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6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2.xml" ContentType="application/vnd.openxmlformats-officedocument.themeOverride+xml"/>
  <Override PartName="/ppt/drawings/drawing7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3.xml" ContentType="application/vnd.openxmlformats-officedocument.themeOverride+xml"/>
  <Override PartName="/ppt/drawings/drawing8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4.xml" ContentType="application/vnd.openxmlformats-officedocument.themeOverride+xml"/>
  <Override PartName="/ppt/drawings/drawing9.xml" ContentType="application/vnd.openxmlformats-officedocument.drawingml.chartshapes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5.xml" ContentType="application/vnd.openxmlformats-officedocument.themeOverride+xml"/>
  <Override PartName="/ppt/drawings/drawing10.xml" ContentType="application/vnd.openxmlformats-officedocument.drawingml.chartshapes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6.xml" ContentType="application/vnd.openxmlformats-officedocument.themeOverride+xml"/>
  <Override PartName="/ppt/drawings/drawing11.xml" ContentType="application/vnd.openxmlformats-officedocument.drawingml.chartshapes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7.xml" ContentType="application/vnd.openxmlformats-officedocument.themeOverride+xml"/>
  <Override PartName="/ppt/drawings/drawing12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drawings/drawing13.xml" ContentType="application/vnd.openxmlformats-officedocument.drawingml.chartshapes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drawings/drawing14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drawings/drawing15.xml" ContentType="application/vnd.openxmlformats-officedocument.drawingml.chartshapes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drawings/drawing16.xml" ContentType="application/vnd.openxmlformats-officedocument.drawingml.chartshapes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drawings/drawing17.xml" ContentType="application/vnd.openxmlformats-officedocument.drawingml.chartshapes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drawings/drawing18.xml" ContentType="application/vnd.openxmlformats-officedocument.drawingml.chartshapes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drawings/drawing19.xml" ContentType="application/vnd.openxmlformats-officedocument.drawingml.chartshapes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drawings/drawing20.xml" ContentType="application/vnd.openxmlformats-officedocument.drawingml.chartshapes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drawings/drawing21.xml" ContentType="application/vnd.openxmlformats-officedocument.drawingml.chartshapes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theme/themeOverride8.xml" ContentType="application/vnd.openxmlformats-officedocument.themeOverride+xml"/>
  <Override PartName="/ppt/drawings/drawing22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drawings/drawing23.xml" ContentType="application/vnd.openxmlformats-officedocument.drawingml.chartshapes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drawings/drawing24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drawings/drawing25.xml" ContentType="application/vnd.openxmlformats-officedocument.drawingml.chartshapes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drawings/drawing26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28.xml" ContentType="application/vnd.openxmlformats-officedocument.drawingml.chart+xml"/>
  <Override PartName="/ppt/theme/themeOverride9.xml" ContentType="application/vnd.openxmlformats-officedocument.themeOverride+xml"/>
  <Override PartName="/ppt/drawings/drawing27.xml" ContentType="application/vnd.openxmlformats-officedocument.drawingml.chartshapes+xml"/>
  <Override PartName="/ppt/charts/chart29.xml" ContentType="application/vnd.openxmlformats-officedocument.drawingml.chart+xml"/>
  <Override PartName="/ppt/theme/themeOverride10.xml" ContentType="application/vnd.openxmlformats-officedocument.themeOverride+xml"/>
  <Override PartName="/ppt/drawings/drawing28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30.xml" ContentType="application/vnd.openxmlformats-officedocument.drawingml.chart+xml"/>
  <Override PartName="/ppt/theme/themeOverride11.xml" ContentType="application/vnd.openxmlformats-officedocument.themeOverride+xml"/>
  <Override PartName="/ppt/drawings/drawing29.xml" ContentType="application/vnd.openxmlformats-officedocument.drawingml.chartshapes+xml"/>
  <Override PartName="/ppt/charts/chart31.xml" ContentType="application/vnd.openxmlformats-officedocument.drawingml.chart+xml"/>
  <Override PartName="/ppt/theme/themeOverride12.xml" ContentType="application/vnd.openxmlformats-officedocument.themeOverride+xml"/>
  <Override PartName="/ppt/drawings/drawing30.xml" ContentType="application/vnd.openxmlformats-officedocument.drawingml.chartshapes+xml"/>
  <Override PartName="/ppt/charts/chart32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theme/themeOverride13.xml" ContentType="application/vnd.openxmlformats-officedocument.themeOverride+xml"/>
  <Override PartName="/ppt/drawings/drawing31.xml" ContentType="application/vnd.openxmlformats-officedocument.drawingml.chartshapes+xml"/>
  <Override PartName="/ppt/charts/chart33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drawings/drawing32.xml" ContentType="application/vnd.openxmlformats-officedocument.drawingml.chartshapes+xml"/>
  <Override PartName="/ppt/charts/chart34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theme/themeOverride14.xml" ContentType="application/vnd.openxmlformats-officedocument.themeOverride+xml"/>
  <Override PartName="/ppt/drawings/drawing33.xml" ContentType="application/vnd.openxmlformats-officedocument.drawingml.chartshapes+xml"/>
  <Override PartName="/ppt/charts/chart35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theme/themeOverride15.xml" ContentType="application/vnd.openxmlformats-officedocument.themeOverride+xml"/>
  <Override PartName="/ppt/drawings/drawing34.xml" ContentType="application/vnd.openxmlformats-officedocument.drawingml.chartshapes+xml"/>
  <Override PartName="/ppt/charts/chart36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drawings/drawing35.xml" ContentType="application/vnd.openxmlformats-officedocument.drawingml.chartshapes+xml"/>
  <Override PartName="/ppt/charts/chart37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theme/themeOverride16.xml" ContentType="application/vnd.openxmlformats-officedocument.themeOverride+xml"/>
  <Override PartName="/ppt/drawings/drawing36.xml" ContentType="application/vnd.openxmlformats-officedocument.drawingml.chartshapes+xml"/>
  <Override PartName="/ppt/charts/chart38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theme/themeOverride17.xml" ContentType="application/vnd.openxmlformats-officedocument.themeOverride+xml"/>
  <Override PartName="/ppt/drawings/drawing37.xml" ContentType="application/vnd.openxmlformats-officedocument.drawingml.chartshapes+xml"/>
  <Override PartName="/ppt/charts/chart39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theme/themeOverride18.xml" ContentType="application/vnd.openxmlformats-officedocument.themeOverride+xml"/>
  <Override PartName="/ppt/drawings/drawing38.xml" ContentType="application/vnd.openxmlformats-officedocument.drawingml.chartshapes+xml"/>
  <Override PartName="/ppt/charts/chart40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theme/themeOverride19.xml" ContentType="application/vnd.openxmlformats-officedocument.themeOverride+xml"/>
  <Override PartName="/ppt/drawings/drawing39.xml" ContentType="application/vnd.openxmlformats-officedocument.drawingml.chartshapes+xml"/>
  <Override PartName="/ppt/charts/chart41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drawings/drawing40.xml" ContentType="application/vnd.openxmlformats-officedocument.drawingml.chartshapes+xml"/>
  <Override PartName="/ppt/charts/chart42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theme/themeOverride20.xml" ContentType="application/vnd.openxmlformats-officedocument.themeOverride+xml"/>
  <Override PartName="/ppt/drawings/drawing41.xml" ContentType="application/vnd.openxmlformats-officedocument.drawingml.chartshapes+xml"/>
  <Override PartName="/ppt/charts/chart43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theme/themeOverride21.xml" ContentType="application/vnd.openxmlformats-officedocument.themeOverride+xml"/>
  <Override PartName="/ppt/drawings/drawing42.xml" ContentType="application/vnd.openxmlformats-officedocument.drawingml.chartshapes+xml"/>
  <Override PartName="/ppt/charts/chart44.xml" ContentType="application/vnd.openxmlformats-officedocument.drawingml.chart+xml"/>
  <Override PartName="/ppt/charts/style40.xml" ContentType="application/vnd.ms-office.chartstyle+xml"/>
  <Override PartName="/ppt/charts/colors40.xml" ContentType="application/vnd.ms-office.chartcolorstyle+xml"/>
  <Override PartName="/ppt/theme/themeOverride22.xml" ContentType="application/vnd.openxmlformats-officedocument.themeOverride+xml"/>
  <Override PartName="/ppt/drawings/drawing43.xml" ContentType="application/vnd.openxmlformats-officedocument.drawingml.chartshapes+xml"/>
  <Override PartName="/ppt/charts/chart45.xml" ContentType="application/vnd.openxmlformats-officedocument.drawingml.chart+xml"/>
  <Override PartName="/ppt/charts/style41.xml" ContentType="application/vnd.ms-office.chartstyle+xml"/>
  <Override PartName="/ppt/charts/colors41.xml" ContentType="application/vnd.ms-office.chartcolorstyle+xml"/>
  <Override PartName="/ppt/theme/themeOverride23.xml" ContentType="application/vnd.openxmlformats-officedocument.themeOverride+xml"/>
  <Override PartName="/ppt/drawings/drawing44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25"/>
  </p:notesMasterIdLst>
  <p:handoutMasterIdLst>
    <p:handoutMasterId r:id="rId26"/>
  </p:handoutMasterIdLst>
  <p:sldIdLst>
    <p:sldId id="621" r:id="rId2"/>
    <p:sldId id="622" r:id="rId3"/>
    <p:sldId id="606" r:id="rId4"/>
    <p:sldId id="614" r:id="rId5"/>
    <p:sldId id="626" r:id="rId6"/>
    <p:sldId id="625" r:id="rId7"/>
    <p:sldId id="616" r:id="rId8"/>
    <p:sldId id="627" r:id="rId9"/>
    <p:sldId id="617" r:id="rId10"/>
    <p:sldId id="607" r:id="rId11"/>
    <p:sldId id="608" r:id="rId12"/>
    <p:sldId id="610" r:id="rId13"/>
    <p:sldId id="612" r:id="rId14"/>
    <p:sldId id="613" r:id="rId15"/>
    <p:sldId id="597" r:id="rId16"/>
    <p:sldId id="598" r:id="rId17"/>
    <p:sldId id="629" r:id="rId18"/>
    <p:sldId id="630" r:id="rId19"/>
    <p:sldId id="600" r:id="rId20"/>
    <p:sldId id="601" r:id="rId21"/>
    <p:sldId id="602" r:id="rId22"/>
    <p:sldId id="603" r:id="rId23"/>
    <p:sldId id="631" r:id="rId24"/>
  </p:sldIdLst>
  <p:sldSz cx="9144000" cy="5143500" type="screen16x9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432" userDrawn="1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4">
          <p15:clr>
            <a:srgbClr val="A4A3A4"/>
          </p15:clr>
        </p15:guide>
        <p15:guide id="2" pos="2200">
          <p15:clr>
            <a:srgbClr val="A4A3A4"/>
          </p15:clr>
        </p15:guide>
        <p15:guide id="3" orient="horz" pos="2928">
          <p15:clr>
            <a:srgbClr val="A4A3A4"/>
          </p15:clr>
        </p15:guide>
        <p15:guide id="4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line, Mala M." initials="KMM" lastIdx="49" clrIdx="0">
    <p:extLst>
      <p:ext uri="{19B8F6BF-5375-455C-9EA6-DF929625EA0E}">
        <p15:presenceInfo xmlns:p15="http://schemas.microsoft.com/office/powerpoint/2012/main" userId="S-1-5-21-2005352356-2018378189-366286951-43724" providerId="AD"/>
      </p:ext>
    </p:extLst>
  </p:cmAuthor>
  <p:cmAuthor id="2" name="MacIntyre, Stacy" initials="MS" lastIdx="1" clrIdx="1">
    <p:extLst>
      <p:ext uri="{19B8F6BF-5375-455C-9EA6-DF929625EA0E}">
        <p15:presenceInfo xmlns:p15="http://schemas.microsoft.com/office/powerpoint/2012/main" userId="S-1-5-21-2005352356-2018378189-366286951-2041" providerId="AD"/>
      </p:ext>
    </p:extLst>
  </p:cmAuthor>
  <p:cmAuthor id="3" name="Vincent, Nina M." initials="VNM" lastIdx="3" clrIdx="2">
    <p:extLst>
      <p:ext uri="{19B8F6BF-5375-455C-9EA6-DF929625EA0E}">
        <p15:presenceInfo xmlns:p15="http://schemas.microsoft.com/office/powerpoint/2012/main" userId="S-1-5-21-2005352356-2018378189-366286951-43852" providerId="AD"/>
      </p:ext>
    </p:extLst>
  </p:cmAuthor>
  <p:cmAuthor id="4" name="Shi, Estella" initials="SE" lastIdx="1" clrIdx="3">
    <p:extLst>
      <p:ext uri="{19B8F6BF-5375-455C-9EA6-DF929625EA0E}">
        <p15:presenceInfo xmlns:p15="http://schemas.microsoft.com/office/powerpoint/2012/main" userId="S-1-5-21-2005352356-2018378189-366286951-43465" providerId="AD"/>
      </p:ext>
    </p:extLst>
  </p:cmAuthor>
  <p:cmAuthor id="5" name="Agee, Daniel" initials="AD" lastIdx="2" clrIdx="4">
    <p:extLst>
      <p:ext uri="{19B8F6BF-5375-455C-9EA6-DF929625EA0E}">
        <p15:presenceInfo xmlns:p15="http://schemas.microsoft.com/office/powerpoint/2012/main" userId="S-1-5-21-2005352356-2018378189-366286951-4320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AD47"/>
    <a:srgbClr val="7F7F7F"/>
    <a:srgbClr val="FF99CC"/>
    <a:srgbClr val="C00000"/>
    <a:srgbClr val="0096D7"/>
    <a:srgbClr val="5D9732"/>
    <a:srgbClr val="B3CE9F"/>
    <a:srgbClr val="F8D566"/>
    <a:srgbClr val="F4C019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87259" autoAdjust="0"/>
  </p:normalViewPr>
  <p:slideViewPr>
    <p:cSldViewPr snapToGrid="0">
      <p:cViewPr varScale="1">
        <p:scale>
          <a:sx n="81" d="100"/>
          <a:sy n="81" d="100"/>
        </p:scale>
        <p:origin x="80" y="184"/>
      </p:cViewPr>
      <p:guideLst>
        <p:guide orient="horz" pos="2160"/>
        <p:guide pos="432"/>
        <p:guide orient="horz" pos="16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416"/>
    </p:cViewPr>
  </p:sorterViewPr>
  <p:notesViewPr>
    <p:cSldViewPr snapToGrid="0">
      <p:cViewPr>
        <p:scale>
          <a:sx n="100" d="100"/>
          <a:sy n="100" d="100"/>
        </p:scale>
        <p:origin x="1666" y="-451"/>
      </p:cViewPr>
      <p:guideLst>
        <p:guide orient="horz" pos="2924"/>
        <p:guide pos="2200"/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10.xml"/><Relationship Id="rId1" Type="http://schemas.microsoft.com/office/2011/relationships/chartStyle" Target="style10.xml"/><Relationship Id="rId5" Type="http://schemas.openxmlformats.org/officeDocument/2006/relationships/chartUserShapes" Target="../drawings/drawing10.xml"/><Relationship Id="rId4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11.xml"/><Relationship Id="rId1" Type="http://schemas.microsoft.com/office/2011/relationships/chartStyle" Target="style11.xml"/><Relationship Id="rId5" Type="http://schemas.openxmlformats.org/officeDocument/2006/relationships/chartUserShapes" Target="../drawings/drawing11.xml"/><Relationship Id="rId4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12.xml"/><Relationship Id="rId1" Type="http://schemas.microsoft.com/office/2011/relationships/chartStyle" Target="style12.xml"/><Relationship Id="rId5" Type="http://schemas.openxmlformats.org/officeDocument/2006/relationships/chartUserShapes" Target="../drawings/drawing12.xml"/><Relationship Id="rId4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chartUserShapes" Target="../drawings/drawing13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chartUserShapes" Target="../drawings/drawing14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chartUserShapes" Target="../drawings/drawing15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chartUserShapes" Target="../drawings/drawing16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chartUserShapes" Target="../drawings/drawing17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chartUserShapes" Target="../drawings/drawing18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0.xml"/><Relationship Id="rId1" Type="http://schemas.microsoft.com/office/2011/relationships/chartStyle" Target="style20.xml"/><Relationship Id="rId4" Type="http://schemas.openxmlformats.org/officeDocument/2006/relationships/chartUserShapes" Target="../drawings/drawing19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1.xml"/><Relationship Id="rId1" Type="http://schemas.microsoft.com/office/2011/relationships/chartStyle" Target="style21.xml"/><Relationship Id="rId4" Type="http://schemas.openxmlformats.org/officeDocument/2006/relationships/chartUserShapes" Target="../drawings/drawing20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2.xml"/><Relationship Id="rId1" Type="http://schemas.microsoft.com/office/2011/relationships/chartStyle" Target="style22.xml"/><Relationship Id="rId4" Type="http://schemas.openxmlformats.org/officeDocument/2006/relationships/chartUserShapes" Target="../drawings/drawing21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23.xml"/><Relationship Id="rId1" Type="http://schemas.microsoft.com/office/2011/relationships/chartStyle" Target="style23.xml"/><Relationship Id="rId5" Type="http://schemas.openxmlformats.org/officeDocument/2006/relationships/chartUserShapes" Target="../drawings/drawing22.xml"/><Relationship Id="rId4" Type="http://schemas.openxmlformats.org/officeDocument/2006/relationships/package" Target="../embeddings/Microsoft_Excel_Worksheet23.xlsx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24.xml"/><Relationship Id="rId1" Type="http://schemas.microsoft.com/office/2011/relationships/chartStyle" Target="style24.xml"/><Relationship Id="rId4" Type="http://schemas.openxmlformats.org/officeDocument/2006/relationships/chartUserShapes" Target="../drawings/drawing23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25.xml"/><Relationship Id="rId1" Type="http://schemas.microsoft.com/office/2011/relationships/chartStyle" Target="style25.xml"/><Relationship Id="rId4" Type="http://schemas.openxmlformats.org/officeDocument/2006/relationships/chartUserShapes" Target="../drawings/drawing24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26.xml"/><Relationship Id="rId1" Type="http://schemas.microsoft.com/office/2011/relationships/chartStyle" Target="style26.xml"/><Relationship Id="rId4" Type="http://schemas.openxmlformats.org/officeDocument/2006/relationships/chartUserShapes" Target="../drawings/drawing25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27.xml"/><Relationship Id="rId1" Type="http://schemas.microsoft.com/office/2011/relationships/chartStyle" Target="style27.xml"/><Relationship Id="rId4" Type="http://schemas.openxmlformats.org/officeDocument/2006/relationships/chartUserShapes" Target="../drawings/drawing26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7.xml"/><Relationship Id="rId2" Type="http://schemas.openxmlformats.org/officeDocument/2006/relationships/package" Target="../embeddings/Microsoft_Excel_Worksheet28.xlsx"/><Relationship Id="rId1" Type="http://schemas.openxmlformats.org/officeDocument/2006/relationships/themeOverride" Target="../theme/themeOverride9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8.xml"/><Relationship Id="rId2" Type="http://schemas.openxmlformats.org/officeDocument/2006/relationships/package" Target="../embeddings/Microsoft_Excel_Worksheet29.xlsx"/><Relationship Id="rId1" Type="http://schemas.openxmlformats.org/officeDocument/2006/relationships/themeOverride" Target="../theme/themeOverride10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9.xml"/><Relationship Id="rId2" Type="http://schemas.openxmlformats.org/officeDocument/2006/relationships/package" Target="../embeddings/Microsoft_Excel_Worksheet30.xlsx"/><Relationship Id="rId1" Type="http://schemas.openxmlformats.org/officeDocument/2006/relationships/themeOverride" Target="../theme/themeOverride11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0.xml"/><Relationship Id="rId2" Type="http://schemas.openxmlformats.org/officeDocument/2006/relationships/package" Target="../embeddings/Microsoft_Excel_Worksheet31.xlsx"/><Relationship Id="rId1" Type="http://schemas.openxmlformats.org/officeDocument/2006/relationships/themeOverride" Target="../theme/themeOverride12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28.xml"/><Relationship Id="rId1" Type="http://schemas.microsoft.com/office/2011/relationships/chartStyle" Target="style28.xml"/><Relationship Id="rId5" Type="http://schemas.openxmlformats.org/officeDocument/2006/relationships/chartUserShapes" Target="../drawings/drawing31.xml"/><Relationship Id="rId4" Type="http://schemas.openxmlformats.org/officeDocument/2006/relationships/package" Target="../embeddings/Microsoft_Excel_Worksheet32.xlsx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3.xlsx"/><Relationship Id="rId2" Type="http://schemas.microsoft.com/office/2011/relationships/chartColorStyle" Target="colors29.xml"/><Relationship Id="rId1" Type="http://schemas.microsoft.com/office/2011/relationships/chartStyle" Target="style29.xml"/><Relationship Id="rId4" Type="http://schemas.openxmlformats.org/officeDocument/2006/relationships/chartUserShapes" Target="../drawings/drawing32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30.xml"/><Relationship Id="rId1" Type="http://schemas.microsoft.com/office/2011/relationships/chartStyle" Target="style30.xml"/><Relationship Id="rId5" Type="http://schemas.openxmlformats.org/officeDocument/2006/relationships/chartUserShapes" Target="../drawings/drawing33.xml"/><Relationship Id="rId4" Type="http://schemas.openxmlformats.org/officeDocument/2006/relationships/package" Target="../embeddings/Microsoft_Excel_Worksheet34.xlsx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2" Type="http://schemas.microsoft.com/office/2011/relationships/chartColorStyle" Target="colors31.xml"/><Relationship Id="rId1" Type="http://schemas.microsoft.com/office/2011/relationships/chartStyle" Target="style31.xml"/><Relationship Id="rId5" Type="http://schemas.openxmlformats.org/officeDocument/2006/relationships/chartUserShapes" Target="../drawings/drawing34.xml"/><Relationship Id="rId4" Type="http://schemas.openxmlformats.org/officeDocument/2006/relationships/package" Target="../embeddings/Microsoft_Excel_Worksheet35.xlsx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6.xlsx"/><Relationship Id="rId2" Type="http://schemas.microsoft.com/office/2011/relationships/chartColorStyle" Target="colors32.xml"/><Relationship Id="rId1" Type="http://schemas.microsoft.com/office/2011/relationships/chartStyle" Target="style32.xml"/><Relationship Id="rId4" Type="http://schemas.openxmlformats.org/officeDocument/2006/relationships/chartUserShapes" Target="../drawings/drawing35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6.xml"/><Relationship Id="rId2" Type="http://schemas.microsoft.com/office/2011/relationships/chartColorStyle" Target="colors33.xml"/><Relationship Id="rId1" Type="http://schemas.microsoft.com/office/2011/relationships/chartStyle" Target="style33.xml"/><Relationship Id="rId5" Type="http://schemas.openxmlformats.org/officeDocument/2006/relationships/chartUserShapes" Target="../drawings/drawing36.xml"/><Relationship Id="rId4" Type="http://schemas.openxmlformats.org/officeDocument/2006/relationships/package" Target="../embeddings/Microsoft_Excel_Worksheet37.xlsx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7.xml"/><Relationship Id="rId2" Type="http://schemas.microsoft.com/office/2011/relationships/chartColorStyle" Target="colors34.xml"/><Relationship Id="rId1" Type="http://schemas.microsoft.com/office/2011/relationships/chartStyle" Target="style34.xml"/><Relationship Id="rId5" Type="http://schemas.openxmlformats.org/officeDocument/2006/relationships/chartUserShapes" Target="../drawings/drawing37.xml"/><Relationship Id="rId4" Type="http://schemas.openxmlformats.org/officeDocument/2006/relationships/package" Target="../embeddings/Microsoft_Excel_Worksheet38.xlsx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8.xml"/><Relationship Id="rId2" Type="http://schemas.microsoft.com/office/2011/relationships/chartColorStyle" Target="colors35.xml"/><Relationship Id="rId1" Type="http://schemas.microsoft.com/office/2011/relationships/chartStyle" Target="style35.xml"/><Relationship Id="rId5" Type="http://schemas.openxmlformats.org/officeDocument/2006/relationships/chartUserShapes" Target="../drawings/drawing38.xml"/><Relationship Id="rId4" Type="http://schemas.openxmlformats.org/officeDocument/2006/relationships/package" Target="../embeddings/Microsoft_Excel_Worksheet39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4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9.xml"/><Relationship Id="rId2" Type="http://schemas.microsoft.com/office/2011/relationships/chartColorStyle" Target="colors36.xml"/><Relationship Id="rId1" Type="http://schemas.microsoft.com/office/2011/relationships/chartStyle" Target="style36.xml"/><Relationship Id="rId5" Type="http://schemas.openxmlformats.org/officeDocument/2006/relationships/chartUserShapes" Target="../drawings/drawing39.xml"/><Relationship Id="rId4" Type="http://schemas.openxmlformats.org/officeDocument/2006/relationships/package" Target="../embeddings/Microsoft_Excel_Worksheet40.xlsx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1.xlsx"/><Relationship Id="rId2" Type="http://schemas.microsoft.com/office/2011/relationships/chartColorStyle" Target="colors37.xml"/><Relationship Id="rId1" Type="http://schemas.microsoft.com/office/2011/relationships/chartStyle" Target="style37.xml"/><Relationship Id="rId4" Type="http://schemas.openxmlformats.org/officeDocument/2006/relationships/chartUserShapes" Target="../drawings/drawing40.xml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0.xml"/><Relationship Id="rId2" Type="http://schemas.microsoft.com/office/2011/relationships/chartColorStyle" Target="colors38.xml"/><Relationship Id="rId1" Type="http://schemas.microsoft.com/office/2011/relationships/chartStyle" Target="style38.xml"/><Relationship Id="rId5" Type="http://schemas.openxmlformats.org/officeDocument/2006/relationships/chartUserShapes" Target="../drawings/drawing41.xml"/><Relationship Id="rId4" Type="http://schemas.openxmlformats.org/officeDocument/2006/relationships/package" Target="../embeddings/Microsoft_Excel_Worksheet42.xlsx"/></Relationships>
</file>

<file path=ppt/charts/_rels/chart4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1.xml"/><Relationship Id="rId2" Type="http://schemas.microsoft.com/office/2011/relationships/chartColorStyle" Target="colors39.xml"/><Relationship Id="rId1" Type="http://schemas.microsoft.com/office/2011/relationships/chartStyle" Target="style39.xml"/><Relationship Id="rId5" Type="http://schemas.openxmlformats.org/officeDocument/2006/relationships/chartUserShapes" Target="../drawings/drawing42.xml"/><Relationship Id="rId4" Type="http://schemas.openxmlformats.org/officeDocument/2006/relationships/package" Target="../embeddings/Microsoft_Excel_Worksheet43.xlsx"/></Relationships>
</file>

<file path=ppt/charts/_rels/chart4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2.xml"/><Relationship Id="rId2" Type="http://schemas.microsoft.com/office/2011/relationships/chartColorStyle" Target="colors40.xml"/><Relationship Id="rId1" Type="http://schemas.microsoft.com/office/2011/relationships/chartStyle" Target="style40.xml"/><Relationship Id="rId5" Type="http://schemas.openxmlformats.org/officeDocument/2006/relationships/chartUserShapes" Target="../drawings/drawing43.xml"/><Relationship Id="rId4" Type="http://schemas.openxmlformats.org/officeDocument/2006/relationships/package" Target="../embeddings/Microsoft_Excel_Worksheet44.xlsx"/></Relationships>
</file>

<file path=ppt/charts/_rels/chart4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3.xml"/><Relationship Id="rId2" Type="http://schemas.microsoft.com/office/2011/relationships/chartColorStyle" Target="colors41.xml"/><Relationship Id="rId1" Type="http://schemas.microsoft.com/office/2011/relationships/chartStyle" Target="style41.xml"/><Relationship Id="rId5" Type="http://schemas.openxmlformats.org/officeDocument/2006/relationships/chartUserShapes" Target="../drawings/drawing44.xml"/><Relationship Id="rId4" Type="http://schemas.openxmlformats.org/officeDocument/2006/relationships/package" Target="../embeddings/Microsoft_Excel_Worksheet45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7.xml"/><Relationship Id="rId1" Type="http://schemas.microsoft.com/office/2011/relationships/chartStyle" Target="style7.xml"/><Relationship Id="rId5" Type="http://schemas.openxmlformats.org/officeDocument/2006/relationships/chartUserShapes" Target="../drawings/drawing7.xml"/><Relationship Id="rId4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8.xml"/><Relationship Id="rId1" Type="http://schemas.microsoft.com/office/2011/relationships/chartStyle" Target="style8.xml"/><Relationship Id="rId5" Type="http://schemas.openxmlformats.org/officeDocument/2006/relationships/chartUserShapes" Target="../drawings/drawing8.xml"/><Relationship Id="rId4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9.xml"/><Relationship Id="rId1" Type="http://schemas.microsoft.com/office/2011/relationships/chartStyle" Target="style9.xml"/><Relationship Id="rId5" Type="http://schemas.openxmlformats.org/officeDocument/2006/relationships/chartUserShapes" Target="../drawings/drawing9.xml"/><Relationship Id="rId4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5070234276271023E-2"/>
          <c:y val="0.13387494531933508"/>
          <c:w val="0.71699657334499856"/>
          <c:h val="0.72756096894138234"/>
        </c:manualLayout>
      </c:layout>
      <c:areaChart>
        <c:grouping val="stacked"/>
        <c:varyColors val="0"/>
        <c:ser>
          <c:idx val="17"/>
          <c:order val="16"/>
          <c:tx>
            <c:strRef>
              <c:f>'Figure 1'!$A$23</c:f>
              <c:strCache>
                <c:ptCount val="1"/>
                <c:pt idx="0">
                  <c:v>Lower bound</c:v>
                </c:pt>
              </c:strCache>
            </c:strRef>
          </c:tx>
          <c:spPr>
            <a:noFill/>
            <a:ln>
              <a:noFill/>
            </a:ln>
            <a:effectLst/>
          </c:spPr>
          <c:cat>
            <c:numRef>
              <c:f>'Figure 1'!$B$5:$AU$5</c:f>
              <c:numCache>
                <c:formatCode>yyyy</c:formatCode>
                <c:ptCount val="46"/>
                <c:pt idx="0">
                  <c:v>38353</c:v>
                </c:pt>
                <c:pt idx="1">
                  <c:v>38718</c:v>
                </c:pt>
                <c:pt idx="2">
                  <c:v>39083</c:v>
                </c:pt>
                <c:pt idx="3">
                  <c:v>39448</c:v>
                </c:pt>
                <c:pt idx="4">
                  <c:v>39814</c:v>
                </c:pt>
                <c:pt idx="5">
                  <c:v>40179</c:v>
                </c:pt>
                <c:pt idx="6">
                  <c:v>40544</c:v>
                </c:pt>
                <c:pt idx="7">
                  <c:v>40909</c:v>
                </c:pt>
                <c:pt idx="8">
                  <c:v>41275</c:v>
                </c:pt>
                <c:pt idx="9">
                  <c:v>41640</c:v>
                </c:pt>
                <c:pt idx="10">
                  <c:v>42005</c:v>
                </c:pt>
                <c:pt idx="11">
                  <c:v>42370</c:v>
                </c:pt>
                <c:pt idx="12">
                  <c:v>42736</c:v>
                </c:pt>
                <c:pt idx="13">
                  <c:v>43101</c:v>
                </c:pt>
                <c:pt idx="14">
                  <c:v>43466</c:v>
                </c:pt>
                <c:pt idx="15">
                  <c:v>43831</c:v>
                </c:pt>
                <c:pt idx="16">
                  <c:v>44197</c:v>
                </c:pt>
                <c:pt idx="17">
                  <c:v>44562</c:v>
                </c:pt>
                <c:pt idx="18">
                  <c:v>44927</c:v>
                </c:pt>
                <c:pt idx="19">
                  <c:v>45292</c:v>
                </c:pt>
                <c:pt idx="20">
                  <c:v>45658</c:v>
                </c:pt>
                <c:pt idx="21">
                  <c:v>46023</c:v>
                </c:pt>
                <c:pt idx="22">
                  <c:v>46388</c:v>
                </c:pt>
                <c:pt idx="23">
                  <c:v>46753</c:v>
                </c:pt>
                <c:pt idx="24">
                  <c:v>47119</c:v>
                </c:pt>
                <c:pt idx="25">
                  <c:v>47484</c:v>
                </c:pt>
                <c:pt idx="26">
                  <c:v>47849</c:v>
                </c:pt>
                <c:pt idx="27">
                  <c:v>48214</c:v>
                </c:pt>
                <c:pt idx="28">
                  <c:v>48580</c:v>
                </c:pt>
                <c:pt idx="29">
                  <c:v>48945</c:v>
                </c:pt>
                <c:pt idx="30">
                  <c:v>49310</c:v>
                </c:pt>
                <c:pt idx="31">
                  <c:v>49675</c:v>
                </c:pt>
                <c:pt idx="32">
                  <c:v>50041</c:v>
                </c:pt>
                <c:pt idx="33">
                  <c:v>50406</c:v>
                </c:pt>
                <c:pt idx="34">
                  <c:v>50771</c:v>
                </c:pt>
                <c:pt idx="35">
                  <c:v>51136</c:v>
                </c:pt>
                <c:pt idx="36">
                  <c:v>51502</c:v>
                </c:pt>
                <c:pt idx="37">
                  <c:v>51867</c:v>
                </c:pt>
                <c:pt idx="38">
                  <c:v>52232</c:v>
                </c:pt>
                <c:pt idx="39">
                  <c:v>52597</c:v>
                </c:pt>
                <c:pt idx="40">
                  <c:v>52963</c:v>
                </c:pt>
                <c:pt idx="41">
                  <c:v>53328</c:v>
                </c:pt>
                <c:pt idx="42">
                  <c:v>53693</c:v>
                </c:pt>
                <c:pt idx="43">
                  <c:v>54058</c:v>
                </c:pt>
                <c:pt idx="44">
                  <c:v>54424</c:v>
                </c:pt>
                <c:pt idx="45">
                  <c:v>54789</c:v>
                </c:pt>
              </c:numCache>
            </c:numRef>
          </c:cat>
          <c:val>
            <c:numRef>
              <c:f>'Figure 1'!$B$23:$AU$23</c:f>
              <c:numCache>
                <c:formatCode>#,##0</c:formatCode>
                <c:ptCount val="46"/>
                <c:pt idx="0">
                  <c:v>6006.9946289999998</c:v>
                </c:pt>
                <c:pt idx="1">
                  <c:v>5929.3315430000002</c:v>
                </c:pt>
                <c:pt idx="2">
                  <c:v>6015.5405270000001</c:v>
                </c:pt>
                <c:pt idx="3">
                  <c:v>5823.1303710000002</c:v>
                </c:pt>
                <c:pt idx="4">
                  <c:v>5403.6640619999998</c:v>
                </c:pt>
                <c:pt idx="5">
                  <c:v>5593.560547</c:v>
                </c:pt>
                <c:pt idx="6">
                  <c:v>5454.6015619999998</c:v>
                </c:pt>
                <c:pt idx="7">
                  <c:v>5236.2231449999999</c:v>
                </c:pt>
                <c:pt idx="8">
                  <c:v>5358.7944340000004</c:v>
                </c:pt>
                <c:pt idx="9">
                  <c:v>5413.8349609999996</c:v>
                </c:pt>
                <c:pt idx="10">
                  <c:v>5262.0649409999996</c:v>
                </c:pt>
                <c:pt idx="11">
                  <c:v>5169.5288090000004</c:v>
                </c:pt>
                <c:pt idx="12">
                  <c:v>5131.1518550000001</c:v>
                </c:pt>
                <c:pt idx="13">
                  <c:v>5277.3090819999998</c:v>
                </c:pt>
                <c:pt idx="14">
                  <c:v>5146.2841799999997</c:v>
                </c:pt>
                <c:pt idx="15">
                  <c:v>4576.5639650000003</c:v>
                </c:pt>
                <c:pt idx="16">
                  <c:v>4872.3979490000002</c:v>
                </c:pt>
                <c:pt idx="17">
                  <c:v>4853.0083009999998</c:v>
                </c:pt>
                <c:pt idx="18">
                  <c:v>4700.4321289999998</c:v>
                </c:pt>
                <c:pt idx="19">
                  <c:v>4602.7260740000002</c:v>
                </c:pt>
                <c:pt idx="20">
                  <c:v>4457.3291019999997</c:v>
                </c:pt>
                <c:pt idx="21">
                  <c:v>4301.2612300000001</c:v>
                </c:pt>
                <c:pt idx="22">
                  <c:v>4111.1762699999999</c:v>
                </c:pt>
                <c:pt idx="23">
                  <c:v>3972.186768</c:v>
                </c:pt>
                <c:pt idx="24">
                  <c:v>3850.7702640000002</c:v>
                </c:pt>
                <c:pt idx="25">
                  <c:v>3724.0139159999999</c:v>
                </c:pt>
                <c:pt idx="26">
                  <c:v>3654.0471189999998</c:v>
                </c:pt>
                <c:pt idx="27">
                  <c:v>3613.4123540000001</c:v>
                </c:pt>
                <c:pt idx="28">
                  <c:v>3571.1171880000002</c:v>
                </c:pt>
                <c:pt idx="29">
                  <c:v>3521.3823240000002</c:v>
                </c:pt>
                <c:pt idx="30">
                  <c:v>3505.7641600000002</c:v>
                </c:pt>
                <c:pt idx="31">
                  <c:v>3481.755615</c:v>
                </c:pt>
                <c:pt idx="32">
                  <c:v>3465.1918949999999</c:v>
                </c:pt>
                <c:pt idx="33">
                  <c:v>3448.9650879999999</c:v>
                </c:pt>
                <c:pt idx="34">
                  <c:v>3425.5866700000001</c:v>
                </c:pt>
                <c:pt idx="35">
                  <c:v>3431.2404790000001</c:v>
                </c:pt>
                <c:pt idx="36">
                  <c:v>3403.9572750000002</c:v>
                </c:pt>
                <c:pt idx="37">
                  <c:v>3386.8715820000002</c:v>
                </c:pt>
                <c:pt idx="38">
                  <c:v>3370.4536130000001</c:v>
                </c:pt>
                <c:pt idx="39">
                  <c:v>3337.0334469999998</c:v>
                </c:pt>
                <c:pt idx="40">
                  <c:v>3322.4677729999999</c:v>
                </c:pt>
                <c:pt idx="41">
                  <c:v>3310.8322750000002</c:v>
                </c:pt>
                <c:pt idx="42">
                  <c:v>3306.1538089999999</c:v>
                </c:pt>
                <c:pt idx="43">
                  <c:v>3307.1303710000002</c:v>
                </c:pt>
                <c:pt idx="44">
                  <c:v>3287.9541020000001</c:v>
                </c:pt>
                <c:pt idx="45">
                  <c:v>3293.4340820000002</c:v>
                </c:pt>
              </c:numCache>
            </c:numRef>
          </c:val>
        </c:ser>
        <c:ser>
          <c:idx val="18"/>
          <c:order val="17"/>
          <c:tx>
            <c:strRef>
              <c:f>'Figure 1'!$A$24</c:f>
              <c:strCache>
                <c:ptCount val="1"/>
                <c:pt idx="0">
                  <c:v>Difference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cat>
            <c:numRef>
              <c:f>'Figure 1'!$B$5:$AU$5</c:f>
              <c:numCache>
                <c:formatCode>yyyy</c:formatCode>
                <c:ptCount val="46"/>
                <c:pt idx="0">
                  <c:v>38353</c:v>
                </c:pt>
                <c:pt idx="1">
                  <c:v>38718</c:v>
                </c:pt>
                <c:pt idx="2">
                  <c:v>39083</c:v>
                </c:pt>
                <c:pt idx="3">
                  <c:v>39448</c:v>
                </c:pt>
                <c:pt idx="4">
                  <c:v>39814</c:v>
                </c:pt>
                <c:pt idx="5">
                  <c:v>40179</c:v>
                </c:pt>
                <c:pt idx="6">
                  <c:v>40544</c:v>
                </c:pt>
                <c:pt idx="7">
                  <c:v>40909</c:v>
                </c:pt>
                <c:pt idx="8">
                  <c:v>41275</c:v>
                </c:pt>
                <c:pt idx="9">
                  <c:v>41640</c:v>
                </c:pt>
                <c:pt idx="10">
                  <c:v>42005</c:v>
                </c:pt>
                <c:pt idx="11">
                  <c:v>42370</c:v>
                </c:pt>
                <c:pt idx="12">
                  <c:v>42736</c:v>
                </c:pt>
                <c:pt idx="13">
                  <c:v>43101</c:v>
                </c:pt>
                <c:pt idx="14">
                  <c:v>43466</c:v>
                </c:pt>
                <c:pt idx="15">
                  <c:v>43831</c:v>
                </c:pt>
                <c:pt idx="16">
                  <c:v>44197</c:v>
                </c:pt>
                <c:pt idx="17">
                  <c:v>44562</c:v>
                </c:pt>
                <c:pt idx="18">
                  <c:v>44927</c:v>
                </c:pt>
                <c:pt idx="19">
                  <c:v>45292</c:v>
                </c:pt>
                <c:pt idx="20">
                  <c:v>45658</c:v>
                </c:pt>
                <c:pt idx="21">
                  <c:v>46023</c:v>
                </c:pt>
                <c:pt idx="22">
                  <c:v>46388</c:v>
                </c:pt>
                <c:pt idx="23">
                  <c:v>46753</c:v>
                </c:pt>
                <c:pt idx="24">
                  <c:v>47119</c:v>
                </c:pt>
                <c:pt idx="25">
                  <c:v>47484</c:v>
                </c:pt>
                <c:pt idx="26">
                  <c:v>47849</c:v>
                </c:pt>
                <c:pt idx="27">
                  <c:v>48214</c:v>
                </c:pt>
                <c:pt idx="28">
                  <c:v>48580</c:v>
                </c:pt>
                <c:pt idx="29">
                  <c:v>48945</c:v>
                </c:pt>
                <c:pt idx="30">
                  <c:v>49310</c:v>
                </c:pt>
                <c:pt idx="31">
                  <c:v>49675</c:v>
                </c:pt>
                <c:pt idx="32">
                  <c:v>50041</c:v>
                </c:pt>
                <c:pt idx="33">
                  <c:v>50406</c:v>
                </c:pt>
                <c:pt idx="34">
                  <c:v>50771</c:v>
                </c:pt>
                <c:pt idx="35">
                  <c:v>51136</c:v>
                </c:pt>
                <c:pt idx="36">
                  <c:v>51502</c:v>
                </c:pt>
                <c:pt idx="37">
                  <c:v>51867</c:v>
                </c:pt>
                <c:pt idx="38">
                  <c:v>52232</c:v>
                </c:pt>
                <c:pt idx="39">
                  <c:v>52597</c:v>
                </c:pt>
                <c:pt idx="40">
                  <c:v>52963</c:v>
                </c:pt>
                <c:pt idx="41">
                  <c:v>53328</c:v>
                </c:pt>
                <c:pt idx="42">
                  <c:v>53693</c:v>
                </c:pt>
                <c:pt idx="43">
                  <c:v>54058</c:v>
                </c:pt>
                <c:pt idx="44">
                  <c:v>54424</c:v>
                </c:pt>
                <c:pt idx="45">
                  <c:v>54789</c:v>
                </c:pt>
              </c:numCache>
            </c:numRef>
          </c:cat>
          <c:val>
            <c:numRef>
              <c:f>'Figure 1'!$B$24:$AU$24</c:f>
              <c:numCache>
                <c:formatCode>#,##0</c:formatCode>
                <c:ptCount val="4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4.890000000159489E-4</c:v>
                </c:pt>
                <c:pt idx="11">
                  <c:v>4.8799999967741314E-4</c:v>
                </c:pt>
                <c:pt idx="12">
                  <c:v>0</c:v>
                </c:pt>
                <c:pt idx="13">
                  <c:v>0</c:v>
                </c:pt>
                <c:pt idx="14">
                  <c:v>4.8800000058690784E-4</c:v>
                </c:pt>
                <c:pt idx="15">
                  <c:v>4.8799999967741314E-4</c:v>
                </c:pt>
                <c:pt idx="16">
                  <c:v>4.890000000159489E-4</c:v>
                </c:pt>
                <c:pt idx="17">
                  <c:v>2.234375</c:v>
                </c:pt>
                <c:pt idx="18">
                  <c:v>81.571777000000111</c:v>
                </c:pt>
                <c:pt idx="19">
                  <c:v>156.17529300000024</c:v>
                </c:pt>
                <c:pt idx="20">
                  <c:v>248.99707000000035</c:v>
                </c:pt>
                <c:pt idx="21">
                  <c:v>363.03613299999961</c:v>
                </c:pt>
                <c:pt idx="22">
                  <c:v>485.48730400000022</c:v>
                </c:pt>
                <c:pt idx="23">
                  <c:v>574.94213799999989</c:v>
                </c:pt>
                <c:pt idx="24">
                  <c:v>669.95190400000001</c:v>
                </c:pt>
                <c:pt idx="25">
                  <c:v>773.82397500000025</c:v>
                </c:pt>
                <c:pt idx="26">
                  <c:v>841.44897500000025</c:v>
                </c:pt>
                <c:pt idx="27">
                  <c:v>873.37329099999988</c:v>
                </c:pt>
                <c:pt idx="28">
                  <c:v>914.31396399999994</c:v>
                </c:pt>
                <c:pt idx="29">
                  <c:v>940.47509799999989</c:v>
                </c:pt>
                <c:pt idx="30">
                  <c:v>919.77197299999943</c:v>
                </c:pt>
                <c:pt idx="31">
                  <c:v>919.92407300000013</c:v>
                </c:pt>
                <c:pt idx="32">
                  <c:v>922.99951099999998</c:v>
                </c:pt>
                <c:pt idx="33">
                  <c:v>945.38940400000047</c:v>
                </c:pt>
                <c:pt idx="34">
                  <c:v>987.40600599999971</c:v>
                </c:pt>
                <c:pt idx="35">
                  <c:v>999.28100499999982</c:v>
                </c:pt>
                <c:pt idx="36">
                  <c:v>1051.1486819999996</c:v>
                </c:pt>
                <c:pt idx="37">
                  <c:v>1088.8442380000001</c:v>
                </c:pt>
                <c:pt idx="38">
                  <c:v>1128.9638669999999</c:v>
                </c:pt>
                <c:pt idx="39">
                  <c:v>1183.2209480000001</c:v>
                </c:pt>
                <c:pt idx="40">
                  <c:v>1220.7080080000001</c:v>
                </c:pt>
                <c:pt idx="41">
                  <c:v>1247.9748539999996</c:v>
                </c:pt>
                <c:pt idx="42">
                  <c:v>1273.6508790000003</c:v>
                </c:pt>
                <c:pt idx="43">
                  <c:v>1307.7016599999997</c:v>
                </c:pt>
                <c:pt idx="44">
                  <c:v>1351.0078120000003</c:v>
                </c:pt>
                <c:pt idx="45">
                  <c:v>1381.9428709999997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411892016"/>
        <c:axId val="-1411893104"/>
      </c:areaChart>
      <c:lineChart>
        <c:grouping val="standard"/>
        <c:varyColors val="0"/>
        <c:ser>
          <c:idx val="1"/>
          <c:order val="0"/>
          <c:tx>
            <c:strRef>
              <c:f>'Figure 1'!$A$7</c:f>
              <c:strCache>
                <c:ptCount val="1"/>
                <c:pt idx="0">
                  <c:v>High uptake IRA</c:v>
                </c:pt>
              </c:strCache>
            </c:strRef>
          </c:tx>
          <c:spPr>
            <a:ln w="12700" cap="rnd">
              <a:noFill/>
              <a:round/>
            </a:ln>
            <a:effectLst/>
          </c:spPr>
          <c:marker>
            <c:symbol val="none"/>
          </c:marker>
          <c:cat>
            <c:numRef>
              <c:f>'Figure 1'!$B$5:$AU$5</c:f>
              <c:numCache>
                <c:formatCode>yyyy</c:formatCode>
                <c:ptCount val="46"/>
                <c:pt idx="0">
                  <c:v>38353</c:v>
                </c:pt>
                <c:pt idx="1">
                  <c:v>38718</c:v>
                </c:pt>
                <c:pt idx="2">
                  <c:v>39083</c:v>
                </c:pt>
                <c:pt idx="3">
                  <c:v>39448</c:v>
                </c:pt>
                <c:pt idx="4">
                  <c:v>39814</c:v>
                </c:pt>
                <c:pt idx="5">
                  <c:v>40179</c:v>
                </c:pt>
                <c:pt idx="6">
                  <c:v>40544</c:v>
                </c:pt>
                <c:pt idx="7">
                  <c:v>40909</c:v>
                </c:pt>
                <c:pt idx="8">
                  <c:v>41275</c:v>
                </c:pt>
                <c:pt idx="9">
                  <c:v>41640</c:v>
                </c:pt>
                <c:pt idx="10">
                  <c:v>42005</c:v>
                </c:pt>
                <c:pt idx="11">
                  <c:v>42370</c:v>
                </c:pt>
                <c:pt idx="12">
                  <c:v>42736</c:v>
                </c:pt>
                <c:pt idx="13">
                  <c:v>43101</c:v>
                </c:pt>
                <c:pt idx="14">
                  <c:v>43466</c:v>
                </c:pt>
                <c:pt idx="15">
                  <c:v>43831</c:v>
                </c:pt>
                <c:pt idx="16">
                  <c:v>44197</c:v>
                </c:pt>
                <c:pt idx="17">
                  <c:v>44562</c:v>
                </c:pt>
                <c:pt idx="18">
                  <c:v>44927</c:v>
                </c:pt>
                <c:pt idx="19">
                  <c:v>45292</c:v>
                </c:pt>
                <c:pt idx="20">
                  <c:v>45658</c:v>
                </c:pt>
                <c:pt idx="21">
                  <c:v>46023</c:v>
                </c:pt>
                <c:pt idx="22">
                  <c:v>46388</c:v>
                </c:pt>
                <c:pt idx="23">
                  <c:v>46753</c:v>
                </c:pt>
                <c:pt idx="24">
                  <c:v>47119</c:v>
                </c:pt>
                <c:pt idx="25">
                  <c:v>47484</c:v>
                </c:pt>
                <c:pt idx="26">
                  <c:v>47849</c:v>
                </c:pt>
                <c:pt idx="27">
                  <c:v>48214</c:v>
                </c:pt>
                <c:pt idx="28">
                  <c:v>48580</c:v>
                </c:pt>
                <c:pt idx="29">
                  <c:v>48945</c:v>
                </c:pt>
                <c:pt idx="30">
                  <c:v>49310</c:v>
                </c:pt>
                <c:pt idx="31">
                  <c:v>49675</c:v>
                </c:pt>
                <c:pt idx="32">
                  <c:v>50041</c:v>
                </c:pt>
                <c:pt idx="33">
                  <c:v>50406</c:v>
                </c:pt>
                <c:pt idx="34">
                  <c:v>50771</c:v>
                </c:pt>
                <c:pt idx="35">
                  <c:v>51136</c:v>
                </c:pt>
                <c:pt idx="36">
                  <c:v>51502</c:v>
                </c:pt>
                <c:pt idx="37">
                  <c:v>51867</c:v>
                </c:pt>
                <c:pt idx="38">
                  <c:v>52232</c:v>
                </c:pt>
                <c:pt idx="39">
                  <c:v>52597</c:v>
                </c:pt>
                <c:pt idx="40">
                  <c:v>52963</c:v>
                </c:pt>
                <c:pt idx="41">
                  <c:v>53328</c:v>
                </c:pt>
                <c:pt idx="42">
                  <c:v>53693</c:v>
                </c:pt>
                <c:pt idx="43">
                  <c:v>54058</c:v>
                </c:pt>
                <c:pt idx="44">
                  <c:v>54424</c:v>
                </c:pt>
                <c:pt idx="45">
                  <c:v>54789</c:v>
                </c:pt>
              </c:numCache>
            </c:numRef>
          </c:cat>
          <c:val>
            <c:numRef>
              <c:f>'Figure 1'!$B$7:$AU$7</c:f>
              <c:numCache>
                <c:formatCode>#,##0</c:formatCode>
                <c:ptCount val="46"/>
                <c:pt idx="0">
                  <c:v>6006.9946289999998</c:v>
                </c:pt>
                <c:pt idx="1">
                  <c:v>5929.3315430000002</c:v>
                </c:pt>
                <c:pt idx="2">
                  <c:v>6015.5405270000001</c:v>
                </c:pt>
                <c:pt idx="3">
                  <c:v>5823.1303710000002</c:v>
                </c:pt>
                <c:pt idx="4">
                  <c:v>5403.6640619999998</c:v>
                </c:pt>
                <c:pt idx="5">
                  <c:v>5593.560547</c:v>
                </c:pt>
                <c:pt idx="6">
                  <c:v>5454.6015619999998</c:v>
                </c:pt>
                <c:pt idx="7">
                  <c:v>5236.2231449999999</c:v>
                </c:pt>
                <c:pt idx="8">
                  <c:v>5358.7944340000004</c:v>
                </c:pt>
                <c:pt idx="9">
                  <c:v>5413.8349609999996</c:v>
                </c:pt>
                <c:pt idx="10">
                  <c:v>5262.0654299999997</c:v>
                </c:pt>
                <c:pt idx="11">
                  <c:v>5169.529297</c:v>
                </c:pt>
                <c:pt idx="12">
                  <c:v>5131.1518550000001</c:v>
                </c:pt>
                <c:pt idx="13">
                  <c:v>5277.3090819999998</c:v>
                </c:pt>
                <c:pt idx="14">
                  <c:v>5146.2841799999997</c:v>
                </c:pt>
                <c:pt idx="15">
                  <c:v>4576.5639650000003</c:v>
                </c:pt>
                <c:pt idx="16">
                  <c:v>4872.3984380000002</c:v>
                </c:pt>
                <c:pt idx="17">
                  <c:v>4853.7568359999996</c:v>
                </c:pt>
                <c:pt idx="18">
                  <c:v>4744.4482420000004</c:v>
                </c:pt>
                <c:pt idx="19">
                  <c:v>4669.4677730000003</c:v>
                </c:pt>
                <c:pt idx="20">
                  <c:v>4552.2138670000004</c:v>
                </c:pt>
                <c:pt idx="21">
                  <c:v>4425.4057620000003</c:v>
                </c:pt>
                <c:pt idx="22">
                  <c:v>4261.5092770000001</c:v>
                </c:pt>
                <c:pt idx="23">
                  <c:v>4128.8183589999999</c:v>
                </c:pt>
                <c:pt idx="24">
                  <c:v>4026.1374510000001</c:v>
                </c:pt>
                <c:pt idx="25">
                  <c:v>3944.1691890000002</c:v>
                </c:pt>
                <c:pt idx="26">
                  <c:v>3892.9099120000001</c:v>
                </c:pt>
                <c:pt idx="27">
                  <c:v>3872.280029</c:v>
                </c:pt>
                <c:pt idx="28">
                  <c:v>3862.9172359999998</c:v>
                </c:pt>
                <c:pt idx="29">
                  <c:v>3822.8256839999999</c:v>
                </c:pt>
                <c:pt idx="30">
                  <c:v>3795.6335450000001</c:v>
                </c:pt>
                <c:pt idx="31">
                  <c:v>3784.8032229999999</c:v>
                </c:pt>
                <c:pt idx="32">
                  <c:v>3780.9848630000001</c:v>
                </c:pt>
                <c:pt idx="33">
                  <c:v>3793.4477539999998</c:v>
                </c:pt>
                <c:pt idx="34">
                  <c:v>3788.5070799999999</c:v>
                </c:pt>
                <c:pt idx="35">
                  <c:v>3801.8208009999998</c:v>
                </c:pt>
                <c:pt idx="36">
                  <c:v>3801.6496579999998</c:v>
                </c:pt>
                <c:pt idx="37">
                  <c:v>3808.4472660000001</c:v>
                </c:pt>
                <c:pt idx="38">
                  <c:v>3822.6254880000001</c:v>
                </c:pt>
                <c:pt idx="39">
                  <c:v>3831.4555660000001</c:v>
                </c:pt>
                <c:pt idx="40">
                  <c:v>3842.6586910000001</c:v>
                </c:pt>
                <c:pt idx="41">
                  <c:v>3849.5527339999999</c:v>
                </c:pt>
                <c:pt idx="42">
                  <c:v>3857.3208009999998</c:v>
                </c:pt>
                <c:pt idx="43">
                  <c:v>3855.0532229999999</c:v>
                </c:pt>
                <c:pt idx="44">
                  <c:v>3865.60376</c:v>
                </c:pt>
                <c:pt idx="45">
                  <c:v>3882.94751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'Figure 1'!$A$8</c:f>
              <c:strCache>
                <c:ptCount val="1"/>
                <c:pt idx="0">
                  <c:v>Low uptake IRA</c:v>
                </c:pt>
              </c:strCache>
            </c:strRef>
          </c:tx>
          <c:spPr>
            <a:ln w="12700" cap="rnd">
              <a:noFill/>
              <a:round/>
            </a:ln>
            <a:effectLst/>
          </c:spPr>
          <c:marker>
            <c:symbol val="none"/>
          </c:marker>
          <c:cat>
            <c:numRef>
              <c:f>'Figure 1'!$B$5:$AU$5</c:f>
              <c:numCache>
                <c:formatCode>yyyy</c:formatCode>
                <c:ptCount val="46"/>
                <c:pt idx="0">
                  <c:v>38353</c:v>
                </c:pt>
                <c:pt idx="1">
                  <c:v>38718</c:v>
                </c:pt>
                <c:pt idx="2">
                  <c:v>39083</c:v>
                </c:pt>
                <c:pt idx="3">
                  <c:v>39448</c:v>
                </c:pt>
                <c:pt idx="4">
                  <c:v>39814</c:v>
                </c:pt>
                <c:pt idx="5">
                  <c:v>40179</c:v>
                </c:pt>
                <c:pt idx="6">
                  <c:v>40544</c:v>
                </c:pt>
                <c:pt idx="7">
                  <c:v>40909</c:v>
                </c:pt>
                <c:pt idx="8">
                  <c:v>41275</c:v>
                </c:pt>
                <c:pt idx="9">
                  <c:v>41640</c:v>
                </c:pt>
                <c:pt idx="10">
                  <c:v>42005</c:v>
                </c:pt>
                <c:pt idx="11">
                  <c:v>42370</c:v>
                </c:pt>
                <c:pt idx="12">
                  <c:v>42736</c:v>
                </c:pt>
                <c:pt idx="13">
                  <c:v>43101</c:v>
                </c:pt>
                <c:pt idx="14">
                  <c:v>43466</c:v>
                </c:pt>
                <c:pt idx="15">
                  <c:v>43831</c:v>
                </c:pt>
                <c:pt idx="16">
                  <c:v>44197</c:v>
                </c:pt>
                <c:pt idx="17">
                  <c:v>44562</c:v>
                </c:pt>
                <c:pt idx="18">
                  <c:v>44927</c:v>
                </c:pt>
                <c:pt idx="19">
                  <c:v>45292</c:v>
                </c:pt>
                <c:pt idx="20">
                  <c:v>45658</c:v>
                </c:pt>
                <c:pt idx="21">
                  <c:v>46023</c:v>
                </c:pt>
                <c:pt idx="22">
                  <c:v>46388</c:v>
                </c:pt>
                <c:pt idx="23">
                  <c:v>46753</c:v>
                </c:pt>
                <c:pt idx="24">
                  <c:v>47119</c:v>
                </c:pt>
                <c:pt idx="25">
                  <c:v>47484</c:v>
                </c:pt>
                <c:pt idx="26">
                  <c:v>47849</c:v>
                </c:pt>
                <c:pt idx="27">
                  <c:v>48214</c:v>
                </c:pt>
                <c:pt idx="28">
                  <c:v>48580</c:v>
                </c:pt>
                <c:pt idx="29">
                  <c:v>48945</c:v>
                </c:pt>
                <c:pt idx="30">
                  <c:v>49310</c:v>
                </c:pt>
                <c:pt idx="31">
                  <c:v>49675</c:v>
                </c:pt>
                <c:pt idx="32">
                  <c:v>50041</c:v>
                </c:pt>
                <c:pt idx="33">
                  <c:v>50406</c:v>
                </c:pt>
                <c:pt idx="34">
                  <c:v>50771</c:v>
                </c:pt>
                <c:pt idx="35">
                  <c:v>51136</c:v>
                </c:pt>
                <c:pt idx="36">
                  <c:v>51502</c:v>
                </c:pt>
                <c:pt idx="37">
                  <c:v>51867</c:v>
                </c:pt>
                <c:pt idx="38">
                  <c:v>52232</c:v>
                </c:pt>
                <c:pt idx="39">
                  <c:v>52597</c:v>
                </c:pt>
                <c:pt idx="40">
                  <c:v>52963</c:v>
                </c:pt>
                <c:pt idx="41">
                  <c:v>53328</c:v>
                </c:pt>
                <c:pt idx="42">
                  <c:v>53693</c:v>
                </c:pt>
                <c:pt idx="43">
                  <c:v>54058</c:v>
                </c:pt>
                <c:pt idx="44">
                  <c:v>54424</c:v>
                </c:pt>
                <c:pt idx="45">
                  <c:v>54789</c:v>
                </c:pt>
              </c:numCache>
            </c:numRef>
          </c:cat>
          <c:val>
            <c:numRef>
              <c:f>'Figure 1'!$B$8:$AU$8</c:f>
              <c:numCache>
                <c:formatCode>#,##0</c:formatCode>
                <c:ptCount val="46"/>
                <c:pt idx="0">
                  <c:v>6006.9946289999998</c:v>
                </c:pt>
                <c:pt idx="1">
                  <c:v>5929.3315430000002</c:v>
                </c:pt>
                <c:pt idx="2">
                  <c:v>6015.5405270000001</c:v>
                </c:pt>
                <c:pt idx="3">
                  <c:v>5823.1303710000002</c:v>
                </c:pt>
                <c:pt idx="4">
                  <c:v>5403.6640619999998</c:v>
                </c:pt>
                <c:pt idx="5">
                  <c:v>5593.560547</c:v>
                </c:pt>
                <c:pt idx="6">
                  <c:v>5454.6015619999998</c:v>
                </c:pt>
                <c:pt idx="7">
                  <c:v>5236.2231449999999</c:v>
                </c:pt>
                <c:pt idx="8">
                  <c:v>5358.7944340000004</c:v>
                </c:pt>
                <c:pt idx="9">
                  <c:v>5413.8349609999996</c:v>
                </c:pt>
                <c:pt idx="10">
                  <c:v>5262.0654299999997</c:v>
                </c:pt>
                <c:pt idx="11">
                  <c:v>5169.5288090000004</c:v>
                </c:pt>
                <c:pt idx="12">
                  <c:v>5131.1518550000001</c:v>
                </c:pt>
                <c:pt idx="13">
                  <c:v>5277.3090819999998</c:v>
                </c:pt>
                <c:pt idx="14">
                  <c:v>5146.2846680000002</c:v>
                </c:pt>
                <c:pt idx="15">
                  <c:v>4576.5639650000003</c:v>
                </c:pt>
                <c:pt idx="16">
                  <c:v>4872.3984380000002</c:v>
                </c:pt>
                <c:pt idx="17">
                  <c:v>4853.3305659999996</c:v>
                </c:pt>
                <c:pt idx="18">
                  <c:v>4743.9086909999996</c:v>
                </c:pt>
                <c:pt idx="19">
                  <c:v>4668.0517579999996</c:v>
                </c:pt>
                <c:pt idx="20">
                  <c:v>4586.2749020000001</c:v>
                </c:pt>
                <c:pt idx="21">
                  <c:v>4537.0874020000001</c:v>
                </c:pt>
                <c:pt idx="22">
                  <c:v>4495.2875979999999</c:v>
                </c:pt>
                <c:pt idx="23">
                  <c:v>4467.0351559999999</c:v>
                </c:pt>
                <c:pt idx="24">
                  <c:v>4434.669922</c:v>
                </c:pt>
                <c:pt idx="25">
                  <c:v>4375.4497069999998</c:v>
                </c:pt>
                <c:pt idx="26">
                  <c:v>4336.6933589999999</c:v>
                </c:pt>
                <c:pt idx="27">
                  <c:v>4315.2783200000003</c:v>
                </c:pt>
                <c:pt idx="28">
                  <c:v>4296.515625</c:v>
                </c:pt>
                <c:pt idx="29">
                  <c:v>4273.4389650000003</c:v>
                </c:pt>
                <c:pt idx="30">
                  <c:v>4252.421875</c:v>
                </c:pt>
                <c:pt idx="31">
                  <c:v>4245.298828</c:v>
                </c:pt>
                <c:pt idx="32">
                  <c:v>4234.7602539999998</c:v>
                </c:pt>
                <c:pt idx="33">
                  <c:v>4205.0795900000003</c:v>
                </c:pt>
                <c:pt idx="34">
                  <c:v>4190.7407229999999</c:v>
                </c:pt>
                <c:pt idx="35">
                  <c:v>4179.2890619999998</c:v>
                </c:pt>
                <c:pt idx="36">
                  <c:v>4186.1298829999996</c:v>
                </c:pt>
                <c:pt idx="37">
                  <c:v>4189.6240230000003</c:v>
                </c:pt>
                <c:pt idx="38">
                  <c:v>4199.7133789999998</c:v>
                </c:pt>
                <c:pt idx="39">
                  <c:v>4213.3969729999999</c:v>
                </c:pt>
                <c:pt idx="40">
                  <c:v>4227.5517579999996</c:v>
                </c:pt>
                <c:pt idx="41">
                  <c:v>4244.1635740000002</c:v>
                </c:pt>
                <c:pt idx="42">
                  <c:v>4249.408203</c:v>
                </c:pt>
                <c:pt idx="43">
                  <c:v>4254.5742190000001</c:v>
                </c:pt>
                <c:pt idx="44">
                  <c:v>4262.3691410000001</c:v>
                </c:pt>
                <c:pt idx="45">
                  <c:v>4267.7436520000001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'Figure 1'!$A$9</c:f>
              <c:strCache>
                <c:ptCount val="1"/>
                <c:pt idx="0">
                  <c:v>noIRA</c:v>
                </c:pt>
              </c:strCache>
            </c:strRef>
          </c:tx>
          <c:spPr>
            <a:ln w="12700" cap="rnd">
              <a:noFill/>
              <a:round/>
            </a:ln>
            <a:effectLst/>
          </c:spPr>
          <c:marker>
            <c:symbol val="none"/>
          </c:marker>
          <c:cat>
            <c:numRef>
              <c:f>'Figure 1'!$B$5:$AU$5</c:f>
              <c:numCache>
                <c:formatCode>yyyy</c:formatCode>
                <c:ptCount val="46"/>
                <c:pt idx="0">
                  <c:v>38353</c:v>
                </c:pt>
                <c:pt idx="1">
                  <c:v>38718</c:v>
                </c:pt>
                <c:pt idx="2">
                  <c:v>39083</c:v>
                </c:pt>
                <c:pt idx="3">
                  <c:v>39448</c:v>
                </c:pt>
                <c:pt idx="4">
                  <c:v>39814</c:v>
                </c:pt>
                <c:pt idx="5">
                  <c:v>40179</c:v>
                </c:pt>
                <c:pt idx="6">
                  <c:v>40544</c:v>
                </c:pt>
                <c:pt idx="7">
                  <c:v>40909</c:v>
                </c:pt>
                <c:pt idx="8">
                  <c:v>41275</c:v>
                </c:pt>
                <c:pt idx="9">
                  <c:v>41640</c:v>
                </c:pt>
                <c:pt idx="10">
                  <c:v>42005</c:v>
                </c:pt>
                <c:pt idx="11">
                  <c:v>42370</c:v>
                </c:pt>
                <c:pt idx="12">
                  <c:v>42736</c:v>
                </c:pt>
                <c:pt idx="13">
                  <c:v>43101</c:v>
                </c:pt>
                <c:pt idx="14">
                  <c:v>43466</c:v>
                </c:pt>
                <c:pt idx="15">
                  <c:v>43831</c:v>
                </c:pt>
                <c:pt idx="16">
                  <c:v>44197</c:v>
                </c:pt>
                <c:pt idx="17">
                  <c:v>44562</c:v>
                </c:pt>
                <c:pt idx="18">
                  <c:v>44927</c:v>
                </c:pt>
                <c:pt idx="19">
                  <c:v>45292</c:v>
                </c:pt>
                <c:pt idx="20">
                  <c:v>45658</c:v>
                </c:pt>
                <c:pt idx="21">
                  <c:v>46023</c:v>
                </c:pt>
                <c:pt idx="22">
                  <c:v>46388</c:v>
                </c:pt>
                <c:pt idx="23">
                  <c:v>46753</c:v>
                </c:pt>
                <c:pt idx="24">
                  <c:v>47119</c:v>
                </c:pt>
                <c:pt idx="25">
                  <c:v>47484</c:v>
                </c:pt>
                <c:pt idx="26">
                  <c:v>47849</c:v>
                </c:pt>
                <c:pt idx="27">
                  <c:v>48214</c:v>
                </c:pt>
                <c:pt idx="28">
                  <c:v>48580</c:v>
                </c:pt>
                <c:pt idx="29">
                  <c:v>48945</c:v>
                </c:pt>
                <c:pt idx="30">
                  <c:v>49310</c:v>
                </c:pt>
                <c:pt idx="31">
                  <c:v>49675</c:v>
                </c:pt>
                <c:pt idx="32">
                  <c:v>50041</c:v>
                </c:pt>
                <c:pt idx="33">
                  <c:v>50406</c:v>
                </c:pt>
                <c:pt idx="34">
                  <c:v>50771</c:v>
                </c:pt>
                <c:pt idx="35">
                  <c:v>51136</c:v>
                </c:pt>
                <c:pt idx="36">
                  <c:v>51502</c:v>
                </c:pt>
                <c:pt idx="37">
                  <c:v>51867</c:v>
                </c:pt>
                <c:pt idx="38">
                  <c:v>52232</c:v>
                </c:pt>
                <c:pt idx="39">
                  <c:v>52597</c:v>
                </c:pt>
                <c:pt idx="40">
                  <c:v>52963</c:v>
                </c:pt>
                <c:pt idx="41">
                  <c:v>53328</c:v>
                </c:pt>
                <c:pt idx="42">
                  <c:v>53693</c:v>
                </c:pt>
                <c:pt idx="43">
                  <c:v>54058</c:v>
                </c:pt>
                <c:pt idx="44">
                  <c:v>54424</c:v>
                </c:pt>
                <c:pt idx="45">
                  <c:v>54789</c:v>
                </c:pt>
              </c:numCache>
            </c:numRef>
          </c:cat>
          <c:val>
            <c:numRef>
              <c:f>'Figure 1'!$B$9:$AU$9</c:f>
              <c:numCache>
                <c:formatCode>#,##0</c:formatCode>
                <c:ptCount val="46"/>
                <c:pt idx="0">
                  <c:v>6006.9946289999998</c:v>
                </c:pt>
                <c:pt idx="1">
                  <c:v>5929.3315430000002</c:v>
                </c:pt>
                <c:pt idx="2">
                  <c:v>6015.5405270000001</c:v>
                </c:pt>
                <c:pt idx="3">
                  <c:v>5823.1303710000002</c:v>
                </c:pt>
                <c:pt idx="4">
                  <c:v>5403.6640619999998</c:v>
                </c:pt>
                <c:pt idx="5">
                  <c:v>5593.560547</c:v>
                </c:pt>
                <c:pt idx="6">
                  <c:v>5454.6015619999998</c:v>
                </c:pt>
                <c:pt idx="7">
                  <c:v>5236.2231449999999</c:v>
                </c:pt>
                <c:pt idx="8">
                  <c:v>5358.7944340000004</c:v>
                </c:pt>
                <c:pt idx="9">
                  <c:v>5413.8349609999996</c:v>
                </c:pt>
                <c:pt idx="10">
                  <c:v>5262.0654299999997</c:v>
                </c:pt>
                <c:pt idx="11">
                  <c:v>5169.529297</c:v>
                </c:pt>
                <c:pt idx="12">
                  <c:v>5131.1518550000001</c:v>
                </c:pt>
                <c:pt idx="13">
                  <c:v>5277.3090819999998</c:v>
                </c:pt>
                <c:pt idx="14">
                  <c:v>5146.2846680000002</c:v>
                </c:pt>
                <c:pt idx="15">
                  <c:v>4576.5639650000003</c:v>
                </c:pt>
                <c:pt idx="16">
                  <c:v>4872.3984380000002</c:v>
                </c:pt>
                <c:pt idx="17">
                  <c:v>4853.9555659999996</c:v>
                </c:pt>
                <c:pt idx="18">
                  <c:v>4751.3242190000001</c:v>
                </c:pt>
                <c:pt idx="19">
                  <c:v>4684.1450199999999</c:v>
                </c:pt>
                <c:pt idx="20">
                  <c:v>4600.2729490000002</c:v>
                </c:pt>
                <c:pt idx="21">
                  <c:v>4558.0566410000001</c:v>
                </c:pt>
                <c:pt idx="22">
                  <c:v>4519.5434569999998</c:v>
                </c:pt>
                <c:pt idx="23">
                  <c:v>4493.8964839999999</c:v>
                </c:pt>
                <c:pt idx="24">
                  <c:v>4468.546875</c:v>
                </c:pt>
                <c:pt idx="25">
                  <c:v>4424.7128910000001</c:v>
                </c:pt>
                <c:pt idx="26">
                  <c:v>4374.5537109999996</c:v>
                </c:pt>
                <c:pt idx="27">
                  <c:v>4341.3872069999998</c:v>
                </c:pt>
                <c:pt idx="28">
                  <c:v>4329.4892579999996</c:v>
                </c:pt>
                <c:pt idx="29">
                  <c:v>4321.294922</c:v>
                </c:pt>
                <c:pt idx="30">
                  <c:v>4306.904297</c:v>
                </c:pt>
                <c:pt idx="31">
                  <c:v>4288.4169920000004</c:v>
                </c:pt>
                <c:pt idx="32">
                  <c:v>4286.1567379999997</c:v>
                </c:pt>
                <c:pt idx="33">
                  <c:v>4264.716797</c:v>
                </c:pt>
                <c:pt idx="34">
                  <c:v>4250.8920900000003</c:v>
                </c:pt>
                <c:pt idx="35">
                  <c:v>4234.1333009999998</c:v>
                </c:pt>
                <c:pt idx="36">
                  <c:v>4242.7905270000001</c:v>
                </c:pt>
                <c:pt idx="37">
                  <c:v>4254.9555659999996</c:v>
                </c:pt>
                <c:pt idx="38">
                  <c:v>4263.1538090000004</c:v>
                </c:pt>
                <c:pt idx="39">
                  <c:v>4265.2661129999997</c:v>
                </c:pt>
                <c:pt idx="40">
                  <c:v>4266.6704099999997</c:v>
                </c:pt>
                <c:pt idx="41">
                  <c:v>4273.6992190000001</c:v>
                </c:pt>
                <c:pt idx="42">
                  <c:v>4276.5415039999998</c:v>
                </c:pt>
                <c:pt idx="43">
                  <c:v>4277.5590819999998</c:v>
                </c:pt>
                <c:pt idx="44">
                  <c:v>4292.7397460000002</c:v>
                </c:pt>
                <c:pt idx="45">
                  <c:v>4308.5986329999996</c:v>
                </c:pt>
              </c:numCache>
            </c:numRef>
          </c:val>
          <c:smooth val="0"/>
        </c:ser>
        <c:ser>
          <c:idx val="4"/>
          <c:order val="3"/>
          <c:tx>
            <c:strRef>
              <c:f>'Figure 1'!$A$10</c:f>
              <c:strCache>
                <c:ptCount val="1"/>
                <c:pt idx="0">
                  <c:v>High economic growth</c:v>
                </c:pt>
              </c:strCache>
            </c:strRef>
          </c:tx>
          <c:spPr>
            <a:ln w="12700" cap="rnd">
              <a:noFill/>
              <a:round/>
            </a:ln>
            <a:effectLst/>
          </c:spPr>
          <c:marker>
            <c:symbol val="none"/>
          </c:marker>
          <c:cat>
            <c:numRef>
              <c:f>'Figure 1'!$B$5:$AU$5</c:f>
              <c:numCache>
                <c:formatCode>yyyy</c:formatCode>
                <c:ptCount val="46"/>
                <c:pt idx="0">
                  <c:v>38353</c:v>
                </c:pt>
                <c:pt idx="1">
                  <c:v>38718</c:v>
                </c:pt>
                <c:pt idx="2">
                  <c:v>39083</c:v>
                </c:pt>
                <c:pt idx="3">
                  <c:v>39448</c:v>
                </c:pt>
                <c:pt idx="4">
                  <c:v>39814</c:v>
                </c:pt>
                <c:pt idx="5">
                  <c:v>40179</c:v>
                </c:pt>
                <c:pt idx="6">
                  <c:v>40544</c:v>
                </c:pt>
                <c:pt idx="7">
                  <c:v>40909</c:v>
                </c:pt>
                <c:pt idx="8">
                  <c:v>41275</c:v>
                </c:pt>
                <c:pt idx="9">
                  <c:v>41640</c:v>
                </c:pt>
                <c:pt idx="10">
                  <c:v>42005</c:v>
                </c:pt>
                <c:pt idx="11">
                  <c:v>42370</c:v>
                </c:pt>
                <c:pt idx="12">
                  <c:v>42736</c:v>
                </c:pt>
                <c:pt idx="13">
                  <c:v>43101</c:v>
                </c:pt>
                <c:pt idx="14">
                  <c:v>43466</c:v>
                </c:pt>
                <c:pt idx="15">
                  <c:v>43831</c:v>
                </c:pt>
                <c:pt idx="16">
                  <c:v>44197</c:v>
                </c:pt>
                <c:pt idx="17">
                  <c:v>44562</c:v>
                </c:pt>
                <c:pt idx="18">
                  <c:v>44927</c:v>
                </c:pt>
                <c:pt idx="19">
                  <c:v>45292</c:v>
                </c:pt>
                <c:pt idx="20">
                  <c:v>45658</c:v>
                </c:pt>
                <c:pt idx="21">
                  <c:v>46023</c:v>
                </c:pt>
                <c:pt idx="22">
                  <c:v>46388</c:v>
                </c:pt>
                <c:pt idx="23">
                  <c:v>46753</c:v>
                </c:pt>
                <c:pt idx="24">
                  <c:v>47119</c:v>
                </c:pt>
                <c:pt idx="25">
                  <c:v>47484</c:v>
                </c:pt>
                <c:pt idx="26">
                  <c:v>47849</c:v>
                </c:pt>
                <c:pt idx="27">
                  <c:v>48214</c:v>
                </c:pt>
                <c:pt idx="28">
                  <c:v>48580</c:v>
                </c:pt>
                <c:pt idx="29">
                  <c:v>48945</c:v>
                </c:pt>
                <c:pt idx="30">
                  <c:v>49310</c:v>
                </c:pt>
                <c:pt idx="31">
                  <c:v>49675</c:v>
                </c:pt>
                <c:pt idx="32">
                  <c:v>50041</c:v>
                </c:pt>
                <c:pt idx="33">
                  <c:v>50406</c:v>
                </c:pt>
                <c:pt idx="34">
                  <c:v>50771</c:v>
                </c:pt>
                <c:pt idx="35">
                  <c:v>51136</c:v>
                </c:pt>
                <c:pt idx="36">
                  <c:v>51502</c:v>
                </c:pt>
                <c:pt idx="37">
                  <c:v>51867</c:v>
                </c:pt>
                <c:pt idx="38">
                  <c:v>52232</c:v>
                </c:pt>
                <c:pt idx="39">
                  <c:v>52597</c:v>
                </c:pt>
                <c:pt idx="40">
                  <c:v>52963</c:v>
                </c:pt>
                <c:pt idx="41">
                  <c:v>53328</c:v>
                </c:pt>
                <c:pt idx="42">
                  <c:v>53693</c:v>
                </c:pt>
                <c:pt idx="43">
                  <c:v>54058</c:v>
                </c:pt>
                <c:pt idx="44">
                  <c:v>54424</c:v>
                </c:pt>
                <c:pt idx="45">
                  <c:v>54789</c:v>
                </c:pt>
              </c:numCache>
            </c:numRef>
          </c:cat>
          <c:val>
            <c:numRef>
              <c:f>'Figure 1'!$B$10:$AU$10</c:f>
              <c:numCache>
                <c:formatCode>#,##0</c:formatCode>
                <c:ptCount val="46"/>
                <c:pt idx="0">
                  <c:v>6006.9946289999998</c:v>
                </c:pt>
                <c:pt idx="1">
                  <c:v>5929.3315430000002</c:v>
                </c:pt>
                <c:pt idx="2">
                  <c:v>6015.5405270000001</c:v>
                </c:pt>
                <c:pt idx="3">
                  <c:v>5823.1303710000002</c:v>
                </c:pt>
                <c:pt idx="4">
                  <c:v>5403.6640619999998</c:v>
                </c:pt>
                <c:pt idx="5">
                  <c:v>5593.560547</c:v>
                </c:pt>
                <c:pt idx="6">
                  <c:v>5454.6015619999998</c:v>
                </c:pt>
                <c:pt idx="7">
                  <c:v>5236.2231449999999</c:v>
                </c:pt>
                <c:pt idx="8">
                  <c:v>5358.7944340000004</c:v>
                </c:pt>
                <c:pt idx="9">
                  <c:v>5413.8349609999996</c:v>
                </c:pt>
                <c:pt idx="10">
                  <c:v>5262.0654299999997</c:v>
                </c:pt>
                <c:pt idx="11">
                  <c:v>5169.529297</c:v>
                </c:pt>
                <c:pt idx="12">
                  <c:v>5131.1518550000001</c:v>
                </c:pt>
                <c:pt idx="13">
                  <c:v>5277.3090819999998</c:v>
                </c:pt>
                <c:pt idx="14">
                  <c:v>5146.2841799999997</c:v>
                </c:pt>
                <c:pt idx="15">
                  <c:v>4576.5639650000003</c:v>
                </c:pt>
                <c:pt idx="16">
                  <c:v>4872.3979490000002</c:v>
                </c:pt>
                <c:pt idx="17">
                  <c:v>4853.2377930000002</c:v>
                </c:pt>
                <c:pt idx="18">
                  <c:v>4782.0039059999999</c:v>
                </c:pt>
                <c:pt idx="19">
                  <c:v>4758.9013670000004</c:v>
                </c:pt>
                <c:pt idx="20">
                  <c:v>4674.2568359999996</c:v>
                </c:pt>
                <c:pt idx="21">
                  <c:v>4562.5576170000004</c:v>
                </c:pt>
                <c:pt idx="22">
                  <c:v>4444.1879879999997</c:v>
                </c:pt>
                <c:pt idx="23">
                  <c:v>4359.5415039999998</c:v>
                </c:pt>
                <c:pt idx="24">
                  <c:v>4290.841797</c:v>
                </c:pt>
                <c:pt idx="25">
                  <c:v>4253.732422</c:v>
                </c:pt>
                <c:pt idx="26">
                  <c:v>4241.5058589999999</c:v>
                </c:pt>
                <c:pt idx="27">
                  <c:v>4217.2626950000003</c:v>
                </c:pt>
                <c:pt idx="28">
                  <c:v>4219.5688479999999</c:v>
                </c:pt>
                <c:pt idx="29">
                  <c:v>4181.9936520000001</c:v>
                </c:pt>
                <c:pt idx="30">
                  <c:v>4145.6518550000001</c:v>
                </c:pt>
                <c:pt idx="31">
                  <c:v>4137.0932620000003</c:v>
                </c:pt>
                <c:pt idx="32">
                  <c:v>4126.107422</c:v>
                </c:pt>
                <c:pt idx="33">
                  <c:v>4117.0190430000002</c:v>
                </c:pt>
                <c:pt idx="34">
                  <c:v>4134.3950199999999</c:v>
                </c:pt>
                <c:pt idx="35">
                  <c:v>4145.2329099999997</c:v>
                </c:pt>
                <c:pt idx="36">
                  <c:v>4156.095703</c:v>
                </c:pt>
                <c:pt idx="37">
                  <c:v>4163.7719729999999</c:v>
                </c:pt>
                <c:pt idx="38">
                  <c:v>4173.5307620000003</c:v>
                </c:pt>
                <c:pt idx="39">
                  <c:v>4187.1811520000001</c:v>
                </c:pt>
                <c:pt idx="40">
                  <c:v>4204.2470700000003</c:v>
                </c:pt>
                <c:pt idx="41">
                  <c:v>4224.8544920000004</c:v>
                </c:pt>
                <c:pt idx="42">
                  <c:v>4240.3334960000002</c:v>
                </c:pt>
                <c:pt idx="43">
                  <c:v>4258.6889650000003</c:v>
                </c:pt>
                <c:pt idx="44">
                  <c:v>4265.6279299999997</c:v>
                </c:pt>
                <c:pt idx="45">
                  <c:v>4280.9770509999998</c:v>
                </c:pt>
              </c:numCache>
            </c:numRef>
          </c:val>
          <c:smooth val="0"/>
        </c:ser>
        <c:ser>
          <c:idx val="5"/>
          <c:order val="4"/>
          <c:tx>
            <c:strRef>
              <c:f>'Figure 1'!$A$11</c:f>
              <c:strCache>
                <c:ptCount val="1"/>
                <c:pt idx="0">
                  <c:v>Low economic growth</c:v>
                </c:pt>
              </c:strCache>
            </c:strRef>
          </c:tx>
          <c:spPr>
            <a:ln w="12700" cap="rnd">
              <a:noFill/>
              <a:round/>
            </a:ln>
            <a:effectLst/>
          </c:spPr>
          <c:marker>
            <c:symbol val="none"/>
          </c:marker>
          <c:cat>
            <c:numRef>
              <c:f>'Figure 1'!$B$5:$AU$5</c:f>
              <c:numCache>
                <c:formatCode>yyyy</c:formatCode>
                <c:ptCount val="46"/>
                <c:pt idx="0">
                  <c:v>38353</c:v>
                </c:pt>
                <c:pt idx="1">
                  <c:v>38718</c:v>
                </c:pt>
                <c:pt idx="2">
                  <c:v>39083</c:v>
                </c:pt>
                <c:pt idx="3">
                  <c:v>39448</c:v>
                </c:pt>
                <c:pt idx="4">
                  <c:v>39814</c:v>
                </c:pt>
                <c:pt idx="5">
                  <c:v>40179</c:v>
                </c:pt>
                <c:pt idx="6">
                  <c:v>40544</c:v>
                </c:pt>
                <c:pt idx="7">
                  <c:v>40909</c:v>
                </c:pt>
                <c:pt idx="8">
                  <c:v>41275</c:v>
                </c:pt>
                <c:pt idx="9">
                  <c:v>41640</c:v>
                </c:pt>
                <c:pt idx="10">
                  <c:v>42005</c:v>
                </c:pt>
                <c:pt idx="11">
                  <c:v>42370</c:v>
                </c:pt>
                <c:pt idx="12">
                  <c:v>42736</c:v>
                </c:pt>
                <c:pt idx="13">
                  <c:v>43101</c:v>
                </c:pt>
                <c:pt idx="14">
                  <c:v>43466</c:v>
                </c:pt>
                <c:pt idx="15">
                  <c:v>43831</c:v>
                </c:pt>
                <c:pt idx="16">
                  <c:v>44197</c:v>
                </c:pt>
                <c:pt idx="17">
                  <c:v>44562</c:v>
                </c:pt>
                <c:pt idx="18">
                  <c:v>44927</c:v>
                </c:pt>
                <c:pt idx="19">
                  <c:v>45292</c:v>
                </c:pt>
                <c:pt idx="20">
                  <c:v>45658</c:v>
                </c:pt>
                <c:pt idx="21">
                  <c:v>46023</c:v>
                </c:pt>
                <c:pt idx="22">
                  <c:v>46388</c:v>
                </c:pt>
                <c:pt idx="23">
                  <c:v>46753</c:v>
                </c:pt>
                <c:pt idx="24">
                  <c:v>47119</c:v>
                </c:pt>
                <c:pt idx="25">
                  <c:v>47484</c:v>
                </c:pt>
                <c:pt idx="26">
                  <c:v>47849</c:v>
                </c:pt>
                <c:pt idx="27">
                  <c:v>48214</c:v>
                </c:pt>
                <c:pt idx="28">
                  <c:v>48580</c:v>
                </c:pt>
                <c:pt idx="29">
                  <c:v>48945</c:v>
                </c:pt>
                <c:pt idx="30">
                  <c:v>49310</c:v>
                </c:pt>
                <c:pt idx="31">
                  <c:v>49675</c:v>
                </c:pt>
                <c:pt idx="32">
                  <c:v>50041</c:v>
                </c:pt>
                <c:pt idx="33">
                  <c:v>50406</c:v>
                </c:pt>
                <c:pt idx="34">
                  <c:v>50771</c:v>
                </c:pt>
                <c:pt idx="35">
                  <c:v>51136</c:v>
                </c:pt>
                <c:pt idx="36">
                  <c:v>51502</c:v>
                </c:pt>
                <c:pt idx="37">
                  <c:v>51867</c:v>
                </c:pt>
                <c:pt idx="38">
                  <c:v>52232</c:v>
                </c:pt>
                <c:pt idx="39">
                  <c:v>52597</c:v>
                </c:pt>
                <c:pt idx="40">
                  <c:v>52963</c:v>
                </c:pt>
                <c:pt idx="41">
                  <c:v>53328</c:v>
                </c:pt>
                <c:pt idx="42">
                  <c:v>53693</c:v>
                </c:pt>
                <c:pt idx="43">
                  <c:v>54058</c:v>
                </c:pt>
                <c:pt idx="44">
                  <c:v>54424</c:v>
                </c:pt>
                <c:pt idx="45">
                  <c:v>54789</c:v>
                </c:pt>
              </c:numCache>
            </c:numRef>
          </c:cat>
          <c:val>
            <c:numRef>
              <c:f>'Figure 1'!$B$11:$AU$11</c:f>
              <c:numCache>
                <c:formatCode>#,##0</c:formatCode>
                <c:ptCount val="46"/>
                <c:pt idx="0">
                  <c:v>6006.9946289999998</c:v>
                </c:pt>
                <c:pt idx="1">
                  <c:v>5929.3315430000002</c:v>
                </c:pt>
                <c:pt idx="2">
                  <c:v>6015.5405270000001</c:v>
                </c:pt>
                <c:pt idx="3">
                  <c:v>5823.1303710000002</c:v>
                </c:pt>
                <c:pt idx="4">
                  <c:v>5403.6640619999998</c:v>
                </c:pt>
                <c:pt idx="5">
                  <c:v>5593.560547</c:v>
                </c:pt>
                <c:pt idx="6">
                  <c:v>5454.6015619999998</c:v>
                </c:pt>
                <c:pt idx="7">
                  <c:v>5236.2231449999999</c:v>
                </c:pt>
                <c:pt idx="8">
                  <c:v>5358.7944340000004</c:v>
                </c:pt>
                <c:pt idx="9">
                  <c:v>5413.8349609999996</c:v>
                </c:pt>
                <c:pt idx="10">
                  <c:v>5262.0654299999997</c:v>
                </c:pt>
                <c:pt idx="11">
                  <c:v>5169.5288090000004</c:v>
                </c:pt>
                <c:pt idx="12">
                  <c:v>5131.1518550000001</c:v>
                </c:pt>
                <c:pt idx="13">
                  <c:v>5277.3090819999998</c:v>
                </c:pt>
                <c:pt idx="14">
                  <c:v>5146.2846680000002</c:v>
                </c:pt>
                <c:pt idx="15">
                  <c:v>4576.5639650000003</c:v>
                </c:pt>
                <c:pt idx="16">
                  <c:v>4872.3979490000002</c:v>
                </c:pt>
                <c:pt idx="17">
                  <c:v>4853.5703119999998</c:v>
                </c:pt>
                <c:pt idx="18">
                  <c:v>4700.4321289999998</c:v>
                </c:pt>
                <c:pt idx="19">
                  <c:v>4605.46875</c:v>
                </c:pt>
                <c:pt idx="20">
                  <c:v>4457.3291019999997</c:v>
                </c:pt>
                <c:pt idx="21">
                  <c:v>4305.955078</c:v>
                </c:pt>
                <c:pt idx="22">
                  <c:v>4135.1367190000001</c:v>
                </c:pt>
                <c:pt idx="23">
                  <c:v>4023.4882809999999</c:v>
                </c:pt>
                <c:pt idx="24">
                  <c:v>3905.241211</c:v>
                </c:pt>
                <c:pt idx="25">
                  <c:v>3826.0339359999998</c:v>
                </c:pt>
                <c:pt idx="26">
                  <c:v>3781.9567870000001</c:v>
                </c:pt>
                <c:pt idx="27">
                  <c:v>3759.8955080000001</c:v>
                </c:pt>
                <c:pt idx="28">
                  <c:v>3761.0078119999998</c:v>
                </c:pt>
                <c:pt idx="29">
                  <c:v>3715.6467290000001</c:v>
                </c:pt>
                <c:pt idx="30">
                  <c:v>3667.7641600000002</c:v>
                </c:pt>
                <c:pt idx="31">
                  <c:v>3638.014893</c:v>
                </c:pt>
                <c:pt idx="32">
                  <c:v>3634.3071289999998</c:v>
                </c:pt>
                <c:pt idx="33">
                  <c:v>3614.4870609999998</c:v>
                </c:pt>
                <c:pt idx="34">
                  <c:v>3605.673828</c:v>
                </c:pt>
                <c:pt idx="35">
                  <c:v>3610.0727539999998</c:v>
                </c:pt>
                <c:pt idx="36">
                  <c:v>3599.2451169999999</c:v>
                </c:pt>
                <c:pt idx="37">
                  <c:v>3593.8242190000001</c:v>
                </c:pt>
                <c:pt idx="38">
                  <c:v>3587.820068</c:v>
                </c:pt>
                <c:pt idx="39">
                  <c:v>3579.320557</c:v>
                </c:pt>
                <c:pt idx="40">
                  <c:v>3572.5671390000002</c:v>
                </c:pt>
                <c:pt idx="41">
                  <c:v>3573.8432619999999</c:v>
                </c:pt>
                <c:pt idx="42">
                  <c:v>3579.0915530000002</c:v>
                </c:pt>
                <c:pt idx="43">
                  <c:v>3584.1459960000002</c:v>
                </c:pt>
                <c:pt idx="44">
                  <c:v>3594.29126</c:v>
                </c:pt>
                <c:pt idx="45">
                  <c:v>3612.8764649999998</c:v>
                </c:pt>
              </c:numCache>
            </c:numRef>
          </c:val>
          <c:smooth val="0"/>
        </c:ser>
        <c:ser>
          <c:idx val="6"/>
          <c:order val="5"/>
          <c:tx>
            <c:strRef>
              <c:f>'Figure 1'!$A$12</c:f>
              <c:strCache>
                <c:ptCount val="1"/>
                <c:pt idx="0">
                  <c:v>High oil price</c:v>
                </c:pt>
              </c:strCache>
            </c:strRef>
          </c:tx>
          <c:spPr>
            <a:ln w="12700" cap="rnd">
              <a:noFill/>
              <a:round/>
            </a:ln>
            <a:effectLst/>
          </c:spPr>
          <c:marker>
            <c:symbol val="none"/>
          </c:marker>
          <c:cat>
            <c:numRef>
              <c:f>'Figure 1'!$B$5:$AU$5</c:f>
              <c:numCache>
                <c:formatCode>yyyy</c:formatCode>
                <c:ptCount val="46"/>
                <c:pt idx="0">
                  <c:v>38353</c:v>
                </c:pt>
                <c:pt idx="1">
                  <c:v>38718</c:v>
                </c:pt>
                <c:pt idx="2">
                  <c:v>39083</c:v>
                </c:pt>
                <c:pt idx="3">
                  <c:v>39448</c:v>
                </c:pt>
                <c:pt idx="4">
                  <c:v>39814</c:v>
                </c:pt>
                <c:pt idx="5">
                  <c:v>40179</c:v>
                </c:pt>
                <c:pt idx="6">
                  <c:v>40544</c:v>
                </c:pt>
                <c:pt idx="7">
                  <c:v>40909</c:v>
                </c:pt>
                <c:pt idx="8">
                  <c:v>41275</c:v>
                </c:pt>
                <c:pt idx="9">
                  <c:v>41640</c:v>
                </c:pt>
                <c:pt idx="10">
                  <c:v>42005</c:v>
                </c:pt>
                <c:pt idx="11">
                  <c:v>42370</c:v>
                </c:pt>
                <c:pt idx="12">
                  <c:v>42736</c:v>
                </c:pt>
                <c:pt idx="13">
                  <c:v>43101</c:v>
                </c:pt>
                <c:pt idx="14">
                  <c:v>43466</c:v>
                </c:pt>
                <c:pt idx="15">
                  <c:v>43831</c:v>
                </c:pt>
                <c:pt idx="16">
                  <c:v>44197</c:v>
                </c:pt>
                <c:pt idx="17">
                  <c:v>44562</c:v>
                </c:pt>
                <c:pt idx="18">
                  <c:v>44927</c:v>
                </c:pt>
                <c:pt idx="19">
                  <c:v>45292</c:v>
                </c:pt>
                <c:pt idx="20">
                  <c:v>45658</c:v>
                </c:pt>
                <c:pt idx="21">
                  <c:v>46023</c:v>
                </c:pt>
                <c:pt idx="22">
                  <c:v>46388</c:v>
                </c:pt>
                <c:pt idx="23">
                  <c:v>46753</c:v>
                </c:pt>
                <c:pt idx="24">
                  <c:v>47119</c:v>
                </c:pt>
                <c:pt idx="25">
                  <c:v>47484</c:v>
                </c:pt>
                <c:pt idx="26">
                  <c:v>47849</c:v>
                </c:pt>
                <c:pt idx="27">
                  <c:v>48214</c:v>
                </c:pt>
                <c:pt idx="28">
                  <c:v>48580</c:v>
                </c:pt>
                <c:pt idx="29">
                  <c:v>48945</c:v>
                </c:pt>
                <c:pt idx="30">
                  <c:v>49310</c:v>
                </c:pt>
                <c:pt idx="31">
                  <c:v>49675</c:v>
                </c:pt>
                <c:pt idx="32">
                  <c:v>50041</c:v>
                </c:pt>
                <c:pt idx="33">
                  <c:v>50406</c:v>
                </c:pt>
                <c:pt idx="34">
                  <c:v>50771</c:v>
                </c:pt>
                <c:pt idx="35">
                  <c:v>51136</c:v>
                </c:pt>
                <c:pt idx="36">
                  <c:v>51502</c:v>
                </c:pt>
                <c:pt idx="37">
                  <c:v>51867</c:v>
                </c:pt>
                <c:pt idx="38">
                  <c:v>52232</c:v>
                </c:pt>
                <c:pt idx="39">
                  <c:v>52597</c:v>
                </c:pt>
                <c:pt idx="40">
                  <c:v>52963</c:v>
                </c:pt>
                <c:pt idx="41">
                  <c:v>53328</c:v>
                </c:pt>
                <c:pt idx="42">
                  <c:v>53693</c:v>
                </c:pt>
                <c:pt idx="43">
                  <c:v>54058</c:v>
                </c:pt>
                <c:pt idx="44">
                  <c:v>54424</c:v>
                </c:pt>
                <c:pt idx="45">
                  <c:v>54789</c:v>
                </c:pt>
              </c:numCache>
            </c:numRef>
          </c:cat>
          <c:val>
            <c:numRef>
              <c:f>'Figure 1'!$B$12:$AU$12</c:f>
              <c:numCache>
                <c:formatCode>#,##0</c:formatCode>
                <c:ptCount val="46"/>
                <c:pt idx="0">
                  <c:v>6006.9946289999998</c:v>
                </c:pt>
                <c:pt idx="1">
                  <c:v>5929.3315430000002</c:v>
                </c:pt>
                <c:pt idx="2">
                  <c:v>6015.5405270000001</c:v>
                </c:pt>
                <c:pt idx="3">
                  <c:v>5823.1303710000002</c:v>
                </c:pt>
                <c:pt idx="4">
                  <c:v>5403.6640619999998</c:v>
                </c:pt>
                <c:pt idx="5">
                  <c:v>5593.560547</c:v>
                </c:pt>
                <c:pt idx="6">
                  <c:v>5454.6015619999998</c:v>
                </c:pt>
                <c:pt idx="7">
                  <c:v>5236.2231449999999</c:v>
                </c:pt>
                <c:pt idx="8">
                  <c:v>5358.7944340000004</c:v>
                </c:pt>
                <c:pt idx="9">
                  <c:v>5413.8349609999996</c:v>
                </c:pt>
                <c:pt idx="10">
                  <c:v>5262.0654299999997</c:v>
                </c:pt>
                <c:pt idx="11">
                  <c:v>5169.529297</c:v>
                </c:pt>
                <c:pt idx="12">
                  <c:v>5131.1518550000001</c:v>
                </c:pt>
                <c:pt idx="13">
                  <c:v>5277.3090819999998</c:v>
                </c:pt>
                <c:pt idx="14">
                  <c:v>5146.2841799999997</c:v>
                </c:pt>
                <c:pt idx="15">
                  <c:v>4576.5639650000003</c:v>
                </c:pt>
                <c:pt idx="16">
                  <c:v>4872.3979490000002</c:v>
                </c:pt>
                <c:pt idx="17">
                  <c:v>4853.6513670000004</c:v>
                </c:pt>
                <c:pt idx="18">
                  <c:v>4738.4746089999999</c:v>
                </c:pt>
                <c:pt idx="19">
                  <c:v>4698.626953</c:v>
                </c:pt>
                <c:pt idx="20">
                  <c:v>4562.0649409999996</c:v>
                </c:pt>
                <c:pt idx="21">
                  <c:v>4412.8994140000004</c:v>
                </c:pt>
                <c:pt idx="22">
                  <c:v>4257.7158200000003</c:v>
                </c:pt>
                <c:pt idx="23">
                  <c:v>4160.4570309999999</c:v>
                </c:pt>
                <c:pt idx="24">
                  <c:v>4091.7641600000002</c:v>
                </c:pt>
                <c:pt idx="25">
                  <c:v>4069.7727049999999</c:v>
                </c:pt>
                <c:pt idx="26">
                  <c:v>4065.6525879999999</c:v>
                </c:pt>
                <c:pt idx="27">
                  <c:v>4066.3383789999998</c:v>
                </c:pt>
                <c:pt idx="28">
                  <c:v>4066.8803710000002</c:v>
                </c:pt>
                <c:pt idx="29">
                  <c:v>4023.1501459999999</c:v>
                </c:pt>
                <c:pt idx="30">
                  <c:v>4006.8786620000001</c:v>
                </c:pt>
                <c:pt idx="31">
                  <c:v>3984.6682129999999</c:v>
                </c:pt>
                <c:pt idx="32">
                  <c:v>3966.1735840000001</c:v>
                </c:pt>
                <c:pt idx="33">
                  <c:v>3941.6137699999999</c:v>
                </c:pt>
                <c:pt idx="34">
                  <c:v>3936.1032709999999</c:v>
                </c:pt>
                <c:pt idx="35">
                  <c:v>3938.9921880000002</c:v>
                </c:pt>
                <c:pt idx="36">
                  <c:v>3934.9968260000001</c:v>
                </c:pt>
                <c:pt idx="37">
                  <c:v>3922.7189939999998</c:v>
                </c:pt>
                <c:pt idx="38">
                  <c:v>3918.249268</c:v>
                </c:pt>
                <c:pt idx="39">
                  <c:v>3915.0329590000001</c:v>
                </c:pt>
                <c:pt idx="40">
                  <c:v>3904.5451659999999</c:v>
                </c:pt>
                <c:pt idx="41">
                  <c:v>3889.6435550000001</c:v>
                </c:pt>
                <c:pt idx="42">
                  <c:v>3885.8542480000001</c:v>
                </c:pt>
                <c:pt idx="43">
                  <c:v>3895.1928710000002</c:v>
                </c:pt>
                <c:pt idx="44">
                  <c:v>3910.7766109999998</c:v>
                </c:pt>
                <c:pt idx="45">
                  <c:v>3926.9270019999999</c:v>
                </c:pt>
              </c:numCache>
            </c:numRef>
          </c:val>
          <c:smooth val="0"/>
        </c:ser>
        <c:ser>
          <c:idx val="7"/>
          <c:order val="6"/>
          <c:tx>
            <c:strRef>
              <c:f>'Figure 1'!$A$13</c:f>
              <c:strCache>
                <c:ptCount val="1"/>
                <c:pt idx="0">
                  <c:v>Low oil price</c:v>
                </c:pt>
              </c:strCache>
            </c:strRef>
          </c:tx>
          <c:spPr>
            <a:ln w="12700" cap="rnd">
              <a:noFill/>
              <a:round/>
            </a:ln>
            <a:effectLst/>
          </c:spPr>
          <c:marker>
            <c:symbol val="none"/>
          </c:marker>
          <c:cat>
            <c:numRef>
              <c:f>'Figure 1'!$B$5:$AU$5</c:f>
              <c:numCache>
                <c:formatCode>yyyy</c:formatCode>
                <c:ptCount val="46"/>
                <c:pt idx="0">
                  <c:v>38353</c:v>
                </c:pt>
                <c:pt idx="1">
                  <c:v>38718</c:v>
                </c:pt>
                <c:pt idx="2">
                  <c:v>39083</c:v>
                </c:pt>
                <c:pt idx="3">
                  <c:v>39448</c:v>
                </c:pt>
                <c:pt idx="4">
                  <c:v>39814</c:v>
                </c:pt>
                <c:pt idx="5">
                  <c:v>40179</c:v>
                </c:pt>
                <c:pt idx="6">
                  <c:v>40544</c:v>
                </c:pt>
                <c:pt idx="7">
                  <c:v>40909</c:v>
                </c:pt>
                <c:pt idx="8">
                  <c:v>41275</c:v>
                </c:pt>
                <c:pt idx="9">
                  <c:v>41640</c:v>
                </c:pt>
                <c:pt idx="10">
                  <c:v>42005</c:v>
                </c:pt>
                <c:pt idx="11">
                  <c:v>42370</c:v>
                </c:pt>
                <c:pt idx="12">
                  <c:v>42736</c:v>
                </c:pt>
                <c:pt idx="13">
                  <c:v>43101</c:v>
                </c:pt>
                <c:pt idx="14">
                  <c:v>43466</c:v>
                </c:pt>
                <c:pt idx="15">
                  <c:v>43831</c:v>
                </c:pt>
                <c:pt idx="16">
                  <c:v>44197</c:v>
                </c:pt>
                <c:pt idx="17">
                  <c:v>44562</c:v>
                </c:pt>
                <c:pt idx="18">
                  <c:v>44927</c:v>
                </c:pt>
                <c:pt idx="19">
                  <c:v>45292</c:v>
                </c:pt>
                <c:pt idx="20">
                  <c:v>45658</c:v>
                </c:pt>
                <c:pt idx="21">
                  <c:v>46023</c:v>
                </c:pt>
                <c:pt idx="22">
                  <c:v>46388</c:v>
                </c:pt>
                <c:pt idx="23">
                  <c:v>46753</c:v>
                </c:pt>
                <c:pt idx="24">
                  <c:v>47119</c:v>
                </c:pt>
                <c:pt idx="25">
                  <c:v>47484</c:v>
                </c:pt>
                <c:pt idx="26">
                  <c:v>47849</c:v>
                </c:pt>
                <c:pt idx="27">
                  <c:v>48214</c:v>
                </c:pt>
                <c:pt idx="28">
                  <c:v>48580</c:v>
                </c:pt>
                <c:pt idx="29">
                  <c:v>48945</c:v>
                </c:pt>
                <c:pt idx="30">
                  <c:v>49310</c:v>
                </c:pt>
                <c:pt idx="31">
                  <c:v>49675</c:v>
                </c:pt>
                <c:pt idx="32">
                  <c:v>50041</c:v>
                </c:pt>
                <c:pt idx="33">
                  <c:v>50406</c:v>
                </c:pt>
                <c:pt idx="34">
                  <c:v>50771</c:v>
                </c:pt>
                <c:pt idx="35">
                  <c:v>51136</c:v>
                </c:pt>
                <c:pt idx="36">
                  <c:v>51502</c:v>
                </c:pt>
                <c:pt idx="37">
                  <c:v>51867</c:v>
                </c:pt>
                <c:pt idx="38">
                  <c:v>52232</c:v>
                </c:pt>
                <c:pt idx="39">
                  <c:v>52597</c:v>
                </c:pt>
                <c:pt idx="40">
                  <c:v>52963</c:v>
                </c:pt>
                <c:pt idx="41">
                  <c:v>53328</c:v>
                </c:pt>
                <c:pt idx="42">
                  <c:v>53693</c:v>
                </c:pt>
                <c:pt idx="43">
                  <c:v>54058</c:v>
                </c:pt>
                <c:pt idx="44">
                  <c:v>54424</c:v>
                </c:pt>
                <c:pt idx="45">
                  <c:v>54789</c:v>
                </c:pt>
              </c:numCache>
            </c:numRef>
          </c:cat>
          <c:val>
            <c:numRef>
              <c:f>'Figure 1'!$B$13:$AU$13</c:f>
              <c:numCache>
                <c:formatCode>#,##0</c:formatCode>
                <c:ptCount val="46"/>
                <c:pt idx="0">
                  <c:v>6006.9946289999998</c:v>
                </c:pt>
                <c:pt idx="1">
                  <c:v>5929.3315430000002</c:v>
                </c:pt>
                <c:pt idx="2">
                  <c:v>6015.5405270000001</c:v>
                </c:pt>
                <c:pt idx="3">
                  <c:v>5823.1303710000002</c:v>
                </c:pt>
                <c:pt idx="4">
                  <c:v>5403.6640619999998</c:v>
                </c:pt>
                <c:pt idx="5">
                  <c:v>5593.560547</c:v>
                </c:pt>
                <c:pt idx="6">
                  <c:v>5454.6015619999998</c:v>
                </c:pt>
                <c:pt idx="7">
                  <c:v>5236.2231449999999</c:v>
                </c:pt>
                <c:pt idx="8">
                  <c:v>5358.7944340000004</c:v>
                </c:pt>
                <c:pt idx="9">
                  <c:v>5413.8349609999996</c:v>
                </c:pt>
                <c:pt idx="10">
                  <c:v>5262.0654299999997</c:v>
                </c:pt>
                <c:pt idx="11">
                  <c:v>5169.529297</c:v>
                </c:pt>
                <c:pt idx="12">
                  <c:v>5131.1518550000001</c:v>
                </c:pt>
                <c:pt idx="13">
                  <c:v>5277.3090819999998</c:v>
                </c:pt>
                <c:pt idx="14">
                  <c:v>5146.2846680000002</c:v>
                </c:pt>
                <c:pt idx="15">
                  <c:v>4576.5639650000003</c:v>
                </c:pt>
                <c:pt idx="16">
                  <c:v>4872.3979490000002</c:v>
                </c:pt>
                <c:pt idx="17">
                  <c:v>4853.5888670000004</c:v>
                </c:pt>
                <c:pt idx="18">
                  <c:v>4737.0371089999999</c:v>
                </c:pt>
                <c:pt idx="19">
                  <c:v>4662.845703</c:v>
                </c:pt>
                <c:pt idx="20">
                  <c:v>4561.6567379999997</c:v>
                </c:pt>
                <c:pt idx="21">
                  <c:v>4449.2250979999999</c:v>
                </c:pt>
                <c:pt idx="22">
                  <c:v>4278.2934569999998</c:v>
                </c:pt>
                <c:pt idx="23">
                  <c:v>4121.0405270000001</c:v>
                </c:pt>
                <c:pt idx="24">
                  <c:v>4020.3957519999999</c:v>
                </c:pt>
                <c:pt idx="25">
                  <c:v>3947.7404790000001</c:v>
                </c:pt>
                <c:pt idx="26">
                  <c:v>3930.7299800000001</c:v>
                </c:pt>
                <c:pt idx="27">
                  <c:v>3931.6625979999999</c:v>
                </c:pt>
                <c:pt idx="28">
                  <c:v>3925.085693</c:v>
                </c:pt>
                <c:pt idx="29">
                  <c:v>3911.5363769999999</c:v>
                </c:pt>
                <c:pt idx="30">
                  <c:v>3903.318115</c:v>
                </c:pt>
                <c:pt idx="31">
                  <c:v>3901.529297</c:v>
                </c:pt>
                <c:pt idx="32">
                  <c:v>3900.3005370000001</c:v>
                </c:pt>
                <c:pt idx="33">
                  <c:v>3890.039307</c:v>
                </c:pt>
                <c:pt idx="34">
                  <c:v>3890.8173830000001</c:v>
                </c:pt>
                <c:pt idx="35">
                  <c:v>3905.8569339999999</c:v>
                </c:pt>
                <c:pt idx="36">
                  <c:v>3922.7895509999998</c:v>
                </c:pt>
                <c:pt idx="37">
                  <c:v>3938.507568</c:v>
                </c:pt>
                <c:pt idx="38">
                  <c:v>3965.0405270000001</c:v>
                </c:pt>
                <c:pt idx="39">
                  <c:v>3975.3664549999999</c:v>
                </c:pt>
                <c:pt idx="40">
                  <c:v>3996.0742190000001</c:v>
                </c:pt>
                <c:pt idx="41">
                  <c:v>4015.7707519999999</c:v>
                </c:pt>
                <c:pt idx="42">
                  <c:v>4033.0122070000002</c:v>
                </c:pt>
                <c:pt idx="43">
                  <c:v>4055.8688959999999</c:v>
                </c:pt>
                <c:pt idx="44">
                  <c:v>4079.9614259999998</c:v>
                </c:pt>
                <c:pt idx="45">
                  <c:v>4116.2534180000002</c:v>
                </c:pt>
              </c:numCache>
            </c:numRef>
          </c:val>
          <c:smooth val="0"/>
        </c:ser>
        <c:ser>
          <c:idx val="8"/>
          <c:order val="7"/>
          <c:tx>
            <c:strRef>
              <c:f>'Figure 1'!$A$14</c:f>
              <c:strCache>
                <c:ptCount val="1"/>
                <c:pt idx="0">
                  <c:v>High oil and gas supply</c:v>
                </c:pt>
              </c:strCache>
            </c:strRef>
          </c:tx>
          <c:spPr>
            <a:ln w="12700" cap="rnd">
              <a:noFill/>
              <a:round/>
            </a:ln>
            <a:effectLst/>
          </c:spPr>
          <c:marker>
            <c:symbol val="none"/>
          </c:marker>
          <c:cat>
            <c:numRef>
              <c:f>'Figure 1'!$B$5:$AU$5</c:f>
              <c:numCache>
                <c:formatCode>yyyy</c:formatCode>
                <c:ptCount val="46"/>
                <c:pt idx="0">
                  <c:v>38353</c:v>
                </c:pt>
                <c:pt idx="1">
                  <c:v>38718</c:v>
                </c:pt>
                <c:pt idx="2">
                  <c:v>39083</c:v>
                </c:pt>
                <c:pt idx="3">
                  <c:v>39448</c:v>
                </c:pt>
                <c:pt idx="4">
                  <c:v>39814</c:v>
                </c:pt>
                <c:pt idx="5">
                  <c:v>40179</c:v>
                </c:pt>
                <c:pt idx="6">
                  <c:v>40544</c:v>
                </c:pt>
                <c:pt idx="7">
                  <c:v>40909</c:v>
                </c:pt>
                <c:pt idx="8">
                  <c:v>41275</c:v>
                </c:pt>
                <c:pt idx="9">
                  <c:v>41640</c:v>
                </c:pt>
                <c:pt idx="10">
                  <c:v>42005</c:v>
                </c:pt>
                <c:pt idx="11">
                  <c:v>42370</c:v>
                </c:pt>
                <c:pt idx="12">
                  <c:v>42736</c:v>
                </c:pt>
                <c:pt idx="13">
                  <c:v>43101</c:v>
                </c:pt>
                <c:pt idx="14">
                  <c:v>43466</c:v>
                </c:pt>
                <c:pt idx="15">
                  <c:v>43831</c:v>
                </c:pt>
                <c:pt idx="16">
                  <c:v>44197</c:v>
                </c:pt>
                <c:pt idx="17">
                  <c:v>44562</c:v>
                </c:pt>
                <c:pt idx="18">
                  <c:v>44927</c:v>
                </c:pt>
                <c:pt idx="19">
                  <c:v>45292</c:v>
                </c:pt>
                <c:pt idx="20">
                  <c:v>45658</c:v>
                </c:pt>
                <c:pt idx="21">
                  <c:v>46023</c:v>
                </c:pt>
                <c:pt idx="22">
                  <c:v>46388</c:v>
                </c:pt>
                <c:pt idx="23">
                  <c:v>46753</c:v>
                </c:pt>
                <c:pt idx="24">
                  <c:v>47119</c:v>
                </c:pt>
                <c:pt idx="25">
                  <c:v>47484</c:v>
                </c:pt>
                <c:pt idx="26">
                  <c:v>47849</c:v>
                </c:pt>
                <c:pt idx="27">
                  <c:v>48214</c:v>
                </c:pt>
                <c:pt idx="28">
                  <c:v>48580</c:v>
                </c:pt>
                <c:pt idx="29">
                  <c:v>48945</c:v>
                </c:pt>
                <c:pt idx="30">
                  <c:v>49310</c:v>
                </c:pt>
                <c:pt idx="31">
                  <c:v>49675</c:v>
                </c:pt>
                <c:pt idx="32">
                  <c:v>50041</c:v>
                </c:pt>
                <c:pt idx="33">
                  <c:v>50406</c:v>
                </c:pt>
                <c:pt idx="34">
                  <c:v>50771</c:v>
                </c:pt>
                <c:pt idx="35">
                  <c:v>51136</c:v>
                </c:pt>
                <c:pt idx="36">
                  <c:v>51502</c:v>
                </c:pt>
                <c:pt idx="37">
                  <c:v>51867</c:v>
                </c:pt>
                <c:pt idx="38">
                  <c:v>52232</c:v>
                </c:pt>
                <c:pt idx="39">
                  <c:v>52597</c:v>
                </c:pt>
                <c:pt idx="40">
                  <c:v>52963</c:v>
                </c:pt>
                <c:pt idx="41">
                  <c:v>53328</c:v>
                </c:pt>
                <c:pt idx="42">
                  <c:v>53693</c:v>
                </c:pt>
                <c:pt idx="43">
                  <c:v>54058</c:v>
                </c:pt>
                <c:pt idx="44">
                  <c:v>54424</c:v>
                </c:pt>
                <c:pt idx="45">
                  <c:v>54789</c:v>
                </c:pt>
              </c:numCache>
            </c:numRef>
          </c:cat>
          <c:val>
            <c:numRef>
              <c:f>'Figure 1'!$B$14:$AU$14</c:f>
              <c:numCache>
                <c:formatCode>#,##0</c:formatCode>
                <c:ptCount val="46"/>
                <c:pt idx="0">
                  <c:v>6006.9946289999998</c:v>
                </c:pt>
                <c:pt idx="1">
                  <c:v>5929.3315430000002</c:v>
                </c:pt>
                <c:pt idx="2">
                  <c:v>6015.5405270000001</c:v>
                </c:pt>
                <c:pt idx="3">
                  <c:v>5823.1303710000002</c:v>
                </c:pt>
                <c:pt idx="4">
                  <c:v>5403.6640619999998</c:v>
                </c:pt>
                <c:pt idx="5">
                  <c:v>5593.560547</c:v>
                </c:pt>
                <c:pt idx="6">
                  <c:v>5454.6015619999998</c:v>
                </c:pt>
                <c:pt idx="7">
                  <c:v>5236.2231449999999</c:v>
                </c:pt>
                <c:pt idx="8">
                  <c:v>5358.7944340000004</c:v>
                </c:pt>
                <c:pt idx="9">
                  <c:v>5413.8349609999996</c:v>
                </c:pt>
                <c:pt idx="10">
                  <c:v>5262.0654299999997</c:v>
                </c:pt>
                <c:pt idx="11">
                  <c:v>5169.529297</c:v>
                </c:pt>
                <c:pt idx="12">
                  <c:v>5131.1518550000001</c:v>
                </c:pt>
                <c:pt idx="13">
                  <c:v>5277.3090819999998</c:v>
                </c:pt>
                <c:pt idx="14">
                  <c:v>5146.2846680000002</c:v>
                </c:pt>
                <c:pt idx="15">
                  <c:v>4576.5639650000003</c:v>
                </c:pt>
                <c:pt idx="16">
                  <c:v>4872.3979490000002</c:v>
                </c:pt>
                <c:pt idx="17">
                  <c:v>4853.2998049999997</c:v>
                </c:pt>
                <c:pt idx="18">
                  <c:v>4749.9516599999997</c:v>
                </c:pt>
                <c:pt idx="19">
                  <c:v>4695.9116210000002</c:v>
                </c:pt>
                <c:pt idx="20">
                  <c:v>4604.8999020000001</c:v>
                </c:pt>
                <c:pt idx="21">
                  <c:v>4496.1977539999998</c:v>
                </c:pt>
                <c:pt idx="22">
                  <c:v>4383.0473629999997</c:v>
                </c:pt>
                <c:pt idx="23">
                  <c:v>4279.9233400000003</c:v>
                </c:pt>
                <c:pt idx="24">
                  <c:v>4203.8442379999997</c:v>
                </c:pt>
                <c:pt idx="25">
                  <c:v>4163.4375</c:v>
                </c:pt>
                <c:pt idx="26">
                  <c:v>4160.8422849999997</c:v>
                </c:pt>
                <c:pt idx="27">
                  <c:v>4148.3803710000002</c:v>
                </c:pt>
                <c:pt idx="28">
                  <c:v>4137.0634769999997</c:v>
                </c:pt>
                <c:pt idx="29">
                  <c:v>4124.0742190000001</c:v>
                </c:pt>
                <c:pt idx="30">
                  <c:v>4133.3344729999999</c:v>
                </c:pt>
                <c:pt idx="31">
                  <c:v>4137.6240230000003</c:v>
                </c:pt>
                <c:pt idx="32">
                  <c:v>4156.5698240000002</c:v>
                </c:pt>
                <c:pt idx="33">
                  <c:v>4152.5727539999998</c:v>
                </c:pt>
                <c:pt idx="34">
                  <c:v>4164.1054690000001</c:v>
                </c:pt>
                <c:pt idx="35">
                  <c:v>4179.5087890000004</c:v>
                </c:pt>
                <c:pt idx="36">
                  <c:v>4199.4624020000001</c:v>
                </c:pt>
                <c:pt idx="37">
                  <c:v>4223.0439450000003</c:v>
                </c:pt>
                <c:pt idx="38">
                  <c:v>4246.0590819999998</c:v>
                </c:pt>
                <c:pt idx="39">
                  <c:v>4260.5634769999997</c:v>
                </c:pt>
                <c:pt idx="40">
                  <c:v>4272.0786129999997</c:v>
                </c:pt>
                <c:pt idx="41">
                  <c:v>4286.1416019999997</c:v>
                </c:pt>
                <c:pt idx="42">
                  <c:v>4298.7749020000001</c:v>
                </c:pt>
                <c:pt idx="43">
                  <c:v>4305.9931640000004</c:v>
                </c:pt>
                <c:pt idx="44">
                  <c:v>4306.138672</c:v>
                </c:pt>
                <c:pt idx="45">
                  <c:v>4329.0478519999997</c:v>
                </c:pt>
              </c:numCache>
            </c:numRef>
          </c:val>
          <c:smooth val="0"/>
        </c:ser>
        <c:ser>
          <c:idx val="9"/>
          <c:order val="8"/>
          <c:tx>
            <c:strRef>
              <c:f>'Figure 1'!$A$15</c:f>
              <c:strCache>
                <c:ptCount val="1"/>
                <c:pt idx="0">
                  <c:v>Low oil and gas supply</c:v>
                </c:pt>
              </c:strCache>
            </c:strRef>
          </c:tx>
          <c:spPr>
            <a:ln w="12700" cap="rnd">
              <a:noFill/>
              <a:round/>
            </a:ln>
            <a:effectLst/>
          </c:spPr>
          <c:marker>
            <c:symbol val="none"/>
          </c:marker>
          <c:cat>
            <c:numRef>
              <c:f>'Figure 1'!$B$5:$AU$5</c:f>
              <c:numCache>
                <c:formatCode>yyyy</c:formatCode>
                <c:ptCount val="46"/>
                <c:pt idx="0">
                  <c:v>38353</c:v>
                </c:pt>
                <c:pt idx="1">
                  <c:v>38718</c:v>
                </c:pt>
                <c:pt idx="2">
                  <c:v>39083</c:v>
                </c:pt>
                <c:pt idx="3">
                  <c:v>39448</c:v>
                </c:pt>
                <c:pt idx="4">
                  <c:v>39814</c:v>
                </c:pt>
                <c:pt idx="5">
                  <c:v>40179</c:v>
                </c:pt>
                <c:pt idx="6">
                  <c:v>40544</c:v>
                </c:pt>
                <c:pt idx="7">
                  <c:v>40909</c:v>
                </c:pt>
                <c:pt idx="8">
                  <c:v>41275</c:v>
                </c:pt>
                <c:pt idx="9">
                  <c:v>41640</c:v>
                </c:pt>
                <c:pt idx="10">
                  <c:v>42005</c:v>
                </c:pt>
                <c:pt idx="11">
                  <c:v>42370</c:v>
                </c:pt>
                <c:pt idx="12">
                  <c:v>42736</c:v>
                </c:pt>
                <c:pt idx="13">
                  <c:v>43101</c:v>
                </c:pt>
                <c:pt idx="14">
                  <c:v>43466</c:v>
                </c:pt>
                <c:pt idx="15">
                  <c:v>43831</c:v>
                </c:pt>
                <c:pt idx="16">
                  <c:v>44197</c:v>
                </c:pt>
                <c:pt idx="17">
                  <c:v>44562</c:v>
                </c:pt>
                <c:pt idx="18">
                  <c:v>44927</c:v>
                </c:pt>
                <c:pt idx="19">
                  <c:v>45292</c:v>
                </c:pt>
                <c:pt idx="20">
                  <c:v>45658</c:v>
                </c:pt>
                <c:pt idx="21">
                  <c:v>46023</c:v>
                </c:pt>
                <c:pt idx="22">
                  <c:v>46388</c:v>
                </c:pt>
                <c:pt idx="23">
                  <c:v>46753</c:v>
                </c:pt>
                <c:pt idx="24">
                  <c:v>47119</c:v>
                </c:pt>
                <c:pt idx="25">
                  <c:v>47484</c:v>
                </c:pt>
                <c:pt idx="26">
                  <c:v>47849</c:v>
                </c:pt>
                <c:pt idx="27">
                  <c:v>48214</c:v>
                </c:pt>
                <c:pt idx="28">
                  <c:v>48580</c:v>
                </c:pt>
                <c:pt idx="29">
                  <c:v>48945</c:v>
                </c:pt>
                <c:pt idx="30">
                  <c:v>49310</c:v>
                </c:pt>
                <c:pt idx="31">
                  <c:v>49675</c:v>
                </c:pt>
                <c:pt idx="32">
                  <c:v>50041</c:v>
                </c:pt>
                <c:pt idx="33">
                  <c:v>50406</c:v>
                </c:pt>
                <c:pt idx="34">
                  <c:v>50771</c:v>
                </c:pt>
                <c:pt idx="35">
                  <c:v>51136</c:v>
                </c:pt>
                <c:pt idx="36">
                  <c:v>51502</c:v>
                </c:pt>
                <c:pt idx="37">
                  <c:v>51867</c:v>
                </c:pt>
                <c:pt idx="38">
                  <c:v>52232</c:v>
                </c:pt>
                <c:pt idx="39">
                  <c:v>52597</c:v>
                </c:pt>
                <c:pt idx="40">
                  <c:v>52963</c:v>
                </c:pt>
                <c:pt idx="41">
                  <c:v>53328</c:v>
                </c:pt>
                <c:pt idx="42">
                  <c:v>53693</c:v>
                </c:pt>
                <c:pt idx="43">
                  <c:v>54058</c:v>
                </c:pt>
                <c:pt idx="44">
                  <c:v>54424</c:v>
                </c:pt>
                <c:pt idx="45">
                  <c:v>54789</c:v>
                </c:pt>
              </c:numCache>
            </c:numRef>
          </c:cat>
          <c:val>
            <c:numRef>
              <c:f>'Figure 1'!$B$15:$AU$15</c:f>
              <c:numCache>
                <c:formatCode>#,##0</c:formatCode>
                <c:ptCount val="46"/>
                <c:pt idx="0">
                  <c:v>6006.9946289999998</c:v>
                </c:pt>
                <c:pt idx="1">
                  <c:v>5929.3315430000002</c:v>
                </c:pt>
                <c:pt idx="2">
                  <c:v>6015.5405270000001</c:v>
                </c:pt>
                <c:pt idx="3">
                  <c:v>5823.1303710000002</c:v>
                </c:pt>
                <c:pt idx="4">
                  <c:v>5403.6640619999998</c:v>
                </c:pt>
                <c:pt idx="5">
                  <c:v>5593.560547</c:v>
                </c:pt>
                <c:pt idx="6">
                  <c:v>5454.6015619999998</c:v>
                </c:pt>
                <c:pt idx="7">
                  <c:v>5236.2231449999999</c:v>
                </c:pt>
                <c:pt idx="8">
                  <c:v>5358.7944340000004</c:v>
                </c:pt>
                <c:pt idx="9">
                  <c:v>5413.8349609999996</c:v>
                </c:pt>
                <c:pt idx="10">
                  <c:v>5262.0654299999997</c:v>
                </c:pt>
                <c:pt idx="11">
                  <c:v>5169.529297</c:v>
                </c:pt>
                <c:pt idx="12">
                  <c:v>5131.1518550000001</c:v>
                </c:pt>
                <c:pt idx="13">
                  <c:v>5277.3090819999998</c:v>
                </c:pt>
                <c:pt idx="14">
                  <c:v>5146.2846680000002</c:v>
                </c:pt>
                <c:pt idx="15">
                  <c:v>4576.5639650000003</c:v>
                </c:pt>
                <c:pt idx="16">
                  <c:v>4872.3979490000002</c:v>
                </c:pt>
                <c:pt idx="17">
                  <c:v>4855.2426759999998</c:v>
                </c:pt>
                <c:pt idx="18">
                  <c:v>4725.8891599999997</c:v>
                </c:pt>
                <c:pt idx="19">
                  <c:v>4602.7260740000002</c:v>
                </c:pt>
                <c:pt idx="20">
                  <c:v>4477.9418949999999</c:v>
                </c:pt>
                <c:pt idx="21">
                  <c:v>4373.6499020000001</c:v>
                </c:pt>
                <c:pt idx="22">
                  <c:v>4224.5825199999999</c:v>
                </c:pt>
                <c:pt idx="23">
                  <c:v>4074.28125</c:v>
                </c:pt>
                <c:pt idx="24">
                  <c:v>3961.423828</c:v>
                </c:pt>
                <c:pt idx="25">
                  <c:v>3825.5759280000002</c:v>
                </c:pt>
                <c:pt idx="26">
                  <c:v>3763.1564939999998</c:v>
                </c:pt>
                <c:pt idx="27">
                  <c:v>3744.7001949999999</c:v>
                </c:pt>
                <c:pt idx="28">
                  <c:v>3731.6096189999998</c:v>
                </c:pt>
                <c:pt idx="29">
                  <c:v>3704.7741700000001</c:v>
                </c:pt>
                <c:pt idx="30">
                  <c:v>3688.8527829999998</c:v>
                </c:pt>
                <c:pt idx="31">
                  <c:v>3671.7763669999999</c:v>
                </c:pt>
                <c:pt idx="32">
                  <c:v>3663.9868160000001</c:v>
                </c:pt>
                <c:pt idx="33">
                  <c:v>3650.1572270000001</c:v>
                </c:pt>
                <c:pt idx="34">
                  <c:v>3647.6003420000002</c:v>
                </c:pt>
                <c:pt idx="35">
                  <c:v>3643.117432</c:v>
                </c:pt>
                <c:pt idx="36">
                  <c:v>3653.7890619999998</c:v>
                </c:pt>
                <c:pt idx="37">
                  <c:v>3671.8542480000001</c:v>
                </c:pt>
                <c:pt idx="38">
                  <c:v>3678.4960940000001</c:v>
                </c:pt>
                <c:pt idx="39">
                  <c:v>3685.5451659999999</c:v>
                </c:pt>
                <c:pt idx="40">
                  <c:v>3682.3859859999998</c:v>
                </c:pt>
                <c:pt idx="41">
                  <c:v>3683.046143</c:v>
                </c:pt>
                <c:pt idx="42">
                  <c:v>3677.2934570000002</c:v>
                </c:pt>
                <c:pt idx="43">
                  <c:v>3684.6076659999999</c:v>
                </c:pt>
                <c:pt idx="44">
                  <c:v>3713.6440429999998</c:v>
                </c:pt>
                <c:pt idx="45">
                  <c:v>3746.9213869999999</c:v>
                </c:pt>
              </c:numCache>
            </c:numRef>
          </c:val>
          <c:smooth val="0"/>
        </c:ser>
        <c:ser>
          <c:idx val="10"/>
          <c:order val="9"/>
          <c:tx>
            <c:strRef>
              <c:f>'Figure 1'!$A$16</c:f>
              <c:strCache>
                <c:ptCount val="1"/>
                <c:pt idx="0">
                  <c:v>High ZTC</c:v>
                </c:pt>
              </c:strCache>
            </c:strRef>
          </c:tx>
          <c:spPr>
            <a:ln w="12700" cap="rnd">
              <a:noFill/>
              <a:round/>
            </a:ln>
            <a:effectLst/>
          </c:spPr>
          <c:marker>
            <c:symbol val="none"/>
          </c:marker>
          <c:cat>
            <c:numRef>
              <c:f>'Figure 1'!$B$5:$AU$5</c:f>
              <c:numCache>
                <c:formatCode>yyyy</c:formatCode>
                <c:ptCount val="46"/>
                <c:pt idx="0">
                  <c:v>38353</c:v>
                </c:pt>
                <c:pt idx="1">
                  <c:v>38718</c:v>
                </c:pt>
                <c:pt idx="2">
                  <c:v>39083</c:v>
                </c:pt>
                <c:pt idx="3">
                  <c:v>39448</c:v>
                </c:pt>
                <c:pt idx="4">
                  <c:v>39814</c:v>
                </c:pt>
                <c:pt idx="5">
                  <c:v>40179</c:v>
                </c:pt>
                <c:pt idx="6">
                  <c:v>40544</c:v>
                </c:pt>
                <c:pt idx="7">
                  <c:v>40909</c:v>
                </c:pt>
                <c:pt idx="8">
                  <c:v>41275</c:v>
                </c:pt>
                <c:pt idx="9">
                  <c:v>41640</c:v>
                </c:pt>
                <c:pt idx="10">
                  <c:v>42005</c:v>
                </c:pt>
                <c:pt idx="11">
                  <c:v>42370</c:v>
                </c:pt>
                <c:pt idx="12">
                  <c:v>42736</c:v>
                </c:pt>
                <c:pt idx="13">
                  <c:v>43101</c:v>
                </c:pt>
                <c:pt idx="14">
                  <c:v>43466</c:v>
                </c:pt>
                <c:pt idx="15">
                  <c:v>43831</c:v>
                </c:pt>
                <c:pt idx="16">
                  <c:v>44197</c:v>
                </c:pt>
                <c:pt idx="17">
                  <c:v>44562</c:v>
                </c:pt>
                <c:pt idx="18">
                  <c:v>44927</c:v>
                </c:pt>
                <c:pt idx="19">
                  <c:v>45292</c:v>
                </c:pt>
                <c:pt idx="20">
                  <c:v>45658</c:v>
                </c:pt>
                <c:pt idx="21">
                  <c:v>46023</c:v>
                </c:pt>
                <c:pt idx="22">
                  <c:v>46388</c:v>
                </c:pt>
                <c:pt idx="23">
                  <c:v>46753</c:v>
                </c:pt>
                <c:pt idx="24">
                  <c:v>47119</c:v>
                </c:pt>
                <c:pt idx="25">
                  <c:v>47484</c:v>
                </c:pt>
                <c:pt idx="26">
                  <c:v>47849</c:v>
                </c:pt>
                <c:pt idx="27">
                  <c:v>48214</c:v>
                </c:pt>
                <c:pt idx="28">
                  <c:v>48580</c:v>
                </c:pt>
                <c:pt idx="29">
                  <c:v>48945</c:v>
                </c:pt>
                <c:pt idx="30">
                  <c:v>49310</c:v>
                </c:pt>
                <c:pt idx="31">
                  <c:v>49675</c:v>
                </c:pt>
                <c:pt idx="32">
                  <c:v>50041</c:v>
                </c:pt>
                <c:pt idx="33">
                  <c:v>50406</c:v>
                </c:pt>
                <c:pt idx="34">
                  <c:v>50771</c:v>
                </c:pt>
                <c:pt idx="35">
                  <c:v>51136</c:v>
                </c:pt>
                <c:pt idx="36">
                  <c:v>51502</c:v>
                </c:pt>
                <c:pt idx="37">
                  <c:v>51867</c:v>
                </c:pt>
                <c:pt idx="38">
                  <c:v>52232</c:v>
                </c:pt>
                <c:pt idx="39">
                  <c:v>52597</c:v>
                </c:pt>
                <c:pt idx="40">
                  <c:v>52963</c:v>
                </c:pt>
                <c:pt idx="41">
                  <c:v>53328</c:v>
                </c:pt>
                <c:pt idx="42">
                  <c:v>53693</c:v>
                </c:pt>
                <c:pt idx="43">
                  <c:v>54058</c:v>
                </c:pt>
                <c:pt idx="44">
                  <c:v>54424</c:v>
                </c:pt>
                <c:pt idx="45">
                  <c:v>54789</c:v>
                </c:pt>
              </c:numCache>
            </c:numRef>
          </c:cat>
          <c:val>
            <c:numRef>
              <c:f>'Figure 1'!$B$16:$AU$16</c:f>
              <c:numCache>
                <c:formatCode>#,##0</c:formatCode>
                <c:ptCount val="46"/>
                <c:pt idx="0">
                  <c:v>6006.9946289999998</c:v>
                </c:pt>
                <c:pt idx="1">
                  <c:v>5929.3315430000002</c:v>
                </c:pt>
                <c:pt idx="2">
                  <c:v>6015.5405270000001</c:v>
                </c:pt>
                <c:pt idx="3">
                  <c:v>5823.1303710000002</c:v>
                </c:pt>
                <c:pt idx="4">
                  <c:v>5403.6640619999998</c:v>
                </c:pt>
                <c:pt idx="5">
                  <c:v>5593.560547</c:v>
                </c:pt>
                <c:pt idx="6">
                  <c:v>5454.6015619999998</c:v>
                </c:pt>
                <c:pt idx="7">
                  <c:v>5236.2231449999999</c:v>
                </c:pt>
                <c:pt idx="8">
                  <c:v>5358.7944340000004</c:v>
                </c:pt>
                <c:pt idx="9">
                  <c:v>5413.8349609999996</c:v>
                </c:pt>
                <c:pt idx="10">
                  <c:v>5262.0654299999997</c:v>
                </c:pt>
                <c:pt idx="11">
                  <c:v>5169.529297</c:v>
                </c:pt>
                <c:pt idx="12">
                  <c:v>5131.1518550000001</c:v>
                </c:pt>
                <c:pt idx="13">
                  <c:v>5277.3090819999998</c:v>
                </c:pt>
                <c:pt idx="14">
                  <c:v>5146.2841799999997</c:v>
                </c:pt>
                <c:pt idx="15">
                  <c:v>4576.5639650000003</c:v>
                </c:pt>
                <c:pt idx="16">
                  <c:v>4872.3984380000002</c:v>
                </c:pt>
                <c:pt idx="17">
                  <c:v>4853.1757809999999</c:v>
                </c:pt>
                <c:pt idx="18">
                  <c:v>4738.8901370000003</c:v>
                </c:pt>
                <c:pt idx="19">
                  <c:v>4681.6176759999998</c:v>
                </c:pt>
                <c:pt idx="20">
                  <c:v>4593.2055659999996</c:v>
                </c:pt>
                <c:pt idx="21">
                  <c:v>4527.2724609999996</c:v>
                </c:pt>
                <c:pt idx="22">
                  <c:v>4441.2436520000001</c:v>
                </c:pt>
                <c:pt idx="23">
                  <c:v>4377.3012699999999</c:v>
                </c:pt>
                <c:pt idx="24">
                  <c:v>4315.3637699999999</c:v>
                </c:pt>
                <c:pt idx="25">
                  <c:v>4277.8447269999997</c:v>
                </c:pt>
                <c:pt idx="26">
                  <c:v>4238.6811520000001</c:v>
                </c:pt>
                <c:pt idx="27">
                  <c:v>4208.296875</c:v>
                </c:pt>
                <c:pt idx="28">
                  <c:v>4213.0664059999999</c:v>
                </c:pt>
                <c:pt idx="29">
                  <c:v>4183.5986329999996</c:v>
                </c:pt>
                <c:pt idx="30">
                  <c:v>4172.5683589999999</c:v>
                </c:pt>
                <c:pt idx="31">
                  <c:v>4164.107422</c:v>
                </c:pt>
                <c:pt idx="32">
                  <c:v>4162.6831050000001</c:v>
                </c:pt>
                <c:pt idx="33">
                  <c:v>4150.0751950000003</c:v>
                </c:pt>
                <c:pt idx="34">
                  <c:v>4155.0566410000001</c:v>
                </c:pt>
                <c:pt idx="35">
                  <c:v>4156.5571289999998</c:v>
                </c:pt>
                <c:pt idx="36">
                  <c:v>4173.5502930000002</c:v>
                </c:pt>
                <c:pt idx="37">
                  <c:v>4184.4462890000004</c:v>
                </c:pt>
                <c:pt idx="38">
                  <c:v>4200.2685549999997</c:v>
                </c:pt>
                <c:pt idx="39">
                  <c:v>4214.75</c:v>
                </c:pt>
                <c:pt idx="40">
                  <c:v>4227.9155270000001</c:v>
                </c:pt>
                <c:pt idx="41">
                  <c:v>4238.8920900000003</c:v>
                </c:pt>
                <c:pt idx="42">
                  <c:v>4250.3715819999998</c:v>
                </c:pt>
                <c:pt idx="43">
                  <c:v>4262.0805659999996</c:v>
                </c:pt>
                <c:pt idx="44">
                  <c:v>4284.4125979999999</c:v>
                </c:pt>
                <c:pt idx="45">
                  <c:v>4309.1645509999998</c:v>
                </c:pt>
              </c:numCache>
            </c:numRef>
          </c:val>
          <c:smooth val="0"/>
        </c:ser>
        <c:ser>
          <c:idx val="11"/>
          <c:order val="10"/>
          <c:tx>
            <c:strRef>
              <c:f>'Figure 1'!$A$17</c:f>
              <c:strCache>
                <c:ptCount val="1"/>
                <c:pt idx="0">
                  <c:v>Low ZTC</c:v>
                </c:pt>
              </c:strCache>
            </c:strRef>
          </c:tx>
          <c:spPr>
            <a:ln w="12700" cap="rnd">
              <a:noFill/>
              <a:round/>
            </a:ln>
            <a:effectLst/>
          </c:spPr>
          <c:marker>
            <c:symbol val="none"/>
          </c:marker>
          <c:cat>
            <c:numRef>
              <c:f>'Figure 1'!$B$5:$AU$5</c:f>
              <c:numCache>
                <c:formatCode>yyyy</c:formatCode>
                <c:ptCount val="46"/>
                <c:pt idx="0">
                  <c:v>38353</c:v>
                </c:pt>
                <c:pt idx="1">
                  <c:v>38718</c:v>
                </c:pt>
                <c:pt idx="2">
                  <c:v>39083</c:v>
                </c:pt>
                <c:pt idx="3">
                  <c:v>39448</c:v>
                </c:pt>
                <c:pt idx="4">
                  <c:v>39814</c:v>
                </c:pt>
                <c:pt idx="5">
                  <c:v>40179</c:v>
                </c:pt>
                <c:pt idx="6">
                  <c:v>40544</c:v>
                </c:pt>
                <c:pt idx="7">
                  <c:v>40909</c:v>
                </c:pt>
                <c:pt idx="8">
                  <c:v>41275</c:v>
                </c:pt>
                <c:pt idx="9">
                  <c:v>41640</c:v>
                </c:pt>
                <c:pt idx="10">
                  <c:v>42005</c:v>
                </c:pt>
                <c:pt idx="11">
                  <c:v>42370</c:v>
                </c:pt>
                <c:pt idx="12">
                  <c:v>42736</c:v>
                </c:pt>
                <c:pt idx="13">
                  <c:v>43101</c:v>
                </c:pt>
                <c:pt idx="14">
                  <c:v>43466</c:v>
                </c:pt>
                <c:pt idx="15">
                  <c:v>43831</c:v>
                </c:pt>
                <c:pt idx="16">
                  <c:v>44197</c:v>
                </c:pt>
                <c:pt idx="17">
                  <c:v>44562</c:v>
                </c:pt>
                <c:pt idx="18">
                  <c:v>44927</c:v>
                </c:pt>
                <c:pt idx="19">
                  <c:v>45292</c:v>
                </c:pt>
                <c:pt idx="20">
                  <c:v>45658</c:v>
                </c:pt>
                <c:pt idx="21">
                  <c:v>46023</c:v>
                </c:pt>
                <c:pt idx="22">
                  <c:v>46388</c:v>
                </c:pt>
                <c:pt idx="23">
                  <c:v>46753</c:v>
                </c:pt>
                <c:pt idx="24">
                  <c:v>47119</c:v>
                </c:pt>
                <c:pt idx="25">
                  <c:v>47484</c:v>
                </c:pt>
                <c:pt idx="26">
                  <c:v>47849</c:v>
                </c:pt>
                <c:pt idx="27">
                  <c:v>48214</c:v>
                </c:pt>
                <c:pt idx="28">
                  <c:v>48580</c:v>
                </c:pt>
                <c:pt idx="29">
                  <c:v>48945</c:v>
                </c:pt>
                <c:pt idx="30">
                  <c:v>49310</c:v>
                </c:pt>
                <c:pt idx="31">
                  <c:v>49675</c:v>
                </c:pt>
                <c:pt idx="32">
                  <c:v>50041</c:v>
                </c:pt>
                <c:pt idx="33">
                  <c:v>50406</c:v>
                </c:pt>
                <c:pt idx="34">
                  <c:v>50771</c:v>
                </c:pt>
                <c:pt idx="35">
                  <c:v>51136</c:v>
                </c:pt>
                <c:pt idx="36">
                  <c:v>51502</c:v>
                </c:pt>
                <c:pt idx="37">
                  <c:v>51867</c:v>
                </c:pt>
                <c:pt idx="38">
                  <c:v>52232</c:v>
                </c:pt>
                <c:pt idx="39">
                  <c:v>52597</c:v>
                </c:pt>
                <c:pt idx="40">
                  <c:v>52963</c:v>
                </c:pt>
                <c:pt idx="41">
                  <c:v>53328</c:v>
                </c:pt>
                <c:pt idx="42">
                  <c:v>53693</c:v>
                </c:pt>
                <c:pt idx="43">
                  <c:v>54058</c:v>
                </c:pt>
                <c:pt idx="44">
                  <c:v>54424</c:v>
                </c:pt>
                <c:pt idx="45">
                  <c:v>54789</c:v>
                </c:pt>
              </c:numCache>
            </c:numRef>
          </c:cat>
          <c:val>
            <c:numRef>
              <c:f>'Figure 1'!$B$17:$AU$17</c:f>
              <c:numCache>
                <c:formatCode>#,##0</c:formatCode>
                <c:ptCount val="46"/>
                <c:pt idx="0">
                  <c:v>6006.9946289999998</c:v>
                </c:pt>
                <c:pt idx="1">
                  <c:v>5929.3315430000002</c:v>
                </c:pt>
                <c:pt idx="2">
                  <c:v>6015.5405270000001</c:v>
                </c:pt>
                <c:pt idx="3">
                  <c:v>5823.1303710000002</c:v>
                </c:pt>
                <c:pt idx="4">
                  <c:v>5403.6640619999998</c:v>
                </c:pt>
                <c:pt idx="5">
                  <c:v>5593.560547</c:v>
                </c:pt>
                <c:pt idx="6">
                  <c:v>5454.6015619999998</c:v>
                </c:pt>
                <c:pt idx="7">
                  <c:v>5236.2231449999999</c:v>
                </c:pt>
                <c:pt idx="8">
                  <c:v>5358.7944340000004</c:v>
                </c:pt>
                <c:pt idx="9">
                  <c:v>5413.8349609999996</c:v>
                </c:pt>
                <c:pt idx="10">
                  <c:v>5262.0654299999997</c:v>
                </c:pt>
                <c:pt idx="11">
                  <c:v>5169.529297</c:v>
                </c:pt>
                <c:pt idx="12">
                  <c:v>5131.1518550000001</c:v>
                </c:pt>
                <c:pt idx="13">
                  <c:v>5277.3090819999998</c:v>
                </c:pt>
                <c:pt idx="14">
                  <c:v>5146.2846680000002</c:v>
                </c:pt>
                <c:pt idx="15">
                  <c:v>4576.5639650000003</c:v>
                </c:pt>
                <c:pt idx="16">
                  <c:v>4872.3984380000002</c:v>
                </c:pt>
                <c:pt idx="17">
                  <c:v>4853.1489259999998</c:v>
                </c:pt>
                <c:pt idx="18">
                  <c:v>4739.8232420000004</c:v>
                </c:pt>
                <c:pt idx="19">
                  <c:v>4681.7197269999997</c:v>
                </c:pt>
                <c:pt idx="20">
                  <c:v>4558.6152339999999</c:v>
                </c:pt>
                <c:pt idx="21">
                  <c:v>4427.6953119999998</c:v>
                </c:pt>
                <c:pt idx="22">
                  <c:v>4260.1826170000004</c:v>
                </c:pt>
                <c:pt idx="23">
                  <c:v>4144.3627930000002</c:v>
                </c:pt>
                <c:pt idx="24">
                  <c:v>4041.0302729999999</c:v>
                </c:pt>
                <c:pt idx="25">
                  <c:v>3917.913818</c:v>
                </c:pt>
                <c:pt idx="26">
                  <c:v>3852.9689939999998</c:v>
                </c:pt>
                <c:pt idx="27">
                  <c:v>3810.7004390000002</c:v>
                </c:pt>
                <c:pt idx="28">
                  <c:v>3777.110596</c:v>
                </c:pt>
                <c:pt idx="29">
                  <c:v>3729.0444339999999</c:v>
                </c:pt>
                <c:pt idx="30">
                  <c:v>3698.5053710000002</c:v>
                </c:pt>
                <c:pt idx="31">
                  <c:v>3687.6437989999999</c:v>
                </c:pt>
                <c:pt idx="32">
                  <c:v>3683.2041020000001</c:v>
                </c:pt>
                <c:pt idx="33">
                  <c:v>3684.7089839999999</c:v>
                </c:pt>
                <c:pt idx="34">
                  <c:v>3668.8159179999998</c:v>
                </c:pt>
                <c:pt idx="35">
                  <c:v>3671.1911620000001</c:v>
                </c:pt>
                <c:pt idx="36">
                  <c:v>3650.4965820000002</c:v>
                </c:pt>
                <c:pt idx="37">
                  <c:v>3638.0534670000002</c:v>
                </c:pt>
                <c:pt idx="38">
                  <c:v>3628.1452640000002</c:v>
                </c:pt>
                <c:pt idx="39">
                  <c:v>3625.8479000000002</c:v>
                </c:pt>
                <c:pt idx="40">
                  <c:v>3611.661865</c:v>
                </c:pt>
                <c:pt idx="41">
                  <c:v>3612.2238769999999</c:v>
                </c:pt>
                <c:pt idx="42">
                  <c:v>3595.7141109999998</c:v>
                </c:pt>
                <c:pt idx="43">
                  <c:v>3575.4301759999998</c:v>
                </c:pt>
                <c:pt idx="44">
                  <c:v>3548.3571780000002</c:v>
                </c:pt>
                <c:pt idx="45">
                  <c:v>3530.6884770000001</c:v>
                </c:pt>
              </c:numCache>
            </c:numRef>
          </c:val>
          <c:smooth val="0"/>
        </c:ser>
        <c:ser>
          <c:idx val="12"/>
          <c:order val="11"/>
          <c:tx>
            <c:strRef>
              <c:f>'Figure 1'!$A$18</c:f>
              <c:strCache>
                <c:ptCount val="1"/>
                <c:pt idx="0">
                  <c:v>High growth / High ZTC</c:v>
                </c:pt>
              </c:strCache>
            </c:strRef>
          </c:tx>
          <c:spPr>
            <a:ln w="19050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'Figure 1'!$B$5:$AU$5</c:f>
              <c:numCache>
                <c:formatCode>yyyy</c:formatCode>
                <c:ptCount val="46"/>
                <c:pt idx="0">
                  <c:v>38353</c:v>
                </c:pt>
                <c:pt idx="1">
                  <c:v>38718</c:v>
                </c:pt>
                <c:pt idx="2">
                  <c:v>39083</c:v>
                </c:pt>
                <c:pt idx="3">
                  <c:v>39448</c:v>
                </c:pt>
                <c:pt idx="4">
                  <c:v>39814</c:v>
                </c:pt>
                <c:pt idx="5">
                  <c:v>40179</c:v>
                </c:pt>
                <c:pt idx="6">
                  <c:v>40544</c:v>
                </c:pt>
                <c:pt idx="7">
                  <c:v>40909</c:v>
                </c:pt>
                <c:pt idx="8">
                  <c:v>41275</c:v>
                </c:pt>
                <c:pt idx="9">
                  <c:v>41640</c:v>
                </c:pt>
                <c:pt idx="10">
                  <c:v>42005</c:v>
                </c:pt>
                <c:pt idx="11">
                  <c:v>42370</c:v>
                </c:pt>
                <c:pt idx="12">
                  <c:v>42736</c:v>
                </c:pt>
                <c:pt idx="13">
                  <c:v>43101</c:v>
                </c:pt>
                <c:pt idx="14">
                  <c:v>43466</c:v>
                </c:pt>
                <c:pt idx="15">
                  <c:v>43831</c:v>
                </c:pt>
                <c:pt idx="16">
                  <c:v>44197</c:v>
                </c:pt>
                <c:pt idx="17">
                  <c:v>44562</c:v>
                </c:pt>
                <c:pt idx="18">
                  <c:v>44927</c:v>
                </c:pt>
                <c:pt idx="19">
                  <c:v>45292</c:v>
                </c:pt>
                <c:pt idx="20">
                  <c:v>45658</c:v>
                </c:pt>
                <c:pt idx="21">
                  <c:v>46023</c:v>
                </c:pt>
                <c:pt idx="22">
                  <c:v>46388</c:v>
                </c:pt>
                <c:pt idx="23">
                  <c:v>46753</c:v>
                </c:pt>
                <c:pt idx="24">
                  <c:v>47119</c:v>
                </c:pt>
                <c:pt idx="25">
                  <c:v>47484</c:v>
                </c:pt>
                <c:pt idx="26">
                  <c:v>47849</c:v>
                </c:pt>
                <c:pt idx="27">
                  <c:v>48214</c:v>
                </c:pt>
                <c:pt idx="28">
                  <c:v>48580</c:v>
                </c:pt>
                <c:pt idx="29">
                  <c:v>48945</c:v>
                </c:pt>
                <c:pt idx="30">
                  <c:v>49310</c:v>
                </c:pt>
                <c:pt idx="31">
                  <c:v>49675</c:v>
                </c:pt>
                <c:pt idx="32">
                  <c:v>50041</c:v>
                </c:pt>
                <c:pt idx="33">
                  <c:v>50406</c:v>
                </c:pt>
                <c:pt idx="34">
                  <c:v>50771</c:v>
                </c:pt>
                <c:pt idx="35">
                  <c:v>51136</c:v>
                </c:pt>
                <c:pt idx="36">
                  <c:v>51502</c:v>
                </c:pt>
                <c:pt idx="37">
                  <c:v>51867</c:v>
                </c:pt>
                <c:pt idx="38">
                  <c:v>52232</c:v>
                </c:pt>
                <c:pt idx="39">
                  <c:v>52597</c:v>
                </c:pt>
                <c:pt idx="40">
                  <c:v>52963</c:v>
                </c:pt>
                <c:pt idx="41">
                  <c:v>53328</c:v>
                </c:pt>
                <c:pt idx="42">
                  <c:v>53693</c:v>
                </c:pt>
                <c:pt idx="43">
                  <c:v>54058</c:v>
                </c:pt>
                <c:pt idx="44">
                  <c:v>54424</c:v>
                </c:pt>
                <c:pt idx="45">
                  <c:v>54789</c:v>
                </c:pt>
              </c:numCache>
            </c:numRef>
          </c:cat>
          <c:val>
            <c:numRef>
              <c:f>'Figure 1'!$B$18:$AU$18</c:f>
              <c:numCache>
                <c:formatCode>#,##0</c:formatCode>
                <c:ptCount val="46"/>
                <c:pt idx="0">
                  <c:v>6006.9946289999998</c:v>
                </c:pt>
                <c:pt idx="1">
                  <c:v>5929.3315430000002</c:v>
                </c:pt>
                <c:pt idx="2">
                  <c:v>6015.5405270000001</c:v>
                </c:pt>
                <c:pt idx="3">
                  <c:v>5823.1303710000002</c:v>
                </c:pt>
                <c:pt idx="4">
                  <c:v>5403.6640619999998</c:v>
                </c:pt>
                <c:pt idx="5">
                  <c:v>5593.560547</c:v>
                </c:pt>
                <c:pt idx="6">
                  <c:v>5454.6015619999998</c:v>
                </c:pt>
                <c:pt idx="7">
                  <c:v>5236.2231449999999</c:v>
                </c:pt>
                <c:pt idx="8">
                  <c:v>5358.7944340000004</c:v>
                </c:pt>
                <c:pt idx="9">
                  <c:v>5413.8349609999996</c:v>
                </c:pt>
                <c:pt idx="10">
                  <c:v>5262.0649409999996</c:v>
                </c:pt>
                <c:pt idx="11">
                  <c:v>5169.529297</c:v>
                </c:pt>
                <c:pt idx="12">
                  <c:v>5131.1518550000001</c:v>
                </c:pt>
                <c:pt idx="13">
                  <c:v>5277.3090819999998</c:v>
                </c:pt>
                <c:pt idx="14">
                  <c:v>5146.2846680000002</c:v>
                </c:pt>
                <c:pt idx="15">
                  <c:v>4576.5639650000003</c:v>
                </c:pt>
                <c:pt idx="16">
                  <c:v>4872.3984380000002</c:v>
                </c:pt>
                <c:pt idx="17">
                  <c:v>4853.3950199999999</c:v>
                </c:pt>
                <c:pt idx="18">
                  <c:v>4781.1733400000003</c:v>
                </c:pt>
                <c:pt idx="19">
                  <c:v>4758.4223629999997</c:v>
                </c:pt>
                <c:pt idx="20">
                  <c:v>4706.326172</c:v>
                </c:pt>
                <c:pt idx="21">
                  <c:v>4664.2973629999997</c:v>
                </c:pt>
                <c:pt idx="22">
                  <c:v>4596.6635740000002</c:v>
                </c:pt>
                <c:pt idx="23">
                  <c:v>4547.1289059999999</c:v>
                </c:pt>
                <c:pt idx="24">
                  <c:v>4520.7221680000002</c:v>
                </c:pt>
                <c:pt idx="25">
                  <c:v>4497.8378910000001</c:v>
                </c:pt>
                <c:pt idx="26">
                  <c:v>4495.4960940000001</c:v>
                </c:pt>
                <c:pt idx="27">
                  <c:v>4486.7856449999999</c:v>
                </c:pt>
                <c:pt idx="28">
                  <c:v>4485.4311520000001</c:v>
                </c:pt>
                <c:pt idx="29">
                  <c:v>4461.857422</c:v>
                </c:pt>
                <c:pt idx="30">
                  <c:v>4425.5361329999996</c:v>
                </c:pt>
                <c:pt idx="31">
                  <c:v>4401.6796880000002</c:v>
                </c:pt>
                <c:pt idx="32">
                  <c:v>4388.1914059999999</c:v>
                </c:pt>
                <c:pt idx="33">
                  <c:v>4394.3544920000004</c:v>
                </c:pt>
                <c:pt idx="34">
                  <c:v>4412.9926759999998</c:v>
                </c:pt>
                <c:pt idx="35">
                  <c:v>4430.5214839999999</c:v>
                </c:pt>
                <c:pt idx="36">
                  <c:v>4455.1059569999998</c:v>
                </c:pt>
                <c:pt idx="37">
                  <c:v>4475.7158200000003</c:v>
                </c:pt>
                <c:pt idx="38">
                  <c:v>4499.4174800000001</c:v>
                </c:pt>
                <c:pt idx="39">
                  <c:v>4520.2543949999999</c:v>
                </c:pt>
                <c:pt idx="40">
                  <c:v>4543.1757809999999</c:v>
                </c:pt>
                <c:pt idx="41">
                  <c:v>4558.8071289999998</c:v>
                </c:pt>
                <c:pt idx="42">
                  <c:v>4579.8046880000002</c:v>
                </c:pt>
                <c:pt idx="43">
                  <c:v>4614.8320309999999</c:v>
                </c:pt>
                <c:pt idx="44">
                  <c:v>4638.9619140000004</c:v>
                </c:pt>
                <c:pt idx="45">
                  <c:v>4675.376953</c:v>
                </c:pt>
              </c:numCache>
            </c:numRef>
          </c:val>
          <c:smooth val="0"/>
        </c:ser>
        <c:ser>
          <c:idx val="13"/>
          <c:order val="12"/>
          <c:tx>
            <c:strRef>
              <c:f>'Figure 1'!$A$19</c:f>
              <c:strCache>
                <c:ptCount val="1"/>
                <c:pt idx="0">
                  <c:v>High growth / Low ZTC</c:v>
                </c:pt>
              </c:strCache>
            </c:strRef>
          </c:tx>
          <c:spPr>
            <a:ln w="12700" cap="rnd">
              <a:noFill/>
              <a:round/>
            </a:ln>
            <a:effectLst/>
          </c:spPr>
          <c:marker>
            <c:symbol val="none"/>
          </c:marker>
          <c:cat>
            <c:numRef>
              <c:f>'Figure 1'!$B$5:$AU$5</c:f>
              <c:numCache>
                <c:formatCode>yyyy</c:formatCode>
                <c:ptCount val="46"/>
                <c:pt idx="0">
                  <c:v>38353</c:v>
                </c:pt>
                <c:pt idx="1">
                  <c:v>38718</c:v>
                </c:pt>
                <c:pt idx="2">
                  <c:v>39083</c:v>
                </c:pt>
                <c:pt idx="3">
                  <c:v>39448</c:v>
                </c:pt>
                <c:pt idx="4">
                  <c:v>39814</c:v>
                </c:pt>
                <c:pt idx="5">
                  <c:v>40179</c:v>
                </c:pt>
                <c:pt idx="6">
                  <c:v>40544</c:v>
                </c:pt>
                <c:pt idx="7">
                  <c:v>40909</c:v>
                </c:pt>
                <c:pt idx="8">
                  <c:v>41275</c:v>
                </c:pt>
                <c:pt idx="9">
                  <c:v>41640</c:v>
                </c:pt>
                <c:pt idx="10">
                  <c:v>42005</c:v>
                </c:pt>
                <c:pt idx="11">
                  <c:v>42370</c:v>
                </c:pt>
                <c:pt idx="12">
                  <c:v>42736</c:v>
                </c:pt>
                <c:pt idx="13">
                  <c:v>43101</c:v>
                </c:pt>
                <c:pt idx="14">
                  <c:v>43466</c:v>
                </c:pt>
                <c:pt idx="15">
                  <c:v>43831</c:v>
                </c:pt>
                <c:pt idx="16">
                  <c:v>44197</c:v>
                </c:pt>
                <c:pt idx="17">
                  <c:v>44562</c:v>
                </c:pt>
                <c:pt idx="18">
                  <c:v>44927</c:v>
                </c:pt>
                <c:pt idx="19">
                  <c:v>45292</c:v>
                </c:pt>
                <c:pt idx="20">
                  <c:v>45658</c:v>
                </c:pt>
                <c:pt idx="21">
                  <c:v>46023</c:v>
                </c:pt>
                <c:pt idx="22">
                  <c:v>46388</c:v>
                </c:pt>
                <c:pt idx="23">
                  <c:v>46753</c:v>
                </c:pt>
                <c:pt idx="24">
                  <c:v>47119</c:v>
                </c:pt>
                <c:pt idx="25">
                  <c:v>47484</c:v>
                </c:pt>
                <c:pt idx="26">
                  <c:v>47849</c:v>
                </c:pt>
                <c:pt idx="27">
                  <c:v>48214</c:v>
                </c:pt>
                <c:pt idx="28">
                  <c:v>48580</c:v>
                </c:pt>
                <c:pt idx="29">
                  <c:v>48945</c:v>
                </c:pt>
                <c:pt idx="30">
                  <c:v>49310</c:v>
                </c:pt>
                <c:pt idx="31">
                  <c:v>49675</c:v>
                </c:pt>
                <c:pt idx="32">
                  <c:v>50041</c:v>
                </c:pt>
                <c:pt idx="33">
                  <c:v>50406</c:v>
                </c:pt>
                <c:pt idx="34">
                  <c:v>50771</c:v>
                </c:pt>
                <c:pt idx="35">
                  <c:v>51136</c:v>
                </c:pt>
                <c:pt idx="36">
                  <c:v>51502</c:v>
                </c:pt>
                <c:pt idx="37">
                  <c:v>51867</c:v>
                </c:pt>
                <c:pt idx="38">
                  <c:v>52232</c:v>
                </c:pt>
                <c:pt idx="39">
                  <c:v>52597</c:v>
                </c:pt>
                <c:pt idx="40">
                  <c:v>52963</c:v>
                </c:pt>
                <c:pt idx="41">
                  <c:v>53328</c:v>
                </c:pt>
                <c:pt idx="42">
                  <c:v>53693</c:v>
                </c:pt>
                <c:pt idx="43">
                  <c:v>54058</c:v>
                </c:pt>
                <c:pt idx="44">
                  <c:v>54424</c:v>
                </c:pt>
                <c:pt idx="45">
                  <c:v>54789</c:v>
                </c:pt>
              </c:numCache>
            </c:numRef>
          </c:cat>
          <c:val>
            <c:numRef>
              <c:f>'Figure 1'!$B$19:$AU$19</c:f>
              <c:numCache>
                <c:formatCode>#,##0</c:formatCode>
                <c:ptCount val="46"/>
                <c:pt idx="0">
                  <c:v>6006.9946289999998</c:v>
                </c:pt>
                <c:pt idx="1">
                  <c:v>5929.3315430000002</c:v>
                </c:pt>
                <c:pt idx="2">
                  <c:v>6015.5405270000001</c:v>
                </c:pt>
                <c:pt idx="3">
                  <c:v>5823.1303710000002</c:v>
                </c:pt>
                <c:pt idx="4">
                  <c:v>5403.6640619999998</c:v>
                </c:pt>
                <c:pt idx="5">
                  <c:v>5593.560547</c:v>
                </c:pt>
                <c:pt idx="6">
                  <c:v>5454.6015619999998</c:v>
                </c:pt>
                <c:pt idx="7">
                  <c:v>5236.2231449999999</c:v>
                </c:pt>
                <c:pt idx="8">
                  <c:v>5358.7944340000004</c:v>
                </c:pt>
                <c:pt idx="9">
                  <c:v>5413.8349609999996</c:v>
                </c:pt>
                <c:pt idx="10">
                  <c:v>5262.0654299999997</c:v>
                </c:pt>
                <c:pt idx="11">
                  <c:v>5169.5288090000004</c:v>
                </c:pt>
                <c:pt idx="12">
                  <c:v>5131.1518550000001</c:v>
                </c:pt>
                <c:pt idx="13">
                  <c:v>5277.3090819999998</c:v>
                </c:pt>
                <c:pt idx="14">
                  <c:v>5146.2846680000002</c:v>
                </c:pt>
                <c:pt idx="15">
                  <c:v>4576.5639650000003</c:v>
                </c:pt>
                <c:pt idx="16">
                  <c:v>4872.3984380000002</c:v>
                </c:pt>
                <c:pt idx="17">
                  <c:v>4853.0083009999998</c:v>
                </c:pt>
                <c:pt idx="18">
                  <c:v>4781.0166019999997</c:v>
                </c:pt>
                <c:pt idx="19">
                  <c:v>4757.6904299999997</c:v>
                </c:pt>
                <c:pt idx="20">
                  <c:v>4673.3603519999997</c:v>
                </c:pt>
                <c:pt idx="21">
                  <c:v>4567.2695309999999</c:v>
                </c:pt>
                <c:pt idx="22">
                  <c:v>4419.0112300000001</c:v>
                </c:pt>
                <c:pt idx="23">
                  <c:v>4302.7094729999999</c:v>
                </c:pt>
                <c:pt idx="24">
                  <c:v>4222.6220700000003</c:v>
                </c:pt>
                <c:pt idx="25">
                  <c:v>4111.341797</c:v>
                </c:pt>
                <c:pt idx="26">
                  <c:v>4059.3239749999998</c:v>
                </c:pt>
                <c:pt idx="27">
                  <c:v>4028.9978030000002</c:v>
                </c:pt>
                <c:pt idx="28">
                  <c:v>4012.6198730000001</c:v>
                </c:pt>
                <c:pt idx="29">
                  <c:v>3960.2866210000002</c:v>
                </c:pt>
                <c:pt idx="30">
                  <c:v>3924.0424800000001</c:v>
                </c:pt>
                <c:pt idx="31">
                  <c:v>3903.358154</c:v>
                </c:pt>
                <c:pt idx="32">
                  <c:v>3901.4487300000001</c:v>
                </c:pt>
                <c:pt idx="33">
                  <c:v>3890.4030760000001</c:v>
                </c:pt>
                <c:pt idx="34">
                  <c:v>3890.8488769999999</c:v>
                </c:pt>
                <c:pt idx="35">
                  <c:v>3906.7060550000001</c:v>
                </c:pt>
                <c:pt idx="36">
                  <c:v>3894.6997070000002</c:v>
                </c:pt>
                <c:pt idx="37">
                  <c:v>3876.7622070000002</c:v>
                </c:pt>
                <c:pt idx="38">
                  <c:v>3876.600586</c:v>
                </c:pt>
                <c:pt idx="39">
                  <c:v>3858.0986330000001</c:v>
                </c:pt>
                <c:pt idx="40">
                  <c:v>3852.4541020000001</c:v>
                </c:pt>
                <c:pt idx="41">
                  <c:v>3871.101807</c:v>
                </c:pt>
                <c:pt idx="42">
                  <c:v>3855.7338869999999</c:v>
                </c:pt>
                <c:pt idx="43">
                  <c:v>3848.4438479999999</c:v>
                </c:pt>
                <c:pt idx="44">
                  <c:v>3838.203857</c:v>
                </c:pt>
                <c:pt idx="45">
                  <c:v>3843.5356449999999</c:v>
                </c:pt>
              </c:numCache>
            </c:numRef>
          </c:val>
          <c:smooth val="0"/>
        </c:ser>
        <c:ser>
          <c:idx val="14"/>
          <c:order val="13"/>
          <c:tx>
            <c:strRef>
              <c:f>'Figure 1'!$A$20</c:f>
              <c:strCache>
                <c:ptCount val="1"/>
                <c:pt idx="0">
                  <c:v>Low growth / High ZTC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none"/>
          </c:marker>
          <c:cat>
            <c:numRef>
              <c:f>'Figure 1'!$B$5:$AU$5</c:f>
              <c:numCache>
                <c:formatCode>yyyy</c:formatCode>
                <c:ptCount val="46"/>
                <c:pt idx="0">
                  <c:v>38353</c:v>
                </c:pt>
                <c:pt idx="1">
                  <c:v>38718</c:v>
                </c:pt>
                <c:pt idx="2">
                  <c:v>39083</c:v>
                </c:pt>
                <c:pt idx="3">
                  <c:v>39448</c:v>
                </c:pt>
                <c:pt idx="4">
                  <c:v>39814</c:v>
                </c:pt>
                <c:pt idx="5">
                  <c:v>40179</c:v>
                </c:pt>
                <c:pt idx="6">
                  <c:v>40544</c:v>
                </c:pt>
                <c:pt idx="7">
                  <c:v>40909</c:v>
                </c:pt>
                <c:pt idx="8">
                  <c:v>41275</c:v>
                </c:pt>
                <c:pt idx="9">
                  <c:v>41640</c:v>
                </c:pt>
                <c:pt idx="10">
                  <c:v>42005</c:v>
                </c:pt>
                <c:pt idx="11">
                  <c:v>42370</c:v>
                </c:pt>
                <c:pt idx="12">
                  <c:v>42736</c:v>
                </c:pt>
                <c:pt idx="13">
                  <c:v>43101</c:v>
                </c:pt>
                <c:pt idx="14">
                  <c:v>43466</c:v>
                </c:pt>
                <c:pt idx="15">
                  <c:v>43831</c:v>
                </c:pt>
                <c:pt idx="16">
                  <c:v>44197</c:v>
                </c:pt>
                <c:pt idx="17">
                  <c:v>44562</c:v>
                </c:pt>
                <c:pt idx="18">
                  <c:v>44927</c:v>
                </c:pt>
                <c:pt idx="19">
                  <c:v>45292</c:v>
                </c:pt>
                <c:pt idx="20">
                  <c:v>45658</c:v>
                </c:pt>
                <c:pt idx="21">
                  <c:v>46023</c:v>
                </c:pt>
                <c:pt idx="22">
                  <c:v>46388</c:v>
                </c:pt>
                <c:pt idx="23">
                  <c:v>46753</c:v>
                </c:pt>
                <c:pt idx="24">
                  <c:v>47119</c:v>
                </c:pt>
                <c:pt idx="25">
                  <c:v>47484</c:v>
                </c:pt>
                <c:pt idx="26">
                  <c:v>47849</c:v>
                </c:pt>
                <c:pt idx="27">
                  <c:v>48214</c:v>
                </c:pt>
                <c:pt idx="28">
                  <c:v>48580</c:v>
                </c:pt>
                <c:pt idx="29">
                  <c:v>48945</c:v>
                </c:pt>
                <c:pt idx="30">
                  <c:v>49310</c:v>
                </c:pt>
                <c:pt idx="31">
                  <c:v>49675</c:v>
                </c:pt>
                <c:pt idx="32">
                  <c:v>50041</c:v>
                </c:pt>
                <c:pt idx="33">
                  <c:v>50406</c:v>
                </c:pt>
                <c:pt idx="34">
                  <c:v>50771</c:v>
                </c:pt>
                <c:pt idx="35">
                  <c:v>51136</c:v>
                </c:pt>
                <c:pt idx="36">
                  <c:v>51502</c:v>
                </c:pt>
                <c:pt idx="37">
                  <c:v>51867</c:v>
                </c:pt>
                <c:pt idx="38">
                  <c:v>52232</c:v>
                </c:pt>
                <c:pt idx="39">
                  <c:v>52597</c:v>
                </c:pt>
                <c:pt idx="40">
                  <c:v>52963</c:v>
                </c:pt>
                <c:pt idx="41">
                  <c:v>53328</c:v>
                </c:pt>
                <c:pt idx="42">
                  <c:v>53693</c:v>
                </c:pt>
                <c:pt idx="43">
                  <c:v>54058</c:v>
                </c:pt>
                <c:pt idx="44">
                  <c:v>54424</c:v>
                </c:pt>
                <c:pt idx="45">
                  <c:v>54789</c:v>
                </c:pt>
              </c:numCache>
            </c:numRef>
          </c:cat>
          <c:val>
            <c:numRef>
              <c:f>'Figure 1'!$B$20:$AU$20</c:f>
              <c:numCache>
                <c:formatCode>#,##0</c:formatCode>
                <c:ptCount val="46"/>
                <c:pt idx="0">
                  <c:v>6006.9946289999998</c:v>
                </c:pt>
                <c:pt idx="1">
                  <c:v>5929.3315430000002</c:v>
                </c:pt>
                <c:pt idx="2">
                  <c:v>6015.5405270000001</c:v>
                </c:pt>
                <c:pt idx="3">
                  <c:v>5823.1303710000002</c:v>
                </c:pt>
                <c:pt idx="4">
                  <c:v>5403.6640619999998</c:v>
                </c:pt>
                <c:pt idx="5">
                  <c:v>5593.560547</c:v>
                </c:pt>
                <c:pt idx="6">
                  <c:v>5454.6015619999998</c:v>
                </c:pt>
                <c:pt idx="7">
                  <c:v>5236.2231449999999</c:v>
                </c:pt>
                <c:pt idx="8">
                  <c:v>5358.7944340000004</c:v>
                </c:pt>
                <c:pt idx="9">
                  <c:v>5413.8349609999996</c:v>
                </c:pt>
                <c:pt idx="10">
                  <c:v>5262.0654299999997</c:v>
                </c:pt>
                <c:pt idx="11">
                  <c:v>5169.5288090000004</c:v>
                </c:pt>
                <c:pt idx="12">
                  <c:v>5131.1518550000001</c:v>
                </c:pt>
                <c:pt idx="13">
                  <c:v>5277.3090819999998</c:v>
                </c:pt>
                <c:pt idx="14">
                  <c:v>5146.2846680000002</c:v>
                </c:pt>
                <c:pt idx="15">
                  <c:v>4576.5639650000003</c:v>
                </c:pt>
                <c:pt idx="16">
                  <c:v>4872.3979490000002</c:v>
                </c:pt>
                <c:pt idx="17">
                  <c:v>4853.2402339999999</c:v>
                </c:pt>
                <c:pt idx="18">
                  <c:v>4700.5249020000001</c:v>
                </c:pt>
                <c:pt idx="19">
                  <c:v>4605.0034180000002</c:v>
                </c:pt>
                <c:pt idx="20">
                  <c:v>4487.3022460000002</c:v>
                </c:pt>
                <c:pt idx="21">
                  <c:v>4407.0048829999996</c:v>
                </c:pt>
                <c:pt idx="22">
                  <c:v>4298.8505859999996</c:v>
                </c:pt>
                <c:pt idx="23">
                  <c:v>4198.8471680000002</c:v>
                </c:pt>
                <c:pt idx="24">
                  <c:v>4117.2602539999998</c:v>
                </c:pt>
                <c:pt idx="25">
                  <c:v>4041.3120119999999</c:v>
                </c:pt>
                <c:pt idx="26">
                  <c:v>3997.3215329999998</c:v>
                </c:pt>
                <c:pt idx="27">
                  <c:v>3962.7739259999998</c:v>
                </c:pt>
                <c:pt idx="28">
                  <c:v>3946.0485840000001</c:v>
                </c:pt>
                <c:pt idx="29">
                  <c:v>3899.5009770000001</c:v>
                </c:pt>
                <c:pt idx="30">
                  <c:v>3866.2158199999999</c:v>
                </c:pt>
                <c:pt idx="31">
                  <c:v>3853.2790530000002</c:v>
                </c:pt>
                <c:pt idx="32">
                  <c:v>3851.8664549999999</c:v>
                </c:pt>
                <c:pt idx="33">
                  <c:v>3838.5998540000001</c:v>
                </c:pt>
                <c:pt idx="34">
                  <c:v>3839.9133299999999</c:v>
                </c:pt>
                <c:pt idx="35">
                  <c:v>3836.4221189999998</c:v>
                </c:pt>
                <c:pt idx="36">
                  <c:v>3837.3532709999999</c:v>
                </c:pt>
                <c:pt idx="37">
                  <c:v>3838.8100589999999</c:v>
                </c:pt>
                <c:pt idx="38">
                  <c:v>3843.955078</c:v>
                </c:pt>
                <c:pt idx="39">
                  <c:v>3845.6760250000002</c:v>
                </c:pt>
                <c:pt idx="40">
                  <c:v>3850.820068</c:v>
                </c:pt>
                <c:pt idx="41">
                  <c:v>3856.0969239999999</c:v>
                </c:pt>
                <c:pt idx="42">
                  <c:v>3868.4738769999999</c:v>
                </c:pt>
                <c:pt idx="43">
                  <c:v>3887.7304690000001</c:v>
                </c:pt>
                <c:pt idx="44">
                  <c:v>3905.1552729999999</c:v>
                </c:pt>
                <c:pt idx="45">
                  <c:v>3924.5273440000001</c:v>
                </c:pt>
              </c:numCache>
            </c:numRef>
          </c:val>
          <c:smooth val="0"/>
        </c:ser>
        <c:ser>
          <c:idx val="15"/>
          <c:order val="14"/>
          <c:tx>
            <c:strRef>
              <c:f>'Figure 1'!$A$21</c:f>
              <c:strCache>
                <c:ptCount val="1"/>
                <c:pt idx="0">
                  <c:v>Low growth / Low ZTC</c:v>
                </c:pt>
              </c:strCache>
            </c:strRef>
          </c:tx>
          <c:spPr>
            <a:ln w="19050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'Figure 1'!$B$5:$AU$5</c:f>
              <c:numCache>
                <c:formatCode>yyyy</c:formatCode>
                <c:ptCount val="46"/>
                <c:pt idx="0">
                  <c:v>38353</c:v>
                </c:pt>
                <c:pt idx="1">
                  <c:v>38718</c:v>
                </c:pt>
                <c:pt idx="2">
                  <c:v>39083</c:v>
                </c:pt>
                <c:pt idx="3">
                  <c:v>39448</c:v>
                </c:pt>
                <c:pt idx="4">
                  <c:v>39814</c:v>
                </c:pt>
                <c:pt idx="5">
                  <c:v>40179</c:v>
                </c:pt>
                <c:pt idx="6">
                  <c:v>40544</c:v>
                </c:pt>
                <c:pt idx="7">
                  <c:v>40909</c:v>
                </c:pt>
                <c:pt idx="8">
                  <c:v>41275</c:v>
                </c:pt>
                <c:pt idx="9">
                  <c:v>41640</c:v>
                </c:pt>
                <c:pt idx="10">
                  <c:v>42005</c:v>
                </c:pt>
                <c:pt idx="11">
                  <c:v>42370</c:v>
                </c:pt>
                <c:pt idx="12">
                  <c:v>42736</c:v>
                </c:pt>
                <c:pt idx="13">
                  <c:v>43101</c:v>
                </c:pt>
                <c:pt idx="14">
                  <c:v>43466</c:v>
                </c:pt>
                <c:pt idx="15">
                  <c:v>43831</c:v>
                </c:pt>
                <c:pt idx="16">
                  <c:v>44197</c:v>
                </c:pt>
                <c:pt idx="17">
                  <c:v>44562</c:v>
                </c:pt>
                <c:pt idx="18">
                  <c:v>44927</c:v>
                </c:pt>
                <c:pt idx="19">
                  <c:v>45292</c:v>
                </c:pt>
                <c:pt idx="20">
                  <c:v>45658</c:v>
                </c:pt>
                <c:pt idx="21">
                  <c:v>46023</c:v>
                </c:pt>
                <c:pt idx="22">
                  <c:v>46388</c:v>
                </c:pt>
                <c:pt idx="23">
                  <c:v>46753</c:v>
                </c:pt>
                <c:pt idx="24">
                  <c:v>47119</c:v>
                </c:pt>
                <c:pt idx="25">
                  <c:v>47484</c:v>
                </c:pt>
                <c:pt idx="26">
                  <c:v>47849</c:v>
                </c:pt>
                <c:pt idx="27">
                  <c:v>48214</c:v>
                </c:pt>
                <c:pt idx="28">
                  <c:v>48580</c:v>
                </c:pt>
                <c:pt idx="29">
                  <c:v>48945</c:v>
                </c:pt>
                <c:pt idx="30">
                  <c:v>49310</c:v>
                </c:pt>
                <c:pt idx="31">
                  <c:v>49675</c:v>
                </c:pt>
                <c:pt idx="32">
                  <c:v>50041</c:v>
                </c:pt>
                <c:pt idx="33">
                  <c:v>50406</c:v>
                </c:pt>
                <c:pt idx="34">
                  <c:v>50771</c:v>
                </c:pt>
                <c:pt idx="35">
                  <c:v>51136</c:v>
                </c:pt>
                <c:pt idx="36">
                  <c:v>51502</c:v>
                </c:pt>
                <c:pt idx="37">
                  <c:v>51867</c:v>
                </c:pt>
                <c:pt idx="38">
                  <c:v>52232</c:v>
                </c:pt>
                <c:pt idx="39">
                  <c:v>52597</c:v>
                </c:pt>
                <c:pt idx="40">
                  <c:v>52963</c:v>
                </c:pt>
                <c:pt idx="41">
                  <c:v>53328</c:v>
                </c:pt>
                <c:pt idx="42">
                  <c:v>53693</c:v>
                </c:pt>
                <c:pt idx="43">
                  <c:v>54058</c:v>
                </c:pt>
                <c:pt idx="44">
                  <c:v>54424</c:v>
                </c:pt>
                <c:pt idx="45">
                  <c:v>54789</c:v>
                </c:pt>
              </c:numCache>
            </c:numRef>
          </c:cat>
          <c:val>
            <c:numRef>
              <c:f>'Figure 1'!$B$21:$AU$21</c:f>
              <c:numCache>
                <c:formatCode>#,##0</c:formatCode>
                <c:ptCount val="46"/>
                <c:pt idx="0">
                  <c:v>6006.9946289999998</c:v>
                </c:pt>
                <c:pt idx="1">
                  <c:v>5929.3315430000002</c:v>
                </c:pt>
                <c:pt idx="2">
                  <c:v>6015.5405270000001</c:v>
                </c:pt>
                <c:pt idx="3">
                  <c:v>5823.1303710000002</c:v>
                </c:pt>
                <c:pt idx="4">
                  <c:v>5403.6640619999998</c:v>
                </c:pt>
                <c:pt idx="5">
                  <c:v>5593.560547</c:v>
                </c:pt>
                <c:pt idx="6">
                  <c:v>5454.6015619999998</c:v>
                </c:pt>
                <c:pt idx="7">
                  <c:v>5236.2231449999999</c:v>
                </c:pt>
                <c:pt idx="8">
                  <c:v>5358.7944340000004</c:v>
                </c:pt>
                <c:pt idx="9">
                  <c:v>5413.8349609999996</c:v>
                </c:pt>
                <c:pt idx="10">
                  <c:v>5262.0654299999997</c:v>
                </c:pt>
                <c:pt idx="11">
                  <c:v>5169.529297</c:v>
                </c:pt>
                <c:pt idx="12">
                  <c:v>5131.1518550000001</c:v>
                </c:pt>
                <c:pt idx="13">
                  <c:v>5277.3090819999998</c:v>
                </c:pt>
                <c:pt idx="14">
                  <c:v>5146.2846680000002</c:v>
                </c:pt>
                <c:pt idx="15">
                  <c:v>4576.564453</c:v>
                </c:pt>
                <c:pt idx="16">
                  <c:v>4872.3984380000002</c:v>
                </c:pt>
                <c:pt idx="17">
                  <c:v>4853.4648440000001</c:v>
                </c:pt>
                <c:pt idx="18">
                  <c:v>4700.5361329999996</c:v>
                </c:pt>
                <c:pt idx="19">
                  <c:v>4605.9814450000003</c:v>
                </c:pt>
                <c:pt idx="20">
                  <c:v>4460.5795900000003</c:v>
                </c:pt>
                <c:pt idx="21">
                  <c:v>4301.2612300000001</c:v>
                </c:pt>
                <c:pt idx="22">
                  <c:v>4111.1762699999999</c:v>
                </c:pt>
                <c:pt idx="23">
                  <c:v>3972.186768</c:v>
                </c:pt>
                <c:pt idx="24">
                  <c:v>3850.7702640000002</c:v>
                </c:pt>
                <c:pt idx="25">
                  <c:v>3724.0139159999999</c:v>
                </c:pt>
                <c:pt idx="26">
                  <c:v>3654.0471189999998</c:v>
                </c:pt>
                <c:pt idx="27">
                  <c:v>3613.4123540000001</c:v>
                </c:pt>
                <c:pt idx="28">
                  <c:v>3571.1171880000002</c:v>
                </c:pt>
                <c:pt idx="29">
                  <c:v>3521.3823240000002</c:v>
                </c:pt>
                <c:pt idx="30">
                  <c:v>3505.7641600000002</c:v>
                </c:pt>
                <c:pt idx="31">
                  <c:v>3481.755615</c:v>
                </c:pt>
                <c:pt idx="32">
                  <c:v>3465.1918949999999</c:v>
                </c:pt>
                <c:pt idx="33">
                  <c:v>3448.9650879999999</c:v>
                </c:pt>
                <c:pt idx="34">
                  <c:v>3425.5866700000001</c:v>
                </c:pt>
                <c:pt idx="35">
                  <c:v>3431.2404790000001</c:v>
                </c:pt>
                <c:pt idx="36">
                  <c:v>3403.9572750000002</c:v>
                </c:pt>
                <c:pt idx="37">
                  <c:v>3386.8715820000002</c:v>
                </c:pt>
                <c:pt idx="38">
                  <c:v>3370.4536130000001</c:v>
                </c:pt>
                <c:pt idx="39">
                  <c:v>3337.0334469999998</c:v>
                </c:pt>
                <c:pt idx="40">
                  <c:v>3322.4677729999999</c:v>
                </c:pt>
                <c:pt idx="41">
                  <c:v>3310.8322750000002</c:v>
                </c:pt>
                <c:pt idx="42">
                  <c:v>3306.1538089999999</c:v>
                </c:pt>
                <c:pt idx="43">
                  <c:v>3307.1303710000002</c:v>
                </c:pt>
                <c:pt idx="44">
                  <c:v>3287.9541020000001</c:v>
                </c:pt>
                <c:pt idx="45">
                  <c:v>3293.4340820000002</c:v>
                </c:pt>
              </c:numCache>
            </c:numRef>
          </c:val>
          <c:smooth val="0"/>
        </c:ser>
        <c:ser>
          <c:idx val="16"/>
          <c:order val="15"/>
          <c:tx>
            <c:strRef>
              <c:f>'Figure 1'!$A$22</c:f>
              <c:strCache>
                <c:ptCount val="1"/>
                <c:pt idx="0">
                  <c:v>Upper bound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cat>
            <c:numRef>
              <c:f>'Figure 1'!$B$5:$AU$5</c:f>
              <c:numCache>
                <c:formatCode>yyyy</c:formatCode>
                <c:ptCount val="46"/>
                <c:pt idx="0">
                  <c:v>38353</c:v>
                </c:pt>
                <c:pt idx="1">
                  <c:v>38718</c:v>
                </c:pt>
                <c:pt idx="2">
                  <c:v>39083</c:v>
                </c:pt>
                <c:pt idx="3">
                  <c:v>39448</c:v>
                </c:pt>
                <c:pt idx="4">
                  <c:v>39814</c:v>
                </c:pt>
                <c:pt idx="5">
                  <c:v>40179</c:v>
                </c:pt>
                <c:pt idx="6">
                  <c:v>40544</c:v>
                </c:pt>
                <c:pt idx="7">
                  <c:v>40909</c:v>
                </c:pt>
                <c:pt idx="8">
                  <c:v>41275</c:v>
                </c:pt>
                <c:pt idx="9">
                  <c:v>41640</c:v>
                </c:pt>
                <c:pt idx="10">
                  <c:v>42005</c:v>
                </c:pt>
                <c:pt idx="11">
                  <c:v>42370</c:v>
                </c:pt>
                <c:pt idx="12">
                  <c:v>42736</c:v>
                </c:pt>
                <c:pt idx="13">
                  <c:v>43101</c:v>
                </c:pt>
                <c:pt idx="14">
                  <c:v>43466</c:v>
                </c:pt>
                <c:pt idx="15">
                  <c:v>43831</c:v>
                </c:pt>
                <c:pt idx="16">
                  <c:v>44197</c:v>
                </c:pt>
                <c:pt idx="17">
                  <c:v>44562</c:v>
                </c:pt>
                <c:pt idx="18">
                  <c:v>44927</c:v>
                </c:pt>
                <c:pt idx="19">
                  <c:v>45292</c:v>
                </c:pt>
                <c:pt idx="20">
                  <c:v>45658</c:v>
                </c:pt>
                <c:pt idx="21">
                  <c:v>46023</c:v>
                </c:pt>
                <c:pt idx="22">
                  <c:v>46388</c:v>
                </c:pt>
                <c:pt idx="23">
                  <c:v>46753</c:v>
                </c:pt>
                <c:pt idx="24">
                  <c:v>47119</c:v>
                </c:pt>
                <c:pt idx="25">
                  <c:v>47484</c:v>
                </c:pt>
                <c:pt idx="26">
                  <c:v>47849</c:v>
                </c:pt>
                <c:pt idx="27">
                  <c:v>48214</c:v>
                </c:pt>
                <c:pt idx="28">
                  <c:v>48580</c:v>
                </c:pt>
                <c:pt idx="29">
                  <c:v>48945</c:v>
                </c:pt>
                <c:pt idx="30">
                  <c:v>49310</c:v>
                </c:pt>
                <c:pt idx="31">
                  <c:v>49675</c:v>
                </c:pt>
                <c:pt idx="32">
                  <c:v>50041</c:v>
                </c:pt>
                <c:pt idx="33">
                  <c:v>50406</c:v>
                </c:pt>
                <c:pt idx="34">
                  <c:v>50771</c:v>
                </c:pt>
                <c:pt idx="35">
                  <c:v>51136</c:v>
                </c:pt>
                <c:pt idx="36">
                  <c:v>51502</c:v>
                </c:pt>
                <c:pt idx="37">
                  <c:v>51867</c:v>
                </c:pt>
                <c:pt idx="38">
                  <c:v>52232</c:v>
                </c:pt>
                <c:pt idx="39">
                  <c:v>52597</c:v>
                </c:pt>
                <c:pt idx="40">
                  <c:v>52963</c:v>
                </c:pt>
                <c:pt idx="41">
                  <c:v>53328</c:v>
                </c:pt>
                <c:pt idx="42">
                  <c:v>53693</c:v>
                </c:pt>
                <c:pt idx="43">
                  <c:v>54058</c:v>
                </c:pt>
                <c:pt idx="44">
                  <c:v>54424</c:v>
                </c:pt>
                <c:pt idx="45">
                  <c:v>54789</c:v>
                </c:pt>
              </c:numCache>
            </c:numRef>
          </c:cat>
          <c:val>
            <c:numRef>
              <c:f>'Figure 1'!$B$22:$AU$22</c:f>
              <c:numCache>
                <c:formatCode>#,##0</c:formatCode>
                <c:ptCount val="46"/>
                <c:pt idx="0">
                  <c:v>6006.9946289999998</c:v>
                </c:pt>
                <c:pt idx="1">
                  <c:v>5929.3315430000002</c:v>
                </c:pt>
                <c:pt idx="2">
                  <c:v>6015.5405270000001</c:v>
                </c:pt>
                <c:pt idx="3">
                  <c:v>5823.1303710000002</c:v>
                </c:pt>
                <c:pt idx="4">
                  <c:v>5403.6640619999998</c:v>
                </c:pt>
                <c:pt idx="5">
                  <c:v>5593.560547</c:v>
                </c:pt>
                <c:pt idx="6">
                  <c:v>5454.6015619999998</c:v>
                </c:pt>
                <c:pt idx="7">
                  <c:v>5236.2231449999999</c:v>
                </c:pt>
                <c:pt idx="8">
                  <c:v>5358.7944340000004</c:v>
                </c:pt>
                <c:pt idx="9">
                  <c:v>5413.8349609999996</c:v>
                </c:pt>
                <c:pt idx="10">
                  <c:v>5262.0654299999997</c:v>
                </c:pt>
                <c:pt idx="11">
                  <c:v>5169.529297</c:v>
                </c:pt>
                <c:pt idx="12">
                  <c:v>5131.1518550000001</c:v>
                </c:pt>
                <c:pt idx="13">
                  <c:v>5277.3090819999998</c:v>
                </c:pt>
                <c:pt idx="14">
                  <c:v>5146.2846680000002</c:v>
                </c:pt>
                <c:pt idx="15">
                  <c:v>4576.564453</c:v>
                </c:pt>
                <c:pt idx="16">
                  <c:v>4872.3984380000002</c:v>
                </c:pt>
                <c:pt idx="17">
                  <c:v>4855.2426759999998</c:v>
                </c:pt>
                <c:pt idx="18">
                  <c:v>4782.0039059999999</c:v>
                </c:pt>
                <c:pt idx="19">
                  <c:v>4758.9013670000004</c:v>
                </c:pt>
                <c:pt idx="20">
                  <c:v>4706.326172</c:v>
                </c:pt>
                <c:pt idx="21">
                  <c:v>4664.2973629999997</c:v>
                </c:pt>
                <c:pt idx="22">
                  <c:v>4596.6635740000002</c:v>
                </c:pt>
                <c:pt idx="23">
                  <c:v>4547.1289059999999</c:v>
                </c:pt>
                <c:pt idx="24">
                  <c:v>4520.7221680000002</c:v>
                </c:pt>
                <c:pt idx="25">
                  <c:v>4497.8378910000001</c:v>
                </c:pt>
                <c:pt idx="26">
                  <c:v>4495.4960940000001</c:v>
                </c:pt>
                <c:pt idx="27">
                  <c:v>4486.7856449999999</c:v>
                </c:pt>
                <c:pt idx="28">
                  <c:v>4485.4311520000001</c:v>
                </c:pt>
                <c:pt idx="29">
                  <c:v>4461.857422</c:v>
                </c:pt>
                <c:pt idx="30">
                  <c:v>4425.5361329999996</c:v>
                </c:pt>
                <c:pt idx="31">
                  <c:v>4401.6796880000002</c:v>
                </c:pt>
                <c:pt idx="32">
                  <c:v>4388.1914059999999</c:v>
                </c:pt>
                <c:pt idx="33">
                  <c:v>4394.3544920000004</c:v>
                </c:pt>
                <c:pt idx="34">
                  <c:v>4412.9926759999998</c:v>
                </c:pt>
                <c:pt idx="35">
                  <c:v>4430.5214839999999</c:v>
                </c:pt>
                <c:pt idx="36">
                  <c:v>4455.1059569999998</c:v>
                </c:pt>
                <c:pt idx="37">
                  <c:v>4475.7158200000003</c:v>
                </c:pt>
                <c:pt idx="38">
                  <c:v>4499.4174800000001</c:v>
                </c:pt>
                <c:pt idx="39">
                  <c:v>4520.2543949999999</c:v>
                </c:pt>
                <c:pt idx="40">
                  <c:v>4543.1757809999999</c:v>
                </c:pt>
                <c:pt idx="41">
                  <c:v>4558.8071289999998</c:v>
                </c:pt>
                <c:pt idx="42">
                  <c:v>4579.8046880000002</c:v>
                </c:pt>
                <c:pt idx="43">
                  <c:v>4614.8320309999999</c:v>
                </c:pt>
                <c:pt idx="44">
                  <c:v>4638.9619140000004</c:v>
                </c:pt>
                <c:pt idx="45">
                  <c:v>4675.376953</c:v>
                </c:pt>
              </c:numCache>
            </c:numRef>
          </c:val>
          <c:smooth val="0"/>
        </c:ser>
        <c:ser>
          <c:idx val="0"/>
          <c:order val="34"/>
          <c:tx>
            <c:strRef>
              <c:f>'Figure 1'!$A$6</c:f>
              <c:strCache>
                <c:ptCount val="1"/>
                <c:pt idx="0">
                  <c:v>Reference</c:v>
                </c:pt>
              </c:strCache>
            </c:strRef>
          </c:tx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'Figure 1'!$B$5:$AU$5</c:f>
              <c:numCache>
                <c:formatCode>yyyy</c:formatCode>
                <c:ptCount val="46"/>
                <c:pt idx="0">
                  <c:v>38353</c:v>
                </c:pt>
                <c:pt idx="1">
                  <c:v>38718</c:v>
                </c:pt>
                <c:pt idx="2">
                  <c:v>39083</c:v>
                </c:pt>
                <c:pt idx="3">
                  <c:v>39448</c:v>
                </c:pt>
                <c:pt idx="4">
                  <c:v>39814</c:v>
                </c:pt>
                <c:pt idx="5">
                  <c:v>40179</c:v>
                </c:pt>
                <c:pt idx="6">
                  <c:v>40544</c:v>
                </c:pt>
                <c:pt idx="7">
                  <c:v>40909</c:v>
                </c:pt>
                <c:pt idx="8">
                  <c:v>41275</c:v>
                </c:pt>
                <c:pt idx="9">
                  <c:v>41640</c:v>
                </c:pt>
                <c:pt idx="10">
                  <c:v>42005</c:v>
                </c:pt>
                <c:pt idx="11">
                  <c:v>42370</c:v>
                </c:pt>
                <c:pt idx="12">
                  <c:v>42736</c:v>
                </c:pt>
                <c:pt idx="13">
                  <c:v>43101</c:v>
                </c:pt>
                <c:pt idx="14">
                  <c:v>43466</c:v>
                </c:pt>
                <c:pt idx="15">
                  <c:v>43831</c:v>
                </c:pt>
                <c:pt idx="16">
                  <c:v>44197</c:v>
                </c:pt>
                <c:pt idx="17">
                  <c:v>44562</c:v>
                </c:pt>
                <c:pt idx="18">
                  <c:v>44927</c:v>
                </c:pt>
                <c:pt idx="19">
                  <c:v>45292</c:v>
                </c:pt>
                <c:pt idx="20">
                  <c:v>45658</c:v>
                </c:pt>
                <c:pt idx="21">
                  <c:v>46023</c:v>
                </c:pt>
                <c:pt idx="22">
                  <c:v>46388</c:v>
                </c:pt>
                <c:pt idx="23">
                  <c:v>46753</c:v>
                </c:pt>
                <c:pt idx="24">
                  <c:v>47119</c:v>
                </c:pt>
                <c:pt idx="25">
                  <c:v>47484</c:v>
                </c:pt>
                <c:pt idx="26">
                  <c:v>47849</c:v>
                </c:pt>
                <c:pt idx="27">
                  <c:v>48214</c:v>
                </c:pt>
                <c:pt idx="28">
                  <c:v>48580</c:v>
                </c:pt>
                <c:pt idx="29">
                  <c:v>48945</c:v>
                </c:pt>
                <c:pt idx="30">
                  <c:v>49310</c:v>
                </c:pt>
                <c:pt idx="31">
                  <c:v>49675</c:v>
                </c:pt>
                <c:pt idx="32">
                  <c:v>50041</c:v>
                </c:pt>
                <c:pt idx="33">
                  <c:v>50406</c:v>
                </c:pt>
                <c:pt idx="34">
                  <c:v>50771</c:v>
                </c:pt>
                <c:pt idx="35">
                  <c:v>51136</c:v>
                </c:pt>
                <c:pt idx="36">
                  <c:v>51502</c:v>
                </c:pt>
                <c:pt idx="37">
                  <c:v>51867</c:v>
                </c:pt>
                <c:pt idx="38">
                  <c:v>52232</c:v>
                </c:pt>
                <c:pt idx="39">
                  <c:v>52597</c:v>
                </c:pt>
                <c:pt idx="40">
                  <c:v>52963</c:v>
                </c:pt>
                <c:pt idx="41">
                  <c:v>53328</c:v>
                </c:pt>
                <c:pt idx="42">
                  <c:v>53693</c:v>
                </c:pt>
                <c:pt idx="43">
                  <c:v>54058</c:v>
                </c:pt>
                <c:pt idx="44">
                  <c:v>54424</c:v>
                </c:pt>
                <c:pt idx="45">
                  <c:v>54789</c:v>
                </c:pt>
              </c:numCache>
            </c:numRef>
          </c:cat>
          <c:val>
            <c:numRef>
              <c:f>'Figure 1'!$B$6:$AU$6</c:f>
              <c:numCache>
                <c:formatCode>#,##0</c:formatCode>
                <c:ptCount val="46"/>
                <c:pt idx="0">
                  <c:v>6006.9946289999998</c:v>
                </c:pt>
                <c:pt idx="1">
                  <c:v>5929.3315430000002</c:v>
                </c:pt>
                <c:pt idx="2">
                  <c:v>6015.5405270000001</c:v>
                </c:pt>
                <c:pt idx="3">
                  <c:v>5823.1303710000002</c:v>
                </c:pt>
                <c:pt idx="4">
                  <c:v>5403.6640619999998</c:v>
                </c:pt>
                <c:pt idx="5">
                  <c:v>5593.560547</c:v>
                </c:pt>
                <c:pt idx="6">
                  <c:v>5454.6015619999998</c:v>
                </c:pt>
                <c:pt idx="7">
                  <c:v>5236.2231449999999</c:v>
                </c:pt>
                <c:pt idx="8">
                  <c:v>5358.7944340000004</c:v>
                </c:pt>
                <c:pt idx="9">
                  <c:v>5413.8349609999996</c:v>
                </c:pt>
                <c:pt idx="10">
                  <c:v>5262.0654299999997</c:v>
                </c:pt>
                <c:pt idx="11">
                  <c:v>5169.529297</c:v>
                </c:pt>
                <c:pt idx="12">
                  <c:v>5131.1518550000001</c:v>
                </c:pt>
                <c:pt idx="13">
                  <c:v>5277.3090819999998</c:v>
                </c:pt>
                <c:pt idx="14">
                  <c:v>5146.2846680000002</c:v>
                </c:pt>
                <c:pt idx="15">
                  <c:v>4576.5639650000003</c:v>
                </c:pt>
                <c:pt idx="16">
                  <c:v>4872.3979490000002</c:v>
                </c:pt>
                <c:pt idx="17">
                  <c:v>4853.5253910000001</c:v>
                </c:pt>
                <c:pt idx="18">
                  <c:v>4714.9946289999998</c:v>
                </c:pt>
                <c:pt idx="19">
                  <c:v>4664.2846680000002</c:v>
                </c:pt>
                <c:pt idx="20">
                  <c:v>4553.6679690000001</c:v>
                </c:pt>
                <c:pt idx="21">
                  <c:v>4422.7065430000002</c:v>
                </c:pt>
                <c:pt idx="22">
                  <c:v>4282.3911129999997</c:v>
                </c:pt>
                <c:pt idx="23">
                  <c:v>4174.6464839999999</c:v>
                </c:pt>
                <c:pt idx="24">
                  <c:v>4083.1052249999998</c:v>
                </c:pt>
                <c:pt idx="25">
                  <c:v>4010.7687989999999</c:v>
                </c:pt>
                <c:pt idx="26">
                  <c:v>3967.8310550000001</c:v>
                </c:pt>
                <c:pt idx="27">
                  <c:v>3941.638672</c:v>
                </c:pt>
                <c:pt idx="28">
                  <c:v>3929.9208979999999</c:v>
                </c:pt>
                <c:pt idx="29">
                  <c:v>3912.3615719999998</c:v>
                </c:pt>
                <c:pt idx="30">
                  <c:v>3902.6840820000002</c:v>
                </c:pt>
                <c:pt idx="31">
                  <c:v>3893.7426759999998</c:v>
                </c:pt>
                <c:pt idx="32">
                  <c:v>3885.786865</c:v>
                </c:pt>
                <c:pt idx="33">
                  <c:v>3877.1960450000001</c:v>
                </c:pt>
                <c:pt idx="34">
                  <c:v>3874.1459960000002</c:v>
                </c:pt>
                <c:pt idx="35">
                  <c:v>3876.798096</c:v>
                </c:pt>
                <c:pt idx="36">
                  <c:v>3887.5988769999999</c:v>
                </c:pt>
                <c:pt idx="37">
                  <c:v>3898.9482419999999</c:v>
                </c:pt>
                <c:pt idx="38">
                  <c:v>3904.9838869999999</c:v>
                </c:pt>
                <c:pt idx="39">
                  <c:v>3904.2558589999999</c:v>
                </c:pt>
                <c:pt idx="40">
                  <c:v>3907.5905760000001</c:v>
                </c:pt>
                <c:pt idx="41">
                  <c:v>3904.2045899999998</c:v>
                </c:pt>
                <c:pt idx="42">
                  <c:v>3914.241211</c:v>
                </c:pt>
                <c:pt idx="43">
                  <c:v>3922.3691410000001</c:v>
                </c:pt>
                <c:pt idx="44">
                  <c:v>3935.733154</c:v>
                </c:pt>
                <c:pt idx="45">
                  <c:v>3949.4365229999999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411892016"/>
        <c:axId val="-1411893104"/>
      </c:lineChart>
      <c:lineChart>
        <c:grouping val="standard"/>
        <c:varyColors val="0"/>
        <c:ser>
          <c:idx val="19"/>
          <c:order val="18"/>
          <c:tx>
            <c:strRef>
              <c:f>'Figure 1'!$A$28</c:f>
              <c:strCache>
                <c:ptCount val="1"/>
                <c:pt idx="0">
                  <c:v>Reference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cat>
            <c:numRef>
              <c:f>'Figure 1'!$B$5:$AU$5</c:f>
              <c:numCache>
                <c:formatCode>yyyy</c:formatCode>
                <c:ptCount val="46"/>
                <c:pt idx="0">
                  <c:v>38353</c:v>
                </c:pt>
                <c:pt idx="1">
                  <c:v>38718</c:v>
                </c:pt>
                <c:pt idx="2">
                  <c:v>39083</c:v>
                </c:pt>
                <c:pt idx="3">
                  <c:v>39448</c:v>
                </c:pt>
                <c:pt idx="4">
                  <c:v>39814</c:v>
                </c:pt>
                <c:pt idx="5">
                  <c:v>40179</c:v>
                </c:pt>
                <c:pt idx="6">
                  <c:v>40544</c:v>
                </c:pt>
                <c:pt idx="7">
                  <c:v>40909</c:v>
                </c:pt>
                <c:pt idx="8">
                  <c:v>41275</c:v>
                </c:pt>
                <c:pt idx="9">
                  <c:v>41640</c:v>
                </c:pt>
                <c:pt idx="10">
                  <c:v>42005</c:v>
                </c:pt>
                <c:pt idx="11">
                  <c:v>42370</c:v>
                </c:pt>
                <c:pt idx="12">
                  <c:v>42736</c:v>
                </c:pt>
                <c:pt idx="13">
                  <c:v>43101</c:v>
                </c:pt>
                <c:pt idx="14">
                  <c:v>43466</c:v>
                </c:pt>
                <c:pt idx="15">
                  <c:v>43831</c:v>
                </c:pt>
                <c:pt idx="16">
                  <c:v>44197</c:v>
                </c:pt>
                <c:pt idx="17">
                  <c:v>44562</c:v>
                </c:pt>
                <c:pt idx="18">
                  <c:v>44927</c:v>
                </c:pt>
                <c:pt idx="19">
                  <c:v>45292</c:v>
                </c:pt>
                <c:pt idx="20">
                  <c:v>45658</c:v>
                </c:pt>
                <c:pt idx="21">
                  <c:v>46023</c:v>
                </c:pt>
                <c:pt idx="22">
                  <c:v>46388</c:v>
                </c:pt>
                <c:pt idx="23">
                  <c:v>46753</c:v>
                </c:pt>
                <c:pt idx="24">
                  <c:v>47119</c:v>
                </c:pt>
                <c:pt idx="25">
                  <c:v>47484</c:v>
                </c:pt>
                <c:pt idx="26">
                  <c:v>47849</c:v>
                </c:pt>
                <c:pt idx="27">
                  <c:v>48214</c:v>
                </c:pt>
                <c:pt idx="28">
                  <c:v>48580</c:v>
                </c:pt>
                <c:pt idx="29">
                  <c:v>48945</c:v>
                </c:pt>
                <c:pt idx="30">
                  <c:v>49310</c:v>
                </c:pt>
                <c:pt idx="31">
                  <c:v>49675</c:v>
                </c:pt>
                <c:pt idx="32">
                  <c:v>50041</c:v>
                </c:pt>
                <c:pt idx="33">
                  <c:v>50406</c:v>
                </c:pt>
                <c:pt idx="34">
                  <c:v>50771</c:v>
                </c:pt>
                <c:pt idx="35">
                  <c:v>51136</c:v>
                </c:pt>
                <c:pt idx="36">
                  <c:v>51502</c:v>
                </c:pt>
                <c:pt idx="37">
                  <c:v>51867</c:v>
                </c:pt>
                <c:pt idx="38">
                  <c:v>52232</c:v>
                </c:pt>
                <c:pt idx="39">
                  <c:v>52597</c:v>
                </c:pt>
                <c:pt idx="40">
                  <c:v>52963</c:v>
                </c:pt>
                <c:pt idx="41">
                  <c:v>53328</c:v>
                </c:pt>
                <c:pt idx="42">
                  <c:v>53693</c:v>
                </c:pt>
                <c:pt idx="43">
                  <c:v>54058</c:v>
                </c:pt>
                <c:pt idx="44">
                  <c:v>54424</c:v>
                </c:pt>
                <c:pt idx="45">
                  <c:v>54789</c:v>
                </c:pt>
              </c:numCache>
            </c:numRef>
          </c:cat>
          <c:val>
            <c:numRef>
              <c:f>'Figure 1'!$B$28:$AU$28</c:f>
              <c:numCache>
                <c:formatCode>0%</c:formatCode>
                <c:ptCount val="46"/>
                <c:pt idx="0">
                  <c:v>1</c:v>
                </c:pt>
                <c:pt idx="1">
                  <c:v>0.9870712243315376</c:v>
                </c:pt>
                <c:pt idx="2">
                  <c:v>1.0014226578393699</c:v>
                </c:pt>
                <c:pt idx="3">
                  <c:v>0.96939163935450234</c:v>
                </c:pt>
                <c:pt idx="4">
                  <c:v>0.89956199326576758</c:v>
                </c:pt>
                <c:pt idx="5">
                  <c:v>0.93117455440961083</c:v>
                </c:pt>
                <c:pt idx="6">
                  <c:v>0.90804169120891021</c:v>
                </c:pt>
                <c:pt idx="7">
                  <c:v>0.87168766885874305</c:v>
                </c:pt>
                <c:pt idx="8">
                  <c:v>0.89209242973671399</c:v>
                </c:pt>
                <c:pt idx="9">
                  <c:v>0.90125516924280236</c:v>
                </c:pt>
                <c:pt idx="10">
                  <c:v>0.87598970117208008</c:v>
                </c:pt>
                <c:pt idx="11">
                  <c:v>0.86058497073445617</c:v>
                </c:pt>
                <c:pt idx="12">
                  <c:v>0.85419617827329342</c:v>
                </c:pt>
                <c:pt idx="13">
                  <c:v>0.8785273515182962</c:v>
                </c:pt>
                <c:pt idx="14">
                  <c:v>0.85671537696325784</c:v>
                </c:pt>
                <c:pt idx="15">
                  <c:v>0.76187249159599679</c:v>
                </c:pt>
                <c:pt idx="16">
                  <c:v>0.81112074338763329</c:v>
                </c:pt>
                <c:pt idx="17">
                  <c:v>0.80797897963294485</c:v>
                </c:pt>
                <c:pt idx="18">
                  <c:v>0.78491740382743069</c:v>
                </c:pt>
                <c:pt idx="19">
                  <c:v>0.77647558489268631</c:v>
                </c:pt>
                <c:pt idx="20">
                  <c:v>0.75806093566593735</c:v>
                </c:pt>
                <c:pt idx="21">
                  <c:v>0.73625944688688028</c:v>
                </c:pt>
                <c:pt idx="22">
                  <c:v>0.71290077276345099</c:v>
                </c:pt>
                <c:pt idx="23">
                  <c:v>0.69496424449025418</c:v>
                </c:pt>
                <c:pt idx="24">
                  <c:v>0.67972513331175144</c:v>
                </c:pt>
                <c:pt idx="25">
                  <c:v>0.66768310057032354</c:v>
                </c:pt>
                <c:pt idx="26">
                  <c:v>0.6605351427891214</c:v>
                </c:pt>
                <c:pt idx="27">
                  <c:v>0.65617482875228994</c:v>
                </c:pt>
                <c:pt idx="28">
                  <c:v>0.65422414047575472</c:v>
                </c:pt>
                <c:pt idx="29">
                  <c:v>0.65130099386343232</c:v>
                </c:pt>
                <c:pt idx="30">
                  <c:v>0.64968995696433485</c:v>
                </c:pt>
                <c:pt idx="31">
                  <c:v>0.64820145788081074</c:v>
                </c:pt>
                <c:pt idx="32">
                  <c:v>0.64687703335717439</c:v>
                </c:pt>
                <c:pt idx="33">
                  <c:v>0.64544689723577253</c:v>
                </c:pt>
                <c:pt idx="34">
                  <c:v>0.64493914765576199</c:v>
                </c:pt>
                <c:pt idx="35">
                  <c:v>0.64538064963200759</c:v>
                </c:pt>
                <c:pt idx="36">
                  <c:v>0.64717868370179965</c:v>
                </c:pt>
                <c:pt idx="37">
                  <c:v>0.64906804197510459</c:v>
                </c:pt>
                <c:pt idx="38">
                  <c:v>0.65007281147678886</c:v>
                </c:pt>
                <c:pt idx="39">
                  <c:v>0.64995161476446195</c:v>
                </c:pt>
                <c:pt idx="40">
                  <c:v>0.65050675376590228</c:v>
                </c:pt>
                <c:pt idx="41">
                  <c:v>0.64994307988085265</c:v>
                </c:pt>
                <c:pt idx="42">
                  <c:v>0.65161390225041937</c:v>
                </c:pt>
                <c:pt idx="43">
                  <c:v>0.65296697987109187</c:v>
                </c:pt>
                <c:pt idx="44">
                  <c:v>0.65519172183032093</c:v>
                </c:pt>
                <c:pt idx="45">
                  <c:v>0.65747295726440047</c:v>
                </c:pt>
              </c:numCache>
            </c:numRef>
          </c:val>
          <c:smooth val="0"/>
        </c:ser>
        <c:ser>
          <c:idx val="20"/>
          <c:order val="19"/>
          <c:tx>
            <c:strRef>
              <c:f>Figures_emissions!#REF!</c:f>
              <c:strCache>
                <c:ptCount val="1"/>
                <c:pt idx="0">
                  <c:v>#REF!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cat>
            <c:numRef>
              <c:f>'Figure 1'!$B$5:$AU$5</c:f>
              <c:numCache>
                <c:formatCode>yyyy</c:formatCode>
                <c:ptCount val="46"/>
                <c:pt idx="0">
                  <c:v>38353</c:v>
                </c:pt>
                <c:pt idx="1">
                  <c:v>38718</c:v>
                </c:pt>
                <c:pt idx="2">
                  <c:v>39083</c:v>
                </c:pt>
                <c:pt idx="3">
                  <c:v>39448</c:v>
                </c:pt>
                <c:pt idx="4">
                  <c:v>39814</c:v>
                </c:pt>
                <c:pt idx="5">
                  <c:v>40179</c:v>
                </c:pt>
                <c:pt idx="6">
                  <c:v>40544</c:v>
                </c:pt>
                <c:pt idx="7">
                  <c:v>40909</c:v>
                </c:pt>
                <c:pt idx="8">
                  <c:v>41275</c:v>
                </c:pt>
                <c:pt idx="9">
                  <c:v>41640</c:v>
                </c:pt>
                <c:pt idx="10">
                  <c:v>42005</c:v>
                </c:pt>
                <c:pt idx="11">
                  <c:v>42370</c:v>
                </c:pt>
                <c:pt idx="12">
                  <c:v>42736</c:v>
                </c:pt>
                <c:pt idx="13">
                  <c:v>43101</c:v>
                </c:pt>
                <c:pt idx="14">
                  <c:v>43466</c:v>
                </c:pt>
                <c:pt idx="15">
                  <c:v>43831</c:v>
                </c:pt>
                <c:pt idx="16">
                  <c:v>44197</c:v>
                </c:pt>
                <c:pt idx="17">
                  <c:v>44562</c:v>
                </c:pt>
                <c:pt idx="18">
                  <c:v>44927</c:v>
                </c:pt>
                <c:pt idx="19">
                  <c:v>45292</c:v>
                </c:pt>
                <c:pt idx="20">
                  <c:v>45658</c:v>
                </c:pt>
                <c:pt idx="21">
                  <c:v>46023</c:v>
                </c:pt>
                <c:pt idx="22">
                  <c:v>46388</c:v>
                </c:pt>
                <c:pt idx="23">
                  <c:v>46753</c:v>
                </c:pt>
                <c:pt idx="24">
                  <c:v>47119</c:v>
                </c:pt>
                <c:pt idx="25">
                  <c:v>47484</c:v>
                </c:pt>
                <c:pt idx="26">
                  <c:v>47849</c:v>
                </c:pt>
                <c:pt idx="27">
                  <c:v>48214</c:v>
                </c:pt>
                <c:pt idx="28">
                  <c:v>48580</c:v>
                </c:pt>
                <c:pt idx="29">
                  <c:v>48945</c:v>
                </c:pt>
                <c:pt idx="30">
                  <c:v>49310</c:v>
                </c:pt>
                <c:pt idx="31">
                  <c:v>49675</c:v>
                </c:pt>
                <c:pt idx="32">
                  <c:v>50041</c:v>
                </c:pt>
                <c:pt idx="33">
                  <c:v>50406</c:v>
                </c:pt>
                <c:pt idx="34">
                  <c:v>50771</c:v>
                </c:pt>
                <c:pt idx="35">
                  <c:v>51136</c:v>
                </c:pt>
                <c:pt idx="36">
                  <c:v>51502</c:v>
                </c:pt>
                <c:pt idx="37">
                  <c:v>51867</c:v>
                </c:pt>
                <c:pt idx="38">
                  <c:v>52232</c:v>
                </c:pt>
                <c:pt idx="39">
                  <c:v>52597</c:v>
                </c:pt>
                <c:pt idx="40">
                  <c:v>52963</c:v>
                </c:pt>
                <c:pt idx="41">
                  <c:v>53328</c:v>
                </c:pt>
                <c:pt idx="42">
                  <c:v>53693</c:v>
                </c:pt>
                <c:pt idx="43">
                  <c:v>54058</c:v>
                </c:pt>
                <c:pt idx="44">
                  <c:v>54424</c:v>
                </c:pt>
                <c:pt idx="45">
                  <c:v>54789</c:v>
                </c:pt>
              </c:numCache>
            </c:numRef>
          </c:cat>
          <c:val>
            <c:numRef>
              <c:f>Figures_emissions!#REF!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</c:ser>
        <c:ser>
          <c:idx val="21"/>
          <c:order val="20"/>
          <c:tx>
            <c:strRef>
              <c:f>Figures_emissions!#REF!</c:f>
              <c:strCache>
                <c:ptCount val="1"/>
                <c:pt idx="0">
                  <c:v>#REF!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cat>
            <c:numRef>
              <c:f>'Figure 1'!$B$5:$AU$5</c:f>
              <c:numCache>
                <c:formatCode>yyyy</c:formatCode>
                <c:ptCount val="46"/>
                <c:pt idx="0">
                  <c:v>38353</c:v>
                </c:pt>
                <c:pt idx="1">
                  <c:v>38718</c:v>
                </c:pt>
                <c:pt idx="2">
                  <c:v>39083</c:v>
                </c:pt>
                <c:pt idx="3">
                  <c:v>39448</c:v>
                </c:pt>
                <c:pt idx="4">
                  <c:v>39814</c:v>
                </c:pt>
                <c:pt idx="5">
                  <c:v>40179</c:v>
                </c:pt>
                <c:pt idx="6">
                  <c:v>40544</c:v>
                </c:pt>
                <c:pt idx="7">
                  <c:v>40909</c:v>
                </c:pt>
                <c:pt idx="8">
                  <c:v>41275</c:v>
                </c:pt>
                <c:pt idx="9">
                  <c:v>41640</c:v>
                </c:pt>
                <c:pt idx="10">
                  <c:v>42005</c:v>
                </c:pt>
                <c:pt idx="11">
                  <c:v>42370</c:v>
                </c:pt>
                <c:pt idx="12">
                  <c:v>42736</c:v>
                </c:pt>
                <c:pt idx="13">
                  <c:v>43101</c:v>
                </c:pt>
                <c:pt idx="14">
                  <c:v>43466</c:v>
                </c:pt>
                <c:pt idx="15">
                  <c:v>43831</c:v>
                </c:pt>
                <c:pt idx="16">
                  <c:v>44197</c:v>
                </c:pt>
                <c:pt idx="17">
                  <c:v>44562</c:v>
                </c:pt>
                <c:pt idx="18">
                  <c:v>44927</c:v>
                </c:pt>
                <c:pt idx="19">
                  <c:v>45292</c:v>
                </c:pt>
                <c:pt idx="20">
                  <c:v>45658</c:v>
                </c:pt>
                <c:pt idx="21">
                  <c:v>46023</c:v>
                </c:pt>
                <c:pt idx="22">
                  <c:v>46388</c:v>
                </c:pt>
                <c:pt idx="23">
                  <c:v>46753</c:v>
                </c:pt>
                <c:pt idx="24">
                  <c:v>47119</c:v>
                </c:pt>
                <c:pt idx="25">
                  <c:v>47484</c:v>
                </c:pt>
                <c:pt idx="26">
                  <c:v>47849</c:v>
                </c:pt>
                <c:pt idx="27">
                  <c:v>48214</c:v>
                </c:pt>
                <c:pt idx="28">
                  <c:v>48580</c:v>
                </c:pt>
                <c:pt idx="29">
                  <c:v>48945</c:v>
                </c:pt>
                <c:pt idx="30">
                  <c:v>49310</c:v>
                </c:pt>
                <c:pt idx="31">
                  <c:v>49675</c:v>
                </c:pt>
                <c:pt idx="32">
                  <c:v>50041</c:v>
                </c:pt>
                <c:pt idx="33">
                  <c:v>50406</c:v>
                </c:pt>
                <c:pt idx="34">
                  <c:v>50771</c:v>
                </c:pt>
                <c:pt idx="35">
                  <c:v>51136</c:v>
                </c:pt>
                <c:pt idx="36">
                  <c:v>51502</c:v>
                </c:pt>
                <c:pt idx="37">
                  <c:v>51867</c:v>
                </c:pt>
                <c:pt idx="38">
                  <c:v>52232</c:v>
                </c:pt>
                <c:pt idx="39">
                  <c:v>52597</c:v>
                </c:pt>
                <c:pt idx="40">
                  <c:v>52963</c:v>
                </c:pt>
                <c:pt idx="41">
                  <c:v>53328</c:v>
                </c:pt>
                <c:pt idx="42">
                  <c:v>53693</c:v>
                </c:pt>
                <c:pt idx="43">
                  <c:v>54058</c:v>
                </c:pt>
                <c:pt idx="44">
                  <c:v>54424</c:v>
                </c:pt>
                <c:pt idx="45">
                  <c:v>54789</c:v>
                </c:pt>
              </c:numCache>
            </c:numRef>
          </c:cat>
          <c:val>
            <c:numRef>
              <c:f>Figures_emissions!#REF!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</c:ser>
        <c:ser>
          <c:idx val="22"/>
          <c:order val="21"/>
          <c:tx>
            <c:strRef>
              <c:f>Figures_emissions!#REF!</c:f>
              <c:strCache>
                <c:ptCount val="1"/>
                <c:pt idx="0">
                  <c:v>#REF!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cat>
            <c:numRef>
              <c:f>'Figure 1'!$B$5:$AU$5</c:f>
              <c:numCache>
                <c:formatCode>yyyy</c:formatCode>
                <c:ptCount val="46"/>
                <c:pt idx="0">
                  <c:v>38353</c:v>
                </c:pt>
                <c:pt idx="1">
                  <c:v>38718</c:v>
                </c:pt>
                <c:pt idx="2">
                  <c:v>39083</c:v>
                </c:pt>
                <c:pt idx="3">
                  <c:v>39448</c:v>
                </c:pt>
                <c:pt idx="4">
                  <c:v>39814</c:v>
                </c:pt>
                <c:pt idx="5">
                  <c:v>40179</c:v>
                </c:pt>
                <c:pt idx="6">
                  <c:v>40544</c:v>
                </c:pt>
                <c:pt idx="7">
                  <c:v>40909</c:v>
                </c:pt>
                <c:pt idx="8">
                  <c:v>41275</c:v>
                </c:pt>
                <c:pt idx="9">
                  <c:v>41640</c:v>
                </c:pt>
                <c:pt idx="10">
                  <c:v>42005</c:v>
                </c:pt>
                <c:pt idx="11">
                  <c:v>42370</c:v>
                </c:pt>
                <c:pt idx="12">
                  <c:v>42736</c:v>
                </c:pt>
                <c:pt idx="13">
                  <c:v>43101</c:v>
                </c:pt>
                <c:pt idx="14">
                  <c:v>43466</c:v>
                </c:pt>
                <c:pt idx="15">
                  <c:v>43831</c:v>
                </c:pt>
                <c:pt idx="16">
                  <c:v>44197</c:v>
                </c:pt>
                <c:pt idx="17">
                  <c:v>44562</c:v>
                </c:pt>
                <c:pt idx="18">
                  <c:v>44927</c:v>
                </c:pt>
                <c:pt idx="19">
                  <c:v>45292</c:v>
                </c:pt>
                <c:pt idx="20">
                  <c:v>45658</c:v>
                </c:pt>
                <c:pt idx="21">
                  <c:v>46023</c:v>
                </c:pt>
                <c:pt idx="22">
                  <c:v>46388</c:v>
                </c:pt>
                <c:pt idx="23">
                  <c:v>46753</c:v>
                </c:pt>
                <c:pt idx="24">
                  <c:v>47119</c:v>
                </c:pt>
                <c:pt idx="25">
                  <c:v>47484</c:v>
                </c:pt>
                <c:pt idx="26">
                  <c:v>47849</c:v>
                </c:pt>
                <c:pt idx="27">
                  <c:v>48214</c:v>
                </c:pt>
                <c:pt idx="28">
                  <c:v>48580</c:v>
                </c:pt>
                <c:pt idx="29">
                  <c:v>48945</c:v>
                </c:pt>
                <c:pt idx="30">
                  <c:v>49310</c:v>
                </c:pt>
                <c:pt idx="31">
                  <c:v>49675</c:v>
                </c:pt>
                <c:pt idx="32">
                  <c:v>50041</c:v>
                </c:pt>
                <c:pt idx="33">
                  <c:v>50406</c:v>
                </c:pt>
                <c:pt idx="34">
                  <c:v>50771</c:v>
                </c:pt>
                <c:pt idx="35">
                  <c:v>51136</c:v>
                </c:pt>
                <c:pt idx="36">
                  <c:v>51502</c:v>
                </c:pt>
                <c:pt idx="37">
                  <c:v>51867</c:v>
                </c:pt>
                <c:pt idx="38">
                  <c:v>52232</c:v>
                </c:pt>
                <c:pt idx="39">
                  <c:v>52597</c:v>
                </c:pt>
                <c:pt idx="40">
                  <c:v>52963</c:v>
                </c:pt>
                <c:pt idx="41">
                  <c:v>53328</c:v>
                </c:pt>
                <c:pt idx="42">
                  <c:v>53693</c:v>
                </c:pt>
                <c:pt idx="43">
                  <c:v>54058</c:v>
                </c:pt>
                <c:pt idx="44">
                  <c:v>54424</c:v>
                </c:pt>
                <c:pt idx="45">
                  <c:v>54789</c:v>
                </c:pt>
              </c:numCache>
            </c:numRef>
          </c:cat>
          <c:val>
            <c:numRef>
              <c:f>Figures_emissions!#REF!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</c:ser>
        <c:ser>
          <c:idx val="23"/>
          <c:order val="22"/>
          <c:tx>
            <c:strRef>
              <c:f>'Figure 1'!$A$29</c:f>
              <c:strCache>
                <c:ptCount val="1"/>
                <c:pt idx="0">
                  <c:v>High economic growth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cat>
            <c:numRef>
              <c:f>'Figure 1'!$B$5:$AU$5</c:f>
              <c:numCache>
                <c:formatCode>yyyy</c:formatCode>
                <c:ptCount val="46"/>
                <c:pt idx="0">
                  <c:v>38353</c:v>
                </c:pt>
                <c:pt idx="1">
                  <c:v>38718</c:v>
                </c:pt>
                <c:pt idx="2">
                  <c:v>39083</c:v>
                </c:pt>
                <c:pt idx="3">
                  <c:v>39448</c:v>
                </c:pt>
                <c:pt idx="4">
                  <c:v>39814</c:v>
                </c:pt>
                <c:pt idx="5">
                  <c:v>40179</c:v>
                </c:pt>
                <c:pt idx="6">
                  <c:v>40544</c:v>
                </c:pt>
                <c:pt idx="7">
                  <c:v>40909</c:v>
                </c:pt>
                <c:pt idx="8">
                  <c:v>41275</c:v>
                </c:pt>
                <c:pt idx="9">
                  <c:v>41640</c:v>
                </c:pt>
                <c:pt idx="10">
                  <c:v>42005</c:v>
                </c:pt>
                <c:pt idx="11">
                  <c:v>42370</c:v>
                </c:pt>
                <c:pt idx="12">
                  <c:v>42736</c:v>
                </c:pt>
                <c:pt idx="13">
                  <c:v>43101</c:v>
                </c:pt>
                <c:pt idx="14">
                  <c:v>43466</c:v>
                </c:pt>
                <c:pt idx="15">
                  <c:v>43831</c:v>
                </c:pt>
                <c:pt idx="16">
                  <c:v>44197</c:v>
                </c:pt>
                <c:pt idx="17">
                  <c:v>44562</c:v>
                </c:pt>
                <c:pt idx="18">
                  <c:v>44927</c:v>
                </c:pt>
                <c:pt idx="19">
                  <c:v>45292</c:v>
                </c:pt>
                <c:pt idx="20">
                  <c:v>45658</c:v>
                </c:pt>
                <c:pt idx="21">
                  <c:v>46023</c:v>
                </c:pt>
                <c:pt idx="22">
                  <c:v>46388</c:v>
                </c:pt>
                <c:pt idx="23">
                  <c:v>46753</c:v>
                </c:pt>
                <c:pt idx="24">
                  <c:v>47119</c:v>
                </c:pt>
                <c:pt idx="25">
                  <c:v>47484</c:v>
                </c:pt>
                <c:pt idx="26">
                  <c:v>47849</c:v>
                </c:pt>
                <c:pt idx="27">
                  <c:v>48214</c:v>
                </c:pt>
                <c:pt idx="28">
                  <c:v>48580</c:v>
                </c:pt>
                <c:pt idx="29">
                  <c:v>48945</c:v>
                </c:pt>
                <c:pt idx="30">
                  <c:v>49310</c:v>
                </c:pt>
                <c:pt idx="31">
                  <c:v>49675</c:v>
                </c:pt>
                <c:pt idx="32">
                  <c:v>50041</c:v>
                </c:pt>
                <c:pt idx="33">
                  <c:v>50406</c:v>
                </c:pt>
                <c:pt idx="34">
                  <c:v>50771</c:v>
                </c:pt>
                <c:pt idx="35">
                  <c:v>51136</c:v>
                </c:pt>
                <c:pt idx="36">
                  <c:v>51502</c:v>
                </c:pt>
                <c:pt idx="37">
                  <c:v>51867</c:v>
                </c:pt>
                <c:pt idx="38">
                  <c:v>52232</c:v>
                </c:pt>
                <c:pt idx="39">
                  <c:v>52597</c:v>
                </c:pt>
                <c:pt idx="40">
                  <c:v>52963</c:v>
                </c:pt>
                <c:pt idx="41">
                  <c:v>53328</c:v>
                </c:pt>
                <c:pt idx="42">
                  <c:v>53693</c:v>
                </c:pt>
                <c:pt idx="43">
                  <c:v>54058</c:v>
                </c:pt>
                <c:pt idx="44">
                  <c:v>54424</c:v>
                </c:pt>
                <c:pt idx="45">
                  <c:v>54789</c:v>
                </c:pt>
              </c:numCache>
            </c:numRef>
          </c:cat>
          <c:val>
            <c:numRef>
              <c:f>'Figure 1'!$B$29:$AU$29</c:f>
              <c:numCache>
                <c:formatCode>0%</c:formatCode>
                <c:ptCount val="46"/>
                <c:pt idx="0">
                  <c:v>1</c:v>
                </c:pt>
                <c:pt idx="1">
                  <c:v>0.9870712243315376</c:v>
                </c:pt>
                <c:pt idx="2">
                  <c:v>1.0014226578393699</c:v>
                </c:pt>
                <c:pt idx="3">
                  <c:v>0.96939163935450234</c:v>
                </c:pt>
                <c:pt idx="4">
                  <c:v>0.89956199326576758</c:v>
                </c:pt>
                <c:pt idx="5">
                  <c:v>0.93117455440961083</c:v>
                </c:pt>
                <c:pt idx="6">
                  <c:v>0.90804169120891021</c:v>
                </c:pt>
                <c:pt idx="7">
                  <c:v>0.87168766885874305</c:v>
                </c:pt>
                <c:pt idx="8">
                  <c:v>0.89209242973671399</c:v>
                </c:pt>
                <c:pt idx="9">
                  <c:v>0.90125516924280236</c:v>
                </c:pt>
                <c:pt idx="10">
                  <c:v>0.87598970117208008</c:v>
                </c:pt>
                <c:pt idx="11">
                  <c:v>0.86058497073445617</c:v>
                </c:pt>
                <c:pt idx="12">
                  <c:v>0.85419617827329342</c:v>
                </c:pt>
                <c:pt idx="13">
                  <c:v>0.8785273515182962</c:v>
                </c:pt>
                <c:pt idx="14">
                  <c:v>0.85671529572463012</c:v>
                </c:pt>
                <c:pt idx="15">
                  <c:v>0.76187249159599679</c:v>
                </c:pt>
                <c:pt idx="16">
                  <c:v>0.81112074338763329</c:v>
                </c:pt>
                <c:pt idx="17">
                  <c:v>0.80793110244680399</c:v>
                </c:pt>
                <c:pt idx="18">
                  <c:v>0.79607261223672388</c:v>
                </c:pt>
                <c:pt idx="19">
                  <c:v>0.79222667255692669</c:v>
                </c:pt>
                <c:pt idx="20">
                  <c:v>0.77813567760391611</c:v>
                </c:pt>
                <c:pt idx="21">
                  <c:v>0.75954081846075183</c:v>
                </c:pt>
                <c:pt idx="22">
                  <c:v>0.73983551883745158</c:v>
                </c:pt>
                <c:pt idx="23">
                  <c:v>0.72574419876345786</c:v>
                </c:pt>
                <c:pt idx="24">
                  <c:v>0.71430758008090778</c:v>
                </c:pt>
                <c:pt idx="25">
                  <c:v>0.70812988602723792</c:v>
                </c:pt>
                <c:pt idx="26">
                  <c:v>0.70609449832421345</c:v>
                </c:pt>
                <c:pt idx="27">
                  <c:v>0.70205867583771409</c:v>
                </c:pt>
                <c:pt idx="28">
                  <c:v>0.70244258711821794</c:v>
                </c:pt>
                <c:pt idx="29">
                  <c:v>0.69618734663263504</c:v>
                </c:pt>
                <c:pt idx="30">
                  <c:v>0.69013743328252941</c:v>
                </c:pt>
                <c:pt idx="31">
                  <c:v>0.68871266207353232</c:v>
                </c:pt>
                <c:pt idx="32">
                  <c:v>0.6868838207512904</c:v>
                </c:pt>
                <c:pt idx="33">
                  <c:v>0.68537085469067105</c:v>
                </c:pt>
                <c:pt idx="34">
                  <c:v>0.68826347871868554</c:v>
                </c:pt>
                <c:pt idx="35">
                  <c:v>0.69006769042010407</c:v>
                </c:pt>
                <c:pt idx="36">
                  <c:v>0.69187604778862211</c:v>
                </c:pt>
                <c:pt idx="37">
                  <c:v>0.69315393639583689</c:v>
                </c:pt>
                <c:pt idx="38">
                  <c:v>0.6947785073506515</c:v>
                </c:pt>
                <c:pt idx="39">
                  <c:v>0.69705092323297968</c:v>
                </c:pt>
                <c:pt idx="40">
                  <c:v>0.69989193093383739</c:v>
                </c:pt>
                <c:pt idx="41">
                  <c:v>0.70332250200518709</c:v>
                </c:pt>
                <c:pt idx="42">
                  <c:v>0.70589933201020683</c:v>
                </c:pt>
                <c:pt idx="43">
                  <c:v>0.70895501461584554</c:v>
                </c:pt>
                <c:pt idx="44">
                  <c:v>0.71011016214444489</c:v>
                </c:pt>
                <c:pt idx="45">
                  <c:v>0.71266537018906329</c:v>
                </c:pt>
              </c:numCache>
            </c:numRef>
          </c:val>
          <c:smooth val="0"/>
        </c:ser>
        <c:ser>
          <c:idx val="24"/>
          <c:order val="23"/>
          <c:tx>
            <c:strRef>
              <c:f>'Figure 1'!$A$30</c:f>
              <c:strCache>
                <c:ptCount val="1"/>
                <c:pt idx="0">
                  <c:v>Low economic growth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cat>
            <c:numRef>
              <c:f>'Figure 1'!$B$5:$AU$5</c:f>
              <c:numCache>
                <c:formatCode>yyyy</c:formatCode>
                <c:ptCount val="46"/>
                <c:pt idx="0">
                  <c:v>38353</c:v>
                </c:pt>
                <c:pt idx="1">
                  <c:v>38718</c:v>
                </c:pt>
                <c:pt idx="2">
                  <c:v>39083</c:v>
                </c:pt>
                <c:pt idx="3">
                  <c:v>39448</c:v>
                </c:pt>
                <c:pt idx="4">
                  <c:v>39814</c:v>
                </c:pt>
                <c:pt idx="5">
                  <c:v>40179</c:v>
                </c:pt>
                <c:pt idx="6">
                  <c:v>40544</c:v>
                </c:pt>
                <c:pt idx="7">
                  <c:v>40909</c:v>
                </c:pt>
                <c:pt idx="8">
                  <c:v>41275</c:v>
                </c:pt>
                <c:pt idx="9">
                  <c:v>41640</c:v>
                </c:pt>
                <c:pt idx="10">
                  <c:v>42005</c:v>
                </c:pt>
                <c:pt idx="11">
                  <c:v>42370</c:v>
                </c:pt>
                <c:pt idx="12">
                  <c:v>42736</c:v>
                </c:pt>
                <c:pt idx="13">
                  <c:v>43101</c:v>
                </c:pt>
                <c:pt idx="14">
                  <c:v>43466</c:v>
                </c:pt>
                <c:pt idx="15">
                  <c:v>43831</c:v>
                </c:pt>
                <c:pt idx="16">
                  <c:v>44197</c:v>
                </c:pt>
                <c:pt idx="17">
                  <c:v>44562</c:v>
                </c:pt>
                <c:pt idx="18">
                  <c:v>44927</c:v>
                </c:pt>
                <c:pt idx="19">
                  <c:v>45292</c:v>
                </c:pt>
                <c:pt idx="20">
                  <c:v>45658</c:v>
                </c:pt>
                <c:pt idx="21">
                  <c:v>46023</c:v>
                </c:pt>
                <c:pt idx="22">
                  <c:v>46388</c:v>
                </c:pt>
                <c:pt idx="23">
                  <c:v>46753</c:v>
                </c:pt>
                <c:pt idx="24">
                  <c:v>47119</c:v>
                </c:pt>
                <c:pt idx="25">
                  <c:v>47484</c:v>
                </c:pt>
                <c:pt idx="26">
                  <c:v>47849</c:v>
                </c:pt>
                <c:pt idx="27">
                  <c:v>48214</c:v>
                </c:pt>
                <c:pt idx="28">
                  <c:v>48580</c:v>
                </c:pt>
                <c:pt idx="29">
                  <c:v>48945</c:v>
                </c:pt>
                <c:pt idx="30">
                  <c:v>49310</c:v>
                </c:pt>
                <c:pt idx="31">
                  <c:v>49675</c:v>
                </c:pt>
                <c:pt idx="32">
                  <c:v>50041</c:v>
                </c:pt>
                <c:pt idx="33">
                  <c:v>50406</c:v>
                </c:pt>
                <c:pt idx="34">
                  <c:v>50771</c:v>
                </c:pt>
                <c:pt idx="35">
                  <c:v>51136</c:v>
                </c:pt>
                <c:pt idx="36">
                  <c:v>51502</c:v>
                </c:pt>
                <c:pt idx="37">
                  <c:v>51867</c:v>
                </c:pt>
                <c:pt idx="38">
                  <c:v>52232</c:v>
                </c:pt>
                <c:pt idx="39">
                  <c:v>52597</c:v>
                </c:pt>
                <c:pt idx="40">
                  <c:v>52963</c:v>
                </c:pt>
                <c:pt idx="41">
                  <c:v>53328</c:v>
                </c:pt>
                <c:pt idx="42">
                  <c:v>53693</c:v>
                </c:pt>
                <c:pt idx="43">
                  <c:v>54058</c:v>
                </c:pt>
                <c:pt idx="44">
                  <c:v>54424</c:v>
                </c:pt>
                <c:pt idx="45">
                  <c:v>54789</c:v>
                </c:pt>
              </c:numCache>
            </c:numRef>
          </c:cat>
          <c:val>
            <c:numRef>
              <c:f>'Figure 1'!$B$30:$AU$30</c:f>
              <c:numCache>
                <c:formatCode>0%</c:formatCode>
                <c:ptCount val="46"/>
                <c:pt idx="0">
                  <c:v>1</c:v>
                </c:pt>
                <c:pt idx="1">
                  <c:v>0.9870712243315376</c:v>
                </c:pt>
                <c:pt idx="2">
                  <c:v>1.0014226578393699</c:v>
                </c:pt>
                <c:pt idx="3">
                  <c:v>0.96939163935450234</c:v>
                </c:pt>
                <c:pt idx="4">
                  <c:v>0.89956199326576758</c:v>
                </c:pt>
                <c:pt idx="5">
                  <c:v>0.93117455440961083</c:v>
                </c:pt>
                <c:pt idx="6">
                  <c:v>0.90804169120891021</c:v>
                </c:pt>
                <c:pt idx="7">
                  <c:v>0.87168766885874305</c:v>
                </c:pt>
                <c:pt idx="8">
                  <c:v>0.89209242973671399</c:v>
                </c:pt>
                <c:pt idx="9">
                  <c:v>0.90125516924280236</c:v>
                </c:pt>
                <c:pt idx="10">
                  <c:v>0.87598970117208008</c:v>
                </c:pt>
                <c:pt idx="11">
                  <c:v>0.86058488949582856</c:v>
                </c:pt>
                <c:pt idx="12">
                  <c:v>0.85419617827329342</c:v>
                </c:pt>
                <c:pt idx="13">
                  <c:v>0.8785273515182962</c:v>
                </c:pt>
                <c:pt idx="14">
                  <c:v>0.85671537696325784</c:v>
                </c:pt>
                <c:pt idx="15">
                  <c:v>0.76187249159599679</c:v>
                </c:pt>
                <c:pt idx="16">
                  <c:v>0.81112074338763329</c:v>
                </c:pt>
                <c:pt idx="17">
                  <c:v>0.80798645774850419</c:v>
                </c:pt>
                <c:pt idx="18">
                  <c:v>0.78249314662405367</c:v>
                </c:pt>
                <c:pt idx="19">
                  <c:v>0.76668434623965775</c:v>
                </c:pt>
                <c:pt idx="20">
                  <c:v>0.74202315422113552</c:v>
                </c:pt>
                <c:pt idx="21">
                  <c:v>0.71682352722809473</c:v>
                </c:pt>
                <c:pt idx="22">
                  <c:v>0.68838695127789507</c:v>
                </c:pt>
                <c:pt idx="23">
                  <c:v>0.66980054577971226</c:v>
                </c:pt>
                <c:pt idx="24">
                  <c:v>0.6501156488715083</c:v>
                </c:pt>
                <c:pt idx="25">
                  <c:v>0.63692980804894272</c:v>
                </c:pt>
                <c:pt idx="26">
                  <c:v>0.62959217055760752</c:v>
                </c:pt>
                <c:pt idx="27">
                  <c:v>0.62591957213484639</c:v>
                </c:pt>
                <c:pt idx="28">
                  <c:v>0.6261047402711104</c:v>
                </c:pt>
                <c:pt idx="29">
                  <c:v>0.61855336295157526</c:v>
                </c:pt>
                <c:pt idx="30">
                  <c:v>0.61058222730766487</c:v>
                </c:pt>
                <c:pt idx="31">
                  <c:v>0.60562978955178959</c:v>
                </c:pt>
                <c:pt idx="32">
                  <c:v>0.6050125484472112</c:v>
                </c:pt>
                <c:pt idx="33">
                  <c:v>0.601713050241517</c:v>
                </c:pt>
                <c:pt idx="34">
                  <c:v>0.60024588845025251</c:v>
                </c:pt>
                <c:pt idx="35">
                  <c:v>0.60097818908837253</c:v>
                </c:pt>
                <c:pt idx="36">
                  <c:v>0.59917568423049772</c:v>
                </c:pt>
                <c:pt idx="37">
                  <c:v>0.59827325325880532</c:v>
                </c:pt>
                <c:pt idx="38">
                  <c:v>0.59727372664511169</c:v>
                </c:pt>
                <c:pt idx="39">
                  <c:v>0.59585879097012928</c:v>
                </c:pt>
                <c:pt idx="40">
                  <c:v>0.59473453193260717</c:v>
                </c:pt>
                <c:pt idx="41">
                  <c:v>0.59494697144334674</c:v>
                </c:pt>
                <c:pt idx="42">
                  <c:v>0.5958206680793755</c:v>
                </c:pt>
                <c:pt idx="43">
                  <c:v>0.5966620943352936</c:v>
                </c:pt>
                <c:pt idx="44">
                  <c:v>0.59835100278728748</c:v>
                </c:pt>
                <c:pt idx="45">
                  <c:v>0.60144493014162137</c:v>
                </c:pt>
              </c:numCache>
            </c:numRef>
          </c:val>
          <c:smooth val="0"/>
        </c:ser>
        <c:ser>
          <c:idx val="25"/>
          <c:order val="24"/>
          <c:tx>
            <c:strRef>
              <c:f>'Figure 1'!$A$31</c:f>
              <c:strCache>
                <c:ptCount val="1"/>
                <c:pt idx="0">
                  <c:v>High oil price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cat>
            <c:numRef>
              <c:f>'Figure 1'!$B$5:$AU$5</c:f>
              <c:numCache>
                <c:formatCode>yyyy</c:formatCode>
                <c:ptCount val="46"/>
                <c:pt idx="0">
                  <c:v>38353</c:v>
                </c:pt>
                <c:pt idx="1">
                  <c:v>38718</c:v>
                </c:pt>
                <c:pt idx="2">
                  <c:v>39083</c:v>
                </c:pt>
                <c:pt idx="3">
                  <c:v>39448</c:v>
                </c:pt>
                <c:pt idx="4">
                  <c:v>39814</c:v>
                </c:pt>
                <c:pt idx="5">
                  <c:v>40179</c:v>
                </c:pt>
                <c:pt idx="6">
                  <c:v>40544</c:v>
                </c:pt>
                <c:pt idx="7">
                  <c:v>40909</c:v>
                </c:pt>
                <c:pt idx="8">
                  <c:v>41275</c:v>
                </c:pt>
                <c:pt idx="9">
                  <c:v>41640</c:v>
                </c:pt>
                <c:pt idx="10">
                  <c:v>42005</c:v>
                </c:pt>
                <c:pt idx="11">
                  <c:v>42370</c:v>
                </c:pt>
                <c:pt idx="12">
                  <c:v>42736</c:v>
                </c:pt>
                <c:pt idx="13">
                  <c:v>43101</c:v>
                </c:pt>
                <c:pt idx="14">
                  <c:v>43466</c:v>
                </c:pt>
                <c:pt idx="15">
                  <c:v>43831</c:v>
                </c:pt>
                <c:pt idx="16">
                  <c:v>44197</c:v>
                </c:pt>
                <c:pt idx="17">
                  <c:v>44562</c:v>
                </c:pt>
                <c:pt idx="18">
                  <c:v>44927</c:v>
                </c:pt>
                <c:pt idx="19">
                  <c:v>45292</c:v>
                </c:pt>
                <c:pt idx="20">
                  <c:v>45658</c:v>
                </c:pt>
                <c:pt idx="21">
                  <c:v>46023</c:v>
                </c:pt>
                <c:pt idx="22">
                  <c:v>46388</c:v>
                </c:pt>
                <c:pt idx="23">
                  <c:v>46753</c:v>
                </c:pt>
                <c:pt idx="24">
                  <c:v>47119</c:v>
                </c:pt>
                <c:pt idx="25">
                  <c:v>47484</c:v>
                </c:pt>
                <c:pt idx="26">
                  <c:v>47849</c:v>
                </c:pt>
                <c:pt idx="27">
                  <c:v>48214</c:v>
                </c:pt>
                <c:pt idx="28">
                  <c:v>48580</c:v>
                </c:pt>
                <c:pt idx="29">
                  <c:v>48945</c:v>
                </c:pt>
                <c:pt idx="30">
                  <c:v>49310</c:v>
                </c:pt>
                <c:pt idx="31">
                  <c:v>49675</c:v>
                </c:pt>
                <c:pt idx="32">
                  <c:v>50041</c:v>
                </c:pt>
                <c:pt idx="33">
                  <c:v>50406</c:v>
                </c:pt>
                <c:pt idx="34">
                  <c:v>50771</c:v>
                </c:pt>
                <c:pt idx="35">
                  <c:v>51136</c:v>
                </c:pt>
                <c:pt idx="36">
                  <c:v>51502</c:v>
                </c:pt>
                <c:pt idx="37">
                  <c:v>51867</c:v>
                </c:pt>
                <c:pt idx="38">
                  <c:v>52232</c:v>
                </c:pt>
                <c:pt idx="39">
                  <c:v>52597</c:v>
                </c:pt>
                <c:pt idx="40">
                  <c:v>52963</c:v>
                </c:pt>
                <c:pt idx="41">
                  <c:v>53328</c:v>
                </c:pt>
                <c:pt idx="42">
                  <c:v>53693</c:v>
                </c:pt>
                <c:pt idx="43">
                  <c:v>54058</c:v>
                </c:pt>
                <c:pt idx="44">
                  <c:v>54424</c:v>
                </c:pt>
                <c:pt idx="45">
                  <c:v>54789</c:v>
                </c:pt>
              </c:numCache>
            </c:numRef>
          </c:cat>
          <c:val>
            <c:numRef>
              <c:f>'Figure 1'!$B$31:$AU$31</c:f>
              <c:numCache>
                <c:formatCode>0%</c:formatCode>
                <c:ptCount val="46"/>
                <c:pt idx="0">
                  <c:v>1</c:v>
                </c:pt>
                <c:pt idx="1">
                  <c:v>0.9870712243315376</c:v>
                </c:pt>
                <c:pt idx="2">
                  <c:v>1.0014226578393699</c:v>
                </c:pt>
                <c:pt idx="3">
                  <c:v>0.96939163935450234</c:v>
                </c:pt>
                <c:pt idx="4">
                  <c:v>0.89956199326576758</c:v>
                </c:pt>
                <c:pt idx="5">
                  <c:v>0.93117455440961083</c:v>
                </c:pt>
                <c:pt idx="6">
                  <c:v>0.90804169120891021</c:v>
                </c:pt>
                <c:pt idx="7">
                  <c:v>0.87168766885874305</c:v>
                </c:pt>
                <c:pt idx="8">
                  <c:v>0.89209242973671399</c:v>
                </c:pt>
                <c:pt idx="9">
                  <c:v>0.90125516924280236</c:v>
                </c:pt>
                <c:pt idx="10">
                  <c:v>0.87598970117208008</c:v>
                </c:pt>
                <c:pt idx="11">
                  <c:v>0.86058497073445617</c:v>
                </c:pt>
                <c:pt idx="12">
                  <c:v>0.85419617827329342</c:v>
                </c:pt>
                <c:pt idx="13">
                  <c:v>0.8785273515182962</c:v>
                </c:pt>
                <c:pt idx="14">
                  <c:v>0.85671529572463012</c:v>
                </c:pt>
                <c:pt idx="15">
                  <c:v>0.76187249159599679</c:v>
                </c:pt>
                <c:pt idx="16">
                  <c:v>0.81112074338763329</c:v>
                </c:pt>
                <c:pt idx="17">
                  <c:v>0.80799995118490731</c:v>
                </c:pt>
                <c:pt idx="18">
                  <c:v>0.78882617709096003</c:v>
                </c:pt>
                <c:pt idx="19">
                  <c:v>0.78219263428610597</c:v>
                </c:pt>
                <c:pt idx="20">
                  <c:v>0.75945880140722855</c:v>
                </c:pt>
                <c:pt idx="21">
                  <c:v>0.73462682864669504</c:v>
                </c:pt>
                <c:pt idx="22">
                  <c:v>0.70879301263979877</c:v>
                </c:pt>
                <c:pt idx="23">
                  <c:v>0.69260208939001533</c:v>
                </c:pt>
                <c:pt idx="24">
                  <c:v>0.68116660871414281</c:v>
                </c:pt>
                <c:pt idx="25">
                  <c:v>0.67750563407404041</c:v>
                </c:pt>
                <c:pt idx="26">
                  <c:v>0.67681974749440055</c:v>
                </c:pt>
                <c:pt idx="27">
                  <c:v>0.67693391290362015</c:v>
                </c:pt>
                <c:pt idx="28">
                  <c:v>0.67702413971976938</c:v>
                </c:pt>
                <c:pt idx="29">
                  <c:v>0.66974425556790362</c:v>
                </c:pt>
                <c:pt idx="30">
                  <c:v>0.66703549935869277</c:v>
                </c:pt>
                <c:pt idx="31">
                  <c:v>0.66333806821853913</c:v>
                </c:pt>
                <c:pt idx="32">
                  <c:v>0.66025921928621056</c:v>
                </c:pt>
                <c:pt idx="33">
                  <c:v>0.65617068325166306</c:v>
                </c:pt>
                <c:pt idx="34">
                  <c:v>0.65525333616874792</c:v>
                </c:pt>
                <c:pt idx="35">
                  <c:v>0.65573426168615279</c:v>
                </c:pt>
                <c:pt idx="36">
                  <c:v>0.65506914339543354</c:v>
                </c:pt>
                <c:pt idx="37">
                  <c:v>0.65302522080879988</c:v>
                </c:pt>
                <c:pt idx="38">
                  <c:v>0.65228113391076581</c:v>
                </c:pt>
                <c:pt idx="39">
                  <c:v>0.65174570659666897</c:v>
                </c:pt>
                <c:pt idx="40">
                  <c:v>0.64999977645227225</c:v>
                </c:pt>
                <c:pt idx="41">
                  <c:v>0.64751906655983127</c:v>
                </c:pt>
                <c:pt idx="42">
                  <c:v>0.64688825078022227</c:v>
                </c:pt>
                <c:pt idx="43">
                  <c:v>0.6484428756095697</c:v>
                </c:pt>
                <c:pt idx="44">
                  <c:v>0.65103714128857759</c:v>
                </c:pt>
                <c:pt idx="45">
                  <c:v>0.65372573883152041</c:v>
                </c:pt>
              </c:numCache>
            </c:numRef>
          </c:val>
          <c:smooth val="0"/>
        </c:ser>
        <c:ser>
          <c:idx val="26"/>
          <c:order val="25"/>
          <c:tx>
            <c:strRef>
              <c:f>'Figure 1'!$A$32</c:f>
              <c:strCache>
                <c:ptCount val="1"/>
                <c:pt idx="0">
                  <c:v>Low oil price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cat>
            <c:numRef>
              <c:f>'Figure 1'!$B$5:$AU$5</c:f>
              <c:numCache>
                <c:formatCode>yyyy</c:formatCode>
                <c:ptCount val="46"/>
                <c:pt idx="0">
                  <c:v>38353</c:v>
                </c:pt>
                <c:pt idx="1">
                  <c:v>38718</c:v>
                </c:pt>
                <c:pt idx="2">
                  <c:v>39083</c:v>
                </c:pt>
                <c:pt idx="3">
                  <c:v>39448</c:v>
                </c:pt>
                <c:pt idx="4">
                  <c:v>39814</c:v>
                </c:pt>
                <c:pt idx="5">
                  <c:v>40179</c:v>
                </c:pt>
                <c:pt idx="6">
                  <c:v>40544</c:v>
                </c:pt>
                <c:pt idx="7">
                  <c:v>40909</c:v>
                </c:pt>
                <c:pt idx="8">
                  <c:v>41275</c:v>
                </c:pt>
                <c:pt idx="9">
                  <c:v>41640</c:v>
                </c:pt>
                <c:pt idx="10">
                  <c:v>42005</c:v>
                </c:pt>
                <c:pt idx="11">
                  <c:v>42370</c:v>
                </c:pt>
                <c:pt idx="12">
                  <c:v>42736</c:v>
                </c:pt>
                <c:pt idx="13">
                  <c:v>43101</c:v>
                </c:pt>
                <c:pt idx="14">
                  <c:v>43466</c:v>
                </c:pt>
                <c:pt idx="15">
                  <c:v>43831</c:v>
                </c:pt>
                <c:pt idx="16">
                  <c:v>44197</c:v>
                </c:pt>
                <c:pt idx="17">
                  <c:v>44562</c:v>
                </c:pt>
                <c:pt idx="18">
                  <c:v>44927</c:v>
                </c:pt>
                <c:pt idx="19">
                  <c:v>45292</c:v>
                </c:pt>
                <c:pt idx="20">
                  <c:v>45658</c:v>
                </c:pt>
                <c:pt idx="21">
                  <c:v>46023</c:v>
                </c:pt>
                <c:pt idx="22">
                  <c:v>46388</c:v>
                </c:pt>
                <c:pt idx="23">
                  <c:v>46753</c:v>
                </c:pt>
                <c:pt idx="24">
                  <c:v>47119</c:v>
                </c:pt>
                <c:pt idx="25">
                  <c:v>47484</c:v>
                </c:pt>
                <c:pt idx="26">
                  <c:v>47849</c:v>
                </c:pt>
                <c:pt idx="27">
                  <c:v>48214</c:v>
                </c:pt>
                <c:pt idx="28">
                  <c:v>48580</c:v>
                </c:pt>
                <c:pt idx="29">
                  <c:v>48945</c:v>
                </c:pt>
                <c:pt idx="30">
                  <c:v>49310</c:v>
                </c:pt>
                <c:pt idx="31">
                  <c:v>49675</c:v>
                </c:pt>
                <c:pt idx="32">
                  <c:v>50041</c:v>
                </c:pt>
                <c:pt idx="33">
                  <c:v>50406</c:v>
                </c:pt>
                <c:pt idx="34">
                  <c:v>50771</c:v>
                </c:pt>
                <c:pt idx="35">
                  <c:v>51136</c:v>
                </c:pt>
                <c:pt idx="36">
                  <c:v>51502</c:v>
                </c:pt>
                <c:pt idx="37">
                  <c:v>51867</c:v>
                </c:pt>
                <c:pt idx="38">
                  <c:v>52232</c:v>
                </c:pt>
                <c:pt idx="39">
                  <c:v>52597</c:v>
                </c:pt>
                <c:pt idx="40">
                  <c:v>52963</c:v>
                </c:pt>
                <c:pt idx="41">
                  <c:v>53328</c:v>
                </c:pt>
                <c:pt idx="42">
                  <c:v>53693</c:v>
                </c:pt>
                <c:pt idx="43">
                  <c:v>54058</c:v>
                </c:pt>
                <c:pt idx="44">
                  <c:v>54424</c:v>
                </c:pt>
                <c:pt idx="45">
                  <c:v>54789</c:v>
                </c:pt>
              </c:numCache>
            </c:numRef>
          </c:cat>
          <c:val>
            <c:numRef>
              <c:f>'Figure 1'!$B$32:$AU$32</c:f>
              <c:numCache>
                <c:formatCode>0%</c:formatCode>
                <c:ptCount val="46"/>
                <c:pt idx="0">
                  <c:v>1</c:v>
                </c:pt>
                <c:pt idx="1">
                  <c:v>0.9870712243315376</c:v>
                </c:pt>
                <c:pt idx="2">
                  <c:v>1.0014226578393699</c:v>
                </c:pt>
                <c:pt idx="3">
                  <c:v>0.96939163935450234</c:v>
                </c:pt>
                <c:pt idx="4">
                  <c:v>0.89956199326576758</c:v>
                </c:pt>
                <c:pt idx="5">
                  <c:v>0.93117455440961083</c:v>
                </c:pt>
                <c:pt idx="6">
                  <c:v>0.90804169120891021</c:v>
                </c:pt>
                <c:pt idx="7">
                  <c:v>0.87168766885874305</c:v>
                </c:pt>
                <c:pt idx="8">
                  <c:v>0.89209242973671399</c:v>
                </c:pt>
                <c:pt idx="9">
                  <c:v>0.90125516924280236</c:v>
                </c:pt>
                <c:pt idx="10">
                  <c:v>0.87598970117208008</c:v>
                </c:pt>
                <c:pt idx="11">
                  <c:v>0.86058497073445617</c:v>
                </c:pt>
                <c:pt idx="12">
                  <c:v>0.85419617827329342</c:v>
                </c:pt>
                <c:pt idx="13">
                  <c:v>0.8785273515182962</c:v>
                </c:pt>
                <c:pt idx="14">
                  <c:v>0.85671537696325784</c:v>
                </c:pt>
                <c:pt idx="15">
                  <c:v>0.76187249159599679</c:v>
                </c:pt>
                <c:pt idx="16">
                  <c:v>0.81112074338763329</c:v>
                </c:pt>
                <c:pt idx="17">
                  <c:v>0.80798954664755374</c:v>
                </c:pt>
                <c:pt idx="18">
                  <c:v>0.78858687273182848</c:v>
                </c:pt>
                <c:pt idx="19">
                  <c:v>0.77623603665119911</c:v>
                </c:pt>
                <c:pt idx="20">
                  <c:v>0.75939084679344726</c:v>
                </c:pt>
                <c:pt idx="21">
                  <c:v>0.74067405962383459</c:v>
                </c:pt>
                <c:pt idx="22">
                  <c:v>0.71221862532482716</c:v>
                </c:pt>
                <c:pt idx="23">
                  <c:v>0.68604032157858619</c:v>
                </c:pt>
                <c:pt idx="24">
                  <c:v>0.66928572444375334</c:v>
                </c:pt>
                <c:pt idx="25">
                  <c:v>0.65719061241398025</c:v>
                </c:pt>
                <c:pt idx="26">
                  <c:v>0.65435883045801213</c:v>
                </c:pt>
                <c:pt idx="27">
                  <c:v>0.65451408579909354</c:v>
                </c:pt>
                <c:pt idx="28">
                  <c:v>0.65341921133920167</c:v>
                </c:pt>
                <c:pt idx="29">
                  <c:v>0.65116362150820895</c:v>
                </c:pt>
                <c:pt idx="30">
                  <c:v>0.64979550608484493</c:v>
                </c:pt>
                <c:pt idx="31">
                  <c:v>0.64949771690564972</c:v>
                </c:pt>
                <c:pt idx="32">
                  <c:v>0.64929316203655296</c:v>
                </c:pt>
                <c:pt idx="33">
                  <c:v>0.64758494842329917</c:v>
                </c:pt>
                <c:pt idx="34">
                  <c:v>0.64771447675619354</c:v>
                </c:pt>
                <c:pt idx="35">
                  <c:v>0.65021814987875526</c:v>
                </c:pt>
                <c:pt idx="36">
                  <c:v>0.65303696661587274</c:v>
                </c:pt>
                <c:pt idx="37">
                  <c:v>0.65565358573587629</c:v>
                </c:pt>
                <c:pt idx="38">
                  <c:v>0.66007059634412735</c:v>
                </c:pt>
                <c:pt idx="39">
                  <c:v>0.66178958040150426</c:v>
                </c:pt>
                <c:pt idx="40">
                  <c:v>0.66523685566624802</c:v>
                </c:pt>
                <c:pt idx="41">
                  <c:v>0.66851578867959061</c:v>
                </c:pt>
                <c:pt idx="42">
                  <c:v>0.67138601848082335</c:v>
                </c:pt>
                <c:pt idx="43">
                  <c:v>0.67519103087248655</c:v>
                </c:pt>
                <c:pt idx="44">
                  <c:v>0.6792017769257106</c:v>
                </c:pt>
                <c:pt idx="45">
                  <c:v>0.68524339910809007</c:v>
                </c:pt>
              </c:numCache>
            </c:numRef>
          </c:val>
          <c:smooth val="0"/>
        </c:ser>
        <c:ser>
          <c:idx val="27"/>
          <c:order val="26"/>
          <c:tx>
            <c:strRef>
              <c:f>'Figure 1'!$A$33</c:f>
              <c:strCache>
                <c:ptCount val="1"/>
                <c:pt idx="0">
                  <c:v>High oil and gas supply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cat>
            <c:numRef>
              <c:f>'Figure 1'!$B$5:$AU$5</c:f>
              <c:numCache>
                <c:formatCode>yyyy</c:formatCode>
                <c:ptCount val="46"/>
                <c:pt idx="0">
                  <c:v>38353</c:v>
                </c:pt>
                <c:pt idx="1">
                  <c:v>38718</c:v>
                </c:pt>
                <c:pt idx="2">
                  <c:v>39083</c:v>
                </c:pt>
                <c:pt idx="3">
                  <c:v>39448</c:v>
                </c:pt>
                <c:pt idx="4">
                  <c:v>39814</c:v>
                </c:pt>
                <c:pt idx="5">
                  <c:v>40179</c:v>
                </c:pt>
                <c:pt idx="6">
                  <c:v>40544</c:v>
                </c:pt>
                <c:pt idx="7">
                  <c:v>40909</c:v>
                </c:pt>
                <c:pt idx="8">
                  <c:v>41275</c:v>
                </c:pt>
                <c:pt idx="9">
                  <c:v>41640</c:v>
                </c:pt>
                <c:pt idx="10">
                  <c:v>42005</c:v>
                </c:pt>
                <c:pt idx="11">
                  <c:v>42370</c:v>
                </c:pt>
                <c:pt idx="12">
                  <c:v>42736</c:v>
                </c:pt>
                <c:pt idx="13">
                  <c:v>43101</c:v>
                </c:pt>
                <c:pt idx="14">
                  <c:v>43466</c:v>
                </c:pt>
                <c:pt idx="15">
                  <c:v>43831</c:v>
                </c:pt>
                <c:pt idx="16">
                  <c:v>44197</c:v>
                </c:pt>
                <c:pt idx="17">
                  <c:v>44562</c:v>
                </c:pt>
                <c:pt idx="18">
                  <c:v>44927</c:v>
                </c:pt>
                <c:pt idx="19">
                  <c:v>45292</c:v>
                </c:pt>
                <c:pt idx="20">
                  <c:v>45658</c:v>
                </c:pt>
                <c:pt idx="21">
                  <c:v>46023</c:v>
                </c:pt>
                <c:pt idx="22">
                  <c:v>46388</c:v>
                </c:pt>
                <c:pt idx="23">
                  <c:v>46753</c:v>
                </c:pt>
                <c:pt idx="24">
                  <c:v>47119</c:v>
                </c:pt>
                <c:pt idx="25">
                  <c:v>47484</c:v>
                </c:pt>
                <c:pt idx="26">
                  <c:v>47849</c:v>
                </c:pt>
                <c:pt idx="27">
                  <c:v>48214</c:v>
                </c:pt>
                <c:pt idx="28">
                  <c:v>48580</c:v>
                </c:pt>
                <c:pt idx="29">
                  <c:v>48945</c:v>
                </c:pt>
                <c:pt idx="30">
                  <c:v>49310</c:v>
                </c:pt>
                <c:pt idx="31">
                  <c:v>49675</c:v>
                </c:pt>
                <c:pt idx="32">
                  <c:v>50041</c:v>
                </c:pt>
                <c:pt idx="33">
                  <c:v>50406</c:v>
                </c:pt>
                <c:pt idx="34">
                  <c:v>50771</c:v>
                </c:pt>
                <c:pt idx="35">
                  <c:v>51136</c:v>
                </c:pt>
                <c:pt idx="36">
                  <c:v>51502</c:v>
                </c:pt>
                <c:pt idx="37">
                  <c:v>51867</c:v>
                </c:pt>
                <c:pt idx="38">
                  <c:v>52232</c:v>
                </c:pt>
                <c:pt idx="39">
                  <c:v>52597</c:v>
                </c:pt>
                <c:pt idx="40">
                  <c:v>52963</c:v>
                </c:pt>
                <c:pt idx="41">
                  <c:v>53328</c:v>
                </c:pt>
                <c:pt idx="42">
                  <c:v>53693</c:v>
                </c:pt>
                <c:pt idx="43">
                  <c:v>54058</c:v>
                </c:pt>
                <c:pt idx="44">
                  <c:v>54424</c:v>
                </c:pt>
                <c:pt idx="45">
                  <c:v>54789</c:v>
                </c:pt>
              </c:numCache>
            </c:numRef>
          </c:cat>
          <c:val>
            <c:numRef>
              <c:f>'Figure 1'!$B$33:$AU$33</c:f>
              <c:numCache>
                <c:formatCode>0%</c:formatCode>
                <c:ptCount val="46"/>
                <c:pt idx="0">
                  <c:v>1</c:v>
                </c:pt>
                <c:pt idx="1">
                  <c:v>0.9870712243315376</c:v>
                </c:pt>
                <c:pt idx="2">
                  <c:v>1.0014226578393699</c:v>
                </c:pt>
                <c:pt idx="3">
                  <c:v>0.96939163935450234</c:v>
                </c:pt>
                <c:pt idx="4">
                  <c:v>0.89956199326576758</c:v>
                </c:pt>
                <c:pt idx="5">
                  <c:v>0.93117455440961083</c:v>
                </c:pt>
                <c:pt idx="6">
                  <c:v>0.90804169120891021</c:v>
                </c:pt>
                <c:pt idx="7">
                  <c:v>0.87168766885874305</c:v>
                </c:pt>
                <c:pt idx="8">
                  <c:v>0.89209242973671399</c:v>
                </c:pt>
                <c:pt idx="9">
                  <c:v>0.90125516924280236</c:v>
                </c:pt>
                <c:pt idx="10">
                  <c:v>0.87598970117208008</c:v>
                </c:pt>
                <c:pt idx="11">
                  <c:v>0.86058497073445617</c:v>
                </c:pt>
                <c:pt idx="12">
                  <c:v>0.85419617827329342</c:v>
                </c:pt>
                <c:pt idx="13">
                  <c:v>0.8785273515182962</c:v>
                </c:pt>
                <c:pt idx="14">
                  <c:v>0.85671537696325784</c:v>
                </c:pt>
                <c:pt idx="15">
                  <c:v>0.76187249159599679</c:v>
                </c:pt>
                <c:pt idx="16">
                  <c:v>0.81112074338763329</c:v>
                </c:pt>
                <c:pt idx="17">
                  <c:v>0.80794142574552985</c:v>
                </c:pt>
                <c:pt idx="18">
                  <c:v>0.79073679158436949</c:v>
                </c:pt>
                <c:pt idx="19">
                  <c:v>0.78174060591456551</c:v>
                </c:pt>
                <c:pt idx="20">
                  <c:v>0.76658964863542589</c:v>
                </c:pt>
                <c:pt idx="21">
                  <c:v>0.74849371968699319</c:v>
                </c:pt>
                <c:pt idx="22">
                  <c:v>0.72965728017134202</c:v>
                </c:pt>
                <c:pt idx="23">
                  <c:v>0.71248995618171385</c:v>
                </c:pt>
                <c:pt idx="24">
                  <c:v>0.69982487044437802</c:v>
                </c:pt>
                <c:pt idx="25">
                  <c:v>0.69309825580668083</c:v>
                </c:pt>
                <c:pt idx="26">
                  <c:v>0.69266622362415298</c:v>
                </c:pt>
                <c:pt idx="27">
                  <c:v>0.69059165642879761</c:v>
                </c:pt>
                <c:pt idx="28">
                  <c:v>0.68870770368721101</c:v>
                </c:pt>
                <c:pt idx="29">
                  <c:v>0.68654534816631685</c:v>
                </c:pt>
                <c:pt idx="30">
                  <c:v>0.68808692670465843</c:v>
                </c:pt>
                <c:pt idx="31">
                  <c:v>0.68880101923593717</c:v>
                </c:pt>
                <c:pt idx="32">
                  <c:v>0.69195497594309574</c:v>
                </c:pt>
                <c:pt idx="33">
                  <c:v>0.69128957331717966</c:v>
                </c:pt>
                <c:pt idx="34">
                  <c:v>0.69320945434126513</c:v>
                </c:pt>
                <c:pt idx="35">
                  <c:v>0.69577368503420389</c:v>
                </c:pt>
                <c:pt idx="36">
                  <c:v>0.69909541482295212</c:v>
                </c:pt>
                <c:pt idx="37">
                  <c:v>0.70302109554291736</c:v>
                </c:pt>
                <c:pt idx="38">
                  <c:v>0.70685248518473409</c:v>
                </c:pt>
                <c:pt idx="39">
                  <c:v>0.70926706949782425</c:v>
                </c:pt>
                <c:pt idx="40">
                  <c:v>0.71118402410011539</c:v>
                </c:pt>
                <c:pt idx="41">
                  <c:v>0.71352512640976429</c:v>
                </c:pt>
                <c:pt idx="42">
                  <c:v>0.71562822467774179</c:v>
                </c:pt>
                <c:pt idx="43">
                  <c:v>0.71682986750344913</c:v>
                </c:pt>
                <c:pt idx="44">
                  <c:v>0.71685409059818894</c:v>
                </c:pt>
                <c:pt idx="45">
                  <c:v>0.72066784130297579</c:v>
                </c:pt>
              </c:numCache>
            </c:numRef>
          </c:val>
          <c:smooth val="0"/>
        </c:ser>
        <c:ser>
          <c:idx val="28"/>
          <c:order val="27"/>
          <c:tx>
            <c:strRef>
              <c:f>'Figure 1'!$A$34</c:f>
              <c:strCache>
                <c:ptCount val="1"/>
                <c:pt idx="0">
                  <c:v>Low oil and gas supply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cat>
            <c:numRef>
              <c:f>'Figure 1'!$B$5:$AU$5</c:f>
              <c:numCache>
                <c:formatCode>yyyy</c:formatCode>
                <c:ptCount val="46"/>
                <c:pt idx="0">
                  <c:v>38353</c:v>
                </c:pt>
                <c:pt idx="1">
                  <c:v>38718</c:v>
                </c:pt>
                <c:pt idx="2">
                  <c:v>39083</c:v>
                </c:pt>
                <c:pt idx="3">
                  <c:v>39448</c:v>
                </c:pt>
                <c:pt idx="4">
                  <c:v>39814</c:v>
                </c:pt>
                <c:pt idx="5">
                  <c:v>40179</c:v>
                </c:pt>
                <c:pt idx="6">
                  <c:v>40544</c:v>
                </c:pt>
                <c:pt idx="7">
                  <c:v>40909</c:v>
                </c:pt>
                <c:pt idx="8">
                  <c:v>41275</c:v>
                </c:pt>
                <c:pt idx="9">
                  <c:v>41640</c:v>
                </c:pt>
                <c:pt idx="10">
                  <c:v>42005</c:v>
                </c:pt>
                <c:pt idx="11">
                  <c:v>42370</c:v>
                </c:pt>
                <c:pt idx="12">
                  <c:v>42736</c:v>
                </c:pt>
                <c:pt idx="13">
                  <c:v>43101</c:v>
                </c:pt>
                <c:pt idx="14">
                  <c:v>43466</c:v>
                </c:pt>
                <c:pt idx="15">
                  <c:v>43831</c:v>
                </c:pt>
                <c:pt idx="16">
                  <c:v>44197</c:v>
                </c:pt>
                <c:pt idx="17">
                  <c:v>44562</c:v>
                </c:pt>
                <c:pt idx="18">
                  <c:v>44927</c:v>
                </c:pt>
                <c:pt idx="19">
                  <c:v>45292</c:v>
                </c:pt>
                <c:pt idx="20">
                  <c:v>45658</c:v>
                </c:pt>
                <c:pt idx="21">
                  <c:v>46023</c:v>
                </c:pt>
                <c:pt idx="22">
                  <c:v>46388</c:v>
                </c:pt>
                <c:pt idx="23">
                  <c:v>46753</c:v>
                </c:pt>
                <c:pt idx="24">
                  <c:v>47119</c:v>
                </c:pt>
                <c:pt idx="25">
                  <c:v>47484</c:v>
                </c:pt>
                <c:pt idx="26">
                  <c:v>47849</c:v>
                </c:pt>
                <c:pt idx="27">
                  <c:v>48214</c:v>
                </c:pt>
                <c:pt idx="28">
                  <c:v>48580</c:v>
                </c:pt>
                <c:pt idx="29">
                  <c:v>48945</c:v>
                </c:pt>
                <c:pt idx="30">
                  <c:v>49310</c:v>
                </c:pt>
                <c:pt idx="31">
                  <c:v>49675</c:v>
                </c:pt>
                <c:pt idx="32">
                  <c:v>50041</c:v>
                </c:pt>
                <c:pt idx="33">
                  <c:v>50406</c:v>
                </c:pt>
                <c:pt idx="34">
                  <c:v>50771</c:v>
                </c:pt>
                <c:pt idx="35">
                  <c:v>51136</c:v>
                </c:pt>
                <c:pt idx="36">
                  <c:v>51502</c:v>
                </c:pt>
                <c:pt idx="37">
                  <c:v>51867</c:v>
                </c:pt>
                <c:pt idx="38">
                  <c:v>52232</c:v>
                </c:pt>
                <c:pt idx="39">
                  <c:v>52597</c:v>
                </c:pt>
                <c:pt idx="40">
                  <c:v>52963</c:v>
                </c:pt>
                <c:pt idx="41">
                  <c:v>53328</c:v>
                </c:pt>
                <c:pt idx="42">
                  <c:v>53693</c:v>
                </c:pt>
                <c:pt idx="43">
                  <c:v>54058</c:v>
                </c:pt>
                <c:pt idx="44">
                  <c:v>54424</c:v>
                </c:pt>
                <c:pt idx="45">
                  <c:v>54789</c:v>
                </c:pt>
              </c:numCache>
            </c:numRef>
          </c:cat>
          <c:val>
            <c:numRef>
              <c:f>'Figure 1'!$B$34:$AU$34</c:f>
              <c:numCache>
                <c:formatCode>0%</c:formatCode>
                <c:ptCount val="46"/>
                <c:pt idx="0">
                  <c:v>1</c:v>
                </c:pt>
                <c:pt idx="1">
                  <c:v>0.9870712243315376</c:v>
                </c:pt>
                <c:pt idx="2">
                  <c:v>1.0014226578393699</c:v>
                </c:pt>
                <c:pt idx="3">
                  <c:v>0.96939163935450234</c:v>
                </c:pt>
                <c:pt idx="4">
                  <c:v>0.89956199326576758</c:v>
                </c:pt>
                <c:pt idx="5">
                  <c:v>0.93117455440961083</c:v>
                </c:pt>
                <c:pt idx="6">
                  <c:v>0.90804169120891021</c:v>
                </c:pt>
                <c:pt idx="7">
                  <c:v>0.87168766885874305</c:v>
                </c:pt>
                <c:pt idx="8">
                  <c:v>0.89209242973671399</c:v>
                </c:pt>
                <c:pt idx="9">
                  <c:v>0.90125516924280236</c:v>
                </c:pt>
                <c:pt idx="10">
                  <c:v>0.87598970117208008</c:v>
                </c:pt>
                <c:pt idx="11">
                  <c:v>0.86058497073445617</c:v>
                </c:pt>
                <c:pt idx="12">
                  <c:v>0.85419617827329342</c:v>
                </c:pt>
                <c:pt idx="13">
                  <c:v>0.8785273515182962</c:v>
                </c:pt>
                <c:pt idx="14">
                  <c:v>0.85671537696325784</c:v>
                </c:pt>
                <c:pt idx="15">
                  <c:v>0.76187249159599679</c:v>
                </c:pt>
                <c:pt idx="16">
                  <c:v>0.81112074338763329</c:v>
                </c:pt>
                <c:pt idx="17">
                  <c:v>0.80826486052781188</c:v>
                </c:pt>
                <c:pt idx="18">
                  <c:v>0.78673104470325306</c:v>
                </c:pt>
                <c:pt idx="19">
                  <c:v>0.76622776584140684</c:v>
                </c:pt>
                <c:pt idx="20">
                  <c:v>0.74545461941680724</c:v>
                </c:pt>
                <c:pt idx="21">
                  <c:v>0.72809286042729371</c:v>
                </c:pt>
                <c:pt idx="22">
                  <c:v>0.7032772261198571</c:v>
                </c:pt>
                <c:pt idx="23">
                  <c:v>0.67825618327184289</c:v>
                </c:pt>
                <c:pt idx="24">
                  <c:v>0.6594685150666546</c:v>
                </c:pt>
                <c:pt idx="25">
                  <c:v>0.63685356226743517</c:v>
                </c:pt>
                <c:pt idx="26">
                  <c:v>0.62646243694518877</c:v>
                </c:pt>
                <c:pt idx="27">
                  <c:v>0.6233899689075284</c:v>
                </c:pt>
                <c:pt idx="28">
                  <c:v>0.62121074671598475</c:v>
                </c:pt>
                <c:pt idx="29">
                  <c:v>0.6167433798116686</c:v>
                </c:pt>
                <c:pt idx="30">
                  <c:v>0.61409290515947956</c:v>
                </c:pt>
                <c:pt idx="31">
                  <c:v>0.6112501498292916</c:v>
                </c:pt>
                <c:pt idx="32">
                  <c:v>0.60995340303974166</c:v>
                </c:pt>
                <c:pt idx="33">
                  <c:v>0.60765115543438586</c:v>
                </c:pt>
                <c:pt idx="34">
                  <c:v>0.60722550414652621</c:v>
                </c:pt>
                <c:pt idx="35">
                  <c:v>0.60647922247376462</c:v>
                </c:pt>
                <c:pt idx="36">
                  <c:v>0.60825575644109664</c:v>
                </c:pt>
                <c:pt idx="37">
                  <c:v>0.61126311488166973</c:v>
                </c:pt>
                <c:pt idx="38">
                  <c:v>0.61236880023852613</c:v>
                </c:pt>
                <c:pt idx="39">
                  <c:v>0.61354227756543578</c:v>
                </c:pt>
                <c:pt idx="40">
                  <c:v>0.61301636066437037</c:v>
                </c:pt>
                <c:pt idx="41">
                  <c:v>0.6131262587150218</c:v>
                </c:pt>
                <c:pt idx="42">
                  <c:v>0.61216859413309799</c:v>
                </c:pt>
                <c:pt idx="43">
                  <c:v>0.61338620950513256</c:v>
                </c:pt>
                <c:pt idx="44">
                  <c:v>0.61821997061086431</c:v>
                </c:pt>
                <c:pt idx="45">
                  <c:v>0.62375973650966288</c:v>
                </c:pt>
              </c:numCache>
            </c:numRef>
          </c:val>
          <c:smooth val="0"/>
        </c:ser>
        <c:ser>
          <c:idx val="29"/>
          <c:order val="28"/>
          <c:tx>
            <c:strRef>
              <c:f>'Figure 1'!$A$35</c:f>
              <c:strCache>
                <c:ptCount val="1"/>
                <c:pt idx="0">
                  <c:v>High ZTC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cat>
            <c:numRef>
              <c:f>'Figure 1'!$B$5:$AU$5</c:f>
              <c:numCache>
                <c:formatCode>yyyy</c:formatCode>
                <c:ptCount val="46"/>
                <c:pt idx="0">
                  <c:v>38353</c:v>
                </c:pt>
                <c:pt idx="1">
                  <c:v>38718</c:v>
                </c:pt>
                <c:pt idx="2">
                  <c:v>39083</c:v>
                </c:pt>
                <c:pt idx="3">
                  <c:v>39448</c:v>
                </c:pt>
                <c:pt idx="4">
                  <c:v>39814</c:v>
                </c:pt>
                <c:pt idx="5">
                  <c:v>40179</c:v>
                </c:pt>
                <c:pt idx="6">
                  <c:v>40544</c:v>
                </c:pt>
                <c:pt idx="7">
                  <c:v>40909</c:v>
                </c:pt>
                <c:pt idx="8">
                  <c:v>41275</c:v>
                </c:pt>
                <c:pt idx="9">
                  <c:v>41640</c:v>
                </c:pt>
                <c:pt idx="10">
                  <c:v>42005</c:v>
                </c:pt>
                <c:pt idx="11">
                  <c:v>42370</c:v>
                </c:pt>
                <c:pt idx="12">
                  <c:v>42736</c:v>
                </c:pt>
                <c:pt idx="13">
                  <c:v>43101</c:v>
                </c:pt>
                <c:pt idx="14">
                  <c:v>43466</c:v>
                </c:pt>
                <c:pt idx="15">
                  <c:v>43831</c:v>
                </c:pt>
                <c:pt idx="16">
                  <c:v>44197</c:v>
                </c:pt>
                <c:pt idx="17">
                  <c:v>44562</c:v>
                </c:pt>
                <c:pt idx="18">
                  <c:v>44927</c:v>
                </c:pt>
                <c:pt idx="19">
                  <c:v>45292</c:v>
                </c:pt>
                <c:pt idx="20">
                  <c:v>45658</c:v>
                </c:pt>
                <c:pt idx="21">
                  <c:v>46023</c:v>
                </c:pt>
                <c:pt idx="22">
                  <c:v>46388</c:v>
                </c:pt>
                <c:pt idx="23">
                  <c:v>46753</c:v>
                </c:pt>
                <c:pt idx="24">
                  <c:v>47119</c:v>
                </c:pt>
                <c:pt idx="25">
                  <c:v>47484</c:v>
                </c:pt>
                <c:pt idx="26">
                  <c:v>47849</c:v>
                </c:pt>
                <c:pt idx="27">
                  <c:v>48214</c:v>
                </c:pt>
                <c:pt idx="28">
                  <c:v>48580</c:v>
                </c:pt>
                <c:pt idx="29">
                  <c:v>48945</c:v>
                </c:pt>
                <c:pt idx="30">
                  <c:v>49310</c:v>
                </c:pt>
                <c:pt idx="31">
                  <c:v>49675</c:v>
                </c:pt>
                <c:pt idx="32">
                  <c:v>50041</c:v>
                </c:pt>
                <c:pt idx="33">
                  <c:v>50406</c:v>
                </c:pt>
                <c:pt idx="34">
                  <c:v>50771</c:v>
                </c:pt>
                <c:pt idx="35">
                  <c:v>51136</c:v>
                </c:pt>
                <c:pt idx="36">
                  <c:v>51502</c:v>
                </c:pt>
                <c:pt idx="37">
                  <c:v>51867</c:v>
                </c:pt>
                <c:pt idx="38">
                  <c:v>52232</c:v>
                </c:pt>
                <c:pt idx="39">
                  <c:v>52597</c:v>
                </c:pt>
                <c:pt idx="40">
                  <c:v>52963</c:v>
                </c:pt>
                <c:pt idx="41">
                  <c:v>53328</c:v>
                </c:pt>
                <c:pt idx="42">
                  <c:v>53693</c:v>
                </c:pt>
                <c:pt idx="43">
                  <c:v>54058</c:v>
                </c:pt>
                <c:pt idx="44">
                  <c:v>54424</c:v>
                </c:pt>
                <c:pt idx="45">
                  <c:v>54789</c:v>
                </c:pt>
              </c:numCache>
            </c:numRef>
          </c:cat>
          <c:val>
            <c:numRef>
              <c:f>'Figure 1'!$B$35:$AU$35</c:f>
              <c:numCache>
                <c:formatCode>0%</c:formatCode>
                <c:ptCount val="46"/>
                <c:pt idx="0">
                  <c:v>1</c:v>
                </c:pt>
                <c:pt idx="1">
                  <c:v>0.9870712243315376</c:v>
                </c:pt>
                <c:pt idx="2">
                  <c:v>1.0014226578393699</c:v>
                </c:pt>
                <c:pt idx="3">
                  <c:v>0.96939163935450234</c:v>
                </c:pt>
                <c:pt idx="4">
                  <c:v>0.89956199326576758</c:v>
                </c:pt>
                <c:pt idx="5">
                  <c:v>0.93117455440961083</c:v>
                </c:pt>
                <c:pt idx="6">
                  <c:v>0.90804169120891021</c:v>
                </c:pt>
                <c:pt idx="7">
                  <c:v>0.87168766885874305</c:v>
                </c:pt>
                <c:pt idx="8">
                  <c:v>0.89209242973671399</c:v>
                </c:pt>
                <c:pt idx="9">
                  <c:v>0.90125516924280236</c:v>
                </c:pt>
                <c:pt idx="10">
                  <c:v>0.87598970117208008</c:v>
                </c:pt>
                <c:pt idx="11">
                  <c:v>0.86058497073445617</c:v>
                </c:pt>
                <c:pt idx="12">
                  <c:v>0.85419617827329342</c:v>
                </c:pt>
                <c:pt idx="13">
                  <c:v>0.8785273515182962</c:v>
                </c:pt>
                <c:pt idx="14">
                  <c:v>0.85671529572463012</c:v>
                </c:pt>
                <c:pt idx="15">
                  <c:v>0.76187249159599679</c:v>
                </c:pt>
                <c:pt idx="16">
                  <c:v>0.81112082479273351</c:v>
                </c:pt>
                <c:pt idx="17">
                  <c:v>0.80792077914807803</c:v>
                </c:pt>
                <c:pt idx="18">
                  <c:v>0.78889535111651932</c:v>
                </c:pt>
                <c:pt idx="19">
                  <c:v>0.7793610557596522</c:v>
                </c:pt>
                <c:pt idx="20">
                  <c:v>0.76464286214363453</c:v>
                </c:pt>
                <c:pt idx="21">
                  <c:v>0.75366680688270671</c:v>
                </c:pt>
                <c:pt idx="22">
                  <c:v>0.73934536757515723</c:v>
                </c:pt>
                <c:pt idx="23">
                  <c:v>0.72870071314325457</c:v>
                </c:pt>
                <c:pt idx="24">
                  <c:v>0.7183898166258873</c:v>
                </c:pt>
                <c:pt idx="25">
                  <c:v>0.71214392407608063</c:v>
                </c:pt>
                <c:pt idx="26">
                  <c:v>0.70562426201230422</c:v>
                </c:pt>
                <c:pt idx="27">
                  <c:v>0.70056611249219081</c:v>
                </c:pt>
                <c:pt idx="28">
                  <c:v>0.70136010870736543</c:v>
                </c:pt>
                <c:pt idx="29">
                  <c:v>0.69645453198889484</c:v>
                </c:pt>
                <c:pt idx="30">
                  <c:v>0.69461829362324867</c:v>
                </c:pt>
                <c:pt idx="31">
                  <c:v>0.69320977946224838</c:v>
                </c:pt>
                <c:pt idx="32">
                  <c:v>0.69297266971137161</c:v>
                </c:pt>
                <c:pt idx="33">
                  <c:v>0.69087379818264871</c:v>
                </c:pt>
                <c:pt idx="34">
                  <c:v>0.6917030724383556</c:v>
                </c:pt>
                <c:pt idx="35">
                  <c:v>0.69195286257346844</c:v>
                </c:pt>
                <c:pt idx="36">
                  <c:v>0.69478175872695636</c:v>
                </c:pt>
                <c:pt idx="37">
                  <c:v>0.69659564348513425</c:v>
                </c:pt>
                <c:pt idx="38">
                  <c:v>0.69922961720697085</c:v>
                </c:pt>
                <c:pt idx="39">
                  <c:v>0.70164038097394477</c:v>
                </c:pt>
                <c:pt idx="40">
                  <c:v>0.70383208045315537</c:v>
                </c:pt>
                <c:pt idx="41">
                  <c:v>0.70565937740910878</c:v>
                </c:pt>
                <c:pt idx="42">
                  <c:v>0.70757039826212897</c:v>
                </c:pt>
                <c:pt idx="43">
                  <c:v>0.70951962324453077</c:v>
                </c:pt>
                <c:pt idx="44">
                  <c:v>0.71323729462252528</c:v>
                </c:pt>
                <c:pt idx="45">
                  <c:v>0.717357816535514</c:v>
                </c:pt>
              </c:numCache>
            </c:numRef>
          </c:val>
          <c:smooth val="0"/>
        </c:ser>
        <c:ser>
          <c:idx val="30"/>
          <c:order val="29"/>
          <c:tx>
            <c:strRef>
              <c:f>'Figure 1'!$A$36</c:f>
              <c:strCache>
                <c:ptCount val="1"/>
                <c:pt idx="0">
                  <c:v>Low ZTC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cat>
            <c:numRef>
              <c:f>'Figure 1'!$B$5:$AU$5</c:f>
              <c:numCache>
                <c:formatCode>yyyy</c:formatCode>
                <c:ptCount val="46"/>
                <c:pt idx="0">
                  <c:v>38353</c:v>
                </c:pt>
                <c:pt idx="1">
                  <c:v>38718</c:v>
                </c:pt>
                <c:pt idx="2">
                  <c:v>39083</c:v>
                </c:pt>
                <c:pt idx="3">
                  <c:v>39448</c:v>
                </c:pt>
                <c:pt idx="4">
                  <c:v>39814</c:v>
                </c:pt>
                <c:pt idx="5">
                  <c:v>40179</c:v>
                </c:pt>
                <c:pt idx="6">
                  <c:v>40544</c:v>
                </c:pt>
                <c:pt idx="7">
                  <c:v>40909</c:v>
                </c:pt>
                <c:pt idx="8">
                  <c:v>41275</c:v>
                </c:pt>
                <c:pt idx="9">
                  <c:v>41640</c:v>
                </c:pt>
                <c:pt idx="10">
                  <c:v>42005</c:v>
                </c:pt>
                <c:pt idx="11">
                  <c:v>42370</c:v>
                </c:pt>
                <c:pt idx="12">
                  <c:v>42736</c:v>
                </c:pt>
                <c:pt idx="13">
                  <c:v>43101</c:v>
                </c:pt>
                <c:pt idx="14">
                  <c:v>43466</c:v>
                </c:pt>
                <c:pt idx="15">
                  <c:v>43831</c:v>
                </c:pt>
                <c:pt idx="16">
                  <c:v>44197</c:v>
                </c:pt>
                <c:pt idx="17">
                  <c:v>44562</c:v>
                </c:pt>
                <c:pt idx="18">
                  <c:v>44927</c:v>
                </c:pt>
                <c:pt idx="19">
                  <c:v>45292</c:v>
                </c:pt>
                <c:pt idx="20">
                  <c:v>45658</c:v>
                </c:pt>
                <c:pt idx="21">
                  <c:v>46023</c:v>
                </c:pt>
                <c:pt idx="22">
                  <c:v>46388</c:v>
                </c:pt>
                <c:pt idx="23">
                  <c:v>46753</c:v>
                </c:pt>
                <c:pt idx="24">
                  <c:v>47119</c:v>
                </c:pt>
                <c:pt idx="25">
                  <c:v>47484</c:v>
                </c:pt>
                <c:pt idx="26">
                  <c:v>47849</c:v>
                </c:pt>
                <c:pt idx="27">
                  <c:v>48214</c:v>
                </c:pt>
                <c:pt idx="28">
                  <c:v>48580</c:v>
                </c:pt>
                <c:pt idx="29">
                  <c:v>48945</c:v>
                </c:pt>
                <c:pt idx="30">
                  <c:v>49310</c:v>
                </c:pt>
                <c:pt idx="31">
                  <c:v>49675</c:v>
                </c:pt>
                <c:pt idx="32">
                  <c:v>50041</c:v>
                </c:pt>
                <c:pt idx="33">
                  <c:v>50406</c:v>
                </c:pt>
                <c:pt idx="34">
                  <c:v>50771</c:v>
                </c:pt>
                <c:pt idx="35">
                  <c:v>51136</c:v>
                </c:pt>
                <c:pt idx="36">
                  <c:v>51502</c:v>
                </c:pt>
                <c:pt idx="37">
                  <c:v>51867</c:v>
                </c:pt>
                <c:pt idx="38">
                  <c:v>52232</c:v>
                </c:pt>
                <c:pt idx="39">
                  <c:v>52597</c:v>
                </c:pt>
                <c:pt idx="40">
                  <c:v>52963</c:v>
                </c:pt>
                <c:pt idx="41">
                  <c:v>53328</c:v>
                </c:pt>
                <c:pt idx="42">
                  <c:v>53693</c:v>
                </c:pt>
                <c:pt idx="43">
                  <c:v>54058</c:v>
                </c:pt>
                <c:pt idx="44">
                  <c:v>54424</c:v>
                </c:pt>
                <c:pt idx="45">
                  <c:v>54789</c:v>
                </c:pt>
              </c:numCache>
            </c:numRef>
          </c:cat>
          <c:val>
            <c:numRef>
              <c:f>'Figure 1'!$B$36:$AU$36</c:f>
              <c:numCache>
                <c:formatCode>0%</c:formatCode>
                <c:ptCount val="46"/>
                <c:pt idx="0">
                  <c:v>1</c:v>
                </c:pt>
                <c:pt idx="1">
                  <c:v>0.9870712243315376</c:v>
                </c:pt>
                <c:pt idx="2">
                  <c:v>1.0014226578393699</c:v>
                </c:pt>
                <c:pt idx="3">
                  <c:v>0.96939163935450234</c:v>
                </c:pt>
                <c:pt idx="4">
                  <c:v>0.89956199326576758</c:v>
                </c:pt>
                <c:pt idx="5">
                  <c:v>0.93117455440961083</c:v>
                </c:pt>
                <c:pt idx="6">
                  <c:v>0.90804169120891021</c:v>
                </c:pt>
                <c:pt idx="7">
                  <c:v>0.87168766885874305</c:v>
                </c:pt>
                <c:pt idx="8">
                  <c:v>0.89209242973671399</c:v>
                </c:pt>
                <c:pt idx="9">
                  <c:v>0.90125516924280236</c:v>
                </c:pt>
                <c:pt idx="10">
                  <c:v>0.87598970117208008</c:v>
                </c:pt>
                <c:pt idx="11">
                  <c:v>0.86058497073445617</c:v>
                </c:pt>
                <c:pt idx="12">
                  <c:v>0.85419617827329342</c:v>
                </c:pt>
                <c:pt idx="13">
                  <c:v>0.8785273515182962</c:v>
                </c:pt>
                <c:pt idx="14">
                  <c:v>0.85671537696325784</c:v>
                </c:pt>
                <c:pt idx="15">
                  <c:v>0.76187249159599679</c:v>
                </c:pt>
                <c:pt idx="16">
                  <c:v>0.81112082479273351</c:v>
                </c:pt>
                <c:pt idx="17">
                  <c:v>0.80791630852646801</c:v>
                </c:pt>
                <c:pt idx="18">
                  <c:v>0.78905068752975582</c:v>
                </c:pt>
                <c:pt idx="19">
                  <c:v>0.77937804445471559</c:v>
                </c:pt>
                <c:pt idx="20">
                  <c:v>0.75888451972178383</c:v>
                </c:pt>
                <c:pt idx="21">
                  <c:v>0.73708994022141983</c:v>
                </c:pt>
                <c:pt idx="22">
                  <c:v>0.70920366674428081</c:v>
                </c:pt>
                <c:pt idx="23">
                  <c:v>0.68992283978284885</c:v>
                </c:pt>
                <c:pt idx="24">
                  <c:v>0.67272080675602686</c:v>
                </c:pt>
                <c:pt idx="25">
                  <c:v>0.65222529067788182</c:v>
                </c:pt>
                <c:pt idx="26">
                  <c:v>0.64141375712223891</c:v>
                </c:pt>
                <c:pt idx="27">
                  <c:v>0.63437720097219019</c:v>
                </c:pt>
                <c:pt idx="28">
                  <c:v>0.6287854125530965</c:v>
                </c:pt>
                <c:pt idx="29">
                  <c:v>0.62078371370556451</c:v>
                </c:pt>
                <c:pt idx="30">
                  <c:v>0.61569979655795037</c:v>
                </c:pt>
                <c:pt idx="31">
                  <c:v>0.61389164245247407</c:v>
                </c:pt>
                <c:pt idx="32">
                  <c:v>0.613152554560075</c:v>
                </c:pt>
                <c:pt idx="33">
                  <c:v>0.61340307617578194</c:v>
                </c:pt>
                <c:pt idx="34">
                  <c:v>0.61075731619403117</c:v>
                </c:pt>
                <c:pt idx="35">
                  <c:v>0.61115272923277986</c:v>
                </c:pt>
                <c:pt idx="36">
                  <c:v>0.60770764874276373</c:v>
                </c:pt>
                <c:pt idx="37">
                  <c:v>0.60563621106577159</c:v>
                </c:pt>
                <c:pt idx="38">
                  <c:v>0.60398676677425078</c:v>
                </c:pt>
                <c:pt idx="39">
                  <c:v>0.60360431862140762</c:v>
                </c:pt>
                <c:pt idx="40">
                  <c:v>0.60124273252450755</c:v>
                </c:pt>
                <c:pt idx="41">
                  <c:v>0.60133629212206174</c:v>
                </c:pt>
                <c:pt idx="42">
                  <c:v>0.59858786848933598</c:v>
                </c:pt>
                <c:pt idx="43">
                  <c:v>0.5952111491391846</c:v>
                </c:pt>
                <c:pt idx="44">
                  <c:v>0.59070423683576767</c:v>
                </c:pt>
                <c:pt idx="45">
                  <c:v>0.5877628822830766</c:v>
                </c:pt>
              </c:numCache>
            </c:numRef>
          </c:val>
          <c:smooth val="0"/>
        </c:ser>
        <c:ser>
          <c:idx val="31"/>
          <c:order val="30"/>
          <c:tx>
            <c:strRef>
              <c:f>'Figure 1'!$A$37</c:f>
              <c:strCache>
                <c:ptCount val="1"/>
                <c:pt idx="0">
                  <c:v>High growth / High ZTC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cat>
            <c:numRef>
              <c:f>'Figure 1'!$B$5:$AU$5</c:f>
              <c:numCache>
                <c:formatCode>yyyy</c:formatCode>
                <c:ptCount val="46"/>
                <c:pt idx="0">
                  <c:v>38353</c:v>
                </c:pt>
                <c:pt idx="1">
                  <c:v>38718</c:v>
                </c:pt>
                <c:pt idx="2">
                  <c:v>39083</c:v>
                </c:pt>
                <c:pt idx="3">
                  <c:v>39448</c:v>
                </c:pt>
                <c:pt idx="4">
                  <c:v>39814</c:v>
                </c:pt>
                <c:pt idx="5">
                  <c:v>40179</c:v>
                </c:pt>
                <c:pt idx="6">
                  <c:v>40544</c:v>
                </c:pt>
                <c:pt idx="7">
                  <c:v>40909</c:v>
                </c:pt>
                <c:pt idx="8">
                  <c:v>41275</c:v>
                </c:pt>
                <c:pt idx="9">
                  <c:v>41640</c:v>
                </c:pt>
                <c:pt idx="10">
                  <c:v>42005</c:v>
                </c:pt>
                <c:pt idx="11">
                  <c:v>42370</c:v>
                </c:pt>
                <c:pt idx="12">
                  <c:v>42736</c:v>
                </c:pt>
                <c:pt idx="13">
                  <c:v>43101</c:v>
                </c:pt>
                <c:pt idx="14">
                  <c:v>43466</c:v>
                </c:pt>
                <c:pt idx="15">
                  <c:v>43831</c:v>
                </c:pt>
                <c:pt idx="16">
                  <c:v>44197</c:v>
                </c:pt>
                <c:pt idx="17">
                  <c:v>44562</c:v>
                </c:pt>
                <c:pt idx="18">
                  <c:v>44927</c:v>
                </c:pt>
                <c:pt idx="19">
                  <c:v>45292</c:v>
                </c:pt>
                <c:pt idx="20">
                  <c:v>45658</c:v>
                </c:pt>
                <c:pt idx="21">
                  <c:v>46023</c:v>
                </c:pt>
                <c:pt idx="22">
                  <c:v>46388</c:v>
                </c:pt>
                <c:pt idx="23">
                  <c:v>46753</c:v>
                </c:pt>
                <c:pt idx="24">
                  <c:v>47119</c:v>
                </c:pt>
                <c:pt idx="25">
                  <c:v>47484</c:v>
                </c:pt>
                <c:pt idx="26">
                  <c:v>47849</c:v>
                </c:pt>
                <c:pt idx="27">
                  <c:v>48214</c:v>
                </c:pt>
                <c:pt idx="28">
                  <c:v>48580</c:v>
                </c:pt>
                <c:pt idx="29">
                  <c:v>48945</c:v>
                </c:pt>
                <c:pt idx="30">
                  <c:v>49310</c:v>
                </c:pt>
                <c:pt idx="31">
                  <c:v>49675</c:v>
                </c:pt>
                <c:pt idx="32">
                  <c:v>50041</c:v>
                </c:pt>
                <c:pt idx="33">
                  <c:v>50406</c:v>
                </c:pt>
                <c:pt idx="34">
                  <c:v>50771</c:v>
                </c:pt>
                <c:pt idx="35">
                  <c:v>51136</c:v>
                </c:pt>
                <c:pt idx="36">
                  <c:v>51502</c:v>
                </c:pt>
                <c:pt idx="37">
                  <c:v>51867</c:v>
                </c:pt>
                <c:pt idx="38">
                  <c:v>52232</c:v>
                </c:pt>
                <c:pt idx="39">
                  <c:v>52597</c:v>
                </c:pt>
                <c:pt idx="40">
                  <c:v>52963</c:v>
                </c:pt>
                <c:pt idx="41">
                  <c:v>53328</c:v>
                </c:pt>
                <c:pt idx="42">
                  <c:v>53693</c:v>
                </c:pt>
                <c:pt idx="43">
                  <c:v>54058</c:v>
                </c:pt>
                <c:pt idx="44">
                  <c:v>54424</c:v>
                </c:pt>
                <c:pt idx="45">
                  <c:v>54789</c:v>
                </c:pt>
              </c:numCache>
            </c:numRef>
          </c:cat>
          <c:val>
            <c:numRef>
              <c:f>'Figure 1'!$B$37:$AU$37</c:f>
              <c:numCache>
                <c:formatCode>0%</c:formatCode>
                <c:ptCount val="46"/>
                <c:pt idx="0">
                  <c:v>1</c:v>
                </c:pt>
                <c:pt idx="1">
                  <c:v>0.9870712243315376</c:v>
                </c:pt>
                <c:pt idx="2">
                  <c:v>1.0014226578393699</c:v>
                </c:pt>
                <c:pt idx="3">
                  <c:v>0.96939163935450234</c:v>
                </c:pt>
                <c:pt idx="4">
                  <c:v>0.89956199326576758</c:v>
                </c:pt>
                <c:pt idx="5">
                  <c:v>0.93117455440961083</c:v>
                </c:pt>
                <c:pt idx="6">
                  <c:v>0.90804169120891021</c:v>
                </c:pt>
                <c:pt idx="7">
                  <c:v>0.87168766885874305</c:v>
                </c:pt>
                <c:pt idx="8">
                  <c:v>0.89209242973671399</c:v>
                </c:pt>
                <c:pt idx="9">
                  <c:v>0.90125516924280236</c:v>
                </c:pt>
                <c:pt idx="10">
                  <c:v>0.87598961976697975</c:v>
                </c:pt>
                <c:pt idx="11">
                  <c:v>0.86058497073445617</c:v>
                </c:pt>
                <c:pt idx="12">
                  <c:v>0.85419617827329342</c:v>
                </c:pt>
                <c:pt idx="13">
                  <c:v>0.8785273515182962</c:v>
                </c:pt>
                <c:pt idx="14">
                  <c:v>0.85671537696325784</c:v>
                </c:pt>
                <c:pt idx="15">
                  <c:v>0.76187249159599679</c:v>
                </c:pt>
                <c:pt idx="16">
                  <c:v>0.81112082479273351</c:v>
                </c:pt>
                <c:pt idx="17">
                  <c:v>0.80795727643391568</c:v>
                </c:pt>
                <c:pt idx="18">
                  <c:v>0.79593434575717859</c:v>
                </c:pt>
                <c:pt idx="19">
                  <c:v>0.79214693151675863</c:v>
                </c:pt>
                <c:pt idx="20">
                  <c:v>0.7834743432729645</c:v>
                </c:pt>
                <c:pt idx="21">
                  <c:v>0.7764776982623135</c:v>
                </c:pt>
                <c:pt idx="22">
                  <c:v>0.76521852571811255</c:v>
                </c:pt>
                <c:pt idx="23">
                  <c:v>0.75697236086208597</c:v>
                </c:pt>
                <c:pt idx="24">
                  <c:v>0.75257636259158378</c:v>
                </c:pt>
                <c:pt idx="25">
                  <c:v>0.74876675755389632</c:v>
                </c:pt>
                <c:pt idx="26">
                  <c:v>0.74837691252412142</c:v>
                </c:pt>
                <c:pt idx="27">
                  <c:v>0.74692686145233445</c:v>
                </c:pt>
                <c:pt idx="28">
                  <c:v>0.74670137548411653</c:v>
                </c:pt>
                <c:pt idx="29">
                  <c:v>0.74277699541455677</c:v>
                </c:pt>
                <c:pt idx="30">
                  <c:v>0.73673049608448382</c:v>
                </c:pt>
                <c:pt idx="31">
                  <c:v>0.73275905171447764</c:v>
                </c:pt>
                <c:pt idx="32">
                  <c:v>0.73051362237201034</c:v>
                </c:pt>
                <c:pt idx="33">
                  <c:v>0.7315396073080126</c:v>
                </c:pt>
                <c:pt idx="34">
                  <c:v>0.73464235421409763</c:v>
                </c:pt>
                <c:pt idx="35">
                  <c:v>0.7375604204156847</c:v>
                </c:pt>
                <c:pt idx="36">
                  <c:v>0.7416530614980178</c:v>
                </c:pt>
                <c:pt idx="37">
                  <c:v>0.74508403892897845</c:v>
                </c:pt>
                <c:pt idx="38">
                  <c:v>0.74902971583795641</c:v>
                </c:pt>
                <c:pt idx="39">
                  <c:v>0.75249849120515999</c:v>
                </c:pt>
                <c:pt idx="40">
                  <c:v>0.75631427387447392</c:v>
                </c:pt>
                <c:pt idx="41">
                  <c:v>0.75891646498091114</c:v>
                </c:pt>
                <c:pt idx="42">
                  <c:v>0.76241198317209291</c:v>
                </c:pt>
                <c:pt idx="43">
                  <c:v>0.76824307595031815</c:v>
                </c:pt>
                <c:pt idx="44">
                  <c:v>0.77226004025448258</c:v>
                </c:pt>
                <c:pt idx="45">
                  <c:v>0.77832214639058572</c:v>
                </c:pt>
              </c:numCache>
            </c:numRef>
          </c:val>
          <c:smooth val="0"/>
        </c:ser>
        <c:ser>
          <c:idx val="32"/>
          <c:order val="31"/>
          <c:tx>
            <c:strRef>
              <c:f>'Figure 1'!$A$38</c:f>
              <c:strCache>
                <c:ptCount val="1"/>
                <c:pt idx="0">
                  <c:v>High growth / Low ZTC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cat>
            <c:numRef>
              <c:f>'Figure 1'!$B$5:$AU$5</c:f>
              <c:numCache>
                <c:formatCode>yyyy</c:formatCode>
                <c:ptCount val="46"/>
                <c:pt idx="0">
                  <c:v>38353</c:v>
                </c:pt>
                <c:pt idx="1">
                  <c:v>38718</c:v>
                </c:pt>
                <c:pt idx="2">
                  <c:v>39083</c:v>
                </c:pt>
                <c:pt idx="3">
                  <c:v>39448</c:v>
                </c:pt>
                <c:pt idx="4">
                  <c:v>39814</c:v>
                </c:pt>
                <c:pt idx="5">
                  <c:v>40179</c:v>
                </c:pt>
                <c:pt idx="6">
                  <c:v>40544</c:v>
                </c:pt>
                <c:pt idx="7">
                  <c:v>40909</c:v>
                </c:pt>
                <c:pt idx="8">
                  <c:v>41275</c:v>
                </c:pt>
                <c:pt idx="9">
                  <c:v>41640</c:v>
                </c:pt>
                <c:pt idx="10">
                  <c:v>42005</c:v>
                </c:pt>
                <c:pt idx="11">
                  <c:v>42370</c:v>
                </c:pt>
                <c:pt idx="12">
                  <c:v>42736</c:v>
                </c:pt>
                <c:pt idx="13">
                  <c:v>43101</c:v>
                </c:pt>
                <c:pt idx="14">
                  <c:v>43466</c:v>
                </c:pt>
                <c:pt idx="15">
                  <c:v>43831</c:v>
                </c:pt>
                <c:pt idx="16">
                  <c:v>44197</c:v>
                </c:pt>
                <c:pt idx="17">
                  <c:v>44562</c:v>
                </c:pt>
                <c:pt idx="18">
                  <c:v>44927</c:v>
                </c:pt>
                <c:pt idx="19">
                  <c:v>45292</c:v>
                </c:pt>
                <c:pt idx="20">
                  <c:v>45658</c:v>
                </c:pt>
                <c:pt idx="21">
                  <c:v>46023</c:v>
                </c:pt>
                <c:pt idx="22">
                  <c:v>46388</c:v>
                </c:pt>
                <c:pt idx="23">
                  <c:v>46753</c:v>
                </c:pt>
                <c:pt idx="24">
                  <c:v>47119</c:v>
                </c:pt>
                <c:pt idx="25">
                  <c:v>47484</c:v>
                </c:pt>
                <c:pt idx="26">
                  <c:v>47849</c:v>
                </c:pt>
                <c:pt idx="27">
                  <c:v>48214</c:v>
                </c:pt>
                <c:pt idx="28">
                  <c:v>48580</c:v>
                </c:pt>
                <c:pt idx="29">
                  <c:v>48945</c:v>
                </c:pt>
                <c:pt idx="30">
                  <c:v>49310</c:v>
                </c:pt>
                <c:pt idx="31">
                  <c:v>49675</c:v>
                </c:pt>
                <c:pt idx="32">
                  <c:v>50041</c:v>
                </c:pt>
                <c:pt idx="33">
                  <c:v>50406</c:v>
                </c:pt>
                <c:pt idx="34">
                  <c:v>50771</c:v>
                </c:pt>
                <c:pt idx="35">
                  <c:v>51136</c:v>
                </c:pt>
                <c:pt idx="36">
                  <c:v>51502</c:v>
                </c:pt>
                <c:pt idx="37">
                  <c:v>51867</c:v>
                </c:pt>
                <c:pt idx="38">
                  <c:v>52232</c:v>
                </c:pt>
                <c:pt idx="39">
                  <c:v>52597</c:v>
                </c:pt>
                <c:pt idx="40">
                  <c:v>52963</c:v>
                </c:pt>
                <c:pt idx="41">
                  <c:v>53328</c:v>
                </c:pt>
                <c:pt idx="42">
                  <c:v>53693</c:v>
                </c:pt>
                <c:pt idx="43">
                  <c:v>54058</c:v>
                </c:pt>
                <c:pt idx="44">
                  <c:v>54424</c:v>
                </c:pt>
                <c:pt idx="45">
                  <c:v>54789</c:v>
                </c:pt>
              </c:numCache>
            </c:numRef>
          </c:cat>
          <c:val>
            <c:numRef>
              <c:f>'Figure 1'!$B$38:$AU$38</c:f>
              <c:numCache>
                <c:formatCode>0%</c:formatCode>
                <c:ptCount val="46"/>
                <c:pt idx="0">
                  <c:v>1</c:v>
                </c:pt>
                <c:pt idx="1">
                  <c:v>0.9870712243315376</c:v>
                </c:pt>
                <c:pt idx="2">
                  <c:v>1.0014226578393699</c:v>
                </c:pt>
                <c:pt idx="3">
                  <c:v>0.96939163935450234</c:v>
                </c:pt>
                <c:pt idx="4">
                  <c:v>0.89956199326576758</c:v>
                </c:pt>
                <c:pt idx="5">
                  <c:v>0.93117455440961083</c:v>
                </c:pt>
                <c:pt idx="6">
                  <c:v>0.90804169120891021</c:v>
                </c:pt>
                <c:pt idx="7">
                  <c:v>0.87168766885874305</c:v>
                </c:pt>
                <c:pt idx="8">
                  <c:v>0.89209242973671399</c:v>
                </c:pt>
                <c:pt idx="9">
                  <c:v>0.90125516924280236</c:v>
                </c:pt>
                <c:pt idx="10">
                  <c:v>0.87598970117208008</c:v>
                </c:pt>
                <c:pt idx="11">
                  <c:v>0.86058488949582856</c:v>
                </c:pt>
                <c:pt idx="12">
                  <c:v>0.85419617827329342</c:v>
                </c:pt>
                <c:pt idx="13">
                  <c:v>0.8785273515182962</c:v>
                </c:pt>
                <c:pt idx="14">
                  <c:v>0.85671537696325784</c:v>
                </c:pt>
                <c:pt idx="15">
                  <c:v>0.76187249159599679</c:v>
                </c:pt>
                <c:pt idx="16">
                  <c:v>0.81112082479273351</c:v>
                </c:pt>
                <c:pt idx="17">
                  <c:v>0.8078928983174225</c:v>
                </c:pt>
                <c:pt idx="18">
                  <c:v>0.79590825317516689</c:v>
                </c:pt>
                <c:pt idx="19">
                  <c:v>0.79202508472893784</c:v>
                </c:pt>
                <c:pt idx="20">
                  <c:v>0.77798643758367836</c:v>
                </c:pt>
                <c:pt idx="21">
                  <c:v>0.76032522302426719</c:v>
                </c:pt>
                <c:pt idx="22">
                  <c:v>0.73564427853261527</c:v>
                </c:pt>
                <c:pt idx="23">
                  <c:v>0.7162832229327768</c:v>
                </c:pt>
                <c:pt idx="24">
                  <c:v>0.70295086491578096</c:v>
                </c:pt>
                <c:pt idx="25">
                  <c:v>0.68442574880151441</c:v>
                </c:pt>
                <c:pt idx="26">
                  <c:v>0.67576620684872601</c:v>
                </c:pt>
                <c:pt idx="27">
                  <c:v>0.67071773021889947</c:v>
                </c:pt>
                <c:pt idx="28">
                  <c:v>0.66799125366755852</c:v>
                </c:pt>
                <c:pt idx="29">
                  <c:v>0.6592792012632912</c:v>
                </c:pt>
                <c:pt idx="30">
                  <c:v>0.65324554496118237</c:v>
                </c:pt>
                <c:pt idx="31">
                  <c:v>0.64980217148118247</c:v>
                </c:pt>
                <c:pt idx="32">
                  <c:v>0.64948430470787433</c:v>
                </c:pt>
                <c:pt idx="33">
                  <c:v>0.64764550599367621</c:v>
                </c:pt>
                <c:pt idx="34">
                  <c:v>0.64771971964418418</c:v>
                </c:pt>
                <c:pt idx="35">
                  <c:v>0.6503595052573502</c:v>
                </c:pt>
                <c:pt idx="36">
                  <c:v>0.64836077731741892</c:v>
                </c:pt>
                <c:pt idx="37">
                  <c:v>0.64537467509695023</c:v>
                </c:pt>
                <c:pt idx="38">
                  <c:v>0.64534776962924434</c:v>
                </c:pt>
                <c:pt idx="39">
                  <c:v>0.64226770145161061</c:v>
                </c:pt>
                <c:pt idx="40">
                  <c:v>0.64132804171348634</c:v>
                </c:pt>
                <c:pt idx="41">
                  <c:v>0.6444323736051738</c:v>
                </c:pt>
                <c:pt idx="42">
                  <c:v>0.64187403604219206</c:v>
                </c:pt>
                <c:pt idx="43">
                  <c:v>0.64066044431284275</c:v>
                </c:pt>
                <c:pt idx="44">
                  <c:v>0.63895576641109064</c:v>
                </c:pt>
                <c:pt idx="45">
                  <c:v>0.63984336300960587</c:v>
                </c:pt>
              </c:numCache>
            </c:numRef>
          </c:val>
          <c:smooth val="0"/>
        </c:ser>
        <c:ser>
          <c:idx val="33"/>
          <c:order val="32"/>
          <c:tx>
            <c:strRef>
              <c:f>'Figure 1'!$A$39</c:f>
              <c:strCache>
                <c:ptCount val="1"/>
                <c:pt idx="0">
                  <c:v>Low growth / High ZTC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cat>
            <c:numRef>
              <c:f>'Figure 1'!$B$5:$AU$5</c:f>
              <c:numCache>
                <c:formatCode>yyyy</c:formatCode>
                <c:ptCount val="46"/>
                <c:pt idx="0">
                  <c:v>38353</c:v>
                </c:pt>
                <c:pt idx="1">
                  <c:v>38718</c:v>
                </c:pt>
                <c:pt idx="2">
                  <c:v>39083</c:v>
                </c:pt>
                <c:pt idx="3">
                  <c:v>39448</c:v>
                </c:pt>
                <c:pt idx="4">
                  <c:v>39814</c:v>
                </c:pt>
                <c:pt idx="5">
                  <c:v>40179</c:v>
                </c:pt>
                <c:pt idx="6">
                  <c:v>40544</c:v>
                </c:pt>
                <c:pt idx="7">
                  <c:v>40909</c:v>
                </c:pt>
                <c:pt idx="8">
                  <c:v>41275</c:v>
                </c:pt>
                <c:pt idx="9">
                  <c:v>41640</c:v>
                </c:pt>
                <c:pt idx="10">
                  <c:v>42005</c:v>
                </c:pt>
                <c:pt idx="11">
                  <c:v>42370</c:v>
                </c:pt>
                <c:pt idx="12">
                  <c:v>42736</c:v>
                </c:pt>
                <c:pt idx="13">
                  <c:v>43101</c:v>
                </c:pt>
                <c:pt idx="14">
                  <c:v>43466</c:v>
                </c:pt>
                <c:pt idx="15">
                  <c:v>43831</c:v>
                </c:pt>
                <c:pt idx="16">
                  <c:v>44197</c:v>
                </c:pt>
                <c:pt idx="17">
                  <c:v>44562</c:v>
                </c:pt>
                <c:pt idx="18">
                  <c:v>44927</c:v>
                </c:pt>
                <c:pt idx="19">
                  <c:v>45292</c:v>
                </c:pt>
                <c:pt idx="20">
                  <c:v>45658</c:v>
                </c:pt>
                <c:pt idx="21">
                  <c:v>46023</c:v>
                </c:pt>
                <c:pt idx="22">
                  <c:v>46388</c:v>
                </c:pt>
                <c:pt idx="23">
                  <c:v>46753</c:v>
                </c:pt>
                <c:pt idx="24">
                  <c:v>47119</c:v>
                </c:pt>
                <c:pt idx="25">
                  <c:v>47484</c:v>
                </c:pt>
                <c:pt idx="26">
                  <c:v>47849</c:v>
                </c:pt>
                <c:pt idx="27">
                  <c:v>48214</c:v>
                </c:pt>
                <c:pt idx="28">
                  <c:v>48580</c:v>
                </c:pt>
                <c:pt idx="29">
                  <c:v>48945</c:v>
                </c:pt>
                <c:pt idx="30">
                  <c:v>49310</c:v>
                </c:pt>
                <c:pt idx="31">
                  <c:v>49675</c:v>
                </c:pt>
                <c:pt idx="32">
                  <c:v>50041</c:v>
                </c:pt>
                <c:pt idx="33">
                  <c:v>50406</c:v>
                </c:pt>
                <c:pt idx="34">
                  <c:v>50771</c:v>
                </c:pt>
                <c:pt idx="35">
                  <c:v>51136</c:v>
                </c:pt>
                <c:pt idx="36">
                  <c:v>51502</c:v>
                </c:pt>
                <c:pt idx="37">
                  <c:v>51867</c:v>
                </c:pt>
                <c:pt idx="38">
                  <c:v>52232</c:v>
                </c:pt>
                <c:pt idx="39">
                  <c:v>52597</c:v>
                </c:pt>
                <c:pt idx="40">
                  <c:v>52963</c:v>
                </c:pt>
                <c:pt idx="41">
                  <c:v>53328</c:v>
                </c:pt>
                <c:pt idx="42">
                  <c:v>53693</c:v>
                </c:pt>
                <c:pt idx="43">
                  <c:v>54058</c:v>
                </c:pt>
                <c:pt idx="44">
                  <c:v>54424</c:v>
                </c:pt>
                <c:pt idx="45">
                  <c:v>54789</c:v>
                </c:pt>
              </c:numCache>
            </c:numRef>
          </c:cat>
          <c:val>
            <c:numRef>
              <c:f>'Figure 1'!$B$39:$AU$39</c:f>
              <c:numCache>
                <c:formatCode>0%</c:formatCode>
                <c:ptCount val="46"/>
                <c:pt idx="0">
                  <c:v>1</c:v>
                </c:pt>
                <c:pt idx="1">
                  <c:v>0.9870712243315376</c:v>
                </c:pt>
                <c:pt idx="2">
                  <c:v>1.0014226578393699</c:v>
                </c:pt>
                <c:pt idx="3">
                  <c:v>0.96939163935450234</c:v>
                </c:pt>
                <c:pt idx="4">
                  <c:v>0.89956199326576758</c:v>
                </c:pt>
                <c:pt idx="5">
                  <c:v>0.93117455440961083</c:v>
                </c:pt>
                <c:pt idx="6">
                  <c:v>0.90804169120891021</c:v>
                </c:pt>
                <c:pt idx="7">
                  <c:v>0.87168766885874305</c:v>
                </c:pt>
                <c:pt idx="8">
                  <c:v>0.89209242973671399</c:v>
                </c:pt>
                <c:pt idx="9">
                  <c:v>0.90125516924280236</c:v>
                </c:pt>
                <c:pt idx="10">
                  <c:v>0.87598970117208008</c:v>
                </c:pt>
                <c:pt idx="11">
                  <c:v>0.86058488949582856</c:v>
                </c:pt>
                <c:pt idx="12">
                  <c:v>0.85419617827329342</c:v>
                </c:pt>
                <c:pt idx="13">
                  <c:v>0.8785273515182962</c:v>
                </c:pt>
                <c:pt idx="14">
                  <c:v>0.85671537696325784</c:v>
                </c:pt>
                <c:pt idx="15">
                  <c:v>0.76187249159599679</c:v>
                </c:pt>
                <c:pt idx="16">
                  <c:v>0.81112074338763329</c:v>
                </c:pt>
                <c:pt idx="17">
                  <c:v>0.80793150880641484</c:v>
                </c:pt>
                <c:pt idx="18">
                  <c:v>0.78250859078635615</c:v>
                </c:pt>
                <c:pt idx="19">
                  <c:v>0.76660688121284493</c:v>
                </c:pt>
                <c:pt idx="20">
                  <c:v>0.74701286136275658</c:v>
                </c:pt>
                <c:pt idx="21">
                  <c:v>0.7336455507591565</c:v>
                </c:pt>
                <c:pt idx="22">
                  <c:v>0.71564082398982276</c:v>
                </c:pt>
                <c:pt idx="23">
                  <c:v>0.69899299522080538</c:v>
                </c:pt>
                <c:pt idx="24">
                  <c:v>0.6854110097124243</c:v>
                </c:pt>
                <c:pt idx="25">
                  <c:v>0.67276770857921808</c:v>
                </c:pt>
                <c:pt idx="26">
                  <c:v>0.66544449926792171</c:v>
                </c:pt>
                <c:pt idx="27">
                  <c:v>0.65969326938780581</c:v>
                </c:pt>
                <c:pt idx="28">
                  <c:v>0.6569089582583677</c:v>
                </c:pt>
                <c:pt idx="29">
                  <c:v>0.64916005720637049</c:v>
                </c:pt>
                <c:pt idx="30">
                  <c:v>0.64361899065716643</c:v>
                </c:pt>
                <c:pt idx="31">
                  <c:v>0.64146537344939591</c:v>
                </c:pt>
                <c:pt idx="32">
                  <c:v>0.64123021459089102</c:v>
                </c:pt>
                <c:pt idx="33">
                  <c:v>0.63902168906034496</c:v>
                </c:pt>
                <c:pt idx="34">
                  <c:v>0.6392403468220248</c:v>
                </c:pt>
                <c:pt idx="35">
                  <c:v>0.6386591558578868</c:v>
                </c:pt>
                <c:pt idx="36">
                  <c:v>0.63881416715014017</c:v>
                </c:pt>
                <c:pt idx="37">
                  <c:v>0.63905668243273539</c:v>
                </c:pt>
                <c:pt idx="38">
                  <c:v>0.63991318711065892</c:v>
                </c:pt>
                <c:pt idx="39">
                  <c:v>0.64019967762817864</c:v>
                </c:pt>
                <c:pt idx="40">
                  <c:v>0.64105601982884675</c:v>
                </c:pt>
                <c:pt idx="41">
                  <c:v>0.64193447175462759</c:v>
                </c:pt>
                <c:pt idx="42">
                  <c:v>0.64399489527161358</c:v>
                </c:pt>
                <c:pt idx="43">
                  <c:v>0.64720059016387044</c:v>
                </c:pt>
                <c:pt idx="44">
                  <c:v>0.65010134254941088</c:v>
                </c:pt>
                <c:pt idx="45">
                  <c:v>0.65332626153077256</c:v>
                </c:pt>
              </c:numCache>
            </c:numRef>
          </c:val>
          <c:smooth val="0"/>
        </c:ser>
        <c:ser>
          <c:idx val="34"/>
          <c:order val="33"/>
          <c:tx>
            <c:strRef>
              <c:f>'Figure 1'!$A$40</c:f>
              <c:strCache>
                <c:ptCount val="1"/>
                <c:pt idx="0">
                  <c:v>Low growth / Low ZTC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cat>
            <c:numRef>
              <c:f>'Figure 1'!$B$5:$AU$5</c:f>
              <c:numCache>
                <c:formatCode>yyyy</c:formatCode>
                <c:ptCount val="46"/>
                <c:pt idx="0">
                  <c:v>38353</c:v>
                </c:pt>
                <c:pt idx="1">
                  <c:v>38718</c:v>
                </c:pt>
                <c:pt idx="2">
                  <c:v>39083</c:v>
                </c:pt>
                <c:pt idx="3">
                  <c:v>39448</c:v>
                </c:pt>
                <c:pt idx="4">
                  <c:v>39814</c:v>
                </c:pt>
                <c:pt idx="5">
                  <c:v>40179</c:v>
                </c:pt>
                <c:pt idx="6">
                  <c:v>40544</c:v>
                </c:pt>
                <c:pt idx="7">
                  <c:v>40909</c:v>
                </c:pt>
                <c:pt idx="8">
                  <c:v>41275</c:v>
                </c:pt>
                <c:pt idx="9">
                  <c:v>41640</c:v>
                </c:pt>
                <c:pt idx="10">
                  <c:v>42005</c:v>
                </c:pt>
                <c:pt idx="11">
                  <c:v>42370</c:v>
                </c:pt>
                <c:pt idx="12">
                  <c:v>42736</c:v>
                </c:pt>
                <c:pt idx="13">
                  <c:v>43101</c:v>
                </c:pt>
                <c:pt idx="14">
                  <c:v>43466</c:v>
                </c:pt>
                <c:pt idx="15">
                  <c:v>43831</c:v>
                </c:pt>
                <c:pt idx="16">
                  <c:v>44197</c:v>
                </c:pt>
                <c:pt idx="17">
                  <c:v>44562</c:v>
                </c:pt>
                <c:pt idx="18">
                  <c:v>44927</c:v>
                </c:pt>
                <c:pt idx="19">
                  <c:v>45292</c:v>
                </c:pt>
                <c:pt idx="20">
                  <c:v>45658</c:v>
                </c:pt>
                <c:pt idx="21">
                  <c:v>46023</c:v>
                </c:pt>
                <c:pt idx="22">
                  <c:v>46388</c:v>
                </c:pt>
                <c:pt idx="23">
                  <c:v>46753</c:v>
                </c:pt>
                <c:pt idx="24">
                  <c:v>47119</c:v>
                </c:pt>
                <c:pt idx="25">
                  <c:v>47484</c:v>
                </c:pt>
                <c:pt idx="26">
                  <c:v>47849</c:v>
                </c:pt>
                <c:pt idx="27">
                  <c:v>48214</c:v>
                </c:pt>
                <c:pt idx="28">
                  <c:v>48580</c:v>
                </c:pt>
                <c:pt idx="29">
                  <c:v>48945</c:v>
                </c:pt>
                <c:pt idx="30">
                  <c:v>49310</c:v>
                </c:pt>
                <c:pt idx="31">
                  <c:v>49675</c:v>
                </c:pt>
                <c:pt idx="32">
                  <c:v>50041</c:v>
                </c:pt>
                <c:pt idx="33">
                  <c:v>50406</c:v>
                </c:pt>
                <c:pt idx="34">
                  <c:v>50771</c:v>
                </c:pt>
                <c:pt idx="35">
                  <c:v>51136</c:v>
                </c:pt>
                <c:pt idx="36">
                  <c:v>51502</c:v>
                </c:pt>
                <c:pt idx="37">
                  <c:v>51867</c:v>
                </c:pt>
                <c:pt idx="38">
                  <c:v>52232</c:v>
                </c:pt>
                <c:pt idx="39">
                  <c:v>52597</c:v>
                </c:pt>
                <c:pt idx="40">
                  <c:v>52963</c:v>
                </c:pt>
                <c:pt idx="41">
                  <c:v>53328</c:v>
                </c:pt>
                <c:pt idx="42">
                  <c:v>53693</c:v>
                </c:pt>
                <c:pt idx="43">
                  <c:v>54058</c:v>
                </c:pt>
                <c:pt idx="44">
                  <c:v>54424</c:v>
                </c:pt>
                <c:pt idx="45">
                  <c:v>54789</c:v>
                </c:pt>
              </c:numCache>
            </c:numRef>
          </c:cat>
          <c:val>
            <c:numRef>
              <c:f>'Figure 1'!$B$40:$AU$40</c:f>
              <c:numCache>
                <c:formatCode>0%</c:formatCode>
                <c:ptCount val="46"/>
                <c:pt idx="0">
                  <c:v>1</c:v>
                </c:pt>
                <c:pt idx="1">
                  <c:v>0.9870712243315376</c:v>
                </c:pt>
                <c:pt idx="2">
                  <c:v>1.0014226578393699</c:v>
                </c:pt>
                <c:pt idx="3">
                  <c:v>0.96939163935450234</c:v>
                </c:pt>
                <c:pt idx="4">
                  <c:v>0.89956199326576758</c:v>
                </c:pt>
                <c:pt idx="5">
                  <c:v>0.93117455440961083</c:v>
                </c:pt>
                <c:pt idx="6">
                  <c:v>0.90804169120891021</c:v>
                </c:pt>
                <c:pt idx="7">
                  <c:v>0.87168766885874305</c:v>
                </c:pt>
                <c:pt idx="8">
                  <c:v>0.89209242973671399</c:v>
                </c:pt>
                <c:pt idx="9">
                  <c:v>0.90125516924280236</c:v>
                </c:pt>
                <c:pt idx="10">
                  <c:v>0.87598970117208008</c:v>
                </c:pt>
                <c:pt idx="11">
                  <c:v>0.86058497073445617</c:v>
                </c:pt>
                <c:pt idx="12">
                  <c:v>0.85419617827329342</c:v>
                </c:pt>
                <c:pt idx="13">
                  <c:v>0.8785273515182962</c:v>
                </c:pt>
                <c:pt idx="14">
                  <c:v>0.85671537696325784</c:v>
                </c:pt>
                <c:pt idx="15">
                  <c:v>0.7618725728346244</c:v>
                </c:pt>
                <c:pt idx="16">
                  <c:v>0.81112082479273351</c:v>
                </c:pt>
                <c:pt idx="17">
                  <c:v>0.80796890021657453</c:v>
                </c:pt>
                <c:pt idx="18">
                  <c:v>0.78251046044010031</c:v>
                </c:pt>
                <c:pt idx="19">
                  <c:v>0.76676969590811339</c:v>
                </c:pt>
                <c:pt idx="20">
                  <c:v>0.74256427140214787</c:v>
                </c:pt>
                <c:pt idx="21">
                  <c:v>0.71604213015852858</c:v>
                </c:pt>
                <c:pt idx="22">
                  <c:v>0.68439819309184202</c:v>
                </c:pt>
                <c:pt idx="23">
                  <c:v>0.66126024964687879</c:v>
                </c:pt>
                <c:pt idx="24">
                  <c:v>0.64104772882759309</c:v>
                </c:pt>
                <c:pt idx="25">
                  <c:v>0.61994627030654537</c:v>
                </c:pt>
                <c:pt idx="26">
                  <c:v>0.60829871586023021</c:v>
                </c:pt>
                <c:pt idx="27">
                  <c:v>0.60153414097550717</c:v>
                </c:pt>
                <c:pt idx="28">
                  <c:v>0.59449315482316212</c:v>
                </c:pt>
                <c:pt idx="29">
                  <c:v>0.58621366281897502</c:v>
                </c:pt>
                <c:pt idx="30">
                  <c:v>0.58361366648726531</c:v>
                </c:pt>
                <c:pt idx="31">
                  <c:v>0.57961690163515545</c:v>
                </c:pt>
                <c:pt idx="32">
                  <c:v>0.57685949613989573</c:v>
                </c:pt>
                <c:pt idx="33">
                  <c:v>0.57415817742693043</c:v>
                </c:pt>
                <c:pt idx="34">
                  <c:v>0.57026631145336426</c:v>
                </c:pt>
                <c:pt idx="35">
                  <c:v>0.57120751572424955</c:v>
                </c:pt>
                <c:pt idx="36">
                  <c:v>0.56666560988196957</c:v>
                </c:pt>
                <c:pt idx="37">
                  <c:v>0.5638213101854932</c:v>
                </c:pt>
                <c:pt idx="38">
                  <c:v>0.56108816823781449</c:v>
                </c:pt>
                <c:pt idx="39">
                  <c:v>0.55552462638967337</c:v>
                </c:pt>
                <c:pt idx="40">
                  <c:v>0.55309984080227148</c:v>
                </c:pt>
                <c:pt idx="41">
                  <c:v>0.55116284922518122</c:v>
                </c:pt>
                <c:pt idx="42">
                  <c:v>0.55038401283711225</c:v>
                </c:pt>
                <c:pt idx="43">
                  <c:v>0.55054658365002518</c:v>
                </c:pt>
                <c:pt idx="44">
                  <c:v>0.5473542603362298</c:v>
                </c:pt>
                <c:pt idx="45">
                  <c:v>0.54826652684193711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411890928"/>
        <c:axId val="-1411892560"/>
      </c:lineChart>
      <c:dateAx>
        <c:axId val="-1411892016"/>
        <c:scaling>
          <c:orientation val="minMax"/>
        </c:scaling>
        <c:delete val="0"/>
        <c:axPos val="b"/>
        <c:numFmt formatCode="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1411893104"/>
        <c:crosses val="autoZero"/>
        <c:auto val="0"/>
        <c:lblOffset val="100"/>
        <c:baseTimeUnit val="years"/>
        <c:majorUnit val="5"/>
        <c:majorTimeUnit val="years"/>
        <c:minorUnit val="1"/>
      </c:dateAx>
      <c:valAx>
        <c:axId val="-1411893104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low"/>
        <c:spPr>
          <a:noFill/>
          <a:ln w="22225">
            <a:solidFill>
              <a:srgbClr val="A6A6A6"/>
            </a:solidFill>
            <a:prstDash val="lgDash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1411892016"/>
        <c:crossesAt val="44562"/>
        <c:crossBetween val="midCat"/>
      </c:valAx>
      <c:valAx>
        <c:axId val="-1411892560"/>
        <c:scaling>
          <c:orientation val="minMax"/>
          <c:max val="1.1660000000000001"/>
          <c:min val="0"/>
        </c:scaling>
        <c:delete val="0"/>
        <c:axPos val="r"/>
        <c:numFmt formatCode="0%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411890928"/>
        <c:crosses val="max"/>
        <c:crossBetween val="between"/>
        <c:majorUnit val="0.2"/>
      </c:valAx>
      <c:dateAx>
        <c:axId val="-1411890928"/>
        <c:scaling>
          <c:orientation val="minMax"/>
        </c:scaling>
        <c:delete val="1"/>
        <c:axPos val="b"/>
        <c:numFmt formatCode="yyyy" sourceLinked="1"/>
        <c:majorTickMark val="out"/>
        <c:minorTickMark val="none"/>
        <c:tickLblPos val="nextTo"/>
        <c:crossAx val="-1411892560"/>
        <c:crosses val="autoZero"/>
        <c:auto val="1"/>
        <c:lblOffset val="100"/>
        <c:baseTimeUnit val="years"/>
      </c:date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prstDash val="lgDash"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7425946756655407E-2"/>
          <c:y val="3.8849231360902493E-2"/>
          <c:w val="0.93158851865943548"/>
          <c:h val="0.84092557180552729"/>
        </c:manualLayout>
      </c:layout>
      <c:areaChart>
        <c:grouping val="stacked"/>
        <c:varyColors val="0"/>
        <c:ser>
          <c:idx val="2"/>
          <c:order val="3"/>
          <c:tx>
            <c:strRef>
              <c:f>Restore_Hourly_Total!$G$1</c:f>
              <c:strCache>
                <c:ptCount val="1"/>
                <c:pt idx="0">
                  <c:v>Coal_Generation</c:v>
                </c:pt>
              </c:strCache>
            </c:strRef>
          </c:tx>
          <c:spPr>
            <a:solidFill>
              <a:srgbClr val="333333">
                <a:lumMod val="40000"/>
                <a:lumOff val="60000"/>
              </a:srgbClr>
            </a:solidFill>
            <a:ln>
              <a:noFill/>
            </a:ln>
            <a:effectLst/>
          </c:spPr>
          <c:cat>
            <c:numRef>
              <c:f>Restore_Hourly_Total!$C$2:$C$25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Restore_Hourly_Total!$G$2:$G$25</c:f>
              <c:numCache>
                <c:formatCode>General</c:formatCode>
                <c:ptCount val="24"/>
                <c:pt idx="0">
                  <c:v>3.5056820000000002</c:v>
                </c:pt>
                <c:pt idx="1">
                  <c:v>3.5878969999999999</c:v>
                </c:pt>
                <c:pt idx="2">
                  <c:v>3.4979550000000001</c:v>
                </c:pt>
                <c:pt idx="3">
                  <c:v>3.4685790000000001</c:v>
                </c:pt>
                <c:pt idx="4">
                  <c:v>3.4676119999999999</c:v>
                </c:pt>
                <c:pt idx="5">
                  <c:v>3.5305399999999998</c:v>
                </c:pt>
                <c:pt idx="6">
                  <c:v>3.4109600000000002</c:v>
                </c:pt>
                <c:pt idx="7">
                  <c:v>2.9052099999999998</c:v>
                </c:pt>
                <c:pt idx="8">
                  <c:v>2.5758960000000002</c:v>
                </c:pt>
                <c:pt idx="9">
                  <c:v>2.4181699999999999</c:v>
                </c:pt>
                <c:pt idx="10">
                  <c:v>2.3357619999999999</c:v>
                </c:pt>
                <c:pt idx="11">
                  <c:v>2.1829190000000001</c:v>
                </c:pt>
                <c:pt idx="12">
                  <c:v>2.0535679999999998</c:v>
                </c:pt>
                <c:pt idx="13">
                  <c:v>2.0807630000000001</c:v>
                </c:pt>
                <c:pt idx="14">
                  <c:v>2.2624059999999999</c:v>
                </c:pt>
                <c:pt idx="15">
                  <c:v>2.690401</c:v>
                </c:pt>
                <c:pt idx="16">
                  <c:v>3.1641219999999999</c:v>
                </c:pt>
                <c:pt idx="17">
                  <c:v>3.6934710000000002</c:v>
                </c:pt>
                <c:pt idx="18">
                  <c:v>3.964912</c:v>
                </c:pt>
                <c:pt idx="19">
                  <c:v>3.9761500000000001</c:v>
                </c:pt>
                <c:pt idx="20">
                  <c:v>3.8555920000000001</c:v>
                </c:pt>
                <c:pt idx="21">
                  <c:v>3.6590639999999999</c:v>
                </c:pt>
                <c:pt idx="22">
                  <c:v>3.558182</c:v>
                </c:pt>
                <c:pt idx="23">
                  <c:v>3.5397889999999999</c:v>
                </c:pt>
              </c:numCache>
            </c:numRef>
          </c:val>
        </c:ser>
        <c:ser>
          <c:idx val="3"/>
          <c:order val="4"/>
          <c:tx>
            <c:strRef>
              <c:f>Restore_Hourly_Total!$H$1</c:f>
              <c:strCache>
                <c:ptCount val="1"/>
                <c:pt idx="0">
                  <c:v>Nuclear_Generation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cat>
            <c:numRef>
              <c:f>Restore_Hourly_Total!$C$2:$C$25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Restore_Hourly_Total!$H$2:$H$25</c:f>
              <c:numCache>
                <c:formatCode>General</c:formatCode>
                <c:ptCount val="24"/>
                <c:pt idx="0">
                  <c:v>29.279247999999999</c:v>
                </c:pt>
                <c:pt idx="1">
                  <c:v>29.277965999999999</c:v>
                </c:pt>
                <c:pt idx="2">
                  <c:v>29.215592999999998</c:v>
                </c:pt>
                <c:pt idx="3">
                  <c:v>29.168583000000002</c:v>
                </c:pt>
                <c:pt idx="4">
                  <c:v>28.904291000000001</c:v>
                </c:pt>
                <c:pt idx="5">
                  <c:v>28.394991999999998</c:v>
                </c:pt>
                <c:pt idx="6">
                  <c:v>25.800685000000001</c:v>
                </c:pt>
                <c:pt idx="7">
                  <c:v>20.701635</c:v>
                </c:pt>
                <c:pt idx="8">
                  <c:v>15.186351</c:v>
                </c:pt>
                <c:pt idx="9">
                  <c:v>10.300862</c:v>
                </c:pt>
                <c:pt idx="10">
                  <c:v>7.6023769999999997</c:v>
                </c:pt>
                <c:pt idx="11">
                  <c:v>7.1016310000000002</c:v>
                </c:pt>
                <c:pt idx="12">
                  <c:v>7.0807019999999996</c:v>
                </c:pt>
                <c:pt idx="13">
                  <c:v>7.5140000000000002</c:v>
                </c:pt>
                <c:pt idx="14">
                  <c:v>10.03585</c:v>
                </c:pt>
                <c:pt idx="15">
                  <c:v>15.035716000000001</c:v>
                </c:pt>
                <c:pt idx="16">
                  <c:v>20.444040000000001</c:v>
                </c:pt>
                <c:pt idx="17">
                  <c:v>25.806721</c:v>
                </c:pt>
                <c:pt idx="18">
                  <c:v>28.917629999999999</c:v>
                </c:pt>
                <c:pt idx="19">
                  <c:v>29.452434</c:v>
                </c:pt>
                <c:pt idx="20">
                  <c:v>29.552187</c:v>
                </c:pt>
                <c:pt idx="21">
                  <c:v>29.438891000000002</c:v>
                </c:pt>
                <c:pt idx="22">
                  <c:v>29.361336999999999</c:v>
                </c:pt>
                <c:pt idx="23">
                  <c:v>29.285457000000001</c:v>
                </c:pt>
              </c:numCache>
            </c:numRef>
          </c:val>
        </c:ser>
        <c:ser>
          <c:idx val="4"/>
          <c:order val="5"/>
          <c:tx>
            <c:strRef>
              <c:f>Restore_Hourly_Total!$I$1</c:f>
              <c:strCache>
                <c:ptCount val="1"/>
                <c:pt idx="0">
                  <c:v>OilandGasPeakers_Generation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Restore_Hourly_Total!$C$2:$C$25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Restore_Hourly_Total!$I$2:$I$25</c:f>
              <c:numCache>
                <c:formatCode>General</c:formatCode>
                <c:ptCount val="24"/>
                <c:pt idx="0">
                  <c:v>2.0784919999999998</c:v>
                </c:pt>
                <c:pt idx="1">
                  <c:v>1.919975</c:v>
                </c:pt>
                <c:pt idx="2">
                  <c:v>1.739989</c:v>
                </c:pt>
                <c:pt idx="3">
                  <c:v>1.619955</c:v>
                </c:pt>
                <c:pt idx="4">
                  <c:v>1.4523839999999999</c:v>
                </c:pt>
                <c:pt idx="5">
                  <c:v>1.4673989999999999</c:v>
                </c:pt>
                <c:pt idx="6">
                  <c:v>1.3082469999999999</c:v>
                </c:pt>
                <c:pt idx="7">
                  <c:v>0.437191</c:v>
                </c:pt>
                <c:pt idx="8">
                  <c:v>0.10453</c:v>
                </c:pt>
                <c:pt idx="9">
                  <c:v>6.6489999999999994E-2</c:v>
                </c:pt>
                <c:pt idx="10">
                  <c:v>4.7993000000000001E-2</c:v>
                </c:pt>
                <c:pt idx="11">
                  <c:v>3.5829E-2</c:v>
                </c:pt>
                <c:pt idx="12">
                  <c:v>4.3978000000000003E-2</c:v>
                </c:pt>
                <c:pt idx="13">
                  <c:v>3.7136000000000002E-2</c:v>
                </c:pt>
                <c:pt idx="14">
                  <c:v>5.3674000000000013E-2</c:v>
                </c:pt>
                <c:pt idx="15">
                  <c:v>0.34354899999999999</c:v>
                </c:pt>
                <c:pt idx="16">
                  <c:v>1.057375</c:v>
                </c:pt>
                <c:pt idx="17">
                  <c:v>2.3279830000000001</c:v>
                </c:pt>
                <c:pt idx="18">
                  <c:v>2.6190570000000002</c:v>
                </c:pt>
                <c:pt idx="19">
                  <c:v>2.507806</c:v>
                </c:pt>
                <c:pt idx="20">
                  <c:v>2.477223</c:v>
                </c:pt>
                <c:pt idx="21">
                  <c:v>2.4491200000000002</c:v>
                </c:pt>
                <c:pt idx="22">
                  <c:v>2.4082659999999998</c:v>
                </c:pt>
                <c:pt idx="23">
                  <c:v>2.3311099999999998</c:v>
                </c:pt>
              </c:numCache>
            </c:numRef>
          </c:val>
        </c:ser>
        <c:ser>
          <c:idx val="5"/>
          <c:order val="6"/>
          <c:tx>
            <c:strRef>
              <c:f>Restore_Hourly_Total!$J$1</c:f>
              <c:strCache>
                <c:ptCount val="1"/>
                <c:pt idx="0">
                  <c:v>GasCombinedCycle_Generation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Restore_Hourly_Total!$C$2:$C$25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Restore_Hourly_Total!$J$2:$J$25</c:f>
              <c:numCache>
                <c:formatCode>General</c:formatCode>
                <c:ptCount val="24"/>
                <c:pt idx="0">
                  <c:v>28.341843000000001</c:v>
                </c:pt>
                <c:pt idx="1">
                  <c:v>28.272694999999999</c:v>
                </c:pt>
                <c:pt idx="2">
                  <c:v>27.320879999999999</c:v>
                </c:pt>
                <c:pt idx="3">
                  <c:v>26.338211999999999</c:v>
                </c:pt>
                <c:pt idx="4">
                  <c:v>25.041246000000001</c:v>
                </c:pt>
                <c:pt idx="5">
                  <c:v>25.13869</c:v>
                </c:pt>
                <c:pt idx="6">
                  <c:v>22.816288</c:v>
                </c:pt>
                <c:pt idx="7">
                  <c:v>14.717828000000001</c:v>
                </c:pt>
                <c:pt idx="8">
                  <c:v>7.6097590000000004</c:v>
                </c:pt>
                <c:pt idx="9">
                  <c:v>5.5479419999999999</c:v>
                </c:pt>
                <c:pt idx="10">
                  <c:v>5.169117</c:v>
                </c:pt>
                <c:pt idx="11">
                  <c:v>5.0938379999999999</c:v>
                </c:pt>
                <c:pt idx="12">
                  <c:v>5.1483150000000002</c:v>
                </c:pt>
                <c:pt idx="13">
                  <c:v>5.1833390000000001</c:v>
                </c:pt>
                <c:pt idx="14">
                  <c:v>5.3950589999999998</c:v>
                </c:pt>
                <c:pt idx="15">
                  <c:v>7.7964270000000004</c:v>
                </c:pt>
                <c:pt idx="16">
                  <c:v>18.085917999999999</c:v>
                </c:pt>
                <c:pt idx="17">
                  <c:v>28.747501</c:v>
                </c:pt>
                <c:pt idx="18">
                  <c:v>31.021115999999999</c:v>
                </c:pt>
                <c:pt idx="19">
                  <c:v>30.454142999999998</c:v>
                </c:pt>
                <c:pt idx="20">
                  <c:v>29.825662000000001</c:v>
                </c:pt>
                <c:pt idx="21">
                  <c:v>29.239716000000001</c:v>
                </c:pt>
                <c:pt idx="22">
                  <c:v>28.907899</c:v>
                </c:pt>
                <c:pt idx="23">
                  <c:v>28.627016000000001</c:v>
                </c:pt>
              </c:numCache>
            </c:numRef>
          </c:val>
        </c:ser>
        <c:ser>
          <c:idx val="6"/>
          <c:order val="7"/>
          <c:tx>
            <c:strRef>
              <c:f>Restore_Hourly_Total!$K$1</c:f>
              <c:strCache>
                <c:ptCount val="1"/>
                <c:pt idx="0">
                  <c:v>Hydro_Generation</c:v>
                </c:pt>
              </c:strCache>
            </c:strRef>
          </c:tx>
          <c:spPr>
            <a:solidFill>
              <a:srgbClr val="003953"/>
            </a:solidFill>
            <a:ln>
              <a:noFill/>
            </a:ln>
            <a:effectLst/>
          </c:spPr>
          <c:cat>
            <c:numRef>
              <c:f>Restore_Hourly_Total!$C$2:$C$25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Restore_Hourly_Total!$K$2:$K$25</c:f>
              <c:numCache>
                <c:formatCode>General</c:formatCode>
                <c:ptCount val="24"/>
                <c:pt idx="0">
                  <c:v>16.754062000000001</c:v>
                </c:pt>
                <c:pt idx="1">
                  <c:v>17.073519999999998</c:v>
                </c:pt>
                <c:pt idx="2">
                  <c:v>16.799527999999999</c:v>
                </c:pt>
                <c:pt idx="3">
                  <c:v>16.57948</c:v>
                </c:pt>
                <c:pt idx="4">
                  <c:v>14.886780999999999</c:v>
                </c:pt>
                <c:pt idx="5">
                  <c:v>14.967878000000001</c:v>
                </c:pt>
                <c:pt idx="6">
                  <c:v>13.769931</c:v>
                </c:pt>
                <c:pt idx="7">
                  <c:v>8.8461470000000002</c:v>
                </c:pt>
                <c:pt idx="8">
                  <c:v>5.3848500000000001</c:v>
                </c:pt>
                <c:pt idx="9">
                  <c:v>3.1839240000000002</c:v>
                </c:pt>
                <c:pt idx="10">
                  <c:v>2.797085</c:v>
                </c:pt>
                <c:pt idx="11">
                  <c:v>2.7175569999999998</c:v>
                </c:pt>
                <c:pt idx="12">
                  <c:v>2.860716</c:v>
                </c:pt>
                <c:pt idx="13">
                  <c:v>3.1467000000000001</c:v>
                </c:pt>
                <c:pt idx="14">
                  <c:v>3.4322249999999999</c:v>
                </c:pt>
                <c:pt idx="15">
                  <c:v>4.3796910000000002</c:v>
                </c:pt>
                <c:pt idx="16">
                  <c:v>7.4563350000000002</c:v>
                </c:pt>
                <c:pt idx="17">
                  <c:v>12.722158</c:v>
                </c:pt>
                <c:pt idx="18">
                  <c:v>14.15227</c:v>
                </c:pt>
                <c:pt idx="19">
                  <c:v>13.956515</c:v>
                </c:pt>
                <c:pt idx="20">
                  <c:v>14.097376000000001</c:v>
                </c:pt>
                <c:pt idx="21">
                  <c:v>13.641171</c:v>
                </c:pt>
                <c:pt idx="22">
                  <c:v>15.672807000000001</c:v>
                </c:pt>
                <c:pt idx="23">
                  <c:v>16.509329000000001</c:v>
                </c:pt>
              </c:numCache>
            </c:numRef>
          </c:val>
        </c:ser>
        <c:ser>
          <c:idx val="8"/>
          <c:order val="8"/>
          <c:tx>
            <c:strRef>
              <c:f>Restore_Hourly_Total!$M$1</c:f>
              <c:strCache>
                <c:ptCount val="1"/>
                <c:pt idx="0">
                  <c:v>Wind_Generation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numRef>
              <c:f>Restore_Hourly_Total!$C$2:$C$25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Restore_Hourly_Total!$M$2:$M$25</c:f>
              <c:numCache>
                <c:formatCode>General</c:formatCode>
                <c:ptCount val="24"/>
                <c:pt idx="0">
                  <c:v>82.277315999999999</c:v>
                </c:pt>
                <c:pt idx="1">
                  <c:v>81.328220999999999</c:v>
                </c:pt>
                <c:pt idx="2">
                  <c:v>80.260027000000008</c:v>
                </c:pt>
                <c:pt idx="3">
                  <c:v>79.019504999999995</c:v>
                </c:pt>
                <c:pt idx="4">
                  <c:v>77.683109000000002</c:v>
                </c:pt>
                <c:pt idx="5">
                  <c:v>76.256081000000009</c:v>
                </c:pt>
                <c:pt idx="6">
                  <c:v>71.766773000000001</c:v>
                </c:pt>
                <c:pt idx="7">
                  <c:v>62.119292999999999</c:v>
                </c:pt>
                <c:pt idx="8">
                  <c:v>48.493268</c:v>
                </c:pt>
                <c:pt idx="9">
                  <c:v>36.405952999999997</c:v>
                </c:pt>
                <c:pt idx="10">
                  <c:v>35.139246</c:v>
                </c:pt>
                <c:pt idx="11">
                  <c:v>36.776035</c:v>
                </c:pt>
                <c:pt idx="12">
                  <c:v>38.447755999999998</c:v>
                </c:pt>
                <c:pt idx="13">
                  <c:v>42.003993000000001</c:v>
                </c:pt>
                <c:pt idx="14">
                  <c:v>46.793695999999997</c:v>
                </c:pt>
                <c:pt idx="15">
                  <c:v>51.330891000000001</c:v>
                </c:pt>
                <c:pt idx="16">
                  <c:v>58.633656000000002</c:v>
                </c:pt>
                <c:pt idx="17">
                  <c:v>65.831345999999996</c:v>
                </c:pt>
                <c:pt idx="18">
                  <c:v>70.727516000000008</c:v>
                </c:pt>
                <c:pt idx="19">
                  <c:v>76.828468999999998</c:v>
                </c:pt>
                <c:pt idx="20">
                  <c:v>81.342489</c:v>
                </c:pt>
                <c:pt idx="21">
                  <c:v>83.174824000000001</c:v>
                </c:pt>
                <c:pt idx="22">
                  <c:v>83.639801000000006</c:v>
                </c:pt>
                <c:pt idx="23">
                  <c:v>83.051189000000008</c:v>
                </c:pt>
              </c:numCache>
            </c:numRef>
          </c:val>
        </c:ser>
        <c:ser>
          <c:idx val="9"/>
          <c:order val="9"/>
          <c:tx>
            <c:strRef>
              <c:f>Restore_Hourly_Total!$O$1</c:f>
              <c:strCache>
                <c:ptCount val="1"/>
                <c:pt idx="0">
                  <c:v>Solar_Generation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numRef>
              <c:f>Restore_Hourly_Total!$C$2:$C$25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Restore_Hourly_Total!$O$2:$O$25</c:f>
              <c:numCache>
                <c:formatCode>General</c:formatCode>
                <c:ptCount val="24"/>
                <c:pt idx="4">
                  <c:v>1.7595E-2</c:v>
                </c:pt>
                <c:pt idx="5">
                  <c:v>1.2897320000000001</c:v>
                </c:pt>
                <c:pt idx="6">
                  <c:v>11.223511999999999</c:v>
                </c:pt>
                <c:pt idx="7">
                  <c:v>43.267350999999998</c:v>
                </c:pt>
                <c:pt idx="8">
                  <c:v>78.520009000000002</c:v>
                </c:pt>
                <c:pt idx="9">
                  <c:v>106.418576</c:v>
                </c:pt>
                <c:pt idx="10">
                  <c:v>133.02878000000001</c:v>
                </c:pt>
                <c:pt idx="11">
                  <c:v>158.19146499999999</c:v>
                </c:pt>
                <c:pt idx="12">
                  <c:v>165.87595999999999</c:v>
                </c:pt>
                <c:pt idx="13">
                  <c:v>163.41163900000001</c:v>
                </c:pt>
                <c:pt idx="14">
                  <c:v>152.41879399999999</c:v>
                </c:pt>
                <c:pt idx="15">
                  <c:v>122.78413</c:v>
                </c:pt>
                <c:pt idx="16">
                  <c:v>72.513974000000005</c:v>
                </c:pt>
                <c:pt idx="17">
                  <c:v>24.037642999999999</c:v>
                </c:pt>
                <c:pt idx="18">
                  <c:v>3.7462219999999999</c:v>
                </c:pt>
                <c:pt idx="19">
                  <c:v>0.18773699999999999</c:v>
                </c:pt>
                <c:pt idx="20">
                  <c:v>1.94E-4</c:v>
                </c:pt>
              </c:numCache>
            </c:numRef>
          </c:val>
        </c:ser>
        <c:ser>
          <c:idx val="10"/>
          <c:order val="10"/>
          <c:tx>
            <c:strRef>
              <c:f>Restore_Hourly_Total!$N$1</c:f>
              <c:strCache>
                <c:ptCount val="1"/>
                <c:pt idx="0">
                  <c:v>SolarHybrid_Generation</c:v>
                </c:pt>
              </c:strCache>
            </c:strRef>
          </c:tx>
          <c:spPr>
            <a:solidFill>
              <a:srgbClr val="FFC702">
                <a:lumMod val="75000"/>
              </a:srgbClr>
            </a:solidFill>
            <a:ln>
              <a:noFill/>
            </a:ln>
            <a:effectLst/>
          </c:spPr>
          <c:cat>
            <c:numRef>
              <c:f>Restore_Hourly_Total!$C$2:$C$25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Restore_Hourly_Total!$N$2:$N$25</c:f>
              <c:numCache>
                <c:formatCode>General</c:formatCode>
                <c:ptCount val="24"/>
                <c:pt idx="4">
                  <c:v>5.6899999999999997E-3</c:v>
                </c:pt>
                <c:pt idx="5">
                  <c:v>1.1500809999999999</c:v>
                </c:pt>
                <c:pt idx="6">
                  <c:v>10.463384</c:v>
                </c:pt>
                <c:pt idx="7">
                  <c:v>38.887721999999997</c:v>
                </c:pt>
                <c:pt idx="8">
                  <c:v>66.430633999999998</c:v>
                </c:pt>
                <c:pt idx="9">
                  <c:v>86.466492000000002</c:v>
                </c:pt>
                <c:pt idx="10">
                  <c:v>98.387771000000001</c:v>
                </c:pt>
                <c:pt idx="11">
                  <c:v>101.233324</c:v>
                </c:pt>
                <c:pt idx="12">
                  <c:v>95.799813999999998</c:v>
                </c:pt>
                <c:pt idx="13">
                  <c:v>92.210616999999999</c:v>
                </c:pt>
                <c:pt idx="14">
                  <c:v>82.485466000000002</c:v>
                </c:pt>
                <c:pt idx="15">
                  <c:v>67.518315000000001</c:v>
                </c:pt>
                <c:pt idx="16">
                  <c:v>55.084592999999998</c:v>
                </c:pt>
                <c:pt idx="17">
                  <c:v>20.857942999999999</c:v>
                </c:pt>
                <c:pt idx="18">
                  <c:v>3.1439599999999999</c:v>
                </c:pt>
                <c:pt idx="19">
                  <c:v>0.10265199999999999</c:v>
                </c:pt>
              </c:numCache>
            </c:numRef>
          </c:val>
        </c:ser>
        <c:ser>
          <c:idx val="7"/>
          <c:order val="11"/>
          <c:tx>
            <c:strRef>
              <c:f>Restore_Hourly_Total!$Q$1</c:f>
              <c:strCache>
                <c:ptCount val="1"/>
                <c:pt idx="0">
                  <c:v>SolarHybrid_Discharge</c:v>
                </c:pt>
              </c:strCache>
            </c:strRef>
          </c:tx>
          <c:spPr>
            <a:solidFill>
              <a:srgbClr val="FFC702">
                <a:lumMod val="75000"/>
              </a:srgbClr>
            </a:solidFill>
            <a:ln>
              <a:noFill/>
            </a:ln>
            <a:effectLst/>
          </c:spPr>
          <c:val>
            <c:numRef>
              <c:f>Restore_Hourly_Total!$Q$2:$Q$25</c:f>
              <c:numCache>
                <c:formatCode>General</c:formatCode>
                <c:ptCount val="24"/>
                <c:pt idx="0">
                  <c:v>15.523334999999999</c:v>
                </c:pt>
                <c:pt idx="1">
                  <c:v>14.777815</c:v>
                </c:pt>
                <c:pt idx="2">
                  <c:v>10.265288999999999</c:v>
                </c:pt>
                <c:pt idx="3">
                  <c:v>10.163724</c:v>
                </c:pt>
                <c:pt idx="4">
                  <c:v>10.014177</c:v>
                </c:pt>
                <c:pt idx="5">
                  <c:v>10.273731</c:v>
                </c:pt>
                <c:pt idx="6">
                  <c:v>10.433322</c:v>
                </c:pt>
                <c:pt idx="7">
                  <c:v>3.7776670000000001</c:v>
                </c:pt>
                <c:pt idx="8">
                  <c:v>0.176595</c:v>
                </c:pt>
                <c:pt idx="9">
                  <c:v>2.4348000000000002E-2</c:v>
                </c:pt>
                <c:pt idx="10">
                  <c:v>1.3677999999999999E-2</c:v>
                </c:pt>
                <c:pt idx="11">
                  <c:v>3.5729999999999998E-3</c:v>
                </c:pt>
                <c:pt idx="12">
                  <c:v>1.016E-3</c:v>
                </c:pt>
                <c:pt idx="13">
                  <c:v>1.5799999999999999E-4</c:v>
                </c:pt>
                <c:pt idx="14">
                  <c:v>1.6899999999999998E-2</c:v>
                </c:pt>
                <c:pt idx="15">
                  <c:v>8.5404999999999995E-2</c:v>
                </c:pt>
                <c:pt idx="16">
                  <c:v>3.6878890000000002</c:v>
                </c:pt>
                <c:pt idx="17">
                  <c:v>21.344466000000001</c:v>
                </c:pt>
                <c:pt idx="18">
                  <c:v>29.506125000000001</c:v>
                </c:pt>
                <c:pt idx="19">
                  <c:v>29.406600000000001</c:v>
                </c:pt>
                <c:pt idx="20">
                  <c:v>28.277963</c:v>
                </c:pt>
                <c:pt idx="21">
                  <c:v>21.627389000000001</c:v>
                </c:pt>
                <c:pt idx="22">
                  <c:v>17.967272000000001</c:v>
                </c:pt>
                <c:pt idx="23">
                  <c:v>16.696954000000002</c:v>
                </c:pt>
              </c:numCache>
            </c:numRef>
          </c:val>
        </c:ser>
        <c:ser>
          <c:idx val="12"/>
          <c:order val="12"/>
          <c:tx>
            <c:strRef>
              <c:f>Restore_Hourly_Total!$R$1</c:f>
              <c:strCache>
                <c:ptCount val="1"/>
                <c:pt idx="0">
                  <c:v>PumpedHydro_Discharge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cat>
            <c:numRef>
              <c:f>Restore_Hourly_Total!$C$2:$C$25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Restore_Hourly_Total!$R$2:$R$25</c:f>
              <c:numCache>
                <c:formatCode>General</c:formatCode>
                <c:ptCount val="24"/>
                <c:pt idx="0">
                  <c:v>3.6012710000000001</c:v>
                </c:pt>
                <c:pt idx="1">
                  <c:v>3.7852220000000001</c:v>
                </c:pt>
                <c:pt idx="2">
                  <c:v>2.993376</c:v>
                </c:pt>
                <c:pt idx="3">
                  <c:v>3.086071</c:v>
                </c:pt>
                <c:pt idx="4">
                  <c:v>2.7877900000000002</c:v>
                </c:pt>
                <c:pt idx="5">
                  <c:v>2.884064</c:v>
                </c:pt>
                <c:pt idx="6">
                  <c:v>2.1170870000000002</c:v>
                </c:pt>
                <c:pt idx="7">
                  <c:v>0.41717199999999999</c:v>
                </c:pt>
                <c:pt idx="8">
                  <c:v>2.9255E-2</c:v>
                </c:pt>
                <c:pt idx="9">
                  <c:v>7.3530000000000002E-3</c:v>
                </c:pt>
                <c:pt idx="15">
                  <c:v>3.6117999999999997E-2</c:v>
                </c:pt>
                <c:pt idx="16">
                  <c:v>0.55554999999999999</c:v>
                </c:pt>
                <c:pt idx="17">
                  <c:v>2.968709</c:v>
                </c:pt>
                <c:pt idx="18">
                  <c:v>3.744094</c:v>
                </c:pt>
                <c:pt idx="19">
                  <c:v>4.0831350000000004</c:v>
                </c:pt>
                <c:pt idx="20">
                  <c:v>3.7551510000000001</c:v>
                </c:pt>
                <c:pt idx="21">
                  <c:v>3.4057369999999998</c:v>
                </c:pt>
                <c:pt idx="22">
                  <c:v>3.628641</c:v>
                </c:pt>
                <c:pt idx="23">
                  <c:v>3.4917150000000001</c:v>
                </c:pt>
              </c:numCache>
            </c:numRef>
          </c:val>
        </c:ser>
        <c:ser>
          <c:idx val="13"/>
          <c:order val="13"/>
          <c:tx>
            <c:strRef>
              <c:f>Restore_Hourly_Total!$S$1</c:f>
              <c:strCache>
                <c:ptCount val="1"/>
                <c:pt idx="0">
                  <c:v>BatteryStorage_Discharge</c:v>
                </c:pt>
              </c:strCache>
            </c:strRef>
          </c:tx>
          <c:spPr>
            <a:solidFill>
              <a:srgbClr val="7D6D9B"/>
            </a:solidFill>
            <a:ln>
              <a:noFill/>
            </a:ln>
            <a:effectLst/>
          </c:spPr>
          <c:cat>
            <c:numRef>
              <c:f>Restore_Hourly_Total!$C$2:$C$25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Restore_Hourly_Total!$S$2:$S$25</c:f>
              <c:numCache>
                <c:formatCode>General</c:formatCode>
                <c:ptCount val="24"/>
                <c:pt idx="0">
                  <c:v>18.852962999999999</c:v>
                </c:pt>
                <c:pt idx="1">
                  <c:v>18.772745</c:v>
                </c:pt>
                <c:pt idx="2">
                  <c:v>16.986926</c:v>
                </c:pt>
                <c:pt idx="3">
                  <c:v>12.884511</c:v>
                </c:pt>
                <c:pt idx="4">
                  <c:v>9.9380100000000002</c:v>
                </c:pt>
                <c:pt idx="5">
                  <c:v>10.235668</c:v>
                </c:pt>
                <c:pt idx="6">
                  <c:v>9.1364920000000005</c:v>
                </c:pt>
                <c:pt idx="7">
                  <c:v>5.1406239999999999</c:v>
                </c:pt>
                <c:pt idx="8">
                  <c:v>2.8291780000000002</c:v>
                </c:pt>
                <c:pt idx="9">
                  <c:v>1.981452</c:v>
                </c:pt>
                <c:pt idx="10">
                  <c:v>1.2963819999999999</c:v>
                </c:pt>
                <c:pt idx="11">
                  <c:v>0.96477400000000002</c:v>
                </c:pt>
                <c:pt idx="12">
                  <c:v>0.77974699999999997</c:v>
                </c:pt>
                <c:pt idx="13">
                  <c:v>0.76460499999999998</c:v>
                </c:pt>
                <c:pt idx="14">
                  <c:v>0.72917299999999996</c:v>
                </c:pt>
                <c:pt idx="15">
                  <c:v>1.1742779999999999</c:v>
                </c:pt>
                <c:pt idx="16">
                  <c:v>4.8356490000000001</c:v>
                </c:pt>
                <c:pt idx="17">
                  <c:v>39.491748000000001</c:v>
                </c:pt>
                <c:pt idx="18">
                  <c:v>51.349463999999998</c:v>
                </c:pt>
                <c:pt idx="19">
                  <c:v>43.211685000000003</c:v>
                </c:pt>
                <c:pt idx="20">
                  <c:v>34.795248000000001</c:v>
                </c:pt>
                <c:pt idx="21">
                  <c:v>31.033899000000002</c:v>
                </c:pt>
                <c:pt idx="22">
                  <c:v>25.781876</c:v>
                </c:pt>
                <c:pt idx="23">
                  <c:v>22.448274000000001</c:v>
                </c:pt>
              </c:numCache>
            </c:numRef>
          </c:val>
        </c:ser>
        <c:ser>
          <c:idx val="11"/>
          <c:order val="15"/>
          <c:tx>
            <c:strRef>
              <c:f>Restore_Hourly_Total!$P$1</c:f>
              <c:strCache>
                <c:ptCount val="1"/>
                <c:pt idx="0">
                  <c:v>Curtailment_Generation</c:v>
                </c:pt>
              </c:strCache>
            </c:strRef>
          </c:tx>
          <c:spPr>
            <a:solidFill>
              <a:srgbClr val="000000">
                <a:lumMod val="65000"/>
                <a:lumOff val="35000"/>
              </a:srgbClr>
            </a:solidFill>
            <a:ln>
              <a:noFill/>
            </a:ln>
            <a:effectLst/>
          </c:spPr>
          <c:cat>
            <c:numRef>
              <c:f>Restore_Hourly_Total!$C$2:$C$25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Restore_Hourly_Total!$P$2:$P$25</c:f>
              <c:numCache>
                <c:formatCode>General</c:formatCode>
                <c:ptCount val="24"/>
                <c:pt idx="0">
                  <c:v>0.53841600000000001</c:v>
                </c:pt>
                <c:pt idx="1">
                  <c:v>0.46011400000000002</c:v>
                </c:pt>
                <c:pt idx="2">
                  <c:v>0.38702599999999998</c:v>
                </c:pt>
                <c:pt idx="3">
                  <c:v>0.32108900000000001</c:v>
                </c:pt>
                <c:pt idx="4">
                  <c:v>0.38719999999999999</c:v>
                </c:pt>
                <c:pt idx="5">
                  <c:v>0.34314499999999998</c:v>
                </c:pt>
                <c:pt idx="6">
                  <c:v>0.51466000000000001</c:v>
                </c:pt>
                <c:pt idx="7">
                  <c:v>17.561886999999999</c:v>
                </c:pt>
                <c:pt idx="8">
                  <c:v>70.566964999999996</c:v>
                </c:pt>
                <c:pt idx="9">
                  <c:v>119.748034</c:v>
                </c:pt>
                <c:pt idx="10">
                  <c:v>122.829408</c:v>
                </c:pt>
                <c:pt idx="11">
                  <c:v>86.922099000000003</c:v>
                </c:pt>
                <c:pt idx="12">
                  <c:v>67.572023000000002</c:v>
                </c:pt>
                <c:pt idx="13">
                  <c:v>56.523968000000004</c:v>
                </c:pt>
                <c:pt idx="14">
                  <c:v>35.827981000000001</c:v>
                </c:pt>
                <c:pt idx="15">
                  <c:v>15.102418999999999</c:v>
                </c:pt>
                <c:pt idx="16">
                  <c:v>5.8597010000000003</c:v>
                </c:pt>
                <c:pt idx="17">
                  <c:v>0.49098900000000001</c:v>
                </c:pt>
                <c:pt idx="18">
                  <c:v>0.29101300000000002</c:v>
                </c:pt>
                <c:pt idx="19">
                  <c:v>0.44320999999999999</c:v>
                </c:pt>
                <c:pt idx="20">
                  <c:v>0.45397300000000002</c:v>
                </c:pt>
                <c:pt idx="21">
                  <c:v>0.51525699999999997</c:v>
                </c:pt>
                <c:pt idx="22">
                  <c:v>0.468414</c:v>
                </c:pt>
                <c:pt idx="23">
                  <c:v>0.50576699999999997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287620112"/>
        <c:axId val="-1287625008"/>
      </c:areaChart>
      <c:areaChart>
        <c:grouping val="stacked"/>
        <c:varyColors val="0"/>
        <c:ser>
          <c:idx val="1"/>
          <c:order val="0"/>
          <c:tx>
            <c:strRef>
              <c:f>Restore_Hourly_Total!$D$1</c:f>
              <c:strCache>
                <c:ptCount val="1"/>
                <c:pt idx="0">
                  <c:v>PumpedHydro_Charge</c:v>
                </c:pt>
              </c:strCache>
            </c:strRef>
          </c:tx>
          <c:spPr>
            <a:solidFill>
              <a:srgbClr val="0096D7">
                <a:lumMod val="40000"/>
                <a:lumOff val="60000"/>
              </a:srgbClr>
            </a:solidFill>
            <a:ln>
              <a:noFill/>
            </a:ln>
            <a:effectLst/>
          </c:spPr>
          <c:cat>
            <c:numRef>
              <c:f>Restore_Hourly_Total!$C$2:$C$25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Restore_Hourly_Total!$D$2:$D$25</c:f>
              <c:numCache>
                <c:formatCode>General</c:formatCode>
                <c:ptCount val="24"/>
                <c:pt idx="0">
                  <c:v>-1.4615E-2</c:v>
                </c:pt>
                <c:pt idx="1">
                  <c:v>-3.0479999999999999E-3</c:v>
                </c:pt>
                <c:pt idx="2">
                  <c:v>-4.777E-3</c:v>
                </c:pt>
                <c:pt idx="3">
                  <c:v>-1.9324999999999998E-2</c:v>
                </c:pt>
                <c:pt idx="4">
                  <c:v>-1.5506000000000001E-2</c:v>
                </c:pt>
                <c:pt idx="5">
                  <c:v>-2.5961999999999999E-2</c:v>
                </c:pt>
                <c:pt idx="6">
                  <c:v>-0.32564700000000002</c:v>
                </c:pt>
                <c:pt idx="7">
                  <c:v>-3.572927</c:v>
                </c:pt>
                <c:pt idx="8">
                  <c:v>-5.9053230000000001</c:v>
                </c:pt>
                <c:pt idx="9">
                  <c:v>-6.2140890000000004</c:v>
                </c:pt>
                <c:pt idx="10">
                  <c:v>-6.3526860000000003</c:v>
                </c:pt>
                <c:pt idx="11">
                  <c:v>-6.2841649999999998</c:v>
                </c:pt>
                <c:pt idx="12">
                  <c:v>-6.2581759999999997</c:v>
                </c:pt>
                <c:pt idx="13">
                  <c:v>-6.2558740000000004</c:v>
                </c:pt>
                <c:pt idx="14">
                  <c:v>-6.1437989999999996</c:v>
                </c:pt>
                <c:pt idx="15">
                  <c:v>-5.886285</c:v>
                </c:pt>
                <c:pt idx="16">
                  <c:v>-3.517474</c:v>
                </c:pt>
                <c:pt idx="17">
                  <c:v>-0.16825399999999999</c:v>
                </c:pt>
                <c:pt idx="18">
                  <c:v>-6.6559999999999996E-3</c:v>
                </c:pt>
                <c:pt idx="19">
                  <c:v>-1.0049000000000001E-2</c:v>
                </c:pt>
                <c:pt idx="20">
                  <c:v>-2.6276999999999998E-2</c:v>
                </c:pt>
                <c:pt idx="21">
                  <c:v>-3.2530000000000003E-2</c:v>
                </c:pt>
                <c:pt idx="22">
                  <c:v>-2.2058999999999999E-2</c:v>
                </c:pt>
                <c:pt idx="23">
                  <c:v>-1.5834000000000001E-2</c:v>
                </c:pt>
              </c:numCache>
            </c:numRef>
          </c:val>
        </c:ser>
        <c:ser>
          <c:idx val="0"/>
          <c:order val="1"/>
          <c:tx>
            <c:strRef>
              <c:f>Restore_Hourly_Total!$E$1</c:f>
              <c:strCache>
                <c:ptCount val="1"/>
                <c:pt idx="0">
                  <c:v>BatteryStorage_Charge</c:v>
                </c:pt>
              </c:strCache>
            </c:strRef>
          </c:tx>
          <c:spPr>
            <a:solidFill>
              <a:srgbClr val="7D6D9B"/>
            </a:solidFill>
            <a:ln>
              <a:noFill/>
            </a:ln>
            <a:effectLst/>
          </c:spPr>
          <c:cat>
            <c:numRef>
              <c:f>Restore_Hourly_Total!$C$2:$C$25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Restore_Hourly_Total!$E$2:$E$25</c:f>
              <c:numCache>
                <c:formatCode>General</c:formatCode>
                <c:ptCount val="24"/>
                <c:pt idx="0">
                  <c:v>-2.497716</c:v>
                </c:pt>
                <c:pt idx="1">
                  <c:v>-1.487592</c:v>
                </c:pt>
                <c:pt idx="2">
                  <c:v>-2.0471330000000001</c:v>
                </c:pt>
                <c:pt idx="3">
                  <c:v>-2.3245879999999999</c:v>
                </c:pt>
                <c:pt idx="4">
                  <c:v>-2.4877020000000001</c:v>
                </c:pt>
                <c:pt idx="5">
                  <c:v>-1.485147</c:v>
                </c:pt>
                <c:pt idx="6">
                  <c:v>-0.65514899999999998</c:v>
                </c:pt>
                <c:pt idx="7">
                  <c:v>-0.67249300000000001</c:v>
                </c:pt>
                <c:pt idx="8">
                  <c:v>-7.6721250000000003</c:v>
                </c:pt>
                <c:pt idx="9">
                  <c:v>-26.535705</c:v>
                </c:pt>
                <c:pt idx="10">
                  <c:v>-54.343890999999999</c:v>
                </c:pt>
                <c:pt idx="11">
                  <c:v>-77.595032000000003</c:v>
                </c:pt>
                <c:pt idx="12">
                  <c:v>-77.313122000000007</c:v>
                </c:pt>
                <c:pt idx="13">
                  <c:v>-72.638782000000006</c:v>
                </c:pt>
                <c:pt idx="14">
                  <c:v>-59.658797999999997</c:v>
                </c:pt>
                <c:pt idx="15">
                  <c:v>-27.934837000000002</c:v>
                </c:pt>
                <c:pt idx="16">
                  <c:v>-3.0891869999999999</c:v>
                </c:pt>
                <c:pt idx="17">
                  <c:v>-7.213E-2</c:v>
                </c:pt>
                <c:pt idx="18">
                  <c:v>-0.15764800000000001</c:v>
                </c:pt>
                <c:pt idx="19">
                  <c:v>-0.73186799999999996</c:v>
                </c:pt>
                <c:pt idx="20">
                  <c:v>-2.0365980000000001</c:v>
                </c:pt>
                <c:pt idx="21">
                  <c:v>-2.639742</c:v>
                </c:pt>
                <c:pt idx="22">
                  <c:v>-2.2126700000000001</c:v>
                </c:pt>
                <c:pt idx="23">
                  <c:v>-1.6107800000000001</c:v>
                </c:pt>
              </c:numCache>
            </c:numRef>
          </c:val>
        </c:ser>
        <c:ser>
          <c:idx val="15"/>
          <c:order val="2"/>
          <c:tx>
            <c:strRef>
              <c:f>Restore_Hourly_Total!$F$1</c:f>
              <c:strCache>
                <c:ptCount val="1"/>
                <c:pt idx="0">
                  <c:v>SolarHybrid_Charge</c:v>
                </c:pt>
              </c:strCache>
            </c:strRef>
          </c:tx>
          <c:spPr>
            <a:noFill/>
            <a:ln>
              <a:noFill/>
            </a:ln>
            <a:effectLst/>
          </c:spPr>
          <c:val>
            <c:numRef>
              <c:f>Restore_Hourly_Total!$F$2:$F$25</c:f>
              <c:numCache>
                <c:formatCode>General</c:formatCode>
                <c:ptCount val="24"/>
                <c:pt idx="4">
                  <c:v>-1.0399999999999999E-4</c:v>
                </c:pt>
                <c:pt idx="5">
                  <c:v>-3.003E-3</c:v>
                </c:pt>
                <c:pt idx="6">
                  <c:v>-7.2220000000000001E-3</c:v>
                </c:pt>
                <c:pt idx="7">
                  <c:v>-9.7141000000000005E-2</c:v>
                </c:pt>
                <c:pt idx="8">
                  <c:v>-0.32822099999999998</c:v>
                </c:pt>
                <c:pt idx="9">
                  <c:v>-1.2537199999999999</c:v>
                </c:pt>
                <c:pt idx="10">
                  <c:v>-13.502393</c:v>
                </c:pt>
                <c:pt idx="11">
                  <c:v>-42.226964000000002</c:v>
                </c:pt>
                <c:pt idx="12">
                  <c:v>-60.881386999999997</c:v>
                </c:pt>
                <c:pt idx="13">
                  <c:v>-61.018549</c:v>
                </c:pt>
                <c:pt idx="14">
                  <c:v>-58.549391999999997</c:v>
                </c:pt>
                <c:pt idx="15">
                  <c:v>-44.151733</c:v>
                </c:pt>
                <c:pt idx="16">
                  <c:v>-9.9579050000000002</c:v>
                </c:pt>
                <c:pt idx="17">
                  <c:v>-4.7508000000000002E-2</c:v>
                </c:pt>
                <c:pt idx="18">
                  <c:v>-6.6299999999999996E-4</c:v>
                </c:pt>
                <c:pt idx="19">
                  <c:v>-3.2699999999999999E-3</c:v>
                </c:pt>
                <c:pt idx="20">
                  <c:v>-9.0000000000000002E-6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287619024"/>
        <c:axId val="-1287613040"/>
      </c:areaChart>
      <c:lineChart>
        <c:grouping val="standard"/>
        <c:varyColors val="0"/>
        <c:ser>
          <c:idx val="14"/>
          <c:order val="14"/>
          <c:tx>
            <c:strRef>
              <c:f>Restore_Hourly_Total!$T$1</c:f>
              <c:strCache>
                <c:ptCount val="1"/>
                <c:pt idx="0">
                  <c:v>Load_Load</c:v>
                </c:pt>
              </c:strCache>
            </c:strRef>
          </c:tx>
          <c:spPr>
            <a:ln w="28575" cap="rnd">
              <a:solidFill>
                <a:srgbClr val="C2BBD0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Restore_Hourly_Total!$C$2:$C$25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Restore_Hourly_Total!$T$2:$T$25</c:f>
              <c:numCache>
                <c:formatCode>General</c:formatCode>
                <c:ptCount val="24"/>
                <c:pt idx="0">
                  <c:v>203.405506</c:v>
                </c:pt>
                <c:pt idx="1">
                  <c:v>203.10881900000001</c:v>
                </c:pt>
                <c:pt idx="2">
                  <c:v>192.80874499999999</c:v>
                </c:pt>
                <c:pt idx="3">
                  <c:v>185.741737</c:v>
                </c:pt>
                <c:pt idx="4">
                  <c:v>177.41289900000001</c:v>
                </c:pt>
                <c:pt idx="5">
                  <c:v>179.956605</c:v>
                </c:pt>
                <c:pt idx="6">
                  <c:v>187.07693499999999</c:v>
                </c:pt>
                <c:pt idx="7">
                  <c:v>201.29046199999999</c:v>
                </c:pt>
                <c:pt idx="8">
                  <c:v>217.263068</c:v>
                </c:pt>
                <c:pt idx="9">
                  <c:v>223.80284700000001</c:v>
                </c:pt>
                <c:pt idx="10">
                  <c:v>228.95279099999999</c:v>
                </c:pt>
                <c:pt idx="11">
                  <c:v>234.219346</c:v>
                </c:pt>
                <c:pt idx="12">
                  <c:v>238.45803900000001</c:v>
                </c:pt>
                <c:pt idx="13">
                  <c:v>241.512945</c:v>
                </c:pt>
                <c:pt idx="14">
                  <c:v>242.08791199999999</c:v>
                </c:pt>
                <c:pt idx="15">
                  <c:v>243.51884100000001</c:v>
                </c:pt>
                <c:pt idx="16">
                  <c:v>243.905788</c:v>
                </c:pt>
                <c:pt idx="17">
                  <c:v>253.952462</c:v>
                </c:pt>
                <c:pt idx="18">
                  <c:v>249.122885</c:v>
                </c:pt>
                <c:pt idx="19">
                  <c:v>239.64478</c:v>
                </c:pt>
                <c:pt idx="20">
                  <c:v>231.96981500000001</c:v>
                </c:pt>
                <c:pt idx="21">
                  <c:v>220.83689200000001</c:v>
                </c:pt>
                <c:pt idx="22">
                  <c:v>214.524045</c:v>
                </c:pt>
                <c:pt idx="23">
                  <c:v>210.25018800000001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287620112"/>
        <c:axId val="-1287625008"/>
      </c:lineChart>
      <c:catAx>
        <c:axId val="-12876201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one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1287625008"/>
        <c:crosses val="autoZero"/>
        <c:auto val="1"/>
        <c:lblAlgn val="ctr"/>
        <c:lblOffset val="100"/>
        <c:tickLblSkip val="4"/>
        <c:tickMarkSkip val="1"/>
        <c:noMultiLvlLbl val="0"/>
      </c:catAx>
      <c:valAx>
        <c:axId val="-1287625008"/>
        <c:scaling>
          <c:orientation val="minMax"/>
          <c:max val="420"/>
          <c:min val="-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noFill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1287620112"/>
        <c:crosses val="autoZero"/>
        <c:crossBetween val="between"/>
      </c:valAx>
      <c:valAx>
        <c:axId val="-1287613040"/>
        <c:scaling>
          <c:orientation val="minMax"/>
          <c:max val="300"/>
        </c:scaling>
        <c:delete val="1"/>
        <c:axPos val="r"/>
        <c:numFmt formatCode="General" sourceLinked="1"/>
        <c:majorTickMark val="out"/>
        <c:minorTickMark val="none"/>
        <c:tickLblPos val="nextTo"/>
        <c:crossAx val="-1287619024"/>
        <c:crosses val="max"/>
        <c:crossBetween val="between"/>
      </c:valAx>
      <c:catAx>
        <c:axId val="-12876190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128761304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  <c:userShapes r:id="rId5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6261080572475605E-2"/>
          <c:y val="2.0250092027619439E-2"/>
          <c:w val="0.95373891942752442"/>
          <c:h val="0.8740776601559449"/>
        </c:manualLayout>
      </c:layout>
      <c:areaChart>
        <c:grouping val="stacked"/>
        <c:varyColors val="0"/>
        <c:ser>
          <c:idx val="2"/>
          <c:order val="3"/>
          <c:tx>
            <c:strRef>
              <c:f>Restore_Hourly_Total!$G$1</c:f>
              <c:strCache>
                <c:ptCount val="1"/>
                <c:pt idx="0">
                  <c:v>Coal_Generation</c:v>
                </c:pt>
              </c:strCache>
            </c:strRef>
          </c:tx>
          <c:spPr>
            <a:solidFill>
              <a:srgbClr val="333333">
                <a:lumMod val="40000"/>
                <a:lumOff val="60000"/>
              </a:srgbClr>
            </a:solidFill>
            <a:ln>
              <a:noFill/>
            </a:ln>
            <a:effectLst/>
          </c:spPr>
          <c:cat>
            <c:numRef>
              <c:f>Restore_Hourly_Total!$C$2:$C$25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Restore_Hourly_Total!$G$2:$G$25</c:f>
              <c:numCache>
                <c:formatCode>General</c:formatCode>
                <c:ptCount val="24"/>
                <c:pt idx="0">
                  <c:v>14.14048</c:v>
                </c:pt>
                <c:pt idx="1">
                  <c:v>14.242400999999999</c:v>
                </c:pt>
                <c:pt idx="2">
                  <c:v>13.905822000000001</c:v>
                </c:pt>
                <c:pt idx="3">
                  <c:v>13.742524</c:v>
                </c:pt>
                <c:pt idx="4">
                  <c:v>13.631012</c:v>
                </c:pt>
                <c:pt idx="5">
                  <c:v>13.971285999999999</c:v>
                </c:pt>
                <c:pt idx="6">
                  <c:v>13.897122</c:v>
                </c:pt>
                <c:pt idx="7">
                  <c:v>12.901555</c:v>
                </c:pt>
                <c:pt idx="8">
                  <c:v>11.638320999999999</c:v>
                </c:pt>
                <c:pt idx="9">
                  <c:v>10.458276</c:v>
                </c:pt>
                <c:pt idx="10">
                  <c:v>9.4861129999999996</c:v>
                </c:pt>
                <c:pt idx="11">
                  <c:v>8.8658680000000007</c:v>
                </c:pt>
                <c:pt idx="12">
                  <c:v>8.5547749999999994</c:v>
                </c:pt>
                <c:pt idx="13">
                  <c:v>8.8492320000000007</c:v>
                </c:pt>
                <c:pt idx="14">
                  <c:v>9.9397830000000003</c:v>
                </c:pt>
                <c:pt idx="15">
                  <c:v>11.778817999999999</c:v>
                </c:pt>
                <c:pt idx="16">
                  <c:v>13.847436999999999</c:v>
                </c:pt>
                <c:pt idx="17">
                  <c:v>15.735439</c:v>
                </c:pt>
                <c:pt idx="18">
                  <c:v>16.426983</c:v>
                </c:pt>
                <c:pt idx="19">
                  <c:v>16.246247</c:v>
                </c:pt>
                <c:pt idx="20">
                  <c:v>15.799776</c:v>
                </c:pt>
                <c:pt idx="21">
                  <c:v>15.208074999999999</c:v>
                </c:pt>
                <c:pt idx="22">
                  <c:v>14.823138999999999</c:v>
                </c:pt>
                <c:pt idx="23">
                  <c:v>14.543893000000001</c:v>
                </c:pt>
              </c:numCache>
            </c:numRef>
          </c:val>
        </c:ser>
        <c:ser>
          <c:idx val="3"/>
          <c:order val="4"/>
          <c:tx>
            <c:strRef>
              <c:f>Restore_Hourly_Total!$H$1</c:f>
              <c:strCache>
                <c:ptCount val="1"/>
                <c:pt idx="0">
                  <c:v>Nuclear_Generation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cat>
            <c:numRef>
              <c:f>Restore_Hourly_Total!$C$2:$C$25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Restore_Hourly_Total!$H$2:$H$25</c:f>
              <c:numCache>
                <c:formatCode>General</c:formatCode>
                <c:ptCount val="24"/>
                <c:pt idx="0">
                  <c:v>25.750409999999999</c:v>
                </c:pt>
                <c:pt idx="1">
                  <c:v>25.751664000000002</c:v>
                </c:pt>
                <c:pt idx="2">
                  <c:v>25.697834</c:v>
                </c:pt>
                <c:pt idx="3">
                  <c:v>25.665770999999999</c:v>
                </c:pt>
                <c:pt idx="4">
                  <c:v>25.636429</c:v>
                </c:pt>
                <c:pt idx="5">
                  <c:v>25.646505999999999</c:v>
                </c:pt>
                <c:pt idx="6">
                  <c:v>25.594743999999999</c:v>
                </c:pt>
                <c:pt idx="7">
                  <c:v>24.410433000000001</c:v>
                </c:pt>
                <c:pt idx="8">
                  <c:v>22.062225999999999</c:v>
                </c:pt>
                <c:pt idx="9">
                  <c:v>19.379076000000001</c:v>
                </c:pt>
                <c:pt idx="10">
                  <c:v>16.997992</c:v>
                </c:pt>
                <c:pt idx="11">
                  <c:v>15.871668</c:v>
                </c:pt>
                <c:pt idx="12">
                  <c:v>15.753848</c:v>
                </c:pt>
                <c:pt idx="13">
                  <c:v>16.84919</c:v>
                </c:pt>
                <c:pt idx="14">
                  <c:v>19.157886999999999</c:v>
                </c:pt>
                <c:pt idx="15">
                  <c:v>21.798643999999999</c:v>
                </c:pt>
                <c:pt idx="16">
                  <c:v>24.263231999999999</c:v>
                </c:pt>
                <c:pt idx="17">
                  <c:v>25.735818999999999</c:v>
                </c:pt>
                <c:pt idx="18">
                  <c:v>26.013659000000001</c:v>
                </c:pt>
                <c:pt idx="19">
                  <c:v>25.993323</c:v>
                </c:pt>
                <c:pt idx="20">
                  <c:v>25.965223999999999</c:v>
                </c:pt>
                <c:pt idx="21">
                  <c:v>25.893065</c:v>
                </c:pt>
                <c:pt idx="22">
                  <c:v>25.836625999999999</c:v>
                </c:pt>
                <c:pt idx="23">
                  <c:v>25.801227000000001</c:v>
                </c:pt>
              </c:numCache>
            </c:numRef>
          </c:val>
        </c:ser>
        <c:ser>
          <c:idx val="4"/>
          <c:order val="5"/>
          <c:tx>
            <c:strRef>
              <c:f>Restore_Hourly_Total!$I$1</c:f>
              <c:strCache>
                <c:ptCount val="1"/>
                <c:pt idx="0">
                  <c:v>OilandGasPeakers_Generation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Restore_Hourly_Total!$C$2:$C$25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Restore_Hourly_Total!$I$2:$I$25</c:f>
              <c:numCache>
                <c:formatCode>General</c:formatCode>
                <c:ptCount val="24"/>
                <c:pt idx="0">
                  <c:v>4.1515300000000002</c:v>
                </c:pt>
                <c:pt idx="1">
                  <c:v>4.036124</c:v>
                </c:pt>
                <c:pt idx="2">
                  <c:v>3.4725799999999998</c:v>
                </c:pt>
                <c:pt idx="3">
                  <c:v>3.2185730000000001</c:v>
                </c:pt>
                <c:pt idx="4">
                  <c:v>2.9204150000000002</c:v>
                </c:pt>
                <c:pt idx="5">
                  <c:v>2.9102450000000002</c:v>
                </c:pt>
                <c:pt idx="6">
                  <c:v>2.7019489999999999</c:v>
                </c:pt>
                <c:pt idx="7">
                  <c:v>1.676914</c:v>
                </c:pt>
                <c:pt idx="8">
                  <c:v>0.95203800000000005</c:v>
                </c:pt>
                <c:pt idx="9">
                  <c:v>0.31005899999999997</c:v>
                </c:pt>
                <c:pt idx="10">
                  <c:v>0.2344</c:v>
                </c:pt>
                <c:pt idx="11">
                  <c:v>0.22909199999999999</c:v>
                </c:pt>
                <c:pt idx="12">
                  <c:v>0.25019200000000003</c:v>
                </c:pt>
                <c:pt idx="13">
                  <c:v>0.26827299999999998</c:v>
                </c:pt>
                <c:pt idx="14">
                  <c:v>0.379299</c:v>
                </c:pt>
                <c:pt idx="15">
                  <c:v>1.267139</c:v>
                </c:pt>
                <c:pt idx="16">
                  <c:v>3.3393790000000001</c:v>
                </c:pt>
                <c:pt idx="17">
                  <c:v>6.4620340000000001</c:v>
                </c:pt>
                <c:pt idx="18">
                  <c:v>6.765066</c:v>
                </c:pt>
                <c:pt idx="19">
                  <c:v>5.7223689999999996</c:v>
                </c:pt>
                <c:pt idx="20">
                  <c:v>5.1357030000000004</c:v>
                </c:pt>
                <c:pt idx="21">
                  <c:v>4.6536469999999994</c:v>
                </c:pt>
                <c:pt idx="22">
                  <c:v>4.4011779999999998</c:v>
                </c:pt>
                <c:pt idx="23">
                  <c:v>4.1265530000000004</c:v>
                </c:pt>
              </c:numCache>
            </c:numRef>
          </c:val>
        </c:ser>
        <c:ser>
          <c:idx val="5"/>
          <c:order val="6"/>
          <c:tx>
            <c:strRef>
              <c:f>Restore_Hourly_Total!$J$1</c:f>
              <c:strCache>
                <c:ptCount val="1"/>
                <c:pt idx="0">
                  <c:v>GasCombinedCycle_Generation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Restore_Hourly_Total!$C$2:$C$25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Restore_Hourly_Total!$J$2:$J$25</c:f>
              <c:numCache>
                <c:formatCode>General</c:formatCode>
                <c:ptCount val="24"/>
                <c:pt idx="0">
                  <c:v>55.770839000000002</c:v>
                </c:pt>
                <c:pt idx="1">
                  <c:v>54.813930999999997</c:v>
                </c:pt>
                <c:pt idx="2">
                  <c:v>52.288100999999997</c:v>
                </c:pt>
                <c:pt idx="3">
                  <c:v>49.933118999999998</c:v>
                </c:pt>
                <c:pt idx="4">
                  <c:v>47.223942000000001</c:v>
                </c:pt>
                <c:pt idx="5">
                  <c:v>47.570943999999997</c:v>
                </c:pt>
                <c:pt idx="6">
                  <c:v>44.831878000000003</c:v>
                </c:pt>
                <c:pt idx="7">
                  <c:v>32.983879999999999</c:v>
                </c:pt>
                <c:pt idx="8">
                  <c:v>19.707366</c:v>
                </c:pt>
                <c:pt idx="9">
                  <c:v>14.100979000000001</c:v>
                </c:pt>
                <c:pt idx="10">
                  <c:v>12.835049</c:v>
                </c:pt>
                <c:pt idx="11">
                  <c:v>12.601538</c:v>
                </c:pt>
                <c:pt idx="12">
                  <c:v>12.908279</c:v>
                </c:pt>
                <c:pt idx="13">
                  <c:v>13.669810999999999</c:v>
                </c:pt>
                <c:pt idx="14">
                  <c:v>15.498752</c:v>
                </c:pt>
                <c:pt idx="15">
                  <c:v>23.179952</c:v>
                </c:pt>
                <c:pt idx="16">
                  <c:v>40.525824999999998</c:v>
                </c:pt>
                <c:pt idx="17">
                  <c:v>58.112462999999998</c:v>
                </c:pt>
                <c:pt idx="18">
                  <c:v>63.069448000000001</c:v>
                </c:pt>
                <c:pt idx="19">
                  <c:v>62.159215000000003</c:v>
                </c:pt>
                <c:pt idx="20">
                  <c:v>61.087921000000001</c:v>
                </c:pt>
                <c:pt idx="21">
                  <c:v>59.316267000000003</c:v>
                </c:pt>
                <c:pt idx="22">
                  <c:v>57.794187000000001</c:v>
                </c:pt>
                <c:pt idx="23">
                  <c:v>56.951191000000001</c:v>
                </c:pt>
              </c:numCache>
            </c:numRef>
          </c:val>
        </c:ser>
        <c:ser>
          <c:idx val="6"/>
          <c:order val="7"/>
          <c:tx>
            <c:strRef>
              <c:f>Restore_Hourly_Total!$K$1</c:f>
              <c:strCache>
                <c:ptCount val="1"/>
                <c:pt idx="0">
                  <c:v>Hydro_Generation</c:v>
                </c:pt>
              </c:strCache>
            </c:strRef>
          </c:tx>
          <c:spPr>
            <a:solidFill>
              <a:srgbClr val="003953"/>
            </a:solidFill>
            <a:ln>
              <a:noFill/>
            </a:ln>
            <a:effectLst/>
          </c:spPr>
          <c:cat>
            <c:numRef>
              <c:f>Restore_Hourly_Total!$C$2:$C$25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Restore_Hourly_Total!$K$2:$K$25</c:f>
              <c:numCache>
                <c:formatCode>General</c:formatCode>
                <c:ptCount val="24"/>
                <c:pt idx="0">
                  <c:v>16.513470999999999</c:v>
                </c:pt>
                <c:pt idx="1">
                  <c:v>17.201271999999999</c:v>
                </c:pt>
                <c:pt idx="2">
                  <c:v>16.667711000000001</c:v>
                </c:pt>
                <c:pt idx="3">
                  <c:v>15.772615999999999</c:v>
                </c:pt>
                <c:pt idx="4">
                  <c:v>14.281841</c:v>
                </c:pt>
                <c:pt idx="5">
                  <c:v>14.694292000000001</c:v>
                </c:pt>
                <c:pt idx="6">
                  <c:v>14.865432999999999</c:v>
                </c:pt>
                <c:pt idx="7">
                  <c:v>11.072755000000001</c:v>
                </c:pt>
                <c:pt idx="8">
                  <c:v>7.2877780000000003</c:v>
                </c:pt>
                <c:pt idx="9">
                  <c:v>5.2787100000000002</c:v>
                </c:pt>
                <c:pt idx="10">
                  <c:v>4.6756479999999998</c:v>
                </c:pt>
                <c:pt idx="11">
                  <c:v>4.5542109999999996</c:v>
                </c:pt>
                <c:pt idx="12">
                  <c:v>4.6765749999999997</c:v>
                </c:pt>
                <c:pt idx="13">
                  <c:v>4.8244449999999999</c:v>
                </c:pt>
                <c:pt idx="14">
                  <c:v>5.2193189999999996</c:v>
                </c:pt>
                <c:pt idx="15">
                  <c:v>6.385885</c:v>
                </c:pt>
                <c:pt idx="16">
                  <c:v>9.9718699999999991</c:v>
                </c:pt>
                <c:pt idx="17">
                  <c:v>15.072997000000001</c:v>
                </c:pt>
                <c:pt idx="18">
                  <c:v>15.754924000000001</c:v>
                </c:pt>
                <c:pt idx="19">
                  <c:v>15.010543999999999</c:v>
                </c:pt>
                <c:pt idx="20">
                  <c:v>14.884252</c:v>
                </c:pt>
                <c:pt idx="21">
                  <c:v>14.777070999999999</c:v>
                </c:pt>
                <c:pt idx="22">
                  <c:v>15.549856</c:v>
                </c:pt>
                <c:pt idx="23">
                  <c:v>16.681179</c:v>
                </c:pt>
              </c:numCache>
            </c:numRef>
          </c:val>
        </c:ser>
        <c:ser>
          <c:idx val="8"/>
          <c:order val="8"/>
          <c:tx>
            <c:strRef>
              <c:f>Restore_Hourly_Total!$M$1</c:f>
              <c:strCache>
                <c:ptCount val="1"/>
                <c:pt idx="0">
                  <c:v>Wind_Generation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numRef>
              <c:f>Restore_Hourly_Total!$C$2:$C$25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Restore_Hourly_Total!$M$2:$M$25</c:f>
              <c:numCache>
                <c:formatCode>General</c:formatCode>
                <c:ptCount val="24"/>
                <c:pt idx="0">
                  <c:v>62.272902999999999</c:v>
                </c:pt>
                <c:pt idx="1">
                  <c:v>61.568075999999998</c:v>
                </c:pt>
                <c:pt idx="2">
                  <c:v>60.747796999999998</c:v>
                </c:pt>
                <c:pt idx="3">
                  <c:v>59.821350000000002</c:v>
                </c:pt>
                <c:pt idx="4">
                  <c:v>58.853994999999998</c:v>
                </c:pt>
                <c:pt idx="5">
                  <c:v>57.798074</c:v>
                </c:pt>
                <c:pt idx="6">
                  <c:v>54.413752000000002</c:v>
                </c:pt>
                <c:pt idx="7">
                  <c:v>48.058681999999997</c:v>
                </c:pt>
                <c:pt idx="8">
                  <c:v>41.126035000000002</c:v>
                </c:pt>
                <c:pt idx="9">
                  <c:v>33.908735999999998</c:v>
                </c:pt>
                <c:pt idx="10">
                  <c:v>32.282420999999999</c:v>
                </c:pt>
                <c:pt idx="11">
                  <c:v>33.446866999999997</c:v>
                </c:pt>
                <c:pt idx="12">
                  <c:v>34.956243999999998</c:v>
                </c:pt>
                <c:pt idx="13">
                  <c:v>36.481380000000001</c:v>
                </c:pt>
                <c:pt idx="14">
                  <c:v>38.560725000000012</c:v>
                </c:pt>
                <c:pt idx="15">
                  <c:v>41.282421999999997</c:v>
                </c:pt>
                <c:pt idx="16">
                  <c:v>45.408369</c:v>
                </c:pt>
                <c:pt idx="17">
                  <c:v>50.254449000000001</c:v>
                </c:pt>
                <c:pt idx="18">
                  <c:v>53.802087999999998</c:v>
                </c:pt>
                <c:pt idx="19">
                  <c:v>58.359034999999999</c:v>
                </c:pt>
                <c:pt idx="20">
                  <c:v>61.679518999999999</c:v>
                </c:pt>
                <c:pt idx="21">
                  <c:v>63.042909000000002</c:v>
                </c:pt>
                <c:pt idx="22">
                  <c:v>63.317610999999999</c:v>
                </c:pt>
                <c:pt idx="23">
                  <c:v>62.899690999999997</c:v>
                </c:pt>
              </c:numCache>
            </c:numRef>
          </c:val>
        </c:ser>
        <c:ser>
          <c:idx val="9"/>
          <c:order val="9"/>
          <c:tx>
            <c:strRef>
              <c:f>Restore_Hourly_Total!$O$1</c:f>
              <c:strCache>
                <c:ptCount val="1"/>
                <c:pt idx="0">
                  <c:v>Solar_Generation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numRef>
              <c:f>Restore_Hourly_Total!$C$2:$C$25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Restore_Hourly_Total!$O$2:$O$25</c:f>
              <c:numCache>
                <c:formatCode>General</c:formatCode>
                <c:ptCount val="24"/>
                <c:pt idx="4">
                  <c:v>1.3767E-2</c:v>
                </c:pt>
                <c:pt idx="5">
                  <c:v>1.169843</c:v>
                </c:pt>
                <c:pt idx="6">
                  <c:v>10.513883999999999</c:v>
                </c:pt>
                <c:pt idx="7">
                  <c:v>43.16677</c:v>
                </c:pt>
                <c:pt idx="8">
                  <c:v>84.026862000000008</c:v>
                </c:pt>
                <c:pt idx="9">
                  <c:v>114.572553</c:v>
                </c:pt>
                <c:pt idx="10">
                  <c:v>138.66480999999999</c:v>
                </c:pt>
                <c:pt idx="11">
                  <c:v>161.34828999999999</c:v>
                </c:pt>
                <c:pt idx="12">
                  <c:v>165.842884</c:v>
                </c:pt>
                <c:pt idx="13">
                  <c:v>161.78783200000001</c:v>
                </c:pt>
                <c:pt idx="14">
                  <c:v>148.628435</c:v>
                </c:pt>
                <c:pt idx="15">
                  <c:v>117.42429300000001</c:v>
                </c:pt>
                <c:pt idx="16">
                  <c:v>69.178984</c:v>
                </c:pt>
                <c:pt idx="17">
                  <c:v>22.876965999999999</c:v>
                </c:pt>
                <c:pt idx="18">
                  <c:v>3.5077310000000002</c:v>
                </c:pt>
                <c:pt idx="19">
                  <c:v>0.165937</c:v>
                </c:pt>
                <c:pt idx="20">
                  <c:v>1.6100000000000001E-4</c:v>
                </c:pt>
              </c:numCache>
            </c:numRef>
          </c:val>
        </c:ser>
        <c:ser>
          <c:idx val="10"/>
          <c:order val="10"/>
          <c:tx>
            <c:strRef>
              <c:f>Restore_Hourly_Total!$N$1</c:f>
              <c:strCache>
                <c:ptCount val="1"/>
                <c:pt idx="0">
                  <c:v>SolarHybrid_Generation</c:v>
                </c:pt>
              </c:strCache>
            </c:strRef>
          </c:tx>
          <c:spPr>
            <a:solidFill>
              <a:srgbClr val="FFC702">
                <a:lumMod val="75000"/>
              </a:srgbClr>
            </a:solidFill>
            <a:ln>
              <a:noFill/>
            </a:ln>
            <a:effectLst/>
          </c:spPr>
          <c:cat>
            <c:numRef>
              <c:f>Restore_Hourly_Total!$C$2:$C$25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Restore_Hourly_Total!$N$2:$N$25</c:f>
              <c:numCache>
                <c:formatCode>General</c:formatCode>
                <c:ptCount val="24"/>
                <c:pt idx="4">
                  <c:v>3.888E-3</c:v>
                </c:pt>
                <c:pt idx="5">
                  <c:v>0.552643</c:v>
                </c:pt>
                <c:pt idx="6">
                  <c:v>5.2936959999999997</c:v>
                </c:pt>
                <c:pt idx="7">
                  <c:v>19.937380000000001</c:v>
                </c:pt>
                <c:pt idx="8">
                  <c:v>35.790649000000002</c:v>
                </c:pt>
                <c:pt idx="9">
                  <c:v>45.001226000000003</c:v>
                </c:pt>
                <c:pt idx="10">
                  <c:v>49.226492999999998</c:v>
                </c:pt>
                <c:pt idx="11">
                  <c:v>50.777923999999999</c:v>
                </c:pt>
                <c:pt idx="12">
                  <c:v>49.524106000000003</c:v>
                </c:pt>
                <c:pt idx="13">
                  <c:v>46.812224000000001</c:v>
                </c:pt>
                <c:pt idx="14">
                  <c:v>42.697986</c:v>
                </c:pt>
                <c:pt idx="15">
                  <c:v>37.092866000000001</c:v>
                </c:pt>
                <c:pt idx="16">
                  <c:v>28.778873000000001</c:v>
                </c:pt>
                <c:pt idx="17">
                  <c:v>10.210077</c:v>
                </c:pt>
                <c:pt idx="18">
                  <c:v>1.4619949999999999</c:v>
                </c:pt>
                <c:pt idx="19">
                  <c:v>4.1463E-2</c:v>
                </c:pt>
              </c:numCache>
            </c:numRef>
          </c:val>
        </c:ser>
        <c:ser>
          <c:idx val="7"/>
          <c:order val="11"/>
          <c:tx>
            <c:strRef>
              <c:f>Restore_Hourly_Total!$Q$1</c:f>
              <c:strCache>
                <c:ptCount val="1"/>
                <c:pt idx="0">
                  <c:v>SolarHybrid_Discharge</c:v>
                </c:pt>
              </c:strCache>
            </c:strRef>
          </c:tx>
          <c:spPr>
            <a:solidFill>
              <a:srgbClr val="FFC702">
                <a:lumMod val="75000"/>
              </a:srgbClr>
            </a:solidFill>
            <a:ln>
              <a:noFill/>
            </a:ln>
            <a:effectLst/>
          </c:spPr>
          <c:val>
            <c:numRef>
              <c:f>Restore_Hourly_Total!$Q$2:$Q$25</c:f>
              <c:numCache>
                <c:formatCode>General</c:formatCode>
                <c:ptCount val="24"/>
                <c:pt idx="0">
                  <c:v>6.5998219999999996</c:v>
                </c:pt>
                <c:pt idx="1">
                  <c:v>7.8740959999999998</c:v>
                </c:pt>
                <c:pt idx="2">
                  <c:v>4.1320249999999996</c:v>
                </c:pt>
                <c:pt idx="3">
                  <c:v>3.1015419999999998</c:v>
                </c:pt>
                <c:pt idx="4">
                  <c:v>3.2404299999999999</c:v>
                </c:pt>
                <c:pt idx="5">
                  <c:v>3.0993240000000002</c:v>
                </c:pt>
                <c:pt idx="6">
                  <c:v>3.2538909999999999</c:v>
                </c:pt>
                <c:pt idx="7">
                  <c:v>1.4411830000000001</c:v>
                </c:pt>
                <c:pt idx="8">
                  <c:v>0.148595</c:v>
                </c:pt>
                <c:pt idx="9">
                  <c:v>3.3634999999999998E-2</c:v>
                </c:pt>
                <c:pt idx="10">
                  <c:v>1.7669000000000001E-2</c:v>
                </c:pt>
                <c:pt idx="11">
                  <c:v>1.2290000000000001E-3</c:v>
                </c:pt>
                <c:pt idx="12">
                  <c:v>2.2720000000000001E-3</c:v>
                </c:pt>
                <c:pt idx="13">
                  <c:v>4.9059999999999998E-3</c:v>
                </c:pt>
                <c:pt idx="14">
                  <c:v>1.1469E-2</c:v>
                </c:pt>
                <c:pt idx="15">
                  <c:v>0.17518500000000001</c:v>
                </c:pt>
                <c:pt idx="16">
                  <c:v>2.5703200000000002</c:v>
                </c:pt>
                <c:pt idx="17">
                  <c:v>15.149100000000001</c:v>
                </c:pt>
                <c:pt idx="18">
                  <c:v>16.101013999999999</c:v>
                </c:pt>
                <c:pt idx="19">
                  <c:v>15.126115</c:v>
                </c:pt>
                <c:pt idx="20">
                  <c:v>14.118569000000001</c:v>
                </c:pt>
                <c:pt idx="21">
                  <c:v>10.300221000000001</c:v>
                </c:pt>
                <c:pt idx="22">
                  <c:v>7.0016800000000003</c:v>
                </c:pt>
                <c:pt idx="23">
                  <c:v>7.4015589999999998</c:v>
                </c:pt>
              </c:numCache>
            </c:numRef>
          </c:val>
        </c:ser>
        <c:ser>
          <c:idx val="12"/>
          <c:order val="12"/>
          <c:tx>
            <c:strRef>
              <c:f>Restore_Hourly_Total!$R$1</c:f>
              <c:strCache>
                <c:ptCount val="1"/>
                <c:pt idx="0">
                  <c:v>PumpedHydro_Discharge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cat>
            <c:numRef>
              <c:f>Restore_Hourly_Total!$C$2:$C$25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Restore_Hourly_Total!$R$2:$R$25</c:f>
              <c:numCache>
                <c:formatCode>General</c:formatCode>
                <c:ptCount val="24"/>
                <c:pt idx="0">
                  <c:v>2.9079320000000002</c:v>
                </c:pt>
                <c:pt idx="1">
                  <c:v>3.0687449999999998</c:v>
                </c:pt>
                <c:pt idx="2">
                  <c:v>2.2898209999999999</c:v>
                </c:pt>
                <c:pt idx="3">
                  <c:v>2.1595119999999999</c:v>
                </c:pt>
                <c:pt idx="4">
                  <c:v>2.1053549999999999</c:v>
                </c:pt>
                <c:pt idx="5">
                  <c:v>2.1285769999999999</c:v>
                </c:pt>
                <c:pt idx="6">
                  <c:v>1.8505929999999999</c:v>
                </c:pt>
                <c:pt idx="7">
                  <c:v>0.86504499999999995</c:v>
                </c:pt>
                <c:pt idx="8">
                  <c:v>0.107071</c:v>
                </c:pt>
                <c:pt idx="9">
                  <c:v>2.81E-2</c:v>
                </c:pt>
                <c:pt idx="10">
                  <c:v>1.6875999999999999E-2</c:v>
                </c:pt>
                <c:pt idx="11">
                  <c:v>4.4749999999999998E-3</c:v>
                </c:pt>
                <c:pt idx="12">
                  <c:v>4.4749999999999998E-3</c:v>
                </c:pt>
                <c:pt idx="13">
                  <c:v>4.4749999999999998E-3</c:v>
                </c:pt>
                <c:pt idx="14">
                  <c:v>1.282E-2</c:v>
                </c:pt>
                <c:pt idx="15">
                  <c:v>0.14622399999999999</c:v>
                </c:pt>
                <c:pt idx="16">
                  <c:v>1.2561910000000001</c:v>
                </c:pt>
                <c:pt idx="17">
                  <c:v>4.2933409999999999</c:v>
                </c:pt>
                <c:pt idx="18">
                  <c:v>5.0499200000000002</c:v>
                </c:pt>
                <c:pt idx="19">
                  <c:v>4.6692460000000002</c:v>
                </c:pt>
                <c:pt idx="20">
                  <c:v>3.776313</c:v>
                </c:pt>
                <c:pt idx="21">
                  <c:v>3.5635620000000001</c:v>
                </c:pt>
                <c:pt idx="22">
                  <c:v>3.6300520000000001</c:v>
                </c:pt>
                <c:pt idx="23">
                  <c:v>3.2185009999999998</c:v>
                </c:pt>
              </c:numCache>
            </c:numRef>
          </c:val>
        </c:ser>
        <c:ser>
          <c:idx val="13"/>
          <c:order val="13"/>
          <c:tx>
            <c:strRef>
              <c:f>Restore_Hourly_Total!$S$1</c:f>
              <c:strCache>
                <c:ptCount val="1"/>
                <c:pt idx="0">
                  <c:v>BatteryStorage_Discharge</c:v>
                </c:pt>
              </c:strCache>
            </c:strRef>
          </c:tx>
          <c:spPr>
            <a:solidFill>
              <a:srgbClr val="7D6D9B"/>
            </a:solidFill>
            <a:ln>
              <a:noFill/>
            </a:ln>
            <a:effectLst/>
          </c:spPr>
          <c:cat>
            <c:numRef>
              <c:f>Restore_Hourly_Total!$C$2:$C$25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Restore_Hourly_Total!$S$2:$S$25</c:f>
              <c:numCache>
                <c:formatCode>General</c:formatCode>
                <c:ptCount val="24"/>
                <c:pt idx="0">
                  <c:v>11.43225</c:v>
                </c:pt>
                <c:pt idx="1">
                  <c:v>10.012492999999999</c:v>
                </c:pt>
                <c:pt idx="2">
                  <c:v>9.1347880000000004</c:v>
                </c:pt>
                <c:pt idx="3">
                  <c:v>7.6300569999999999</c:v>
                </c:pt>
                <c:pt idx="4">
                  <c:v>5.1248880000000003</c:v>
                </c:pt>
                <c:pt idx="5">
                  <c:v>5.5378189999999998</c:v>
                </c:pt>
                <c:pt idx="6">
                  <c:v>5.9491509999999996</c:v>
                </c:pt>
                <c:pt idx="7">
                  <c:v>4.2909870000000003</c:v>
                </c:pt>
                <c:pt idx="8">
                  <c:v>1.5754570000000001</c:v>
                </c:pt>
                <c:pt idx="9">
                  <c:v>0.94672400000000001</c:v>
                </c:pt>
                <c:pt idx="10">
                  <c:v>0.54027400000000003</c:v>
                </c:pt>
                <c:pt idx="11">
                  <c:v>0.33244600000000002</c:v>
                </c:pt>
                <c:pt idx="12">
                  <c:v>0.25667600000000002</c:v>
                </c:pt>
                <c:pt idx="13">
                  <c:v>0.22206400000000001</c:v>
                </c:pt>
                <c:pt idx="14">
                  <c:v>0.262548</c:v>
                </c:pt>
                <c:pt idx="15">
                  <c:v>0.50924800000000003</c:v>
                </c:pt>
                <c:pt idx="16">
                  <c:v>3.0685319999999998</c:v>
                </c:pt>
                <c:pt idx="17">
                  <c:v>23.379178</c:v>
                </c:pt>
                <c:pt idx="18">
                  <c:v>34.587947999999997</c:v>
                </c:pt>
                <c:pt idx="19">
                  <c:v>31.005113999999999</c:v>
                </c:pt>
                <c:pt idx="20">
                  <c:v>25.273129000000001</c:v>
                </c:pt>
                <c:pt idx="21">
                  <c:v>20.205466999999999</c:v>
                </c:pt>
                <c:pt idx="22">
                  <c:v>16.601383999999999</c:v>
                </c:pt>
                <c:pt idx="23">
                  <c:v>13.023447000000001</c:v>
                </c:pt>
              </c:numCache>
            </c:numRef>
          </c:val>
        </c:ser>
        <c:ser>
          <c:idx val="11"/>
          <c:order val="15"/>
          <c:tx>
            <c:strRef>
              <c:f>Restore_Hourly_Total!$P$1</c:f>
              <c:strCache>
                <c:ptCount val="1"/>
                <c:pt idx="0">
                  <c:v>Curtailment_Generation</c:v>
                </c:pt>
              </c:strCache>
            </c:strRef>
          </c:tx>
          <c:spPr>
            <a:solidFill>
              <a:srgbClr val="000000">
                <a:lumMod val="65000"/>
                <a:lumOff val="35000"/>
              </a:srgbClr>
            </a:solidFill>
            <a:ln>
              <a:noFill/>
            </a:ln>
            <a:effectLst/>
          </c:spPr>
          <c:cat>
            <c:numRef>
              <c:f>Restore_Hourly_Total!$C$2:$C$25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Restore_Hourly_Total!$P$2:$P$25</c:f>
              <c:numCache>
                <c:formatCode>General</c:formatCode>
                <c:ptCount val="24"/>
                <c:pt idx="0">
                  <c:v>0.11371299999999999</c:v>
                </c:pt>
                <c:pt idx="1">
                  <c:v>4.7722000000000001E-2</c:v>
                </c:pt>
                <c:pt idx="2">
                  <c:v>4.1839000000000001E-2</c:v>
                </c:pt>
                <c:pt idx="3">
                  <c:v>4.6929999999999999E-2</c:v>
                </c:pt>
                <c:pt idx="4">
                  <c:v>2.7144999999999999E-2</c:v>
                </c:pt>
                <c:pt idx="5">
                  <c:v>2.4112000000000001E-2</c:v>
                </c:pt>
                <c:pt idx="6">
                  <c:v>0.17469000000000001</c:v>
                </c:pt>
                <c:pt idx="7">
                  <c:v>8.9120640000000009</c:v>
                </c:pt>
                <c:pt idx="8">
                  <c:v>33.902884</c:v>
                </c:pt>
                <c:pt idx="9">
                  <c:v>62.398839000000002</c:v>
                </c:pt>
                <c:pt idx="10">
                  <c:v>67.960677000000004</c:v>
                </c:pt>
                <c:pt idx="11">
                  <c:v>44.583260000000003</c:v>
                </c:pt>
                <c:pt idx="12">
                  <c:v>34.760933999999999</c:v>
                </c:pt>
                <c:pt idx="13">
                  <c:v>30.783832</c:v>
                </c:pt>
                <c:pt idx="14">
                  <c:v>20.283280000000001</c:v>
                </c:pt>
                <c:pt idx="15">
                  <c:v>7.9131369999999999</c:v>
                </c:pt>
                <c:pt idx="16">
                  <c:v>2.9732319999999999</c:v>
                </c:pt>
                <c:pt idx="17">
                  <c:v>5.8563999999999998E-2</c:v>
                </c:pt>
                <c:pt idx="18">
                  <c:v>3.6058E-2</c:v>
                </c:pt>
                <c:pt idx="19">
                  <c:v>2.2245999999999998E-2</c:v>
                </c:pt>
                <c:pt idx="20">
                  <c:v>2.4039999999999999E-2</c:v>
                </c:pt>
                <c:pt idx="21">
                  <c:v>2.3952000000000001E-2</c:v>
                </c:pt>
                <c:pt idx="22">
                  <c:v>5.3447000000000001E-2</c:v>
                </c:pt>
                <c:pt idx="23">
                  <c:v>5.6177999999999999E-2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287626640"/>
        <c:axId val="-1287612496"/>
      </c:areaChart>
      <c:areaChart>
        <c:grouping val="stacked"/>
        <c:varyColors val="0"/>
        <c:ser>
          <c:idx val="1"/>
          <c:order val="0"/>
          <c:tx>
            <c:strRef>
              <c:f>Restore_Hourly_Total!$D$1</c:f>
              <c:strCache>
                <c:ptCount val="1"/>
                <c:pt idx="0">
                  <c:v>PumpedHydro_Charge</c:v>
                </c:pt>
              </c:strCache>
            </c:strRef>
          </c:tx>
          <c:spPr>
            <a:solidFill>
              <a:srgbClr val="0096D7">
                <a:lumMod val="40000"/>
                <a:lumOff val="60000"/>
              </a:srgbClr>
            </a:solidFill>
            <a:ln>
              <a:noFill/>
            </a:ln>
            <a:effectLst/>
          </c:spPr>
          <c:cat>
            <c:numRef>
              <c:f>Restore_Hourly_Total!$C$2:$C$25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Restore_Hourly_Total!$D$2:$D$25</c:f>
              <c:numCache>
                <c:formatCode>General</c:formatCode>
                <c:ptCount val="24"/>
                <c:pt idx="0">
                  <c:v>-0.120366</c:v>
                </c:pt>
                <c:pt idx="1">
                  <c:v>-4.4428000000000002E-2</c:v>
                </c:pt>
                <c:pt idx="2">
                  <c:v>-6.9209999999999994E-2</c:v>
                </c:pt>
                <c:pt idx="3">
                  <c:v>-0.109582</c:v>
                </c:pt>
                <c:pt idx="4">
                  <c:v>-0.239264</c:v>
                </c:pt>
                <c:pt idx="5">
                  <c:v>-0.162913</c:v>
                </c:pt>
                <c:pt idx="6">
                  <c:v>-0.511629</c:v>
                </c:pt>
                <c:pt idx="7">
                  <c:v>-3.0034679999999998</c:v>
                </c:pt>
                <c:pt idx="8">
                  <c:v>-5.3031269999999999</c:v>
                </c:pt>
                <c:pt idx="9">
                  <c:v>-6.248958</c:v>
                </c:pt>
                <c:pt idx="10">
                  <c:v>-6.5565689999999996</c:v>
                </c:pt>
                <c:pt idx="11">
                  <c:v>-6.667109</c:v>
                </c:pt>
                <c:pt idx="12">
                  <c:v>-6.6841189999999999</c:v>
                </c:pt>
                <c:pt idx="13">
                  <c:v>-6.568441</c:v>
                </c:pt>
                <c:pt idx="14">
                  <c:v>-6.3921330000000003</c:v>
                </c:pt>
                <c:pt idx="15">
                  <c:v>-5.693695</c:v>
                </c:pt>
                <c:pt idx="16">
                  <c:v>-2.1204130000000001</c:v>
                </c:pt>
                <c:pt idx="17">
                  <c:v>-7.0133000000000001E-2</c:v>
                </c:pt>
                <c:pt idx="18">
                  <c:v>-1.1037E-2</c:v>
                </c:pt>
                <c:pt idx="19">
                  <c:v>-8.6230000000000005E-3</c:v>
                </c:pt>
                <c:pt idx="20">
                  <c:v>-1.8526999999999998E-2</c:v>
                </c:pt>
                <c:pt idx="21">
                  <c:v>-4.7447000000000003E-2</c:v>
                </c:pt>
                <c:pt idx="22">
                  <c:v>-5.0062000000000002E-2</c:v>
                </c:pt>
                <c:pt idx="23">
                  <c:v>-0.114672</c:v>
                </c:pt>
              </c:numCache>
            </c:numRef>
          </c:val>
        </c:ser>
        <c:ser>
          <c:idx val="0"/>
          <c:order val="1"/>
          <c:tx>
            <c:strRef>
              <c:f>Restore_Hourly_Total!$E$1</c:f>
              <c:strCache>
                <c:ptCount val="1"/>
                <c:pt idx="0">
                  <c:v>BatteryStorage_Charge</c:v>
                </c:pt>
              </c:strCache>
            </c:strRef>
          </c:tx>
          <c:spPr>
            <a:solidFill>
              <a:srgbClr val="7D6D9B"/>
            </a:solidFill>
            <a:ln>
              <a:noFill/>
            </a:ln>
            <a:effectLst/>
          </c:spPr>
          <c:cat>
            <c:numRef>
              <c:f>Restore_Hourly_Total!$C$2:$C$25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Restore_Hourly_Total!$E$2:$E$25</c:f>
              <c:numCache>
                <c:formatCode>General</c:formatCode>
                <c:ptCount val="24"/>
                <c:pt idx="0">
                  <c:v>-1.3715999999999999</c:v>
                </c:pt>
                <c:pt idx="1">
                  <c:v>-0.67385600000000001</c:v>
                </c:pt>
                <c:pt idx="2">
                  <c:v>-0.97194400000000003</c:v>
                </c:pt>
                <c:pt idx="3">
                  <c:v>-1.25848</c:v>
                </c:pt>
                <c:pt idx="4">
                  <c:v>-1.879429</c:v>
                </c:pt>
                <c:pt idx="5">
                  <c:v>-1.067151</c:v>
                </c:pt>
                <c:pt idx="6">
                  <c:v>-0.328237</c:v>
                </c:pt>
                <c:pt idx="7">
                  <c:v>-0.93331600000000003</c:v>
                </c:pt>
                <c:pt idx="8">
                  <c:v>-6.759404</c:v>
                </c:pt>
                <c:pt idx="9">
                  <c:v>-17.888976</c:v>
                </c:pt>
                <c:pt idx="10">
                  <c:v>-33.028008</c:v>
                </c:pt>
                <c:pt idx="11">
                  <c:v>-50.603377999999999</c:v>
                </c:pt>
                <c:pt idx="12">
                  <c:v>-51.216405000000002</c:v>
                </c:pt>
                <c:pt idx="13">
                  <c:v>-46.225690999999998</c:v>
                </c:pt>
                <c:pt idx="14">
                  <c:v>-36.079225999999998</c:v>
                </c:pt>
                <c:pt idx="15">
                  <c:v>-16.156870999999999</c:v>
                </c:pt>
                <c:pt idx="16">
                  <c:v>-1.2541089999999999</c:v>
                </c:pt>
                <c:pt idx="17">
                  <c:v>-3.3959000000000003E-2</c:v>
                </c:pt>
                <c:pt idx="18">
                  <c:v>-8.3018999999999996E-2</c:v>
                </c:pt>
                <c:pt idx="19">
                  <c:v>-0.27172200000000002</c:v>
                </c:pt>
                <c:pt idx="20">
                  <c:v>-0.77317400000000003</c:v>
                </c:pt>
                <c:pt idx="21">
                  <c:v>-1.1583509999999999</c:v>
                </c:pt>
                <c:pt idx="22">
                  <c:v>-0.98761900000000002</c:v>
                </c:pt>
                <c:pt idx="23">
                  <c:v>-0.64556999999999998</c:v>
                </c:pt>
              </c:numCache>
            </c:numRef>
          </c:val>
        </c:ser>
        <c:ser>
          <c:idx val="15"/>
          <c:order val="2"/>
          <c:tx>
            <c:strRef>
              <c:f>Restore_Hourly_Total!$F$1</c:f>
              <c:strCache>
                <c:ptCount val="1"/>
                <c:pt idx="0">
                  <c:v>SolarHybrid_Charge</c:v>
                </c:pt>
              </c:strCache>
            </c:strRef>
          </c:tx>
          <c:spPr>
            <a:noFill/>
            <a:ln>
              <a:noFill/>
            </a:ln>
            <a:effectLst/>
          </c:spPr>
          <c:val>
            <c:numRef>
              <c:f>Restore_Hourly_Total!$F$2:$F$25</c:f>
              <c:numCache>
                <c:formatCode>General</c:formatCode>
                <c:ptCount val="24"/>
                <c:pt idx="4">
                  <c:v>-2.2100000000000001E-4</c:v>
                </c:pt>
                <c:pt idx="5">
                  <c:v>-1.5706999999999999E-2</c:v>
                </c:pt>
                <c:pt idx="6">
                  <c:v>-2.7022000000000001E-2</c:v>
                </c:pt>
                <c:pt idx="7">
                  <c:v>-5.4689000000000002E-2</c:v>
                </c:pt>
                <c:pt idx="8">
                  <c:v>-0.183478</c:v>
                </c:pt>
                <c:pt idx="9">
                  <c:v>-2.1511499999999999</c:v>
                </c:pt>
                <c:pt idx="10">
                  <c:v>-7.880814</c:v>
                </c:pt>
                <c:pt idx="11">
                  <c:v>-20.988301</c:v>
                </c:pt>
                <c:pt idx="12">
                  <c:v>-28.272416</c:v>
                </c:pt>
                <c:pt idx="13">
                  <c:v>-29.267477</c:v>
                </c:pt>
                <c:pt idx="14">
                  <c:v>-27.670248000000001</c:v>
                </c:pt>
                <c:pt idx="15">
                  <c:v>-18.856017999999999</c:v>
                </c:pt>
                <c:pt idx="16">
                  <c:v>-3.5960350000000001</c:v>
                </c:pt>
                <c:pt idx="17">
                  <c:v>-5.9080000000000001E-3</c:v>
                </c:pt>
                <c:pt idx="18">
                  <c:v>-2.0119999999999999E-3</c:v>
                </c:pt>
                <c:pt idx="19">
                  <c:v>-7.27E-4</c:v>
                </c:pt>
                <c:pt idx="20">
                  <c:v>-2.0000000000000002E-5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287615216"/>
        <c:axId val="-1287617936"/>
      </c:areaChart>
      <c:lineChart>
        <c:grouping val="standard"/>
        <c:varyColors val="0"/>
        <c:ser>
          <c:idx val="14"/>
          <c:order val="14"/>
          <c:tx>
            <c:strRef>
              <c:f>Restore_Hourly_Total!$T$1</c:f>
              <c:strCache>
                <c:ptCount val="1"/>
                <c:pt idx="0">
                  <c:v>Load_Load</c:v>
                </c:pt>
              </c:strCache>
            </c:strRef>
          </c:tx>
          <c:spPr>
            <a:ln w="28575" cap="rnd">
              <a:solidFill>
                <a:srgbClr val="C2BBD0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Restore_Hourly_Total!$C$2:$C$25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Restore_Hourly_Total!$T$2:$T$25</c:f>
              <c:numCache>
                <c:formatCode>General</c:formatCode>
                <c:ptCount val="24"/>
                <c:pt idx="0">
                  <c:v>202.72896800000001</c:v>
                </c:pt>
                <c:pt idx="1">
                  <c:v>202.45236800000001</c:v>
                </c:pt>
                <c:pt idx="2">
                  <c:v>191.98201</c:v>
                </c:pt>
                <c:pt idx="3">
                  <c:v>184.31738799999999</c:v>
                </c:pt>
                <c:pt idx="4">
                  <c:v>175.52766600000001</c:v>
                </c:pt>
                <c:pt idx="5">
                  <c:v>178.54256899999999</c:v>
                </c:pt>
                <c:pt idx="6">
                  <c:v>186.809057</c:v>
                </c:pt>
                <c:pt idx="7">
                  <c:v>200.442171</c:v>
                </c:pt>
                <c:pt idx="8">
                  <c:v>215.45808199999999</c:v>
                </c:pt>
                <c:pt idx="9">
                  <c:v>222.727307</c:v>
                </c:pt>
                <c:pt idx="10">
                  <c:v>228.35897800000001</c:v>
                </c:pt>
                <c:pt idx="11">
                  <c:v>233.740691</c:v>
                </c:pt>
                <c:pt idx="12">
                  <c:v>238.02043599999999</c:v>
                </c:pt>
                <c:pt idx="13">
                  <c:v>240.18616599999999</c:v>
                </c:pt>
                <c:pt idx="14">
                  <c:v>241.231245</c:v>
                </c:pt>
                <c:pt idx="15">
                  <c:v>242.60233700000001</c:v>
                </c:pt>
                <c:pt idx="16">
                  <c:v>242.96356900000001</c:v>
                </c:pt>
                <c:pt idx="17">
                  <c:v>252.31017700000001</c:v>
                </c:pt>
                <c:pt idx="18">
                  <c:v>247.59645800000001</c:v>
                </c:pt>
                <c:pt idx="19">
                  <c:v>239.213528</c:v>
                </c:pt>
                <c:pt idx="20">
                  <c:v>231.813401</c:v>
                </c:pt>
                <c:pt idx="21">
                  <c:v>220.47030100000001</c:v>
                </c:pt>
                <c:pt idx="22">
                  <c:v>212.71006</c:v>
                </c:pt>
                <c:pt idx="23">
                  <c:v>208.69829899999999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287626640"/>
        <c:axId val="-1287612496"/>
      </c:lineChart>
      <c:catAx>
        <c:axId val="-12876266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one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1287612496"/>
        <c:crosses val="autoZero"/>
        <c:auto val="1"/>
        <c:lblAlgn val="ctr"/>
        <c:lblOffset val="100"/>
        <c:tickLblSkip val="4"/>
        <c:tickMarkSkip val="1"/>
        <c:noMultiLvlLbl val="0"/>
      </c:catAx>
      <c:valAx>
        <c:axId val="-1287612496"/>
        <c:scaling>
          <c:orientation val="minMax"/>
          <c:max val="420"/>
          <c:min val="-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noFill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1287626640"/>
        <c:crosses val="autoZero"/>
        <c:crossBetween val="between"/>
      </c:valAx>
      <c:valAx>
        <c:axId val="-1287617936"/>
        <c:scaling>
          <c:orientation val="minMax"/>
          <c:max val="300"/>
        </c:scaling>
        <c:delete val="1"/>
        <c:axPos val="r"/>
        <c:numFmt formatCode="General" sourceLinked="1"/>
        <c:majorTickMark val="out"/>
        <c:minorTickMark val="none"/>
        <c:tickLblPos val="nextTo"/>
        <c:crossAx val="-1287615216"/>
        <c:crosses val="max"/>
        <c:crossBetween val="between"/>
      </c:valAx>
      <c:catAx>
        <c:axId val="-12876152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128761793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  <c:userShapes r:id="rId5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7695450568678914"/>
          <c:y val="3.725021872265967E-2"/>
          <c:w val="0.85939956967325859"/>
          <c:h val="0.8570778652668416"/>
        </c:manualLayout>
      </c:layout>
      <c:areaChart>
        <c:grouping val="stacked"/>
        <c:varyColors val="0"/>
        <c:ser>
          <c:idx val="2"/>
          <c:order val="3"/>
          <c:tx>
            <c:strRef>
              <c:f>Restore_Hourly_Total!$G$1</c:f>
              <c:strCache>
                <c:ptCount val="1"/>
                <c:pt idx="0">
                  <c:v>Coal_Generation</c:v>
                </c:pt>
              </c:strCache>
            </c:strRef>
          </c:tx>
          <c:spPr>
            <a:solidFill>
              <a:srgbClr val="333333">
                <a:lumMod val="40000"/>
                <a:lumOff val="60000"/>
              </a:srgbClr>
            </a:solidFill>
            <a:ln>
              <a:noFill/>
            </a:ln>
            <a:effectLst/>
          </c:spPr>
          <c:cat>
            <c:numRef>
              <c:f>Restore_Hourly_Total!$C$2:$C$25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Restore_Hourly_Total!$G$2:$G$25</c:f>
              <c:numCache>
                <c:formatCode>General</c:formatCode>
                <c:ptCount val="24"/>
                <c:pt idx="0">
                  <c:v>41.508214000000002</c:v>
                </c:pt>
                <c:pt idx="1">
                  <c:v>41.544711</c:v>
                </c:pt>
                <c:pt idx="2">
                  <c:v>41.007275999999997</c:v>
                </c:pt>
                <c:pt idx="3">
                  <c:v>41.053486999999997</c:v>
                </c:pt>
                <c:pt idx="4">
                  <c:v>42.031278999999998</c:v>
                </c:pt>
                <c:pt idx="5">
                  <c:v>44.328930999999997</c:v>
                </c:pt>
                <c:pt idx="6">
                  <c:v>47.269371</c:v>
                </c:pt>
                <c:pt idx="7">
                  <c:v>48.991419999999998</c:v>
                </c:pt>
                <c:pt idx="8">
                  <c:v>49.777078000000003</c:v>
                </c:pt>
                <c:pt idx="9">
                  <c:v>50.205269999999999</c:v>
                </c:pt>
                <c:pt idx="10">
                  <c:v>50.435215999999997</c:v>
                </c:pt>
                <c:pt idx="11">
                  <c:v>50.470520999999998</c:v>
                </c:pt>
                <c:pt idx="12">
                  <c:v>50.468305999999998</c:v>
                </c:pt>
                <c:pt idx="13">
                  <c:v>50.513888000000001</c:v>
                </c:pt>
                <c:pt idx="14">
                  <c:v>50.477324000000003</c:v>
                </c:pt>
                <c:pt idx="15">
                  <c:v>50.597225000000002</c:v>
                </c:pt>
                <c:pt idx="16">
                  <c:v>50.970568</c:v>
                </c:pt>
                <c:pt idx="17">
                  <c:v>51.441175999999999</c:v>
                </c:pt>
                <c:pt idx="18">
                  <c:v>51.569167999999998</c:v>
                </c:pt>
                <c:pt idx="19">
                  <c:v>51.366469000000002</c:v>
                </c:pt>
                <c:pt idx="20">
                  <c:v>50.824620000000003</c:v>
                </c:pt>
                <c:pt idx="21">
                  <c:v>49.415852000000001</c:v>
                </c:pt>
                <c:pt idx="22">
                  <c:v>47.085220999999997</c:v>
                </c:pt>
                <c:pt idx="23">
                  <c:v>44.433231999999997</c:v>
                </c:pt>
              </c:numCache>
            </c:numRef>
          </c:val>
        </c:ser>
        <c:ser>
          <c:idx val="3"/>
          <c:order val="4"/>
          <c:tx>
            <c:strRef>
              <c:f>Restore_Hourly_Total!$H$1</c:f>
              <c:strCache>
                <c:ptCount val="1"/>
                <c:pt idx="0">
                  <c:v>Nuclear_Generation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cat>
            <c:numRef>
              <c:f>Restore_Hourly_Total!$C$2:$C$25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Restore_Hourly_Total!$H$2:$H$25</c:f>
              <c:numCache>
                <c:formatCode>General</c:formatCode>
                <c:ptCount val="24"/>
                <c:pt idx="0">
                  <c:v>32.187671000000002</c:v>
                </c:pt>
                <c:pt idx="1">
                  <c:v>32.286057</c:v>
                </c:pt>
                <c:pt idx="2">
                  <c:v>32.234096000000001</c:v>
                </c:pt>
                <c:pt idx="3">
                  <c:v>32.222845999999997</c:v>
                </c:pt>
                <c:pt idx="4">
                  <c:v>32.244871000000003</c:v>
                </c:pt>
                <c:pt idx="5">
                  <c:v>32.332965999999999</c:v>
                </c:pt>
                <c:pt idx="6">
                  <c:v>32.487735999999998</c:v>
                </c:pt>
                <c:pt idx="7">
                  <c:v>32.574961999999999</c:v>
                </c:pt>
                <c:pt idx="8">
                  <c:v>32.615732999999999</c:v>
                </c:pt>
                <c:pt idx="9">
                  <c:v>32.649265</c:v>
                </c:pt>
                <c:pt idx="10">
                  <c:v>32.674612000000003</c:v>
                </c:pt>
                <c:pt idx="11">
                  <c:v>32.689064999999999</c:v>
                </c:pt>
                <c:pt idx="12">
                  <c:v>32.696503999999997</c:v>
                </c:pt>
                <c:pt idx="13">
                  <c:v>32.699921000000003</c:v>
                </c:pt>
                <c:pt idx="14">
                  <c:v>32.695112999999999</c:v>
                </c:pt>
                <c:pt idx="15">
                  <c:v>32.694259000000002</c:v>
                </c:pt>
                <c:pt idx="16">
                  <c:v>32.701473</c:v>
                </c:pt>
                <c:pt idx="17">
                  <c:v>32.720478999999997</c:v>
                </c:pt>
                <c:pt idx="18">
                  <c:v>32.725335999999999</c:v>
                </c:pt>
                <c:pt idx="19">
                  <c:v>32.726863000000002</c:v>
                </c:pt>
                <c:pt idx="20">
                  <c:v>32.710994999999997</c:v>
                </c:pt>
                <c:pt idx="21">
                  <c:v>32.656148000000002</c:v>
                </c:pt>
                <c:pt idx="22">
                  <c:v>32.558</c:v>
                </c:pt>
                <c:pt idx="23">
                  <c:v>32.456929000000002</c:v>
                </c:pt>
              </c:numCache>
            </c:numRef>
          </c:val>
        </c:ser>
        <c:ser>
          <c:idx val="4"/>
          <c:order val="5"/>
          <c:tx>
            <c:strRef>
              <c:f>Restore_Hourly_Total!$I$1</c:f>
              <c:strCache>
                <c:ptCount val="1"/>
                <c:pt idx="0">
                  <c:v>OilandGasPeakers_Generation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Restore_Hourly_Total!$C$2:$C$25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Restore_Hourly_Total!$I$2:$I$25</c:f>
              <c:numCache>
                <c:formatCode>General</c:formatCode>
                <c:ptCount val="24"/>
                <c:pt idx="0">
                  <c:v>0.33733099999999999</c:v>
                </c:pt>
                <c:pt idx="1">
                  <c:v>0.24094699999999999</c:v>
                </c:pt>
                <c:pt idx="2">
                  <c:v>0.19264700000000001</c:v>
                </c:pt>
                <c:pt idx="3">
                  <c:v>0.17430899999999999</c:v>
                </c:pt>
                <c:pt idx="4">
                  <c:v>0.191826</c:v>
                </c:pt>
                <c:pt idx="5">
                  <c:v>0.26179599999999997</c:v>
                </c:pt>
                <c:pt idx="6">
                  <c:v>0.49668400000000001</c:v>
                </c:pt>
                <c:pt idx="7">
                  <c:v>0.74955400000000005</c:v>
                </c:pt>
                <c:pt idx="8">
                  <c:v>0.93474299999999999</c:v>
                </c:pt>
                <c:pt idx="9">
                  <c:v>1.080773</c:v>
                </c:pt>
                <c:pt idx="10">
                  <c:v>1.4020710000000001</c:v>
                </c:pt>
                <c:pt idx="11">
                  <c:v>1.8655759999999999</c:v>
                </c:pt>
                <c:pt idx="12">
                  <c:v>2.209441</c:v>
                </c:pt>
                <c:pt idx="13">
                  <c:v>2.5479859999999999</c:v>
                </c:pt>
                <c:pt idx="14">
                  <c:v>2.8232879999999998</c:v>
                </c:pt>
                <c:pt idx="15">
                  <c:v>3.0413350000000001</c:v>
                </c:pt>
                <c:pt idx="16">
                  <c:v>3.3016230000000002</c:v>
                </c:pt>
                <c:pt idx="17">
                  <c:v>3.317634</c:v>
                </c:pt>
                <c:pt idx="18">
                  <c:v>2.9391910000000001</c:v>
                </c:pt>
                <c:pt idx="19">
                  <c:v>2.3608449999999999</c:v>
                </c:pt>
                <c:pt idx="20">
                  <c:v>1.860805</c:v>
                </c:pt>
                <c:pt idx="21">
                  <c:v>1.3577459999999999</c:v>
                </c:pt>
                <c:pt idx="22">
                  <c:v>0.98741500000000004</c:v>
                </c:pt>
                <c:pt idx="23">
                  <c:v>0.69914799999999999</c:v>
                </c:pt>
              </c:numCache>
            </c:numRef>
          </c:val>
        </c:ser>
        <c:ser>
          <c:idx val="5"/>
          <c:order val="6"/>
          <c:tx>
            <c:strRef>
              <c:f>Restore_Hourly_Total!$J$1</c:f>
              <c:strCache>
                <c:ptCount val="1"/>
                <c:pt idx="0">
                  <c:v>GasCombinedCycle_Generation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Restore_Hourly_Total!$C$2:$C$25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Restore_Hourly_Total!$J$2:$J$25</c:f>
              <c:numCache>
                <c:formatCode>General</c:formatCode>
                <c:ptCount val="24"/>
                <c:pt idx="0">
                  <c:v>38.146859999999997</c:v>
                </c:pt>
                <c:pt idx="1">
                  <c:v>37.109081000000003</c:v>
                </c:pt>
                <c:pt idx="2">
                  <c:v>35.715831000000001</c:v>
                </c:pt>
                <c:pt idx="3">
                  <c:v>35.353529000000002</c:v>
                </c:pt>
                <c:pt idx="4">
                  <c:v>36.324297999999999</c:v>
                </c:pt>
                <c:pt idx="5">
                  <c:v>39.787073999999997</c:v>
                </c:pt>
                <c:pt idx="6">
                  <c:v>45.548223999999998</c:v>
                </c:pt>
                <c:pt idx="7">
                  <c:v>48.883581</c:v>
                </c:pt>
                <c:pt idx="8">
                  <c:v>49.741142000000004</c:v>
                </c:pt>
                <c:pt idx="9">
                  <c:v>50.371181</c:v>
                </c:pt>
                <c:pt idx="10">
                  <c:v>51.212587999999997</c:v>
                </c:pt>
                <c:pt idx="11">
                  <c:v>52.039254999999997</c:v>
                </c:pt>
                <c:pt idx="12">
                  <c:v>52.608362</c:v>
                </c:pt>
                <c:pt idx="13">
                  <c:v>53.158268999999997</c:v>
                </c:pt>
                <c:pt idx="14">
                  <c:v>53.976163</c:v>
                </c:pt>
                <c:pt idx="15">
                  <c:v>56.232889999999998</c:v>
                </c:pt>
                <c:pt idx="16">
                  <c:v>59.512844999999999</c:v>
                </c:pt>
                <c:pt idx="17">
                  <c:v>62.210261000000003</c:v>
                </c:pt>
                <c:pt idx="18">
                  <c:v>62.842815999999999</c:v>
                </c:pt>
                <c:pt idx="19">
                  <c:v>61.851512999999997</c:v>
                </c:pt>
                <c:pt idx="20">
                  <c:v>60.271720999999999</c:v>
                </c:pt>
                <c:pt idx="21">
                  <c:v>57.21067</c:v>
                </c:pt>
                <c:pt idx="22">
                  <c:v>51.922311999999998</c:v>
                </c:pt>
                <c:pt idx="23">
                  <c:v>45.505684000000002</c:v>
                </c:pt>
              </c:numCache>
            </c:numRef>
          </c:val>
        </c:ser>
        <c:ser>
          <c:idx val="6"/>
          <c:order val="7"/>
          <c:tx>
            <c:strRef>
              <c:f>Restore_Hourly_Total!$K$1</c:f>
              <c:strCache>
                <c:ptCount val="1"/>
                <c:pt idx="0">
                  <c:v>Hydro_Generation</c:v>
                </c:pt>
              </c:strCache>
            </c:strRef>
          </c:tx>
          <c:spPr>
            <a:solidFill>
              <a:srgbClr val="003953"/>
            </a:solidFill>
            <a:ln>
              <a:noFill/>
            </a:ln>
            <a:effectLst/>
          </c:spPr>
          <c:cat>
            <c:numRef>
              <c:f>Restore_Hourly_Total!$C$2:$C$25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Restore_Hourly_Total!$K$2:$K$25</c:f>
              <c:numCache>
                <c:formatCode>General</c:formatCode>
                <c:ptCount val="24"/>
                <c:pt idx="0">
                  <c:v>7.190931</c:v>
                </c:pt>
                <c:pt idx="1">
                  <c:v>7.7528170000000003</c:v>
                </c:pt>
                <c:pt idx="2">
                  <c:v>7.4045779999999999</c:v>
                </c:pt>
                <c:pt idx="3">
                  <c:v>7.600606</c:v>
                </c:pt>
                <c:pt idx="4">
                  <c:v>8.4257410000000004</c:v>
                </c:pt>
                <c:pt idx="5">
                  <c:v>10.194957</c:v>
                </c:pt>
                <c:pt idx="6">
                  <c:v>12.725277999999999</c:v>
                </c:pt>
                <c:pt idx="7">
                  <c:v>13.168369</c:v>
                </c:pt>
                <c:pt idx="8">
                  <c:v>11.69431</c:v>
                </c:pt>
                <c:pt idx="9">
                  <c:v>11.045083999999999</c:v>
                </c:pt>
                <c:pt idx="10">
                  <c:v>10.870004</c:v>
                </c:pt>
                <c:pt idx="11">
                  <c:v>10.905946</c:v>
                </c:pt>
                <c:pt idx="12">
                  <c:v>10.916055</c:v>
                </c:pt>
                <c:pt idx="13">
                  <c:v>10.938136999999999</c:v>
                </c:pt>
                <c:pt idx="14">
                  <c:v>11.034043</c:v>
                </c:pt>
                <c:pt idx="15">
                  <c:v>11.755345999999999</c:v>
                </c:pt>
                <c:pt idx="16">
                  <c:v>13.696785</c:v>
                </c:pt>
                <c:pt idx="17">
                  <c:v>15.736622000000001</c:v>
                </c:pt>
                <c:pt idx="18">
                  <c:v>16.252801999999999</c:v>
                </c:pt>
                <c:pt idx="19">
                  <c:v>15.996333999999999</c:v>
                </c:pt>
                <c:pt idx="20">
                  <c:v>15.413119999999999</c:v>
                </c:pt>
                <c:pt idx="21">
                  <c:v>13.275731</c:v>
                </c:pt>
                <c:pt idx="22">
                  <c:v>10.804005999999999</c:v>
                </c:pt>
                <c:pt idx="23">
                  <c:v>8.9807860000000002</c:v>
                </c:pt>
              </c:numCache>
            </c:numRef>
          </c:val>
        </c:ser>
        <c:ser>
          <c:idx val="8"/>
          <c:order val="8"/>
          <c:tx>
            <c:strRef>
              <c:f>Restore_Hourly_Total!$M$1</c:f>
              <c:strCache>
                <c:ptCount val="1"/>
                <c:pt idx="0">
                  <c:v>Wind_Generation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numRef>
              <c:f>Restore_Hourly_Total!$C$2:$C$25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Restore_Hourly_Total!$M$2:$M$25</c:f>
              <c:numCache>
                <c:formatCode>General</c:formatCode>
                <c:ptCount val="24"/>
                <c:pt idx="0">
                  <c:v>21.582485999999999</c:v>
                </c:pt>
                <c:pt idx="1">
                  <c:v>21.519475</c:v>
                </c:pt>
                <c:pt idx="2">
                  <c:v>21.252276999999999</c:v>
                </c:pt>
                <c:pt idx="3">
                  <c:v>20.924042</c:v>
                </c:pt>
                <c:pt idx="4">
                  <c:v>20.568079000000001</c:v>
                </c:pt>
                <c:pt idx="5">
                  <c:v>20.159621999999999</c:v>
                </c:pt>
                <c:pt idx="6">
                  <c:v>19.004735</c:v>
                </c:pt>
                <c:pt idx="7">
                  <c:v>16.942971</c:v>
                </c:pt>
                <c:pt idx="8">
                  <c:v>14.902284999999999</c:v>
                </c:pt>
                <c:pt idx="9">
                  <c:v>13.311185</c:v>
                </c:pt>
                <c:pt idx="10">
                  <c:v>12.612949</c:v>
                </c:pt>
                <c:pt idx="11">
                  <c:v>12.567423</c:v>
                </c:pt>
                <c:pt idx="12">
                  <c:v>12.828265</c:v>
                </c:pt>
                <c:pt idx="13">
                  <c:v>13.309639000000001</c:v>
                </c:pt>
                <c:pt idx="14">
                  <c:v>13.831826</c:v>
                </c:pt>
                <c:pt idx="15">
                  <c:v>14.403670999999999</c:v>
                </c:pt>
                <c:pt idx="16">
                  <c:v>15.085623</c:v>
                </c:pt>
                <c:pt idx="17">
                  <c:v>16.049582000000001</c:v>
                </c:pt>
                <c:pt idx="18">
                  <c:v>17.487372000000001</c:v>
                </c:pt>
                <c:pt idx="19">
                  <c:v>19.369641999999999</c:v>
                </c:pt>
                <c:pt idx="20">
                  <c:v>20.823502999999999</c:v>
                </c:pt>
                <c:pt idx="21">
                  <c:v>21.546952999999998</c:v>
                </c:pt>
                <c:pt idx="22">
                  <c:v>21.799071000000001</c:v>
                </c:pt>
                <c:pt idx="23">
                  <c:v>21.784448999999999</c:v>
                </c:pt>
              </c:numCache>
            </c:numRef>
          </c:val>
        </c:ser>
        <c:ser>
          <c:idx val="9"/>
          <c:order val="9"/>
          <c:tx>
            <c:strRef>
              <c:f>Restore_Hourly_Total!$O$1</c:f>
              <c:strCache>
                <c:ptCount val="1"/>
                <c:pt idx="0">
                  <c:v>Solar_Generation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numRef>
              <c:f>Restore_Hourly_Total!$C$2:$C$25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Restore_Hourly_Total!$O$2:$O$25</c:f>
              <c:numCache>
                <c:formatCode>General</c:formatCode>
                <c:ptCount val="24"/>
                <c:pt idx="4">
                  <c:v>3.7529999999999998E-3</c:v>
                </c:pt>
                <c:pt idx="5">
                  <c:v>0.19220899999999999</c:v>
                </c:pt>
                <c:pt idx="6">
                  <c:v>1.5694969999999999</c:v>
                </c:pt>
                <c:pt idx="7">
                  <c:v>6.5531010000000007</c:v>
                </c:pt>
                <c:pt idx="8">
                  <c:v>13.299116</c:v>
                </c:pt>
                <c:pt idx="9">
                  <c:v>18.761479000000001</c:v>
                </c:pt>
                <c:pt idx="10">
                  <c:v>21.622323000000002</c:v>
                </c:pt>
                <c:pt idx="11">
                  <c:v>22.597082</c:v>
                </c:pt>
                <c:pt idx="12">
                  <c:v>22.594118999999999</c:v>
                </c:pt>
                <c:pt idx="13">
                  <c:v>21.792694000000001</c:v>
                </c:pt>
                <c:pt idx="14">
                  <c:v>19.396522999999998</c:v>
                </c:pt>
                <c:pt idx="15">
                  <c:v>14.535072</c:v>
                </c:pt>
                <c:pt idx="16">
                  <c:v>8.1742319999999999</c:v>
                </c:pt>
                <c:pt idx="17">
                  <c:v>2.6092650000000002</c:v>
                </c:pt>
                <c:pt idx="18">
                  <c:v>0.39773599999999998</c:v>
                </c:pt>
                <c:pt idx="19">
                  <c:v>1.8719E-2</c:v>
                </c:pt>
                <c:pt idx="20">
                  <c:v>4.8999999999999998E-5</c:v>
                </c:pt>
              </c:numCache>
            </c:numRef>
          </c:val>
        </c:ser>
        <c:ser>
          <c:idx val="10"/>
          <c:order val="10"/>
          <c:tx>
            <c:strRef>
              <c:f>Restore_Hourly_Total!$N$1</c:f>
              <c:strCache>
                <c:ptCount val="1"/>
                <c:pt idx="0">
                  <c:v>SolarHybrid_Generation</c:v>
                </c:pt>
              </c:strCache>
            </c:strRef>
          </c:tx>
          <c:spPr>
            <a:solidFill>
              <a:srgbClr val="FFC702">
                <a:lumMod val="75000"/>
              </a:srgbClr>
            </a:solidFill>
            <a:ln>
              <a:noFill/>
            </a:ln>
            <a:effectLst/>
          </c:spPr>
          <c:cat>
            <c:numRef>
              <c:f>Restore_Hourly_Total!$C$2:$C$25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Restore_Hourly_Total!$N$2:$N$25</c:f>
              <c:numCache>
                <c:formatCode>General</c:formatCode>
                <c:ptCount val="24"/>
                <c:pt idx="4">
                  <c:v>1.2999999999999999E-4</c:v>
                </c:pt>
                <c:pt idx="5">
                  <c:v>1.6230999999999999E-2</c:v>
                </c:pt>
                <c:pt idx="6">
                  <c:v>0.14498</c:v>
                </c:pt>
                <c:pt idx="7">
                  <c:v>0.58004800000000001</c:v>
                </c:pt>
                <c:pt idx="8">
                  <c:v>1.1281870000000001</c:v>
                </c:pt>
                <c:pt idx="9">
                  <c:v>1.5097700000000001</c:v>
                </c:pt>
                <c:pt idx="10">
                  <c:v>1.6635949999999999</c:v>
                </c:pt>
                <c:pt idx="11">
                  <c:v>1.6836690000000001</c:v>
                </c:pt>
                <c:pt idx="12">
                  <c:v>1.6722300000000001</c:v>
                </c:pt>
                <c:pt idx="13">
                  <c:v>1.601869</c:v>
                </c:pt>
                <c:pt idx="14">
                  <c:v>1.4705299999999999</c:v>
                </c:pt>
                <c:pt idx="15">
                  <c:v>1.1903060000000001</c:v>
                </c:pt>
                <c:pt idx="16">
                  <c:v>0.69012700000000005</c:v>
                </c:pt>
                <c:pt idx="17">
                  <c:v>0.21631400000000001</c:v>
                </c:pt>
                <c:pt idx="18">
                  <c:v>3.1793000000000002E-2</c:v>
                </c:pt>
                <c:pt idx="19">
                  <c:v>9.0499999999999999E-4</c:v>
                </c:pt>
                <c:pt idx="20">
                  <c:v>0</c:v>
                </c:pt>
              </c:numCache>
            </c:numRef>
          </c:val>
        </c:ser>
        <c:ser>
          <c:idx val="7"/>
          <c:order val="11"/>
          <c:tx>
            <c:strRef>
              <c:f>Restore_Hourly_Total!$Q$1</c:f>
              <c:strCache>
                <c:ptCount val="1"/>
                <c:pt idx="0">
                  <c:v>SolarHybrid_Discharge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val>
            <c:numRef>
              <c:f>Restore_Hourly_Total!$Q$2:$Q$25</c:f>
              <c:numCache>
                <c:formatCode>General</c:formatCode>
                <c:ptCount val="24"/>
                <c:pt idx="1">
                  <c:v>2.2828999999999999E-2</c:v>
                </c:pt>
                <c:pt idx="2">
                  <c:v>1.7060000000000001E-3</c:v>
                </c:pt>
                <c:pt idx="3">
                  <c:v>2.4136000000000001E-2</c:v>
                </c:pt>
                <c:pt idx="4">
                  <c:v>2.3002999999999999E-2</c:v>
                </c:pt>
                <c:pt idx="5">
                  <c:v>2.5055000000000001E-2</c:v>
                </c:pt>
                <c:pt idx="6">
                  <c:v>9.2016000000000001E-2</c:v>
                </c:pt>
                <c:pt idx="7">
                  <c:v>1.2520999999999999E-2</c:v>
                </c:pt>
                <c:pt idx="8">
                  <c:v>3.2560000000000002E-3</c:v>
                </c:pt>
                <c:pt idx="9">
                  <c:v>1.0952999999999999E-2</c:v>
                </c:pt>
                <c:pt idx="10">
                  <c:v>8.3000000000000001E-4</c:v>
                </c:pt>
                <c:pt idx="11">
                  <c:v>5.2499999999999997E-4</c:v>
                </c:pt>
                <c:pt idx="12">
                  <c:v>8.7200000000000005E-4</c:v>
                </c:pt>
                <c:pt idx="13">
                  <c:v>1.2819999999999999E-3</c:v>
                </c:pt>
                <c:pt idx="14">
                  <c:v>6.6639999999999998E-3</c:v>
                </c:pt>
                <c:pt idx="15">
                  <c:v>5.7005E-2</c:v>
                </c:pt>
                <c:pt idx="16">
                  <c:v>0.177593</c:v>
                </c:pt>
                <c:pt idx="17">
                  <c:v>0.351406</c:v>
                </c:pt>
                <c:pt idx="18">
                  <c:v>0.33810499999999999</c:v>
                </c:pt>
                <c:pt idx="19">
                  <c:v>0.246277</c:v>
                </c:pt>
                <c:pt idx="20">
                  <c:v>0.217167</c:v>
                </c:pt>
                <c:pt idx="21">
                  <c:v>0.12931000000000001</c:v>
                </c:pt>
                <c:pt idx="22">
                  <c:v>3.6254000000000002E-2</c:v>
                </c:pt>
                <c:pt idx="23">
                  <c:v>3.3103E-2</c:v>
                </c:pt>
              </c:numCache>
            </c:numRef>
          </c:val>
        </c:ser>
        <c:ser>
          <c:idx val="12"/>
          <c:order val="12"/>
          <c:tx>
            <c:strRef>
              <c:f>Restore_Hourly_Total!$R$1</c:f>
              <c:strCache>
                <c:ptCount val="1"/>
                <c:pt idx="0">
                  <c:v>PumpedHydro_Discharge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cat>
            <c:numRef>
              <c:f>Restore_Hourly_Total!$C$2:$C$25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Restore_Hourly_Total!$R$2:$R$25</c:f>
              <c:numCache>
                <c:formatCode>General</c:formatCode>
                <c:ptCount val="24"/>
                <c:pt idx="1">
                  <c:v>4.4798999999999999E-2</c:v>
                </c:pt>
                <c:pt idx="2">
                  <c:v>4.4971999999999998E-2</c:v>
                </c:pt>
                <c:pt idx="3">
                  <c:v>6.6620000000000004E-3</c:v>
                </c:pt>
                <c:pt idx="4">
                  <c:v>7.7623999999999999E-2</c:v>
                </c:pt>
                <c:pt idx="5">
                  <c:v>0.247832</c:v>
                </c:pt>
                <c:pt idx="6">
                  <c:v>0.45935599999999999</c:v>
                </c:pt>
                <c:pt idx="7">
                  <c:v>0.44509399999999999</c:v>
                </c:pt>
                <c:pt idx="8">
                  <c:v>0.33341100000000001</c:v>
                </c:pt>
                <c:pt idx="9">
                  <c:v>0.42244399999999999</c:v>
                </c:pt>
                <c:pt idx="10">
                  <c:v>0.50577499999999997</c:v>
                </c:pt>
                <c:pt idx="11">
                  <c:v>0.496888</c:v>
                </c:pt>
                <c:pt idx="12">
                  <c:v>0.58362999999999998</c:v>
                </c:pt>
                <c:pt idx="13">
                  <c:v>0.73191600000000001</c:v>
                </c:pt>
                <c:pt idx="14">
                  <c:v>0.81855900000000004</c:v>
                </c:pt>
                <c:pt idx="15">
                  <c:v>1.0295399999999999</c:v>
                </c:pt>
                <c:pt idx="16">
                  <c:v>1.407027</c:v>
                </c:pt>
                <c:pt idx="17">
                  <c:v>2.36354</c:v>
                </c:pt>
                <c:pt idx="18">
                  <c:v>2.4167459999999998</c:v>
                </c:pt>
                <c:pt idx="19">
                  <c:v>2.2077849999999999</c:v>
                </c:pt>
                <c:pt idx="20">
                  <c:v>1.8957850000000001</c:v>
                </c:pt>
                <c:pt idx="21">
                  <c:v>1.1467480000000001</c:v>
                </c:pt>
                <c:pt idx="22">
                  <c:v>0.48742200000000002</c:v>
                </c:pt>
                <c:pt idx="23">
                  <c:v>0.18637599999999999</c:v>
                </c:pt>
              </c:numCache>
            </c:numRef>
          </c:val>
        </c:ser>
        <c:ser>
          <c:idx val="13"/>
          <c:order val="13"/>
          <c:tx>
            <c:strRef>
              <c:f>Restore_Hourly_Total!$S$1</c:f>
              <c:strCache>
                <c:ptCount val="1"/>
                <c:pt idx="0">
                  <c:v>BatteryStorage_Discharge</c:v>
                </c:pt>
              </c:strCache>
            </c:strRef>
          </c:tx>
          <c:spPr>
            <a:solidFill>
              <a:srgbClr val="7D6D9B"/>
            </a:solidFill>
            <a:ln>
              <a:noFill/>
            </a:ln>
            <a:effectLst/>
          </c:spPr>
          <c:cat>
            <c:numRef>
              <c:f>Restore_Hourly_Total!$C$2:$C$25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Restore_Hourly_Total!$S$2:$S$25</c:f>
              <c:numCache>
                <c:formatCode>General</c:formatCode>
                <c:ptCount val="24"/>
                <c:pt idx="0">
                  <c:v>1.2957E-2</c:v>
                </c:pt>
                <c:pt idx="1">
                  <c:v>3.1824999999999999E-2</c:v>
                </c:pt>
                <c:pt idx="2">
                  <c:v>2.8051E-2</c:v>
                </c:pt>
                <c:pt idx="3">
                  <c:v>6.2330000000000003E-2</c:v>
                </c:pt>
                <c:pt idx="4">
                  <c:v>0.116614</c:v>
                </c:pt>
                <c:pt idx="5">
                  <c:v>0.17507700000000001</c:v>
                </c:pt>
                <c:pt idx="6">
                  <c:v>0.231736</c:v>
                </c:pt>
                <c:pt idx="7">
                  <c:v>5.6453999999999997E-2</c:v>
                </c:pt>
                <c:pt idx="8">
                  <c:v>5.0368000000000003E-2</c:v>
                </c:pt>
                <c:pt idx="9">
                  <c:v>5.6036000000000002E-2</c:v>
                </c:pt>
                <c:pt idx="10">
                  <c:v>5.6618000000000002E-2</c:v>
                </c:pt>
                <c:pt idx="11">
                  <c:v>8.2322000000000006E-2</c:v>
                </c:pt>
                <c:pt idx="12">
                  <c:v>5.7584000000000003E-2</c:v>
                </c:pt>
                <c:pt idx="13">
                  <c:v>6.3655000000000003E-2</c:v>
                </c:pt>
                <c:pt idx="14">
                  <c:v>6.0743999999999999E-2</c:v>
                </c:pt>
                <c:pt idx="15">
                  <c:v>0.124947</c:v>
                </c:pt>
                <c:pt idx="16">
                  <c:v>0.30595899999999998</c:v>
                </c:pt>
                <c:pt idx="17">
                  <c:v>0.72286099999999998</c:v>
                </c:pt>
                <c:pt idx="18">
                  <c:v>0.76266500000000004</c:v>
                </c:pt>
                <c:pt idx="19">
                  <c:v>0.60523199999999999</c:v>
                </c:pt>
                <c:pt idx="20">
                  <c:v>0.45859</c:v>
                </c:pt>
                <c:pt idx="21">
                  <c:v>0.35061500000000001</c:v>
                </c:pt>
                <c:pt idx="22">
                  <c:v>0.28117300000000001</c:v>
                </c:pt>
                <c:pt idx="23">
                  <c:v>0.114764</c:v>
                </c:pt>
              </c:numCache>
            </c:numRef>
          </c:val>
        </c:ser>
        <c:ser>
          <c:idx val="11"/>
          <c:order val="15"/>
          <c:tx>
            <c:strRef>
              <c:f>Restore_Hourly_Total!$P$1</c:f>
              <c:strCache>
                <c:ptCount val="1"/>
                <c:pt idx="0">
                  <c:v>Curtailment_Generation</c:v>
                </c:pt>
              </c:strCache>
            </c:strRef>
          </c:tx>
          <c:spPr>
            <a:solidFill>
              <a:srgbClr val="000000">
                <a:lumMod val="65000"/>
                <a:lumOff val="35000"/>
              </a:srgbClr>
            </a:solidFill>
            <a:ln>
              <a:noFill/>
            </a:ln>
            <a:effectLst/>
          </c:spPr>
          <c:cat>
            <c:numRef>
              <c:f>Restore_Hourly_Total!$C$2:$C$25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Restore_Hourly_Total!$P$2:$P$25</c:f>
              <c:numCache>
                <c:formatCode>General</c:formatCode>
                <c:ptCount val="24"/>
                <c:pt idx="0">
                  <c:v>0.13020799999999999</c:v>
                </c:pt>
                <c:pt idx="8">
                  <c:v>0.140679</c:v>
                </c:pt>
                <c:pt idx="9">
                  <c:v>0.22202</c:v>
                </c:pt>
                <c:pt idx="10">
                  <c:v>0.15788099999999999</c:v>
                </c:pt>
                <c:pt idx="11">
                  <c:v>0.14268700000000001</c:v>
                </c:pt>
                <c:pt idx="12">
                  <c:v>0.15024199999999999</c:v>
                </c:pt>
                <c:pt idx="13">
                  <c:v>9.4644000000000006E-2</c:v>
                </c:pt>
                <c:pt idx="14">
                  <c:v>7.8769000000000006E-2</c:v>
                </c:pt>
                <c:pt idx="15">
                  <c:v>2.3473999999999998E-2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287626096"/>
        <c:axId val="-1287614672"/>
      </c:areaChart>
      <c:areaChart>
        <c:grouping val="stacked"/>
        <c:varyColors val="0"/>
        <c:ser>
          <c:idx val="1"/>
          <c:order val="0"/>
          <c:tx>
            <c:strRef>
              <c:f>Restore_Hourly_Total!$D$1</c:f>
              <c:strCache>
                <c:ptCount val="1"/>
                <c:pt idx="0">
                  <c:v>PumpedHydro_Charge</c:v>
                </c:pt>
              </c:strCache>
            </c:strRef>
          </c:tx>
          <c:spPr>
            <a:solidFill>
              <a:srgbClr val="0096D7">
                <a:lumMod val="40000"/>
                <a:lumOff val="60000"/>
              </a:srgbClr>
            </a:solidFill>
            <a:ln>
              <a:noFill/>
            </a:ln>
            <a:effectLst/>
          </c:spPr>
          <c:cat>
            <c:numRef>
              <c:f>Restore_Hourly_Total!$C$2:$C$25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Restore_Hourly_Total!$D$2:$D$25</c:f>
              <c:numCache>
                <c:formatCode>General</c:formatCode>
                <c:ptCount val="24"/>
                <c:pt idx="0">
                  <c:v>-1.858886</c:v>
                </c:pt>
                <c:pt idx="1">
                  <c:v>-1.938531</c:v>
                </c:pt>
                <c:pt idx="2">
                  <c:v>-2.2882989999999999</c:v>
                </c:pt>
                <c:pt idx="3">
                  <c:v>-2.4102769999999998</c:v>
                </c:pt>
                <c:pt idx="4">
                  <c:v>-2.0957379999999999</c:v>
                </c:pt>
                <c:pt idx="5">
                  <c:v>-1.429454</c:v>
                </c:pt>
                <c:pt idx="6">
                  <c:v>-0.863703</c:v>
                </c:pt>
                <c:pt idx="7">
                  <c:v>-0.66567299999999996</c:v>
                </c:pt>
                <c:pt idx="8">
                  <c:v>-0.88951899999999995</c:v>
                </c:pt>
                <c:pt idx="9">
                  <c:v>-0.908192</c:v>
                </c:pt>
                <c:pt idx="10">
                  <c:v>-0.92234899999999997</c:v>
                </c:pt>
                <c:pt idx="11">
                  <c:v>-0.98645400000000005</c:v>
                </c:pt>
                <c:pt idx="12">
                  <c:v>-1.0291459999999999</c:v>
                </c:pt>
                <c:pt idx="13">
                  <c:v>-1.0098450000000001</c:v>
                </c:pt>
                <c:pt idx="14">
                  <c:v>-0.88970000000000005</c:v>
                </c:pt>
                <c:pt idx="15">
                  <c:v>-0.54735100000000003</c:v>
                </c:pt>
                <c:pt idx="16">
                  <c:v>-6.7667000000000005E-2</c:v>
                </c:pt>
                <c:pt idx="17">
                  <c:v>-1.9677E-2</c:v>
                </c:pt>
                <c:pt idx="18">
                  <c:v>-1.9188E-2</c:v>
                </c:pt>
                <c:pt idx="19">
                  <c:v>-2.3480000000000001E-2</c:v>
                </c:pt>
                <c:pt idx="20">
                  <c:v>-4.2101E-2</c:v>
                </c:pt>
                <c:pt idx="21">
                  <c:v>-7.8299999999999995E-2</c:v>
                </c:pt>
                <c:pt idx="22">
                  <c:v>-0.31737500000000002</c:v>
                </c:pt>
                <c:pt idx="23">
                  <c:v>-0.819492</c:v>
                </c:pt>
              </c:numCache>
            </c:numRef>
          </c:val>
        </c:ser>
        <c:ser>
          <c:idx val="0"/>
          <c:order val="1"/>
          <c:tx>
            <c:strRef>
              <c:f>Restore_Hourly_Total!$E$1</c:f>
              <c:strCache>
                <c:ptCount val="1"/>
                <c:pt idx="0">
                  <c:v>BatteryStorage_Charge</c:v>
                </c:pt>
              </c:strCache>
            </c:strRef>
          </c:tx>
          <c:spPr>
            <a:solidFill>
              <a:srgbClr val="7D6D9B"/>
            </a:solidFill>
            <a:ln>
              <a:noFill/>
            </a:ln>
            <a:effectLst/>
          </c:spPr>
          <c:cat>
            <c:numRef>
              <c:f>Restore_Hourly_Total!$C$2:$C$25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Restore_Hourly_Total!$E$2:$E$25</c:f>
              <c:numCache>
                <c:formatCode>General</c:formatCode>
                <c:ptCount val="24"/>
                <c:pt idx="0">
                  <c:v>-6.9709999999999994E-2</c:v>
                </c:pt>
                <c:pt idx="1">
                  <c:v>-6.2903000000000001E-2</c:v>
                </c:pt>
                <c:pt idx="2">
                  <c:v>-0.27231499999999997</c:v>
                </c:pt>
                <c:pt idx="3">
                  <c:v>-0.36029099999999997</c:v>
                </c:pt>
                <c:pt idx="4">
                  <c:v>-0.35491600000000001</c:v>
                </c:pt>
                <c:pt idx="5">
                  <c:v>-0.29868600000000001</c:v>
                </c:pt>
                <c:pt idx="6">
                  <c:v>-0.20413600000000001</c:v>
                </c:pt>
                <c:pt idx="7">
                  <c:v>-1.8456E-2</c:v>
                </c:pt>
                <c:pt idx="8">
                  <c:v>-8.8467000000000004E-2</c:v>
                </c:pt>
                <c:pt idx="9">
                  <c:v>-0.60104500000000005</c:v>
                </c:pt>
                <c:pt idx="10">
                  <c:v>-0.77872699999999995</c:v>
                </c:pt>
                <c:pt idx="11">
                  <c:v>-0.70774999999999999</c:v>
                </c:pt>
                <c:pt idx="12">
                  <c:v>-0.71931900000000004</c:v>
                </c:pt>
                <c:pt idx="13">
                  <c:v>-0.70118899999999995</c:v>
                </c:pt>
                <c:pt idx="14">
                  <c:v>-0.33777299999999999</c:v>
                </c:pt>
                <c:pt idx="15">
                  <c:v>-7.1835999999999997E-2</c:v>
                </c:pt>
                <c:pt idx="16">
                  <c:v>-6.2610000000000001E-3</c:v>
                </c:pt>
                <c:pt idx="17">
                  <c:v>-5.7390000000000002E-3</c:v>
                </c:pt>
                <c:pt idx="18">
                  <c:v>-7.9249999999999998E-3</c:v>
                </c:pt>
                <c:pt idx="19">
                  <c:v>-1.0827E-2</c:v>
                </c:pt>
                <c:pt idx="20">
                  <c:v>-8.8950000000000001E-3</c:v>
                </c:pt>
                <c:pt idx="21">
                  <c:v>-7.7140000000000004E-3</c:v>
                </c:pt>
                <c:pt idx="22">
                  <c:v>-1.2498E-2</c:v>
                </c:pt>
                <c:pt idx="23">
                  <c:v>-2.1062000000000001E-2</c:v>
                </c:pt>
              </c:numCache>
            </c:numRef>
          </c:val>
        </c:ser>
        <c:ser>
          <c:idx val="15"/>
          <c:order val="2"/>
          <c:tx>
            <c:strRef>
              <c:f>Restore_Hourly_Total!$F$1</c:f>
              <c:strCache>
                <c:ptCount val="1"/>
                <c:pt idx="0">
                  <c:v>SolarHybrid_Charge</c:v>
                </c:pt>
              </c:strCache>
            </c:strRef>
          </c:tx>
          <c:spPr>
            <a:solidFill>
              <a:schemeClr val="accent4">
                <a:lumMod val="80000"/>
                <a:lumOff val="20000"/>
              </a:schemeClr>
            </a:solidFill>
            <a:ln>
              <a:noFill/>
            </a:ln>
            <a:effectLst/>
          </c:spPr>
          <c:val>
            <c:numRef>
              <c:f>Restore_Hourly_Total!$F$2:$F$25</c:f>
              <c:numCache>
                <c:formatCode>General</c:formatCode>
                <c:ptCount val="24"/>
                <c:pt idx="4">
                  <c:v>-4.6999999999999997E-5</c:v>
                </c:pt>
                <c:pt idx="5">
                  <c:v>-1.4419999999999999E-3</c:v>
                </c:pt>
                <c:pt idx="6">
                  <c:v>-1.6580000000000001E-2</c:v>
                </c:pt>
                <c:pt idx="7">
                  <c:v>-6.3563999999999996E-2</c:v>
                </c:pt>
                <c:pt idx="8">
                  <c:v>-0.11679200000000001</c:v>
                </c:pt>
                <c:pt idx="9">
                  <c:v>-0.209872</c:v>
                </c:pt>
                <c:pt idx="10">
                  <c:v>-0.28203800000000001</c:v>
                </c:pt>
                <c:pt idx="11">
                  <c:v>-0.31279400000000002</c:v>
                </c:pt>
                <c:pt idx="12">
                  <c:v>-0.321573</c:v>
                </c:pt>
                <c:pt idx="13">
                  <c:v>-0.347215</c:v>
                </c:pt>
                <c:pt idx="14">
                  <c:v>-0.27729500000000001</c:v>
                </c:pt>
                <c:pt idx="15">
                  <c:v>-0.107238</c:v>
                </c:pt>
                <c:pt idx="16">
                  <c:v>-2.3796000000000001E-2</c:v>
                </c:pt>
                <c:pt idx="17">
                  <c:v>-2.248E-3</c:v>
                </c:pt>
                <c:pt idx="18">
                  <c:v>-1.03E-4</c:v>
                </c:pt>
                <c:pt idx="19">
                  <c:v>-1.1E-5</c:v>
                </c:pt>
                <c:pt idx="2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280842976"/>
        <c:axId val="-1287613584"/>
      </c:areaChart>
      <c:lineChart>
        <c:grouping val="standard"/>
        <c:varyColors val="0"/>
        <c:ser>
          <c:idx val="14"/>
          <c:order val="14"/>
          <c:tx>
            <c:strRef>
              <c:f>Restore_Hourly_Total!$T$1</c:f>
              <c:strCache>
                <c:ptCount val="1"/>
                <c:pt idx="0">
                  <c:v>Load_Load</c:v>
                </c:pt>
              </c:strCache>
            </c:strRef>
          </c:tx>
          <c:spPr>
            <a:ln w="28575" cap="rnd">
              <a:solidFill>
                <a:srgbClr val="C2BBD0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Restore_Hourly_Total!$C$2:$C$25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Restore_Hourly_Total!$T$2:$T$25</c:f>
              <c:numCache>
                <c:formatCode>General</c:formatCode>
                <c:ptCount val="24"/>
                <c:pt idx="0">
                  <c:v>141.60492600000001</c:v>
                </c:pt>
                <c:pt idx="1">
                  <c:v>141.143057</c:v>
                </c:pt>
                <c:pt idx="2">
                  <c:v>137.90951100000001</c:v>
                </c:pt>
                <c:pt idx="3">
                  <c:v>137.234635</c:v>
                </c:pt>
                <c:pt idx="4">
                  <c:v>140.1635</c:v>
                </c:pt>
                <c:pt idx="5">
                  <c:v>148.599875</c:v>
                </c:pt>
                <c:pt idx="6">
                  <c:v>161.62275500000001</c:v>
                </c:pt>
                <c:pt idx="7">
                  <c:v>171.010313</c:v>
                </c:pt>
                <c:pt idx="8">
                  <c:v>176.24768599999999</c:v>
                </c:pt>
                <c:pt idx="9">
                  <c:v>180.72522900000001</c:v>
                </c:pt>
                <c:pt idx="10">
                  <c:v>184.189661</c:v>
                </c:pt>
                <c:pt idx="11">
                  <c:v>186.56721200000001</c:v>
                </c:pt>
                <c:pt idx="12">
                  <c:v>187.78439499999999</c:v>
                </c:pt>
                <c:pt idx="13">
                  <c:v>188.58676600000001</c:v>
                </c:pt>
                <c:pt idx="14">
                  <c:v>188.31234000000001</c:v>
                </c:pt>
                <c:pt idx="15">
                  <c:v>188.00108599999999</c:v>
                </c:pt>
                <c:pt idx="16">
                  <c:v>188.87170800000001</c:v>
                </c:pt>
                <c:pt idx="17">
                  <c:v>190.58389600000001</c:v>
                </c:pt>
                <c:pt idx="18">
                  <c:v>190.592906</c:v>
                </c:pt>
                <c:pt idx="19">
                  <c:v>189.54002</c:v>
                </c:pt>
                <c:pt idx="20">
                  <c:v>187.226866</c:v>
                </c:pt>
                <c:pt idx="21">
                  <c:v>179.78022200000001</c:v>
                </c:pt>
                <c:pt idx="22">
                  <c:v>168.35686799999999</c:v>
                </c:pt>
                <c:pt idx="23">
                  <c:v>155.994382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287626096"/>
        <c:axId val="-1287614672"/>
      </c:lineChart>
      <c:catAx>
        <c:axId val="-1287626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one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128761467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1287614672"/>
        <c:scaling>
          <c:orientation val="minMax"/>
          <c:max val="420"/>
          <c:min val="-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1287626096"/>
        <c:crosses val="autoZero"/>
        <c:crossBetween val="between"/>
      </c:valAx>
      <c:valAx>
        <c:axId val="-1287613584"/>
        <c:scaling>
          <c:orientation val="minMax"/>
          <c:max val="300"/>
        </c:scaling>
        <c:delete val="1"/>
        <c:axPos val="r"/>
        <c:numFmt formatCode="General" sourceLinked="1"/>
        <c:majorTickMark val="out"/>
        <c:minorTickMark val="none"/>
        <c:tickLblPos val="nextTo"/>
        <c:crossAx val="-1280842976"/>
        <c:crosses val="max"/>
        <c:crossBetween val="between"/>
      </c:valAx>
      <c:catAx>
        <c:axId val="-12808429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128761358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  <c:userShapes r:id="rId5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651518544770578"/>
          <c:y val="5.8440625630295395E-2"/>
          <c:w val="0.66911670202998541"/>
          <c:h val="0.8213458103403994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Natural Gas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Pt>
            <c:idx val="0"/>
            <c:marker>
              <c:symbol val="none"/>
            </c:marker>
            <c:bubble3D val="0"/>
            <c:spPr>
              <a:ln w="22225" cap="rnd">
                <a:noFill/>
                <a:round/>
              </a:ln>
              <a:effectLst/>
            </c:spPr>
          </c:dPt>
          <c:dPt>
            <c:idx val="1"/>
            <c:marker>
              <c:symbol val="none"/>
            </c:marker>
            <c:bubble3D val="0"/>
            <c:spPr>
              <a:ln w="22225" cap="rnd">
                <a:noFill/>
                <a:round/>
              </a:ln>
              <a:effectLst/>
            </c:spPr>
          </c:dPt>
          <c:dPt>
            <c:idx val="2"/>
            <c:marker>
              <c:symbol val="none"/>
            </c:marker>
            <c:bubble3D val="0"/>
            <c:spPr>
              <a:ln w="22225" cap="rnd">
                <a:noFill/>
                <a:round/>
              </a:ln>
              <a:effectLst/>
            </c:spPr>
          </c:dPt>
          <c:cat>
            <c:strRef>
              <c:f>Sheet1!$A$2:$A$32</c:f>
              <c:strCache>
                <c:ptCount val="3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  <c:pt idx="21">
                  <c:v>2041</c:v>
                </c:pt>
                <c:pt idx="22">
                  <c:v>2042</c:v>
                </c:pt>
                <c:pt idx="23">
                  <c:v>2043</c:v>
                </c:pt>
                <c:pt idx="24">
                  <c:v>2044</c:v>
                </c:pt>
                <c:pt idx="25">
                  <c:v>2045</c:v>
                </c:pt>
                <c:pt idx="26">
                  <c:v>2046</c:v>
                </c:pt>
                <c:pt idx="27">
                  <c:v>2047</c:v>
                </c:pt>
                <c:pt idx="28">
                  <c:v>2048</c:v>
                </c:pt>
                <c:pt idx="29">
                  <c:v>2049</c:v>
                </c:pt>
                <c:pt idx="30">
                  <c:v>2050</c:v>
                </c:pt>
              </c:strCache>
            </c:strRef>
          </c:cat>
          <c:val>
            <c:numRef>
              <c:f>Sheet1!$B$2:$B$32</c:f>
              <c:numCache>
                <c:formatCode>General</c:formatCode>
                <c:ptCount val="31"/>
                <c:pt idx="3">
                  <c:v>1175.6879879999999</c:v>
                </c:pt>
                <c:pt idx="4">
                  <c:v>1087.0069579999999</c:v>
                </c:pt>
                <c:pt idx="5">
                  <c:v>1035.3903809999999</c:v>
                </c:pt>
                <c:pt idx="6">
                  <c:v>1009.830139</c:v>
                </c:pt>
                <c:pt idx="7">
                  <c:v>997.11431899999991</c:v>
                </c:pt>
                <c:pt idx="8">
                  <c:v>988.82049600000005</c:v>
                </c:pt>
                <c:pt idx="9">
                  <c:v>978.51428199999998</c:v>
                </c:pt>
                <c:pt idx="10">
                  <c:v>969.05920399999991</c:v>
                </c:pt>
                <c:pt idx="11">
                  <c:v>958.99408000000005</c:v>
                </c:pt>
                <c:pt idx="12">
                  <c:v>952.31707799999992</c:v>
                </c:pt>
                <c:pt idx="13">
                  <c:v>946.12469499999997</c:v>
                </c:pt>
                <c:pt idx="14">
                  <c:v>939.20459000000005</c:v>
                </c:pt>
                <c:pt idx="15">
                  <c:v>931.92456099999993</c:v>
                </c:pt>
                <c:pt idx="16">
                  <c:v>924.11541699999998</c:v>
                </c:pt>
                <c:pt idx="17">
                  <c:v>916.63189700000009</c:v>
                </c:pt>
                <c:pt idx="18">
                  <c:v>909.41204800000003</c:v>
                </c:pt>
                <c:pt idx="19">
                  <c:v>901.89434800000004</c:v>
                </c:pt>
                <c:pt idx="20">
                  <c:v>895.10754399999996</c:v>
                </c:pt>
                <c:pt idx="21">
                  <c:v>888.11163299999998</c:v>
                </c:pt>
                <c:pt idx="22">
                  <c:v>880.26739499999996</c:v>
                </c:pt>
                <c:pt idx="23">
                  <c:v>872.57653800000003</c:v>
                </c:pt>
                <c:pt idx="24">
                  <c:v>864.28716999999995</c:v>
                </c:pt>
                <c:pt idx="25">
                  <c:v>855.87243699999988</c:v>
                </c:pt>
                <c:pt idx="26">
                  <c:v>847.73327599999993</c:v>
                </c:pt>
                <c:pt idx="27">
                  <c:v>839.73352100000011</c:v>
                </c:pt>
                <c:pt idx="28">
                  <c:v>831.53997800000002</c:v>
                </c:pt>
                <c:pt idx="29">
                  <c:v>823.31292699999995</c:v>
                </c:pt>
                <c:pt idx="30">
                  <c:v>815.63757300000009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Wind</c:v>
                </c:pt>
              </c:strCache>
            </c:strRef>
          </c:tx>
          <c:spPr>
            <a:ln w="22225" cap="rnd">
              <a:solidFill>
                <a:srgbClr val="5D9732"/>
              </a:solidFill>
              <a:round/>
            </a:ln>
            <a:effectLst/>
          </c:spPr>
          <c:marker>
            <c:symbol val="none"/>
          </c:marker>
          <c:dPt>
            <c:idx val="0"/>
            <c:marker>
              <c:symbol val="none"/>
            </c:marker>
            <c:bubble3D val="0"/>
            <c:spPr>
              <a:ln w="22225" cap="rnd">
                <a:noFill/>
                <a:round/>
              </a:ln>
              <a:effectLst/>
            </c:spPr>
          </c:dPt>
          <c:dPt>
            <c:idx val="1"/>
            <c:marker>
              <c:symbol val="none"/>
            </c:marker>
            <c:bubble3D val="0"/>
            <c:spPr>
              <a:ln w="22225" cap="rnd">
                <a:noFill/>
                <a:round/>
              </a:ln>
              <a:effectLst/>
            </c:spPr>
          </c:dPt>
          <c:dPt>
            <c:idx val="2"/>
            <c:marker>
              <c:symbol val="none"/>
            </c:marker>
            <c:bubble3D val="0"/>
            <c:spPr>
              <a:ln w="22225" cap="rnd">
                <a:noFill/>
                <a:round/>
              </a:ln>
              <a:effectLst/>
            </c:spPr>
          </c:dPt>
          <c:cat>
            <c:strRef>
              <c:f>Sheet1!$A$2:$A$32</c:f>
              <c:strCache>
                <c:ptCount val="3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  <c:pt idx="21">
                  <c:v>2041</c:v>
                </c:pt>
                <c:pt idx="22">
                  <c:v>2042</c:v>
                </c:pt>
                <c:pt idx="23">
                  <c:v>2043</c:v>
                </c:pt>
                <c:pt idx="24">
                  <c:v>2044</c:v>
                </c:pt>
                <c:pt idx="25">
                  <c:v>2045</c:v>
                </c:pt>
                <c:pt idx="26">
                  <c:v>2046</c:v>
                </c:pt>
                <c:pt idx="27">
                  <c:v>2047</c:v>
                </c:pt>
                <c:pt idx="28">
                  <c:v>2048</c:v>
                </c:pt>
                <c:pt idx="29">
                  <c:v>2049</c:v>
                </c:pt>
                <c:pt idx="30">
                  <c:v>2050</c:v>
                </c:pt>
              </c:strCache>
            </c:strRef>
          </c:cat>
          <c:val>
            <c:numRef>
              <c:f>Sheet1!$C$2:$C$32</c:f>
              <c:numCache>
                <c:formatCode>General</c:formatCode>
                <c:ptCount val="31"/>
                <c:pt idx="3">
                  <c:v>1566.117432</c:v>
                </c:pt>
                <c:pt idx="4">
                  <c:v>1452.9144289999999</c:v>
                </c:pt>
                <c:pt idx="5">
                  <c:v>1388.8789059999999</c:v>
                </c:pt>
                <c:pt idx="6">
                  <c:v>1359.175293</c:v>
                </c:pt>
                <c:pt idx="7">
                  <c:v>1346.41626</c:v>
                </c:pt>
                <c:pt idx="8">
                  <c:v>1338.489014</c:v>
                </c:pt>
                <c:pt idx="9">
                  <c:v>1330.610962</c:v>
                </c:pt>
                <c:pt idx="10">
                  <c:v>1322.1328120000001</c:v>
                </c:pt>
                <c:pt idx="11">
                  <c:v>1312.817139</c:v>
                </c:pt>
                <c:pt idx="12">
                  <c:v>1304.93103</c:v>
                </c:pt>
                <c:pt idx="13">
                  <c:v>1297.7022710000001</c:v>
                </c:pt>
                <c:pt idx="14">
                  <c:v>1289.4686280000001</c:v>
                </c:pt>
                <c:pt idx="15">
                  <c:v>1280.732422</c:v>
                </c:pt>
                <c:pt idx="16">
                  <c:v>1271.2595209999999</c:v>
                </c:pt>
                <c:pt idx="17">
                  <c:v>1262.224121</c:v>
                </c:pt>
                <c:pt idx="18">
                  <c:v>1253.5428469999999</c:v>
                </c:pt>
                <c:pt idx="19">
                  <c:v>1244.441284</c:v>
                </c:pt>
                <c:pt idx="20">
                  <c:v>1236.3392329999999</c:v>
                </c:pt>
                <c:pt idx="21">
                  <c:v>1227.939697</c:v>
                </c:pt>
                <c:pt idx="22">
                  <c:v>1218.357178</c:v>
                </c:pt>
                <c:pt idx="23">
                  <c:v>1208.9757079999999</c:v>
                </c:pt>
                <c:pt idx="24">
                  <c:v>1198.753052</c:v>
                </c:pt>
                <c:pt idx="25">
                  <c:v>1188.343018</c:v>
                </c:pt>
                <c:pt idx="26">
                  <c:v>1178.3027340000001</c:v>
                </c:pt>
                <c:pt idx="27">
                  <c:v>1168.4433590000001</c:v>
                </c:pt>
                <c:pt idx="28">
                  <c:v>1158.301025</c:v>
                </c:pt>
                <c:pt idx="29">
                  <c:v>1148.0986330000001</c:v>
                </c:pt>
                <c:pt idx="30">
                  <c:v>1138.6525879999999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Solar PV</c:v>
                </c:pt>
              </c:strCache>
            </c:strRef>
          </c:tx>
          <c:spPr>
            <a:ln w="2222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Pt>
            <c:idx val="0"/>
            <c:marker>
              <c:symbol val="none"/>
            </c:marker>
            <c:bubble3D val="0"/>
            <c:spPr>
              <a:ln w="22225" cap="rnd">
                <a:noFill/>
                <a:round/>
              </a:ln>
              <a:effectLst/>
            </c:spPr>
          </c:dPt>
          <c:dPt>
            <c:idx val="1"/>
            <c:marker>
              <c:symbol val="none"/>
            </c:marker>
            <c:bubble3D val="0"/>
            <c:spPr>
              <a:ln w="22225" cap="rnd">
                <a:noFill/>
                <a:round/>
              </a:ln>
              <a:effectLst/>
            </c:spPr>
          </c:dPt>
          <c:dPt>
            <c:idx val="2"/>
            <c:marker>
              <c:symbol val="none"/>
            </c:marker>
            <c:bubble3D val="0"/>
            <c:spPr>
              <a:ln w="22225" cap="rnd">
                <a:noFill/>
                <a:round/>
              </a:ln>
              <a:effectLst/>
            </c:spPr>
          </c:dPt>
          <c:cat>
            <c:strRef>
              <c:f>Sheet1!$A$2:$A$32</c:f>
              <c:strCache>
                <c:ptCount val="3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  <c:pt idx="21">
                  <c:v>2041</c:v>
                </c:pt>
                <c:pt idx="22">
                  <c:v>2042</c:v>
                </c:pt>
                <c:pt idx="23">
                  <c:v>2043</c:v>
                </c:pt>
                <c:pt idx="24">
                  <c:v>2044</c:v>
                </c:pt>
                <c:pt idx="25">
                  <c:v>2045</c:v>
                </c:pt>
                <c:pt idx="26">
                  <c:v>2046</c:v>
                </c:pt>
                <c:pt idx="27">
                  <c:v>2047</c:v>
                </c:pt>
                <c:pt idx="28">
                  <c:v>2048</c:v>
                </c:pt>
                <c:pt idx="29">
                  <c:v>2049</c:v>
                </c:pt>
                <c:pt idx="30">
                  <c:v>2050</c:v>
                </c:pt>
              </c:strCache>
            </c:strRef>
          </c:cat>
          <c:val>
            <c:numRef>
              <c:f>Sheet1!$D$2:$D$32</c:f>
              <c:numCache>
                <c:formatCode>General</c:formatCode>
                <c:ptCount val="31"/>
                <c:pt idx="3">
                  <c:v>1443.0444339999999</c:v>
                </c:pt>
                <c:pt idx="4">
                  <c:v>1286.9957280000001</c:v>
                </c:pt>
                <c:pt idx="5">
                  <c:v>1185.1860349999999</c:v>
                </c:pt>
                <c:pt idx="6">
                  <c:v>1122.154419</c:v>
                </c:pt>
                <c:pt idx="7">
                  <c:v>1077.1695560000001</c:v>
                </c:pt>
                <c:pt idx="8">
                  <c:v>1039.311768</c:v>
                </c:pt>
                <c:pt idx="9">
                  <c:v>1012.837097</c:v>
                </c:pt>
                <c:pt idx="10">
                  <c:v>995.48168900000007</c:v>
                </c:pt>
                <c:pt idx="11">
                  <c:v>982.21765099999993</c:v>
                </c:pt>
                <c:pt idx="12">
                  <c:v>970.671875</c:v>
                </c:pt>
                <c:pt idx="13">
                  <c:v>959.34393299999999</c:v>
                </c:pt>
                <c:pt idx="14">
                  <c:v>947.29455599999994</c:v>
                </c:pt>
                <c:pt idx="15">
                  <c:v>935.24731400000007</c:v>
                </c:pt>
                <c:pt idx="16">
                  <c:v>922.70532200000002</c:v>
                </c:pt>
                <c:pt idx="17">
                  <c:v>910.52600099999995</c:v>
                </c:pt>
                <c:pt idx="18">
                  <c:v>898.64392100000009</c:v>
                </c:pt>
                <c:pt idx="19">
                  <c:v>886.50323500000002</c:v>
                </c:pt>
                <c:pt idx="20">
                  <c:v>875.11505099999999</c:v>
                </c:pt>
                <c:pt idx="21">
                  <c:v>863.55395500000009</c:v>
                </c:pt>
                <c:pt idx="22">
                  <c:v>851.20574999999997</c:v>
                </c:pt>
                <c:pt idx="23">
                  <c:v>839.04785199999992</c:v>
                </c:pt>
                <c:pt idx="24">
                  <c:v>826.35943600000007</c:v>
                </c:pt>
                <c:pt idx="25">
                  <c:v>813.60058600000002</c:v>
                </c:pt>
                <c:pt idx="26">
                  <c:v>801.15313700000002</c:v>
                </c:pt>
                <c:pt idx="27">
                  <c:v>788.88525400000003</c:v>
                </c:pt>
                <c:pt idx="28">
                  <c:v>776.48394800000005</c:v>
                </c:pt>
                <c:pt idx="29">
                  <c:v>764.10192900000004</c:v>
                </c:pt>
                <c:pt idx="30">
                  <c:v>752.28021200000001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Diurnal storage</c:v>
                </c:pt>
              </c:strCache>
            </c:strRef>
          </c:tx>
          <c:spPr>
            <a:ln w="28575" cap="rnd">
              <a:solidFill>
                <a:srgbClr val="7D6D9B"/>
              </a:solidFill>
              <a:round/>
            </a:ln>
            <a:effectLst/>
          </c:spPr>
          <c:marker>
            <c:symbol val="none"/>
          </c:marker>
          <c:dPt>
            <c:idx val="1"/>
            <c:marker>
              <c:symbol val="none"/>
            </c:marker>
            <c:bubble3D val="0"/>
            <c:spPr>
              <a:ln w="28575" cap="rnd">
                <a:noFill/>
                <a:round/>
              </a:ln>
              <a:effectLst/>
            </c:spPr>
          </c:dPt>
          <c:dPt>
            <c:idx val="2"/>
            <c:marker>
              <c:symbol val="none"/>
            </c:marker>
            <c:bubble3D val="0"/>
            <c:spPr>
              <a:ln w="28575" cap="rnd">
                <a:noFill/>
                <a:round/>
              </a:ln>
              <a:effectLst/>
            </c:spPr>
          </c:dPt>
          <c:cat>
            <c:strRef>
              <c:f>Sheet1!$A$2:$A$32</c:f>
              <c:strCache>
                <c:ptCount val="3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  <c:pt idx="21">
                  <c:v>2041</c:v>
                </c:pt>
                <c:pt idx="22">
                  <c:v>2042</c:v>
                </c:pt>
                <c:pt idx="23">
                  <c:v>2043</c:v>
                </c:pt>
                <c:pt idx="24">
                  <c:v>2044</c:v>
                </c:pt>
                <c:pt idx="25">
                  <c:v>2045</c:v>
                </c:pt>
                <c:pt idx="26">
                  <c:v>2046</c:v>
                </c:pt>
                <c:pt idx="27">
                  <c:v>2047</c:v>
                </c:pt>
                <c:pt idx="28">
                  <c:v>2048</c:v>
                </c:pt>
                <c:pt idx="29">
                  <c:v>2049</c:v>
                </c:pt>
                <c:pt idx="30">
                  <c:v>2050</c:v>
                </c:pt>
              </c:strCache>
            </c:strRef>
          </c:cat>
          <c:val>
            <c:numRef>
              <c:f>Sheet1!$E$2:$E$32</c:f>
              <c:numCache>
                <c:formatCode>General</c:formatCode>
                <c:ptCount val="31"/>
                <c:pt idx="3">
                  <c:v>1270.2329099999999</c:v>
                </c:pt>
                <c:pt idx="4">
                  <c:v>1063.931763</c:v>
                </c:pt>
                <c:pt idx="5">
                  <c:v>918.24194299999999</c:v>
                </c:pt>
                <c:pt idx="6">
                  <c:v>841.1531369999999</c:v>
                </c:pt>
                <c:pt idx="7">
                  <c:v>801.37914999999998</c:v>
                </c:pt>
                <c:pt idx="8">
                  <c:v>776.07074</c:v>
                </c:pt>
                <c:pt idx="9">
                  <c:v>749.59875499999998</c:v>
                </c:pt>
                <c:pt idx="10">
                  <c:v>721.81372099999999</c:v>
                </c:pt>
                <c:pt idx="11">
                  <c:v>703.73632800000007</c:v>
                </c:pt>
                <c:pt idx="12">
                  <c:v>692.52636699999994</c:v>
                </c:pt>
                <c:pt idx="13">
                  <c:v>681.70105000000001</c:v>
                </c:pt>
                <c:pt idx="14">
                  <c:v>670.38562000000002</c:v>
                </c:pt>
                <c:pt idx="15">
                  <c:v>658.85546900000008</c:v>
                </c:pt>
                <c:pt idx="16">
                  <c:v>647</c:v>
                </c:pt>
                <c:pt idx="17">
                  <c:v>635.42315700000006</c:v>
                </c:pt>
                <c:pt idx="18">
                  <c:v>624.07659899999999</c:v>
                </c:pt>
                <c:pt idx="19">
                  <c:v>612.573669</c:v>
                </c:pt>
                <c:pt idx="20">
                  <c:v>601.61303699999996</c:v>
                </c:pt>
                <c:pt idx="21">
                  <c:v>590.55438200000003</c:v>
                </c:pt>
                <c:pt idx="22">
                  <c:v>578.98236100000008</c:v>
                </c:pt>
                <c:pt idx="23">
                  <c:v>567.56793200000004</c:v>
                </c:pt>
                <c:pt idx="24">
                  <c:v>555.824524</c:v>
                </c:pt>
                <c:pt idx="25">
                  <c:v>544.06732199999999</c:v>
                </c:pt>
                <c:pt idx="26">
                  <c:v>532.55175800000006</c:v>
                </c:pt>
                <c:pt idx="27">
                  <c:v>521.18810999999994</c:v>
                </c:pt>
                <c:pt idx="28">
                  <c:v>509.76962300000002</c:v>
                </c:pt>
                <c:pt idx="29">
                  <c:v>498.39874300000002</c:v>
                </c:pt>
                <c:pt idx="30">
                  <c:v>487.426941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280844064"/>
        <c:axId val="-1280849504"/>
        <c:extLst>
          <c:ext xmlns:c15="http://schemas.microsoft.com/office/drawing/2012/chart" uri="{02D57815-91ED-43cb-92C2-25804820EDAC}">
            <c15:filteredLineSeries>
              <c15:ser>
                <c:idx val="4"/>
                <c:order val="4"/>
                <c:tx>
                  <c:strRef>
                    <c:extLst>
                      <c:ext uri="{02D57815-91ED-43cb-92C2-25804820EDAC}">
                        <c15:formulaRef>
                          <c15:sqref>Sheet1!$F$1</c15:sqref>
                        </c15:formulaRef>
                      </c:ext>
                    </c:extLst>
                    <c:strCache>
                      <c:ptCount val="1"/>
                      <c:pt idx="0">
                        <c:v>Nuclear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>
                      <c:ext uri="{02D57815-91ED-43cb-92C2-25804820EDAC}">
                        <c15:formulaRef>
                          <c15:sqref>Sheet1!$A$2:$A$32</c15:sqref>
                        </c15:formulaRef>
                      </c:ext>
                    </c:extLst>
                    <c:strCache>
                      <c:ptCount val="31"/>
                      <c:pt idx="0">
                        <c:v>2020</c:v>
                      </c:pt>
                      <c:pt idx="1">
                        <c:v>2021</c:v>
                      </c:pt>
                      <c:pt idx="2">
                        <c:v>2022</c:v>
                      </c:pt>
                      <c:pt idx="3">
                        <c:v>2023</c:v>
                      </c:pt>
                      <c:pt idx="4">
                        <c:v>2024</c:v>
                      </c:pt>
                      <c:pt idx="5">
                        <c:v>2025</c:v>
                      </c:pt>
                      <c:pt idx="6">
                        <c:v>2026</c:v>
                      </c:pt>
                      <c:pt idx="7">
                        <c:v>2027</c:v>
                      </c:pt>
                      <c:pt idx="8">
                        <c:v>2028</c:v>
                      </c:pt>
                      <c:pt idx="9">
                        <c:v>2029</c:v>
                      </c:pt>
                      <c:pt idx="10">
                        <c:v>2030</c:v>
                      </c:pt>
                      <c:pt idx="11">
                        <c:v>2031</c:v>
                      </c:pt>
                      <c:pt idx="12">
                        <c:v>2032</c:v>
                      </c:pt>
                      <c:pt idx="13">
                        <c:v>2033</c:v>
                      </c:pt>
                      <c:pt idx="14">
                        <c:v>2034</c:v>
                      </c:pt>
                      <c:pt idx="15">
                        <c:v>2035</c:v>
                      </c:pt>
                      <c:pt idx="16">
                        <c:v>2036</c:v>
                      </c:pt>
                      <c:pt idx="17">
                        <c:v>2037</c:v>
                      </c:pt>
                      <c:pt idx="18">
                        <c:v>2038</c:v>
                      </c:pt>
                      <c:pt idx="19">
                        <c:v>2039</c:v>
                      </c:pt>
                      <c:pt idx="20">
                        <c:v>2040</c:v>
                      </c:pt>
                      <c:pt idx="21">
                        <c:v>2041</c:v>
                      </c:pt>
                      <c:pt idx="22">
                        <c:v>2042</c:v>
                      </c:pt>
                      <c:pt idx="23">
                        <c:v>2043</c:v>
                      </c:pt>
                      <c:pt idx="24">
                        <c:v>2044</c:v>
                      </c:pt>
                      <c:pt idx="25">
                        <c:v>2045</c:v>
                      </c:pt>
                      <c:pt idx="26">
                        <c:v>2046</c:v>
                      </c:pt>
                      <c:pt idx="27">
                        <c:v>2047</c:v>
                      </c:pt>
                      <c:pt idx="28">
                        <c:v>2048</c:v>
                      </c:pt>
                      <c:pt idx="29">
                        <c:v>2049</c:v>
                      </c:pt>
                      <c:pt idx="30">
                        <c:v>2050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Sheet1!$F$2:$F$32</c15:sqref>
                        </c15:formulaRef>
                      </c:ext>
                    </c:extLst>
                    <c:numCache>
                      <c:formatCode>General</c:formatCode>
                      <c:ptCount val="31"/>
                      <c:pt idx="3">
                        <c:v>7776.5131840000004</c:v>
                      </c:pt>
                      <c:pt idx="4">
                        <c:v>7191.1396480000003</c:v>
                      </c:pt>
                      <c:pt idx="5">
                        <c:v>6735.3354489999992</c:v>
                      </c:pt>
                      <c:pt idx="6">
                        <c:v>6569.4130859999996</c:v>
                      </c:pt>
                      <c:pt idx="7">
                        <c:v>6485.9335940000001</c:v>
                      </c:pt>
                      <c:pt idx="8">
                        <c:v>6425.9267579999996</c:v>
                      </c:pt>
                      <c:pt idx="9">
                        <c:v>6366.2734380000002</c:v>
                      </c:pt>
                      <c:pt idx="10">
                        <c:v>6303.8784180000002</c:v>
                      </c:pt>
                      <c:pt idx="11">
                        <c:v>6237.6430659999996</c:v>
                      </c:pt>
                      <c:pt idx="12">
                        <c:v>6178.3447270000006</c:v>
                      </c:pt>
                      <c:pt idx="13">
                        <c:v>6122.2700199999999</c:v>
                      </c:pt>
                      <c:pt idx="14">
                        <c:v>6061.5737300000001</c:v>
                      </c:pt>
                      <c:pt idx="15">
                        <c:v>5998.6596680000002</c:v>
                      </c:pt>
                      <c:pt idx="16">
                        <c:v>5932.4633789999998</c:v>
                      </c:pt>
                      <c:pt idx="17">
                        <c:v>5868.4838869999994</c:v>
                      </c:pt>
                      <c:pt idx="18">
                        <c:v>5806.3129880000006</c:v>
                      </c:pt>
                      <c:pt idx="19">
                        <c:v>5742.3598630000006</c:v>
                      </c:pt>
                      <c:pt idx="20">
                        <c:v>5683.1772460000002</c:v>
                      </c:pt>
                      <c:pt idx="21">
                        <c:v>5622.7724609999996</c:v>
                      </c:pt>
                      <c:pt idx="22">
                        <c:v>5557.1254880000006</c:v>
                      </c:pt>
                      <c:pt idx="23">
                        <c:v>5492.5883789999998</c:v>
                      </c:pt>
                      <c:pt idx="24">
                        <c:v>5424.4365229999994</c:v>
                      </c:pt>
                      <c:pt idx="25">
                        <c:v>5355.6650390000004</c:v>
                      </c:pt>
                      <c:pt idx="26">
                        <c:v>5288.7861329999996</c:v>
                      </c:pt>
                      <c:pt idx="27">
                        <c:v>5222.9379880000006</c:v>
                      </c:pt>
                      <c:pt idx="28">
                        <c:v>5156.0498049999997</c:v>
                      </c:pt>
                      <c:pt idx="29">
                        <c:v>5089.1240229999994</c:v>
                      </c:pt>
                      <c:pt idx="30">
                        <c:v>5025.7729490000002</c:v>
                      </c:pt>
                    </c:numCache>
                  </c:numRef>
                </c:val>
                <c:smooth val="0"/>
              </c15:ser>
            </c15:filteredLineSeries>
          </c:ext>
        </c:extLst>
      </c:lineChart>
      <c:catAx>
        <c:axId val="-12808440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80849504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-1280849504"/>
        <c:scaling>
          <c:orientation val="minMax"/>
          <c:max val="16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80844064"/>
        <c:crosses val="autoZero"/>
        <c:crossBetween val="midCat"/>
        <c:majorUnit val="300"/>
        <c:minorUnit val="3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637083826060204"/>
          <c:y val="5.3833574447770552E-2"/>
          <c:w val="0.66931864286194998"/>
          <c:h val="0.8213458103403994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Natural Gas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Pt>
            <c:idx val="0"/>
            <c:marker>
              <c:symbol val="none"/>
            </c:marker>
            <c:bubble3D val="0"/>
            <c:spPr>
              <a:ln w="22225" cap="rnd">
                <a:noFill/>
                <a:round/>
              </a:ln>
              <a:effectLst/>
            </c:spPr>
          </c:dPt>
          <c:dPt>
            <c:idx val="1"/>
            <c:marker>
              <c:symbol val="none"/>
            </c:marker>
            <c:bubble3D val="0"/>
            <c:spPr>
              <a:ln w="22225" cap="rnd">
                <a:noFill/>
                <a:round/>
              </a:ln>
              <a:effectLst/>
            </c:spPr>
          </c:dPt>
          <c:dPt>
            <c:idx val="2"/>
            <c:marker>
              <c:symbol val="none"/>
            </c:marker>
            <c:bubble3D val="0"/>
            <c:spPr>
              <a:ln w="22225" cap="rnd">
                <a:noFill/>
                <a:round/>
              </a:ln>
              <a:effectLst/>
            </c:spPr>
          </c:dPt>
          <c:cat>
            <c:strRef>
              <c:f>Sheet1!$A$2:$A$32</c:f>
              <c:strCache>
                <c:ptCount val="3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  <c:pt idx="21">
                  <c:v>2041</c:v>
                </c:pt>
                <c:pt idx="22">
                  <c:v>2042</c:v>
                </c:pt>
                <c:pt idx="23">
                  <c:v>2043</c:v>
                </c:pt>
                <c:pt idx="24">
                  <c:v>2044</c:v>
                </c:pt>
                <c:pt idx="25">
                  <c:v>2045</c:v>
                </c:pt>
                <c:pt idx="26">
                  <c:v>2046</c:v>
                </c:pt>
                <c:pt idx="27">
                  <c:v>2047</c:v>
                </c:pt>
                <c:pt idx="28">
                  <c:v>2048</c:v>
                </c:pt>
                <c:pt idx="29">
                  <c:v>2049</c:v>
                </c:pt>
                <c:pt idx="30">
                  <c:v>2050</c:v>
                </c:pt>
              </c:strCache>
            </c:strRef>
          </c:cat>
          <c:val>
            <c:numRef>
              <c:f>Sheet1!$B$2:$B$32</c:f>
              <c:numCache>
                <c:formatCode>General</c:formatCode>
                <c:ptCount val="31"/>
                <c:pt idx="3">
                  <c:v>1175.411621</c:v>
                </c:pt>
                <c:pt idx="4">
                  <c:v>1086.5269780000001</c:v>
                </c:pt>
                <c:pt idx="5">
                  <c:v>1034.4573969999999</c:v>
                </c:pt>
                <c:pt idx="6">
                  <c:v>1009.801025</c:v>
                </c:pt>
                <c:pt idx="7">
                  <c:v>997.48388699999987</c:v>
                </c:pt>
                <c:pt idx="8">
                  <c:v>988.84356700000001</c:v>
                </c:pt>
                <c:pt idx="9">
                  <c:v>979.38855000000001</c:v>
                </c:pt>
                <c:pt idx="10">
                  <c:v>970.11230500000011</c:v>
                </c:pt>
                <c:pt idx="11">
                  <c:v>960.79290800000001</c:v>
                </c:pt>
                <c:pt idx="12">
                  <c:v>954.21447799999999</c:v>
                </c:pt>
                <c:pt idx="13">
                  <c:v>947.62542699999995</c:v>
                </c:pt>
                <c:pt idx="14">
                  <c:v>940.18499800000006</c:v>
                </c:pt>
                <c:pt idx="15">
                  <c:v>932.71166999999991</c:v>
                </c:pt>
                <c:pt idx="16">
                  <c:v>925.11456300000009</c:v>
                </c:pt>
                <c:pt idx="17">
                  <c:v>917.91619900000001</c:v>
                </c:pt>
                <c:pt idx="18">
                  <c:v>910.84387200000003</c:v>
                </c:pt>
                <c:pt idx="19">
                  <c:v>903.30261199999995</c:v>
                </c:pt>
                <c:pt idx="20">
                  <c:v>896.10400399999992</c:v>
                </c:pt>
                <c:pt idx="21">
                  <c:v>889.00921600000004</c:v>
                </c:pt>
                <c:pt idx="22">
                  <c:v>881.223206</c:v>
                </c:pt>
                <c:pt idx="23">
                  <c:v>873.65374800000006</c:v>
                </c:pt>
                <c:pt idx="24">
                  <c:v>865.53924600000005</c:v>
                </c:pt>
                <c:pt idx="25">
                  <c:v>857.16589399999998</c:v>
                </c:pt>
                <c:pt idx="26">
                  <c:v>849.214966</c:v>
                </c:pt>
                <c:pt idx="27">
                  <c:v>841.38610800000004</c:v>
                </c:pt>
                <c:pt idx="28">
                  <c:v>833.08032200000002</c:v>
                </c:pt>
                <c:pt idx="29">
                  <c:v>824.81890899999996</c:v>
                </c:pt>
                <c:pt idx="30">
                  <c:v>816.98315400000001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Wind</c:v>
                </c:pt>
              </c:strCache>
            </c:strRef>
          </c:tx>
          <c:spPr>
            <a:ln w="22225" cap="rnd">
              <a:solidFill>
                <a:srgbClr val="5D9732"/>
              </a:solidFill>
              <a:round/>
            </a:ln>
            <a:effectLst/>
          </c:spPr>
          <c:marker>
            <c:symbol val="none"/>
          </c:marker>
          <c:dPt>
            <c:idx val="0"/>
            <c:marker>
              <c:symbol val="none"/>
            </c:marker>
            <c:bubble3D val="0"/>
            <c:spPr>
              <a:ln w="22225" cap="rnd">
                <a:noFill/>
                <a:round/>
              </a:ln>
              <a:effectLst/>
            </c:spPr>
          </c:dPt>
          <c:dPt>
            <c:idx val="1"/>
            <c:marker>
              <c:symbol val="none"/>
            </c:marker>
            <c:bubble3D val="0"/>
            <c:spPr>
              <a:ln w="22225" cap="rnd">
                <a:noFill/>
                <a:round/>
              </a:ln>
              <a:effectLst/>
            </c:spPr>
          </c:dPt>
          <c:dPt>
            <c:idx val="2"/>
            <c:marker>
              <c:symbol val="none"/>
            </c:marker>
            <c:bubble3D val="0"/>
            <c:spPr>
              <a:ln w="22225" cap="rnd">
                <a:noFill/>
                <a:round/>
              </a:ln>
              <a:effectLst/>
            </c:spPr>
          </c:dPt>
          <c:cat>
            <c:strRef>
              <c:f>Sheet1!$A$2:$A$32</c:f>
              <c:strCache>
                <c:ptCount val="3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  <c:pt idx="21">
                  <c:v>2041</c:v>
                </c:pt>
                <c:pt idx="22">
                  <c:v>2042</c:v>
                </c:pt>
                <c:pt idx="23">
                  <c:v>2043</c:v>
                </c:pt>
                <c:pt idx="24">
                  <c:v>2044</c:v>
                </c:pt>
                <c:pt idx="25">
                  <c:v>2045</c:v>
                </c:pt>
                <c:pt idx="26">
                  <c:v>2046</c:v>
                </c:pt>
                <c:pt idx="27">
                  <c:v>2047</c:v>
                </c:pt>
                <c:pt idx="28">
                  <c:v>2048</c:v>
                </c:pt>
                <c:pt idx="29">
                  <c:v>2049</c:v>
                </c:pt>
                <c:pt idx="30">
                  <c:v>2050</c:v>
                </c:pt>
              </c:strCache>
            </c:strRef>
          </c:cat>
          <c:val>
            <c:numRef>
              <c:f>Sheet1!$C$2:$C$32</c:f>
              <c:numCache>
                <c:formatCode>General</c:formatCode>
                <c:ptCount val="31"/>
                <c:pt idx="3">
                  <c:v>1565.423828</c:v>
                </c:pt>
                <c:pt idx="4">
                  <c:v>1433.7109379999999</c:v>
                </c:pt>
                <c:pt idx="5">
                  <c:v>1352.4794919999999</c:v>
                </c:pt>
                <c:pt idx="6">
                  <c:v>1299.1414789999999</c:v>
                </c:pt>
                <c:pt idx="7">
                  <c:v>1263.040283</c:v>
                </c:pt>
                <c:pt idx="8">
                  <c:v>1234.31665</c:v>
                </c:pt>
                <c:pt idx="9">
                  <c:v>1207.9343260000001</c:v>
                </c:pt>
                <c:pt idx="10">
                  <c:v>1182.2413329999999</c:v>
                </c:pt>
                <c:pt idx="11">
                  <c:v>1155.2230219999999</c:v>
                </c:pt>
                <c:pt idx="12">
                  <c:v>1128.1220699999999</c:v>
                </c:pt>
                <c:pt idx="13">
                  <c:v>1102.217529</c:v>
                </c:pt>
                <c:pt idx="14">
                  <c:v>1075.853394</c:v>
                </c:pt>
                <c:pt idx="15">
                  <c:v>1049.4829099999999</c:v>
                </c:pt>
                <c:pt idx="16">
                  <c:v>1023.356689</c:v>
                </c:pt>
                <c:pt idx="17">
                  <c:v>997.59594700000002</c:v>
                </c:pt>
                <c:pt idx="18">
                  <c:v>972.00726300000008</c:v>
                </c:pt>
                <c:pt idx="19">
                  <c:v>946.64880399999993</c:v>
                </c:pt>
                <c:pt idx="20">
                  <c:v>921.59118699999988</c:v>
                </c:pt>
                <c:pt idx="21">
                  <c:v>896.37255900000002</c:v>
                </c:pt>
                <c:pt idx="22">
                  <c:v>871.11456300000009</c:v>
                </c:pt>
                <c:pt idx="23">
                  <c:v>846.27856400000007</c:v>
                </c:pt>
                <c:pt idx="24">
                  <c:v>821.85833700000001</c:v>
                </c:pt>
                <c:pt idx="25">
                  <c:v>797.77569600000004</c:v>
                </c:pt>
                <c:pt idx="26">
                  <c:v>773.84130900000002</c:v>
                </c:pt>
                <c:pt idx="27">
                  <c:v>750.02801499999998</c:v>
                </c:pt>
                <c:pt idx="28">
                  <c:v>726.47766100000001</c:v>
                </c:pt>
                <c:pt idx="29">
                  <c:v>703.31646699999999</c:v>
                </c:pt>
                <c:pt idx="30">
                  <c:v>680.58441200000004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Solar PV</c:v>
                </c:pt>
              </c:strCache>
            </c:strRef>
          </c:tx>
          <c:spPr>
            <a:ln w="2222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Pt>
            <c:idx val="0"/>
            <c:marker>
              <c:symbol val="none"/>
            </c:marker>
            <c:bubble3D val="0"/>
            <c:spPr>
              <a:ln w="22225" cap="rnd">
                <a:noFill/>
                <a:round/>
              </a:ln>
              <a:effectLst/>
            </c:spPr>
          </c:dPt>
          <c:dPt>
            <c:idx val="1"/>
            <c:marker>
              <c:symbol val="none"/>
            </c:marker>
            <c:bubble3D val="0"/>
            <c:spPr>
              <a:ln w="22225" cap="rnd">
                <a:noFill/>
                <a:round/>
              </a:ln>
              <a:effectLst/>
            </c:spPr>
          </c:dPt>
          <c:dPt>
            <c:idx val="2"/>
            <c:marker>
              <c:symbol val="none"/>
            </c:marker>
            <c:bubble3D val="0"/>
            <c:spPr>
              <a:ln w="22225" cap="rnd">
                <a:noFill/>
                <a:round/>
              </a:ln>
              <a:effectLst/>
            </c:spPr>
          </c:dPt>
          <c:cat>
            <c:strRef>
              <c:f>Sheet1!$A$2:$A$32</c:f>
              <c:strCache>
                <c:ptCount val="3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  <c:pt idx="21">
                  <c:v>2041</c:v>
                </c:pt>
                <c:pt idx="22">
                  <c:v>2042</c:v>
                </c:pt>
                <c:pt idx="23">
                  <c:v>2043</c:v>
                </c:pt>
                <c:pt idx="24">
                  <c:v>2044</c:v>
                </c:pt>
                <c:pt idx="25">
                  <c:v>2045</c:v>
                </c:pt>
                <c:pt idx="26">
                  <c:v>2046</c:v>
                </c:pt>
                <c:pt idx="27">
                  <c:v>2047</c:v>
                </c:pt>
                <c:pt idx="28">
                  <c:v>2048</c:v>
                </c:pt>
                <c:pt idx="29">
                  <c:v>2049</c:v>
                </c:pt>
                <c:pt idx="30">
                  <c:v>2050</c:v>
                </c:pt>
              </c:strCache>
            </c:strRef>
          </c:cat>
          <c:val>
            <c:numRef>
              <c:f>Sheet1!$D$2:$D$32</c:f>
              <c:numCache>
                <c:formatCode>General</c:formatCode>
                <c:ptCount val="31"/>
                <c:pt idx="3">
                  <c:v>1442.103149</c:v>
                </c:pt>
                <c:pt idx="4">
                  <c:v>1269.5638429999999</c:v>
                </c:pt>
                <c:pt idx="5">
                  <c:v>1153.797241</c:v>
                </c:pt>
                <c:pt idx="6">
                  <c:v>1072.3011469999999</c:v>
                </c:pt>
                <c:pt idx="7">
                  <c:v>1010.168457</c:v>
                </c:pt>
                <c:pt idx="8">
                  <c:v>958.14410399999986</c:v>
                </c:pt>
                <c:pt idx="9">
                  <c:v>914.17761199999995</c:v>
                </c:pt>
                <c:pt idx="10">
                  <c:v>877.99432400000001</c:v>
                </c:pt>
                <c:pt idx="11">
                  <c:v>852.42828399999996</c:v>
                </c:pt>
                <c:pt idx="12">
                  <c:v>827.53253200000006</c:v>
                </c:pt>
                <c:pt idx="13">
                  <c:v>803.71313499999997</c:v>
                </c:pt>
                <c:pt idx="14">
                  <c:v>779.756531</c:v>
                </c:pt>
                <c:pt idx="15">
                  <c:v>755.99694800000009</c:v>
                </c:pt>
                <c:pt idx="16">
                  <c:v>732.615906</c:v>
                </c:pt>
                <c:pt idx="17">
                  <c:v>709.698486</c:v>
                </c:pt>
                <c:pt idx="18">
                  <c:v>687.104919</c:v>
                </c:pt>
                <c:pt idx="19">
                  <c:v>664.875854</c:v>
                </c:pt>
                <c:pt idx="20">
                  <c:v>643.05926499999998</c:v>
                </c:pt>
                <c:pt idx="21">
                  <c:v>621.33294699999999</c:v>
                </c:pt>
                <c:pt idx="22">
                  <c:v>599.78491199999996</c:v>
                </c:pt>
                <c:pt idx="23">
                  <c:v>578.732483</c:v>
                </c:pt>
                <c:pt idx="24">
                  <c:v>558.16943400000002</c:v>
                </c:pt>
                <c:pt idx="25">
                  <c:v>538.03814699999998</c:v>
                </c:pt>
                <c:pt idx="26">
                  <c:v>518.20922900000005</c:v>
                </c:pt>
                <c:pt idx="27">
                  <c:v>498.66436800000002</c:v>
                </c:pt>
                <c:pt idx="28">
                  <c:v>479.497772</c:v>
                </c:pt>
                <c:pt idx="29">
                  <c:v>460.79028299999999</c:v>
                </c:pt>
                <c:pt idx="30">
                  <c:v>442.56433099999998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Diurnal storage</c:v>
                </c:pt>
              </c:strCache>
            </c:strRef>
          </c:tx>
          <c:spPr>
            <a:ln w="28575" cap="rnd">
              <a:solidFill>
                <a:srgbClr val="7D6D9B"/>
              </a:solidFill>
              <a:round/>
            </a:ln>
            <a:effectLst/>
          </c:spPr>
          <c:marker>
            <c:symbol val="none"/>
          </c:marker>
          <c:dPt>
            <c:idx val="1"/>
            <c:marker>
              <c:symbol val="none"/>
            </c:marker>
            <c:bubble3D val="0"/>
            <c:spPr>
              <a:ln w="28575" cap="rnd">
                <a:noFill/>
                <a:round/>
              </a:ln>
              <a:effectLst/>
            </c:spPr>
          </c:dPt>
          <c:dPt>
            <c:idx val="2"/>
            <c:marker>
              <c:symbol val="none"/>
            </c:marker>
            <c:bubble3D val="0"/>
            <c:spPr>
              <a:ln w="28575" cap="rnd">
                <a:noFill/>
                <a:round/>
              </a:ln>
              <a:effectLst/>
            </c:spPr>
          </c:dPt>
          <c:cat>
            <c:strRef>
              <c:f>Sheet1!$A$2:$A$32</c:f>
              <c:strCache>
                <c:ptCount val="3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  <c:pt idx="21">
                  <c:v>2041</c:v>
                </c:pt>
                <c:pt idx="22">
                  <c:v>2042</c:v>
                </c:pt>
                <c:pt idx="23">
                  <c:v>2043</c:v>
                </c:pt>
                <c:pt idx="24">
                  <c:v>2044</c:v>
                </c:pt>
                <c:pt idx="25">
                  <c:v>2045</c:v>
                </c:pt>
                <c:pt idx="26">
                  <c:v>2046</c:v>
                </c:pt>
                <c:pt idx="27">
                  <c:v>2047</c:v>
                </c:pt>
                <c:pt idx="28">
                  <c:v>2048</c:v>
                </c:pt>
                <c:pt idx="29">
                  <c:v>2049</c:v>
                </c:pt>
                <c:pt idx="30">
                  <c:v>2050</c:v>
                </c:pt>
              </c:strCache>
            </c:strRef>
          </c:cat>
          <c:val>
            <c:numRef>
              <c:f>Sheet1!$E$2:$E$32</c:f>
              <c:numCache>
                <c:formatCode>General</c:formatCode>
                <c:ptCount val="31"/>
                <c:pt idx="3">
                  <c:v>1260.940552</c:v>
                </c:pt>
                <c:pt idx="4">
                  <c:v>1042.6501459999999</c:v>
                </c:pt>
                <c:pt idx="5">
                  <c:v>888.02770999999996</c:v>
                </c:pt>
                <c:pt idx="6">
                  <c:v>793.87512199999992</c:v>
                </c:pt>
                <c:pt idx="7">
                  <c:v>742.73480199999995</c:v>
                </c:pt>
                <c:pt idx="8">
                  <c:v>703.74127199999998</c:v>
                </c:pt>
                <c:pt idx="9">
                  <c:v>656.67706299999998</c:v>
                </c:pt>
                <c:pt idx="10">
                  <c:v>628.77795400000002</c:v>
                </c:pt>
                <c:pt idx="11">
                  <c:v>608.23236100000008</c:v>
                </c:pt>
                <c:pt idx="12">
                  <c:v>587.89215100000001</c:v>
                </c:pt>
                <c:pt idx="13">
                  <c:v>568.421875</c:v>
                </c:pt>
                <c:pt idx="14">
                  <c:v>548.95983899999999</c:v>
                </c:pt>
                <c:pt idx="15">
                  <c:v>529.74444600000004</c:v>
                </c:pt>
                <c:pt idx="16">
                  <c:v>510.90362499999998</c:v>
                </c:pt>
                <c:pt idx="17">
                  <c:v>492.495453</c:v>
                </c:pt>
                <c:pt idx="18">
                  <c:v>474.42190599999998</c:v>
                </c:pt>
                <c:pt idx="19">
                  <c:v>456.71078499999999</c:v>
                </c:pt>
                <c:pt idx="20">
                  <c:v>439.39419600000002</c:v>
                </c:pt>
                <c:pt idx="21">
                  <c:v>422.25207499999999</c:v>
                </c:pt>
                <c:pt idx="22">
                  <c:v>405.34622200000001</c:v>
                </c:pt>
                <c:pt idx="23">
                  <c:v>388.891998</c:v>
                </c:pt>
                <c:pt idx="24">
                  <c:v>372.88165300000003</c:v>
                </c:pt>
                <c:pt idx="25">
                  <c:v>357.27560399999999</c:v>
                </c:pt>
                <c:pt idx="26">
                  <c:v>341.986786</c:v>
                </c:pt>
                <c:pt idx="27">
                  <c:v>327.003174</c:v>
                </c:pt>
                <c:pt idx="28">
                  <c:v>312.38623000000001</c:v>
                </c:pt>
                <c:pt idx="29">
                  <c:v>298.18731700000001</c:v>
                </c:pt>
                <c:pt idx="30">
                  <c:v>284.41876200000002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280845152"/>
        <c:axId val="-1280851680"/>
        <c:extLst>
          <c:ext xmlns:c15="http://schemas.microsoft.com/office/drawing/2012/chart" uri="{02D57815-91ED-43cb-92C2-25804820EDAC}">
            <c15:filteredLineSeries>
              <c15:ser>
                <c:idx val="4"/>
                <c:order val="4"/>
                <c:tx>
                  <c:strRef>
                    <c:extLst>
                      <c:ext uri="{02D57815-91ED-43cb-92C2-25804820EDAC}">
                        <c15:formulaRef>
                          <c15:sqref>Sheet1!$F$1</c15:sqref>
                        </c15:formulaRef>
                      </c:ext>
                    </c:extLst>
                    <c:strCache>
                      <c:ptCount val="1"/>
                      <c:pt idx="0">
                        <c:v>Nuclear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>
                      <c:ext uri="{02D57815-91ED-43cb-92C2-25804820EDAC}">
                        <c15:formulaRef>
                          <c15:sqref>Sheet1!$A$2:$A$32</c15:sqref>
                        </c15:formulaRef>
                      </c:ext>
                    </c:extLst>
                    <c:strCache>
                      <c:ptCount val="31"/>
                      <c:pt idx="0">
                        <c:v>2020</c:v>
                      </c:pt>
                      <c:pt idx="1">
                        <c:v>2021</c:v>
                      </c:pt>
                      <c:pt idx="2">
                        <c:v>2022</c:v>
                      </c:pt>
                      <c:pt idx="3">
                        <c:v>2023</c:v>
                      </c:pt>
                      <c:pt idx="4">
                        <c:v>2024</c:v>
                      </c:pt>
                      <c:pt idx="5">
                        <c:v>2025</c:v>
                      </c:pt>
                      <c:pt idx="6">
                        <c:v>2026</c:v>
                      </c:pt>
                      <c:pt idx="7">
                        <c:v>2027</c:v>
                      </c:pt>
                      <c:pt idx="8">
                        <c:v>2028</c:v>
                      </c:pt>
                      <c:pt idx="9">
                        <c:v>2029</c:v>
                      </c:pt>
                      <c:pt idx="10">
                        <c:v>2030</c:v>
                      </c:pt>
                      <c:pt idx="11">
                        <c:v>2031</c:v>
                      </c:pt>
                      <c:pt idx="12">
                        <c:v>2032</c:v>
                      </c:pt>
                      <c:pt idx="13">
                        <c:v>2033</c:v>
                      </c:pt>
                      <c:pt idx="14">
                        <c:v>2034</c:v>
                      </c:pt>
                      <c:pt idx="15">
                        <c:v>2035</c:v>
                      </c:pt>
                      <c:pt idx="16">
                        <c:v>2036</c:v>
                      </c:pt>
                      <c:pt idx="17">
                        <c:v>2037</c:v>
                      </c:pt>
                      <c:pt idx="18">
                        <c:v>2038</c:v>
                      </c:pt>
                      <c:pt idx="19">
                        <c:v>2039</c:v>
                      </c:pt>
                      <c:pt idx="20">
                        <c:v>2040</c:v>
                      </c:pt>
                      <c:pt idx="21">
                        <c:v>2041</c:v>
                      </c:pt>
                      <c:pt idx="22">
                        <c:v>2042</c:v>
                      </c:pt>
                      <c:pt idx="23">
                        <c:v>2043</c:v>
                      </c:pt>
                      <c:pt idx="24">
                        <c:v>2044</c:v>
                      </c:pt>
                      <c:pt idx="25">
                        <c:v>2045</c:v>
                      </c:pt>
                      <c:pt idx="26">
                        <c:v>2046</c:v>
                      </c:pt>
                      <c:pt idx="27">
                        <c:v>2047</c:v>
                      </c:pt>
                      <c:pt idx="28">
                        <c:v>2048</c:v>
                      </c:pt>
                      <c:pt idx="29">
                        <c:v>2049</c:v>
                      </c:pt>
                      <c:pt idx="30">
                        <c:v>2050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Sheet1!$F$2:$F$32</c15:sqref>
                        </c15:formulaRef>
                      </c:ext>
                    </c:extLst>
                    <c:numCache>
                      <c:formatCode>General</c:formatCode>
                      <c:ptCount val="31"/>
                      <c:pt idx="3">
                        <c:v>7773.0703120000007</c:v>
                      </c:pt>
                      <c:pt idx="4">
                        <c:v>7096.0947269999997</c:v>
                      </c:pt>
                      <c:pt idx="5">
                        <c:v>6558.8178710000002</c:v>
                      </c:pt>
                      <c:pt idx="6">
                        <c:v>6279.2465819999998</c:v>
                      </c:pt>
                      <c:pt idx="7">
                        <c:v>6084.2963869999994</c:v>
                      </c:pt>
                      <c:pt idx="8">
                        <c:v>5925.8081050000001</c:v>
                      </c:pt>
                      <c:pt idx="9">
                        <c:v>5779.3310549999997</c:v>
                      </c:pt>
                      <c:pt idx="10">
                        <c:v>5636.8813479999999</c:v>
                      </c:pt>
                      <c:pt idx="11">
                        <c:v>5488.8598630000006</c:v>
                      </c:pt>
                      <c:pt idx="12">
                        <c:v>5341.2231449999999</c:v>
                      </c:pt>
                      <c:pt idx="13">
                        <c:v>5200.017578</c:v>
                      </c:pt>
                      <c:pt idx="14">
                        <c:v>5057.4052729999994</c:v>
                      </c:pt>
                      <c:pt idx="15">
                        <c:v>4915.5400390000004</c:v>
                      </c:pt>
                      <c:pt idx="16">
                        <c:v>4775.6000979999999</c:v>
                      </c:pt>
                      <c:pt idx="17">
                        <c:v>4638.1430659999996</c:v>
                      </c:pt>
                      <c:pt idx="18">
                        <c:v>4502.2617190000001</c:v>
                      </c:pt>
                      <c:pt idx="19">
                        <c:v>4368.2246090000008</c:v>
                      </c:pt>
                      <c:pt idx="20">
                        <c:v>4236.3515619999998</c:v>
                      </c:pt>
                      <c:pt idx="21">
                        <c:v>4104.5180659999996</c:v>
                      </c:pt>
                      <c:pt idx="22">
                        <c:v>3973.296143</c:v>
                      </c:pt>
                      <c:pt idx="23">
                        <c:v>3844.7932129999999</c:v>
                      </c:pt>
                      <c:pt idx="24">
                        <c:v>3718.9645999999998</c:v>
                      </c:pt>
                      <c:pt idx="25">
                        <c:v>3595.4440920000002</c:v>
                      </c:pt>
                      <c:pt idx="26">
                        <c:v>3473.3715820000002</c:v>
                      </c:pt>
                      <c:pt idx="27">
                        <c:v>3352.6245119999999</c:v>
                      </c:pt>
                      <c:pt idx="28">
                        <c:v>3233.8364259999998</c:v>
                      </c:pt>
                      <c:pt idx="29">
                        <c:v>3117.5598140000002</c:v>
                      </c:pt>
                      <c:pt idx="30">
                        <c:v>3003.9575199999999</c:v>
                      </c:pt>
                    </c:numCache>
                  </c:numRef>
                </c:val>
                <c:smooth val="0"/>
              </c15:ser>
            </c15:filteredLineSeries>
          </c:ext>
        </c:extLst>
      </c:lineChart>
      <c:catAx>
        <c:axId val="-1280845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80851680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-1280851680"/>
        <c:scaling>
          <c:orientation val="minMax"/>
          <c:max val="16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80845152"/>
        <c:crosses val="autoZero"/>
        <c:crossBetween val="midCat"/>
        <c:majorUnit val="3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651527645929543"/>
          <c:y val="5.3833574447770552E-2"/>
          <c:w val="0.66888200374601059"/>
          <c:h val="0.8169286408921870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Natural Gas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Pt>
            <c:idx val="0"/>
            <c:marker>
              <c:symbol val="none"/>
            </c:marker>
            <c:bubble3D val="0"/>
            <c:spPr>
              <a:ln w="22225" cap="rnd">
                <a:noFill/>
                <a:round/>
              </a:ln>
              <a:effectLst/>
            </c:spPr>
          </c:dPt>
          <c:dPt>
            <c:idx val="1"/>
            <c:marker>
              <c:symbol val="none"/>
            </c:marker>
            <c:bubble3D val="0"/>
            <c:spPr>
              <a:ln w="22225" cap="rnd">
                <a:noFill/>
                <a:round/>
              </a:ln>
              <a:effectLst/>
            </c:spPr>
          </c:dPt>
          <c:dPt>
            <c:idx val="2"/>
            <c:marker>
              <c:symbol val="none"/>
            </c:marker>
            <c:bubble3D val="0"/>
            <c:spPr>
              <a:ln w="22225" cap="rnd">
                <a:noFill/>
                <a:round/>
              </a:ln>
              <a:effectLst/>
            </c:spPr>
          </c:dPt>
          <c:cat>
            <c:strRef>
              <c:f>Sheet1!$A$2:$A$32</c:f>
              <c:strCache>
                <c:ptCount val="3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  <c:pt idx="21">
                  <c:v>2041</c:v>
                </c:pt>
                <c:pt idx="22">
                  <c:v>2042</c:v>
                </c:pt>
                <c:pt idx="23">
                  <c:v>2043</c:v>
                </c:pt>
                <c:pt idx="24">
                  <c:v>2044</c:v>
                </c:pt>
                <c:pt idx="25">
                  <c:v>2045</c:v>
                </c:pt>
                <c:pt idx="26">
                  <c:v>2046</c:v>
                </c:pt>
                <c:pt idx="27">
                  <c:v>2047</c:v>
                </c:pt>
                <c:pt idx="28">
                  <c:v>2048</c:v>
                </c:pt>
                <c:pt idx="29">
                  <c:v>2049</c:v>
                </c:pt>
                <c:pt idx="30">
                  <c:v>2050</c:v>
                </c:pt>
              </c:strCache>
            </c:strRef>
          </c:cat>
          <c:val>
            <c:numRef>
              <c:f>Sheet1!$B$2:$B$32</c:f>
              <c:numCache>
                <c:formatCode>General</c:formatCode>
                <c:ptCount val="31"/>
                <c:pt idx="3">
                  <c:v>1175.415039</c:v>
                </c:pt>
                <c:pt idx="4">
                  <c:v>1086.4594729999999</c:v>
                </c:pt>
                <c:pt idx="5">
                  <c:v>1034.9907229999999</c:v>
                </c:pt>
                <c:pt idx="6">
                  <c:v>1010.0086669999999</c:v>
                </c:pt>
                <c:pt idx="7">
                  <c:v>996.95037799999989</c:v>
                </c:pt>
                <c:pt idx="8">
                  <c:v>988.11822500000005</c:v>
                </c:pt>
                <c:pt idx="9">
                  <c:v>979.79779099999996</c:v>
                </c:pt>
                <c:pt idx="10">
                  <c:v>970.60754399999996</c:v>
                </c:pt>
                <c:pt idx="11">
                  <c:v>959.944885</c:v>
                </c:pt>
                <c:pt idx="12">
                  <c:v>952.19738800000005</c:v>
                </c:pt>
                <c:pt idx="13">
                  <c:v>945.18945299999996</c:v>
                </c:pt>
                <c:pt idx="14">
                  <c:v>938.26403800000003</c:v>
                </c:pt>
                <c:pt idx="15">
                  <c:v>930.847351</c:v>
                </c:pt>
                <c:pt idx="16">
                  <c:v>923.34411599999999</c:v>
                </c:pt>
                <c:pt idx="17">
                  <c:v>915.83911099999989</c:v>
                </c:pt>
                <c:pt idx="18">
                  <c:v>908.43414299999995</c:v>
                </c:pt>
                <c:pt idx="19">
                  <c:v>900.99725299999989</c:v>
                </c:pt>
                <c:pt idx="20">
                  <c:v>893.92901600000005</c:v>
                </c:pt>
                <c:pt idx="21">
                  <c:v>887.16387899999995</c:v>
                </c:pt>
                <c:pt idx="22">
                  <c:v>879.32348599999989</c:v>
                </c:pt>
                <c:pt idx="23">
                  <c:v>871.26330600000017</c:v>
                </c:pt>
                <c:pt idx="24">
                  <c:v>863.08880600000009</c:v>
                </c:pt>
                <c:pt idx="25">
                  <c:v>854.71618699999988</c:v>
                </c:pt>
                <c:pt idx="26">
                  <c:v>846.50622599999997</c:v>
                </c:pt>
                <c:pt idx="27">
                  <c:v>838.15173300000004</c:v>
                </c:pt>
                <c:pt idx="28">
                  <c:v>830.21575899999993</c:v>
                </c:pt>
                <c:pt idx="29">
                  <c:v>822.37817400000006</c:v>
                </c:pt>
                <c:pt idx="30">
                  <c:v>814.43914800000005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Wind</c:v>
                </c:pt>
              </c:strCache>
            </c:strRef>
          </c:tx>
          <c:spPr>
            <a:ln w="22225" cap="rnd">
              <a:solidFill>
                <a:srgbClr val="5D9732"/>
              </a:solidFill>
              <a:round/>
            </a:ln>
            <a:effectLst/>
          </c:spPr>
          <c:marker>
            <c:symbol val="none"/>
          </c:marker>
          <c:dPt>
            <c:idx val="0"/>
            <c:marker>
              <c:symbol val="none"/>
            </c:marker>
            <c:bubble3D val="0"/>
            <c:spPr>
              <a:ln w="22225" cap="rnd">
                <a:solidFill>
                  <a:srgbClr val="5D9732"/>
                </a:solidFill>
                <a:round/>
              </a:ln>
              <a:effectLst/>
            </c:spPr>
          </c:dPt>
          <c:dPt>
            <c:idx val="1"/>
            <c:marker>
              <c:symbol val="none"/>
            </c:marker>
            <c:bubble3D val="0"/>
            <c:spPr>
              <a:ln w="22225" cap="rnd">
                <a:solidFill>
                  <a:srgbClr val="5D9732"/>
                </a:solidFill>
                <a:round/>
              </a:ln>
              <a:effectLst/>
            </c:spPr>
          </c:dPt>
          <c:dPt>
            <c:idx val="2"/>
            <c:marker>
              <c:symbol val="none"/>
            </c:marker>
            <c:bubble3D val="0"/>
            <c:spPr>
              <a:ln w="22225" cap="rnd">
                <a:solidFill>
                  <a:srgbClr val="5D9732"/>
                </a:solidFill>
                <a:round/>
              </a:ln>
              <a:effectLst/>
            </c:spPr>
          </c:dPt>
          <c:cat>
            <c:strRef>
              <c:f>Sheet1!$A$2:$A$32</c:f>
              <c:strCache>
                <c:ptCount val="3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  <c:pt idx="21">
                  <c:v>2041</c:v>
                </c:pt>
                <c:pt idx="22">
                  <c:v>2042</c:v>
                </c:pt>
                <c:pt idx="23">
                  <c:v>2043</c:v>
                </c:pt>
                <c:pt idx="24">
                  <c:v>2044</c:v>
                </c:pt>
                <c:pt idx="25">
                  <c:v>2045</c:v>
                </c:pt>
                <c:pt idx="26">
                  <c:v>2046</c:v>
                </c:pt>
                <c:pt idx="27">
                  <c:v>2047</c:v>
                </c:pt>
                <c:pt idx="28">
                  <c:v>2048</c:v>
                </c:pt>
                <c:pt idx="29">
                  <c:v>2049</c:v>
                </c:pt>
                <c:pt idx="30">
                  <c:v>2050</c:v>
                </c:pt>
              </c:strCache>
            </c:strRef>
          </c:cat>
          <c:val>
            <c:numRef>
              <c:f>Sheet1!$C$2:$C$32</c:f>
              <c:numCache>
                <c:formatCode>General</c:formatCode>
                <c:ptCount val="31"/>
                <c:pt idx="3">
                  <c:v>1565.423828</c:v>
                </c:pt>
                <c:pt idx="4">
                  <c:v>1565.423828</c:v>
                </c:pt>
                <c:pt idx="5">
                  <c:v>1565.423828</c:v>
                </c:pt>
                <c:pt idx="6">
                  <c:v>1565.423828</c:v>
                </c:pt>
                <c:pt idx="7">
                  <c:v>1565.423828</c:v>
                </c:pt>
                <c:pt idx="8">
                  <c:v>1565.423828</c:v>
                </c:pt>
                <c:pt idx="9">
                  <c:v>1565.423828</c:v>
                </c:pt>
                <c:pt idx="10">
                  <c:v>1565.423828</c:v>
                </c:pt>
                <c:pt idx="11">
                  <c:v>1565.423828</c:v>
                </c:pt>
                <c:pt idx="12">
                  <c:v>1565.423828</c:v>
                </c:pt>
                <c:pt idx="13">
                  <c:v>1565.423828</c:v>
                </c:pt>
                <c:pt idx="14">
                  <c:v>1565.423828</c:v>
                </c:pt>
                <c:pt idx="15">
                  <c:v>1565.423828</c:v>
                </c:pt>
                <c:pt idx="16">
                  <c:v>1565.423828</c:v>
                </c:pt>
                <c:pt idx="17">
                  <c:v>1565.423828</c:v>
                </c:pt>
                <c:pt idx="18">
                  <c:v>1565.423828</c:v>
                </c:pt>
                <c:pt idx="19">
                  <c:v>1565.423828</c:v>
                </c:pt>
                <c:pt idx="20">
                  <c:v>1565.423828</c:v>
                </c:pt>
                <c:pt idx="21">
                  <c:v>1565.423828</c:v>
                </c:pt>
                <c:pt idx="22">
                  <c:v>1565.423828</c:v>
                </c:pt>
                <c:pt idx="23">
                  <c:v>1565.423828</c:v>
                </c:pt>
                <c:pt idx="24">
                  <c:v>1565.423828</c:v>
                </c:pt>
                <c:pt idx="25">
                  <c:v>1565.423828</c:v>
                </c:pt>
                <c:pt idx="26">
                  <c:v>1565.423828</c:v>
                </c:pt>
                <c:pt idx="27">
                  <c:v>1565.423828</c:v>
                </c:pt>
                <c:pt idx="28">
                  <c:v>1565.423828</c:v>
                </c:pt>
                <c:pt idx="29">
                  <c:v>1565.423828</c:v>
                </c:pt>
                <c:pt idx="30">
                  <c:v>1565.423828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Solar PV</c:v>
                </c:pt>
              </c:strCache>
            </c:strRef>
          </c:tx>
          <c:spPr>
            <a:ln w="2222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Pt>
            <c:idx val="0"/>
            <c:marker>
              <c:symbol val="none"/>
            </c:marker>
            <c:bubble3D val="0"/>
            <c:spPr>
              <a:ln w="22225" cap="rnd">
                <a:noFill/>
                <a:round/>
              </a:ln>
              <a:effectLst/>
            </c:spPr>
          </c:dPt>
          <c:dPt>
            <c:idx val="1"/>
            <c:marker>
              <c:symbol val="none"/>
            </c:marker>
            <c:bubble3D val="0"/>
            <c:spPr>
              <a:ln w="22225" cap="rnd">
                <a:noFill/>
                <a:round/>
              </a:ln>
              <a:effectLst/>
            </c:spPr>
          </c:dPt>
          <c:dPt>
            <c:idx val="2"/>
            <c:marker>
              <c:symbol val="none"/>
            </c:marker>
            <c:bubble3D val="0"/>
            <c:spPr>
              <a:ln w="22225" cap="rnd">
                <a:noFill/>
                <a:round/>
              </a:ln>
              <a:effectLst/>
            </c:spPr>
          </c:dPt>
          <c:cat>
            <c:strRef>
              <c:f>Sheet1!$A$2:$A$32</c:f>
              <c:strCache>
                <c:ptCount val="3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  <c:pt idx="21">
                  <c:v>2041</c:v>
                </c:pt>
                <c:pt idx="22">
                  <c:v>2042</c:v>
                </c:pt>
                <c:pt idx="23">
                  <c:v>2043</c:v>
                </c:pt>
                <c:pt idx="24">
                  <c:v>2044</c:v>
                </c:pt>
                <c:pt idx="25">
                  <c:v>2045</c:v>
                </c:pt>
                <c:pt idx="26">
                  <c:v>2046</c:v>
                </c:pt>
                <c:pt idx="27">
                  <c:v>2047</c:v>
                </c:pt>
                <c:pt idx="28">
                  <c:v>2048</c:v>
                </c:pt>
                <c:pt idx="29">
                  <c:v>2049</c:v>
                </c:pt>
                <c:pt idx="30">
                  <c:v>2050</c:v>
                </c:pt>
              </c:strCache>
            </c:strRef>
          </c:cat>
          <c:val>
            <c:numRef>
              <c:f>Sheet1!$D$2:$D$32</c:f>
              <c:numCache>
                <c:formatCode>General</c:formatCode>
                <c:ptCount val="31"/>
                <c:pt idx="3">
                  <c:v>1442.103149</c:v>
                </c:pt>
                <c:pt idx="4">
                  <c:v>1442.103149</c:v>
                </c:pt>
                <c:pt idx="5">
                  <c:v>1442.103149</c:v>
                </c:pt>
                <c:pt idx="6">
                  <c:v>1442.103149</c:v>
                </c:pt>
                <c:pt idx="7">
                  <c:v>1442.103149</c:v>
                </c:pt>
                <c:pt idx="8">
                  <c:v>1442.103149</c:v>
                </c:pt>
                <c:pt idx="9">
                  <c:v>1442.103149</c:v>
                </c:pt>
                <c:pt idx="10">
                  <c:v>1442.103149</c:v>
                </c:pt>
                <c:pt idx="11">
                  <c:v>1442.103149</c:v>
                </c:pt>
                <c:pt idx="12">
                  <c:v>1442.103149</c:v>
                </c:pt>
                <c:pt idx="13">
                  <c:v>1442.103149</c:v>
                </c:pt>
                <c:pt idx="14">
                  <c:v>1442.103149</c:v>
                </c:pt>
                <c:pt idx="15">
                  <c:v>1442.103149</c:v>
                </c:pt>
                <c:pt idx="16">
                  <c:v>1442.103149</c:v>
                </c:pt>
                <c:pt idx="17">
                  <c:v>1442.103149</c:v>
                </c:pt>
                <c:pt idx="18">
                  <c:v>1442.103149</c:v>
                </c:pt>
                <c:pt idx="19">
                  <c:v>1442.103149</c:v>
                </c:pt>
                <c:pt idx="20">
                  <c:v>1442.103149</c:v>
                </c:pt>
                <c:pt idx="21">
                  <c:v>1442.103149</c:v>
                </c:pt>
                <c:pt idx="22">
                  <c:v>1442.103149</c:v>
                </c:pt>
                <c:pt idx="23">
                  <c:v>1442.103149</c:v>
                </c:pt>
                <c:pt idx="24">
                  <c:v>1442.103149</c:v>
                </c:pt>
                <c:pt idx="25">
                  <c:v>1442.103149</c:v>
                </c:pt>
                <c:pt idx="26">
                  <c:v>1442.103149</c:v>
                </c:pt>
                <c:pt idx="27">
                  <c:v>1442.103149</c:v>
                </c:pt>
                <c:pt idx="28">
                  <c:v>1442.103149</c:v>
                </c:pt>
                <c:pt idx="29">
                  <c:v>1442.103149</c:v>
                </c:pt>
                <c:pt idx="30">
                  <c:v>1442.103149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Diurnal storage</c:v>
                </c:pt>
              </c:strCache>
            </c:strRef>
          </c:tx>
          <c:spPr>
            <a:ln w="28575" cap="rnd">
              <a:solidFill>
                <a:srgbClr val="7D6D9B"/>
              </a:solidFill>
              <a:round/>
            </a:ln>
            <a:effectLst/>
          </c:spPr>
          <c:marker>
            <c:symbol val="none"/>
          </c:marker>
          <c:dPt>
            <c:idx val="0"/>
            <c:marker>
              <c:symbol val="none"/>
            </c:marker>
            <c:bubble3D val="0"/>
          </c:dPt>
          <c:dPt>
            <c:idx val="1"/>
            <c:marker>
              <c:symbol val="none"/>
            </c:marker>
            <c:bubble3D val="0"/>
            <c:spPr>
              <a:ln w="28575" cap="rnd">
                <a:noFill/>
                <a:round/>
              </a:ln>
              <a:effectLst/>
            </c:spPr>
          </c:dPt>
          <c:dPt>
            <c:idx val="2"/>
            <c:marker>
              <c:symbol val="none"/>
            </c:marker>
            <c:bubble3D val="0"/>
            <c:spPr>
              <a:ln w="28575" cap="rnd">
                <a:noFill/>
                <a:round/>
              </a:ln>
              <a:effectLst/>
            </c:spPr>
          </c:dPt>
          <c:cat>
            <c:strRef>
              <c:f>Sheet1!$A$2:$A$32</c:f>
              <c:strCache>
                <c:ptCount val="3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  <c:pt idx="21">
                  <c:v>2041</c:v>
                </c:pt>
                <c:pt idx="22">
                  <c:v>2042</c:v>
                </c:pt>
                <c:pt idx="23">
                  <c:v>2043</c:v>
                </c:pt>
                <c:pt idx="24">
                  <c:v>2044</c:v>
                </c:pt>
                <c:pt idx="25">
                  <c:v>2045</c:v>
                </c:pt>
                <c:pt idx="26">
                  <c:v>2046</c:v>
                </c:pt>
                <c:pt idx="27">
                  <c:v>2047</c:v>
                </c:pt>
                <c:pt idx="28">
                  <c:v>2048</c:v>
                </c:pt>
                <c:pt idx="29">
                  <c:v>2049</c:v>
                </c:pt>
                <c:pt idx="30">
                  <c:v>2050</c:v>
                </c:pt>
              </c:strCache>
            </c:strRef>
          </c:cat>
          <c:val>
            <c:numRef>
              <c:f>Sheet1!$E$2:$E$32</c:f>
              <c:numCache>
                <c:formatCode>General</c:formatCode>
                <c:ptCount val="31"/>
                <c:pt idx="3">
                  <c:v>1260.940552</c:v>
                </c:pt>
                <c:pt idx="4">
                  <c:v>1260.9406739999999</c:v>
                </c:pt>
                <c:pt idx="5">
                  <c:v>1260.9406739999999</c:v>
                </c:pt>
                <c:pt idx="6">
                  <c:v>1260.940552</c:v>
                </c:pt>
                <c:pt idx="7">
                  <c:v>1260.940552</c:v>
                </c:pt>
                <c:pt idx="8">
                  <c:v>1260.9406739999999</c:v>
                </c:pt>
                <c:pt idx="9">
                  <c:v>1260.940552</c:v>
                </c:pt>
                <c:pt idx="10">
                  <c:v>1260.9406739999999</c:v>
                </c:pt>
                <c:pt idx="11">
                  <c:v>1260.940552</c:v>
                </c:pt>
                <c:pt idx="12">
                  <c:v>1260.940552</c:v>
                </c:pt>
                <c:pt idx="13">
                  <c:v>1260.940552</c:v>
                </c:pt>
                <c:pt idx="14">
                  <c:v>1260.940552</c:v>
                </c:pt>
                <c:pt idx="15">
                  <c:v>1260.940552</c:v>
                </c:pt>
                <c:pt idx="16">
                  <c:v>1260.940552</c:v>
                </c:pt>
                <c:pt idx="17">
                  <c:v>1260.940552</c:v>
                </c:pt>
                <c:pt idx="18">
                  <c:v>1260.940552</c:v>
                </c:pt>
                <c:pt idx="19">
                  <c:v>1260.940552</c:v>
                </c:pt>
                <c:pt idx="20">
                  <c:v>1260.940552</c:v>
                </c:pt>
                <c:pt idx="21">
                  <c:v>1260.940552</c:v>
                </c:pt>
                <c:pt idx="22">
                  <c:v>1260.940552</c:v>
                </c:pt>
                <c:pt idx="23">
                  <c:v>1260.940552</c:v>
                </c:pt>
                <c:pt idx="24">
                  <c:v>1260.940552</c:v>
                </c:pt>
                <c:pt idx="25">
                  <c:v>1260.940552</c:v>
                </c:pt>
                <c:pt idx="26">
                  <c:v>1260.940552</c:v>
                </c:pt>
                <c:pt idx="27">
                  <c:v>1260.940552</c:v>
                </c:pt>
                <c:pt idx="28">
                  <c:v>1260.940552</c:v>
                </c:pt>
                <c:pt idx="29">
                  <c:v>1260.940552</c:v>
                </c:pt>
                <c:pt idx="30">
                  <c:v>1260.940552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280846784"/>
        <c:axId val="-1280844608"/>
        <c:extLst>
          <c:ext xmlns:c15="http://schemas.microsoft.com/office/drawing/2012/chart" uri="{02D57815-91ED-43cb-92C2-25804820EDAC}">
            <c15:filteredLineSeries>
              <c15:ser>
                <c:idx val="4"/>
                <c:order val="4"/>
                <c:tx>
                  <c:strRef>
                    <c:extLst>
                      <c:ext uri="{02D57815-91ED-43cb-92C2-25804820EDAC}">
                        <c15:formulaRef>
                          <c15:sqref>Sheet1!$F$1</c15:sqref>
                        </c15:formulaRef>
                      </c:ext>
                    </c:extLst>
                    <c:strCache>
                      <c:ptCount val="1"/>
                      <c:pt idx="0">
                        <c:v>Nuclear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>
                      <c:ext uri="{02D57815-91ED-43cb-92C2-25804820EDAC}">
                        <c15:formulaRef>
                          <c15:sqref>Sheet1!$A$2:$A$32</c15:sqref>
                        </c15:formulaRef>
                      </c:ext>
                    </c:extLst>
                    <c:strCache>
                      <c:ptCount val="31"/>
                      <c:pt idx="0">
                        <c:v>2020</c:v>
                      </c:pt>
                      <c:pt idx="1">
                        <c:v>2021</c:v>
                      </c:pt>
                      <c:pt idx="2">
                        <c:v>2022</c:v>
                      </c:pt>
                      <c:pt idx="3">
                        <c:v>2023</c:v>
                      </c:pt>
                      <c:pt idx="4">
                        <c:v>2024</c:v>
                      </c:pt>
                      <c:pt idx="5">
                        <c:v>2025</c:v>
                      </c:pt>
                      <c:pt idx="6">
                        <c:v>2026</c:v>
                      </c:pt>
                      <c:pt idx="7">
                        <c:v>2027</c:v>
                      </c:pt>
                      <c:pt idx="8">
                        <c:v>2028</c:v>
                      </c:pt>
                      <c:pt idx="9">
                        <c:v>2029</c:v>
                      </c:pt>
                      <c:pt idx="10">
                        <c:v>2030</c:v>
                      </c:pt>
                      <c:pt idx="11">
                        <c:v>2031</c:v>
                      </c:pt>
                      <c:pt idx="12">
                        <c:v>2032</c:v>
                      </c:pt>
                      <c:pt idx="13">
                        <c:v>2033</c:v>
                      </c:pt>
                      <c:pt idx="14">
                        <c:v>2034</c:v>
                      </c:pt>
                      <c:pt idx="15">
                        <c:v>2035</c:v>
                      </c:pt>
                      <c:pt idx="16">
                        <c:v>2036</c:v>
                      </c:pt>
                      <c:pt idx="17">
                        <c:v>2037</c:v>
                      </c:pt>
                      <c:pt idx="18">
                        <c:v>2038</c:v>
                      </c:pt>
                      <c:pt idx="19">
                        <c:v>2039</c:v>
                      </c:pt>
                      <c:pt idx="20">
                        <c:v>2040</c:v>
                      </c:pt>
                      <c:pt idx="21">
                        <c:v>2041</c:v>
                      </c:pt>
                      <c:pt idx="22">
                        <c:v>2042</c:v>
                      </c:pt>
                      <c:pt idx="23">
                        <c:v>2043</c:v>
                      </c:pt>
                      <c:pt idx="24">
                        <c:v>2044</c:v>
                      </c:pt>
                      <c:pt idx="25">
                        <c:v>2045</c:v>
                      </c:pt>
                      <c:pt idx="26">
                        <c:v>2046</c:v>
                      </c:pt>
                      <c:pt idx="27">
                        <c:v>2047</c:v>
                      </c:pt>
                      <c:pt idx="28">
                        <c:v>2048</c:v>
                      </c:pt>
                      <c:pt idx="29">
                        <c:v>2049</c:v>
                      </c:pt>
                      <c:pt idx="30">
                        <c:v>2050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Sheet1!$F$2:$F$32</c15:sqref>
                        </c15:formulaRef>
                      </c:ext>
                    </c:extLst>
                    <c:numCache>
                      <c:formatCode>General</c:formatCode>
                      <c:ptCount val="31"/>
                      <c:pt idx="3">
                        <c:v>7773.0703120000007</c:v>
                      </c:pt>
                      <c:pt idx="4">
                        <c:v>7773.0703120000007</c:v>
                      </c:pt>
                      <c:pt idx="5">
                        <c:v>7773.0703120000007</c:v>
                      </c:pt>
                      <c:pt idx="6">
                        <c:v>7773.0703120000007</c:v>
                      </c:pt>
                      <c:pt idx="7">
                        <c:v>7773.0703120000007</c:v>
                      </c:pt>
                      <c:pt idx="8">
                        <c:v>7773.0703120000007</c:v>
                      </c:pt>
                      <c:pt idx="9">
                        <c:v>7773.0703120000007</c:v>
                      </c:pt>
                      <c:pt idx="10">
                        <c:v>7773.0703120000007</c:v>
                      </c:pt>
                      <c:pt idx="11">
                        <c:v>7773.0703120000007</c:v>
                      </c:pt>
                      <c:pt idx="12">
                        <c:v>7773.0703120000007</c:v>
                      </c:pt>
                      <c:pt idx="13">
                        <c:v>7773.0703120000007</c:v>
                      </c:pt>
                      <c:pt idx="14">
                        <c:v>7773.0703120000007</c:v>
                      </c:pt>
                      <c:pt idx="15">
                        <c:v>7773.0703120000007</c:v>
                      </c:pt>
                      <c:pt idx="16">
                        <c:v>7773.0703120000007</c:v>
                      </c:pt>
                      <c:pt idx="17">
                        <c:v>7773.0703120000007</c:v>
                      </c:pt>
                      <c:pt idx="18">
                        <c:v>7773.0703120000007</c:v>
                      </c:pt>
                      <c:pt idx="19">
                        <c:v>7773.0703120000007</c:v>
                      </c:pt>
                      <c:pt idx="20">
                        <c:v>7773.0703120000007</c:v>
                      </c:pt>
                      <c:pt idx="21">
                        <c:v>7773.0703120000007</c:v>
                      </c:pt>
                      <c:pt idx="22">
                        <c:v>7773.0703120000007</c:v>
                      </c:pt>
                      <c:pt idx="23">
                        <c:v>7773.0703120000007</c:v>
                      </c:pt>
                      <c:pt idx="24">
                        <c:v>7773.0703120000007</c:v>
                      </c:pt>
                      <c:pt idx="25">
                        <c:v>7773.0703120000007</c:v>
                      </c:pt>
                      <c:pt idx="26">
                        <c:v>7773.0703120000007</c:v>
                      </c:pt>
                      <c:pt idx="27">
                        <c:v>7773.0703120000007</c:v>
                      </c:pt>
                      <c:pt idx="28">
                        <c:v>7773.0703120000007</c:v>
                      </c:pt>
                      <c:pt idx="29">
                        <c:v>7773.0703120000007</c:v>
                      </c:pt>
                      <c:pt idx="30">
                        <c:v>7773.0703120000007</c:v>
                      </c:pt>
                    </c:numCache>
                  </c:numRef>
                </c:val>
                <c:smooth val="0"/>
              </c15:ser>
            </c15:filteredLineSeries>
          </c:ext>
        </c:extLst>
      </c:lineChart>
      <c:catAx>
        <c:axId val="-12808467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80844608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-1280844608"/>
        <c:scaling>
          <c:orientation val="minMax"/>
          <c:max val="16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80846784"/>
        <c:crosses val="autoZero"/>
        <c:crossBetween val="midCat"/>
        <c:majorUnit val="3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200" dirty="0" smtClean="0"/>
              <a:t>Low ZTC</a:t>
            </a:r>
            <a:endParaRPr lang="en-US" sz="1200" dirty="0"/>
          </a:p>
        </c:rich>
      </c:tx>
      <c:layout>
        <c:manualLayout>
          <c:xMode val="edge"/>
          <c:yMode val="edge"/>
          <c:x val="0.21555247052382534"/>
          <c:y val="2.9091293769173809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235633266090563"/>
          <c:y val="0.14081916319508786"/>
          <c:w val="0.81619092845284369"/>
          <c:h val="0.6797892817277136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Electric Power loZTC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2030</c:v>
                </c:pt>
                <c:pt idx="1">
                  <c:v>2050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158.701233</c:v>
                </c:pt>
                <c:pt idx="1">
                  <c:v>25.513646999999999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End Use loZTC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2030</c:v>
                </c:pt>
                <c:pt idx="1">
                  <c:v>2050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39.716660000000012</c:v>
                </c:pt>
                <c:pt idx="1">
                  <c:v>32.438856999999999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Export loZTC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2030</c:v>
                </c:pt>
                <c:pt idx="1">
                  <c:v>2050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114.477272</c:v>
                </c:pt>
                <c:pt idx="1">
                  <c:v>111.001328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1280846240"/>
        <c:axId val="-1280848416"/>
      </c:barChart>
      <c:catAx>
        <c:axId val="-1280846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80848416"/>
        <c:crosses val="autoZero"/>
        <c:auto val="1"/>
        <c:lblAlgn val="ctr"/>
        <c:lblOffset val="100"/>
        <c:noMultiLvlLbl val="0"/>
      </c:catAx>
      <c:valAx>
        <c:axId val="-1280848416"/>
        <c:scaling>
          <c:orientation val="minMax"/>
          <c:max val="600"/>
        </c:scaling>
        <c:delete val="1"/>
        <c:axPos val="l"/>
        <c:majorGridlines>
          <c:spPr>
            <a:ln w="9525" cap="flat" cmpd="sng" algn="ctr">
              <a:solidFill>
                <a:schemeClr val="bg1">
                  <a:lumMod val="6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-1280846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200" dirty="0" smtClean="0"/>
              <a:t>history</a:t>
            </a:r>
            <a:endParaRPr lang="en-US" sz="1200" dirty="0"/>
          </a:p>
        </c:rich>
      </c:tx>
      <c:layout>
        <c:manualLayout>
          <c:xMode val="edge"/>
          <c:yMode val="edge"/>
          <c:x val="0.24710115187830037"/>
          <c:y val="2.378112146159638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235633266090563"/>
          <c:y val="0.14081916319508786"/>
          <c:w val="0.81619092845284369"/>
          <c:h val="0.6796844287782232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Electric Power ref2023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Sheet1!$A$2:$A$2</c:f>
              <c:strCache>
                <c:ptCount val="1"/>
                <c:pt idx="0">
                  <c:v>2022</c:v>
                </c:pt>
              </c:strCache>
            </c:strRef>
          </c:cat>
          <c:val>
            <c:numRef>
              <c:f>Sheet1!$B$2:$B$2</c:f>
              <c:numCache>
                <c:formatCode>General</c:formatCode>
                <c:ptCount val="1"/>
                <c:pt idx="0">
                  <c:v>458.043274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End Use ref2023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Sheet1!$A$2:$A$2</c:f>
              <c:strCache>
                <c:ptCount val="1"/>
                <c:pt idx="0">
                  <c:v>2022</c:v>
                </c:pt>
              </c:strCache>
            </c:strRef>
          </c:cat>
          <c:val>
            <c:numRef>
              <c:f>Sheet1!$C$2:$C$2</c:f>
              <c:numCache>
                <c:formatCode>General</c:formatCode>
                <c:ptCount val="1"/>
                <c:pt idx="0">
                  <c:v>41.358212000000002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Export ref2023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Sheet1!$A$2:$A$2</c:f>
              <c:strCache>
                <c:ptCount val="1"/>
                <c:pt idx="0">
                  <c:v>2022</c:v>
                </c:pt>
              </c:strCache>
            </c:strRef>
          </c:cat>
          <c:val>
            <c:numRef>
              <c:f>Sheet1!$D$2:$D$2</c:f>
              <c:numCache>
                <c:formatCode>General</c:formatCode>
                <c:ptCount val="1"/>
                <c:pt idx="0">
                  <c:v>85.043930000000003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1280842432"/>
        <c:axId val="-1280843520"/>
      </c:barChart>
      <c:catAx>
        <c:axId val="-12808424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80843520"/>
        <c:crosses val="autoZero"/>
        <c:auto val="1"/>
        <c:lblAlgn val="ctr"/>
        <c:lblOffset val="100"/>
        <c:noMultiLvlLbl val="0"/>
      </c:catAx>
      <c:valAx>
        <c:axId val="-1280843520"/>
        <c:scaling>
          <c:orientation val="minMax"/>
          <c:max val="60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6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80842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200" dirty="0" smtClean="0"/>
              <a:t>Low OGS</a:t>
            </a:r>
            <a:endParaRPr lang="en-US" sz="1200" dirty="0"/>
          </a:p>
        </c:rich>
      </c:tx>
      <c:layout>
        <c:manualLayout>
          <c:xMode val="edge"/>
          <c:yMode val="edge"/>
          <c:x val="0.28177202484536823"/>
          <c:y val="7.2494881799116162E-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235633266090563"/>
          <c:y val="0.14081916319508786"/>
          <c:w val="0.81619092845284369"/>
          <c:h val="0.6797892817277136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Electric Power lowogs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2030</c:v>
                </c:pt>
                <c:pt idx="1">
                  <c:v>2050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273.36325099999999</c:v>
                </c:pt>
                <c:pt idx="1">
                  <c:v>215.699051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End Use lowogs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2030</c:v>
                </c:pt>
                <c:pt idx="1">
                  <c:v>2050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36.538212000000001</c:v>
                </c:pt>
                <c:pt idx="1">
                  <c:v>29.13759300000001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Export lowogs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2030</c:v>
                </c:pt>
                <c:pt idx="1">
                  <c:v>2050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113.883392</c:v>
                </c:pt>
                <c:pt idx="1">
                  <c:v>111.001335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1280848960"/>
        <c:axId val="-1280841888"/>
      </c:barChart>
      <c:catAx>
        <c:axId val="-12808489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80841888"/>
        <c:crosses val="autoZero"/>
        <c:auto val="1"/>
        <c:lblAlgn val="ctr"/>
        <c:lblOffset val="100"/>
        <c:noMultiLvlLbl val="0"/>
      </c:catAx>
      <c:valAx>
        <c:axId val="-1280841888"/>
        <c:scaling>
          <c:orientation val="minMax"/>
          <c:max val="600"/>
        </c:scaling>
        <c:delete val="1"/>
        <c:axPos val="l"/>
        <c:majorGridlines>
          <c:spPr>
            <a:ln w="9525" cap="flat" cmpd="sng" algn="ctr">
              <a:solidFill>
                <a:schemeClr val="bg1">
                  <a:lumMod val="6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-1280848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200" dirty="0" smtClean="0"/>
              <a:t>Ref</a:t>
            </a:r>
            <a:endParaRPr lang="en-US" sz="1200" dirty="0"/>
          </a:p>
        </c:rich>
      </c:tx>
      <c:layout>
        <c:manualLayout>
          <c:xMode val="edge"/>
          <c:yMode val="edge"/>
          <c:x val="0.2983269134257539"/>
          <c:y val="2.378124059117341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235633266090563"/>
          <c:y val="0.14081916319508786"/>
          <c:w val="0.81619092845284369"/>
          <c:h val="0.6797892817277136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Electric Power ref2023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2030</c:v>
                </c:pt>
                <c:pt idx="1">
                  <c:v>2050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188.800568</c:v>
                </c:pt>
                <c:pt idx="1">
                  <c:v>131.24400299999999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End Use ref2023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2030</c:v>
                </c:pt>
                <c:pt idx="1">
                  <c:v>2050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38.601042999999997</c:v>
                </c:pt>
                <c:pt idx="1">
                  <c:v>31.522009000000001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Export ref2023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2030</c:v>
                </c:pt>
                <c:pt idx="1">
                  <c:v>2050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114.500984</c:v>
                </c:pt>
                <c:pt idx="1">
                  <c:v>111.503181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1280839168"/>
        <c:axId val="-1280851136"/>
      </c:barChart>
      <c:catAx>
        <c:axId val="-1280839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80851136"/>
        <c:crosses val="autoZero"/>
        <c:auto val="1"/>
        <c:lblAlgn val="ctr"/>
        <c:lblOffset val="100"/>
        <c:noMultiLvlLbl val="0"/>
      </c:catAx>
      <c:valAx>
        <c:axId val="-1280851136"/>
        <c:scaling>
          <c:orientation val="minMax"/>
          <c:max val="600"/>
        </c:scaling>
        <c:delete val="1"/>
        <c:axPos val="l"/>
        <c:majorGridlines>
          <c:spPr>
            <a:ln w="9525" cap="flat" cmpd="sng" algn="ctr">
              <a:solidFill>
                <a:schemeClr val="bg1">
                  <a:lumMod val="6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-12808391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343146068076819"/>
          <c:y val="0.17664461565930403"/>
          <c:w val="0.68200488083061861"/>
          <c:h val="0.66427823034420586"/>
        </c:manualLayout>
      </c:layout>
      <c:areaChart>
        <c:grouping val="standard"/>
        <c:varyColors val="0"/>
        <c:ser>
          <c:idx val="2"/>
          <c:order val="1"/>
          <c:tx>
            <c:strRef>
              <c:f>Sheet1!$R$1</c:f>
              <c:strCache>
                <c:ptCount val="1"/>
                <c:pt idx="0">
                  <c:v>Max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 w="22225">
              <a:noFill/>
            </a:ln>
            <a:effectLst/>
          </c:spPr>
          <c:cat>
            <c:numRef>
              <c:f>Sheet1!$A$2:$A$42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Sheet1!$R$2:$R$42</c:f>
              <c:numCache>
                <c:formatCode>General</c:formatCode>
                <c:ptCount val="41"/>
                <c:pt idx="0">
                  <c:v>3.7504400832383702</c:v>
                </c:pt>
                <c:pt idx="1">
                  <c:v>5.8512679348156897</c:v>
                </c:pt>
                <c:pt idx="2">
                  <c:v>10.823105995055</c:v>
                </c:pt>
                <c:pt idx="3">
                  <c:v>17.2168409052958</c:v>
                </c:pt>
                <c:pt idx="4">
                  <c:v>28.923689929999998</c:v>
                </c:pt>
                <c:pt idx="5">
                  <c:v>39.032170929999999</c:v>
                </c:pt>
                <c:pt idx="6">
                  <c:v>54.866491770000003</c:v>
                </c:pt>
                <c:pt idx="7">
                  <c:v>77.277147619999994</c:v>
                </c:pt>
                <c:pt idx="8">
                  <c:v>93.364589120000005</c:v>
                </c:pt>
                <c:pt idx="9">
                  <c:v>106.89426951999999</c:v>
                </c:pt>
                <c:pt idx="10">
                  <c:v>130.72109470999999</c:v>
                </c:pt>
                <c:pt idx="11">
                  <c:v>164.42244987999999</c:v>
                </c:pt>
                <c:pt idx="12">
                  <c:v>205.05664100000001</c:v>
                </c:pt>
                <c:pt idx="13">
                  <c:v>256.96063199999998</c:v>
                </c:pt>
                <c:pt idx="14">
                  <c:v>341.59069799999997</c:v>
                </c:pt>
                <c:pt idx="15">
                  <c:v>473.47467</c:v>
                </c:pt>
                <c:pt idx="16">
                  <c:v>619.440247</c:v>
                </c:pt>
                <c:pt idx="17">
                  <c:v>787.475281</c:v>
                </c:pt>
                <c:pt idx="18">
                  <c:v>928.84271200000001</c:v>
                </c:pt>
                <c:pt idx="19">
                  <c:v>1010.5401000000001</c:v>
                </c:pt>
                <c:pt idx="20">
                  <c:v>1082.3937989999999</c:v>
                </c:pt>
                <c:pt idx="21">
                  <c:v>1130.1826169999999</c:v>
                </c:pt>
                <c:pt idx="22">
                  <c:v>1172.4887699999999</c:v>
                </c:pt>
                <c:pt idx="23">
                  <c:v>1225.7260739999999</c:v>
                </c:pt>
                <c:pt idx="24">
                  <c:v>1312.3756100000001</c:v>
                </c:pt>
                <c:pt idx="25">
                  <c:v>1383.338135</c:v>
                </c:pt>
                <c:pt idx="26">
                  <c:v>1479.784668</c:v>
                </c:pt>
                <c:pt idx="27">
                  <c:v>1547.6979980000001</c:v>
                </c:pt>
                <c:pt idx="28">
                  <c:v>1605.115967</c:v>
                </c:pt>
                <c:pt idx="29">
                  <c:v>1670.158447</c:v>
                </c:pt>
                <c:pt idx="30">
                  <c:v>1722.5435789999999</c:v>
                </c:pt>
                <c:pt idx="31">
                  <c:v>1788.8436280000001</c:v>
                </c:pt>
                <c:pt idx="32">
                  <c:v>1857.662231</c:v>
                </c:pt>
                <c:pt idx="33">
                  <c:v>1988.0913089999999</c:v>
                </c:pt>
                <c:pt idx="34">
                  <c:v>2108.1823730000001</c:v>
                </c:pt>
                <c:pt idx="35">
                  <c:v>2209.2919919999999</c:v>
                </c:pt>
                <c:pt idx="36">
                  <c:v>2271.8752439999998</c:v>
                </c:pt>
                <c:pt idx="37">
                  <c:v>2349.6547850000002</c:v>
                </c:pt>
                <c:pt idx="38">
                  <c:v>2443.9985350000002</c:v>
                </c:pt>
                <c:pt idx="39">
                  <c:v>2536.7441410000001</c:v>
                </c:pt>
                <c:pt idx="40">
                  <c:v>2644.3413089999999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5A5-4D81-8192-0AF83899C3A8}"/>
            </c:ext>
          </c:extLst>
        </c:ser>
        <c:ser>
          <c:idx val="3"/>
          <c:order val="2"/>
          <c:tx>
            <c:strRef>
              <c:f>Sheet1!$S$1</c:f>
              <c:strCache>
                <c:ptCount val="1"/>
                <c:pt idx="0">
                  <c:v>Min</c:v>
                </c:pt>
              </c:strCache>
            </c:strRef>
          </c:tx>
          <c:spPr>
            <a:solidFill>
              <a:schemeClr val="bg1"/>
            </a:solidFill>
            <a:ln w="22225">
              <a:noFill/>
            </a:ln>
            <a:effectLst/>
          </c:spPr>
          <c:cat>
            <c:numRef>
              <c:f>Sheet1!$A$2:$A$42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Sheet1!$S$2:$S$42</c:f>
              <c:numCache>
                <c:formatCode>General</c:formatCode>
                <c:ptCount val="41"/>
                <c:pt idx="0">
                  <c:v>3.7504400832383702</c:v>
                </c:pt>
                <c:pt idx="1">
                  <c:v>5.8512679348156897</c:v>
                </c:pt>
                <c:pt idx="2">
                  <c:v>10.823105995055</c:v>
                </c:pt>
                <c:pt idx="3">
                  <c:v>17.2168409052958</c:v>
                </c:pt>
                <c:pt idx="4">
                  <c:v>28.923689929999998</c:v>
                </c:pt>
                <c:pt idx="5">
                  <c:v>39.032170929999999</c:v>
                </c:pt>
                <c:pt idx="6">
                  <c:v>54.866491770000003</c:v>
                </c:pt>
                <c:pt idx="7">
                  <c:v>77.277147619999994</c:v>
                </c:pt>
                <c:pt idx="8">
                  <c:v>93.364589120000005</c:v>
                </c:pt>
                <c:pt idx="9">
                  <c:v>106.89426951999999</c:v>
                </c:pt>
                <c:pt idx="10">
                  <c:v>130.72109470999999</c:v>
                </c:pt>
                <c:pt idx="11">
                  <c:v>164.42244987999999</c:v>
                </c:pt>
                <c:pt idx="12">
                  <c:v>204.88159200000001</c:v>
                </c:pt>
                <c:pt idx="13">
                  <c:v>256.65481599999998</c:v>
                </c:pt>
                <c:pt idx="14">
                  <c:v>338.86077899999998</c:v>
                </c:pt>
                <c:pt idx="15">
                  <c:v>390.96154799999999</c:v>
                </c:pt>
                <c:pt idx="16">
                  <c:v>434.64730800000001</c:v>
                </c:pt>
                <c:pt idx="17">
                  <c:v>470.766052</c:v>
                </c:pt>
                <c:pt idx="18">
                  <c:v>486.83099399999998</c:v>
                </c:pt>
                <c:pt idx="19">
                  <c:v>505.28045700000001</c:v>
                </c:pt>
                <c:pt idx="20">
                  <c:v>517.44164999999998</c:v>
                </c:pt>
                <c:pt idx="21">
                  <c:v>547.20300299999997</c:v>
                </c:pt>
                <c:pt idx="22">
                  <c:v>571.73144500000001</c:v>
                </c:pt>
                <c:pt idx="23">
                  <c:v>610.00292999999999</c:v>
                </c:pt>
                <c:pt idx="24">
                  <c:v>667.02465800000004</c:v>
                </c:pt>
                <c:pt idx="25">
                  <c:v>723.03973399999995</c:v>
                </c:pt>
                <c:pt idx="26">
                  <c:v>751.65612799999997</c:v>
                </c:pt>
                <c:pt idx="27">
                  <c:v>776.88842799999998</c:v>
                </c:pt>
                <c:pt idx="28">
                  <c:v>803.97271699999999</c:v>
                </c:pt>
                <c:pt idx="29">
                  <c:v>827.06646699999999</c:v>
                </c:pt>
                <c:pt idx="30">
                  <c:v>851.07226600000001</c:v>
                </c:pt>
                <c:pt idx="31">
                  <c:v>872.87548800000002</c:v>
                </c:pt>
                <c:pt idx="32">
                  <c:v>889.91766399999995</c:v>
                </c:pt>
                <c:pt idx="33">
                  <c:v>903.021118</c:v>
                </c:pt>
                <c:pt idx="34">
                  <c:v>920.54199200000005</c:v>
                </c:pt>
                <c:pt idx="35">
                  <c:v>942.01574700000003</c:v>
                </c:pt>
                <c:pt idx="36">
                  <c:v>967.60156199999994</c:v>
                </c:pt>
                <c:pt idx="37">
                  <c:v>988.13915999999995</c:v>
                </c:pt>
                <c:pt idx="38">
                  <c:v>1009.7193600000001</c:v>
                </c:pt>
                <c:pt idx="39">
                  <c:v>1028.569092</c:v>
                </c:pt>
                <c:pt idx="40">
                  <c:v>1055.3572999999999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5A5-4D81-8192-0AF83899C3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411888752"/>
        <c:axId val="-1287622832"/>
      </c:areaChart>
      <c:lineChart>
        <c:grouping val="standard"/>
        <c:varyColors val="0"/>
        <c:ser>
          <c:idx val="1"/>
          <c:order val="0"/>
          <c:tx>
            <c:strRef>
              <c:f>Sheet1!$Q$1</c:f>
              <c:strCache>
                <c:ptCount val="1"/>
                <c:pt idx="0">
                  <c:v>ref2023</c:v>
                </c:pt>
              </c:strCache>
            </c:strRef>
          </c:tx>
          <c:spPr>
            <a:ln w="2222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Sheet1!$A$2:$A$42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Sheet1!$Q$2:$Q$42</c:f>
              <c:numCache>
                <c:formatCode>General</c:formatCode>
                <c:ptCount val="41"/>
                <c:pt idx="0">
                  <c:v>3.7504400832383702</c:v>
                </c:pt>
                <c:pt idx="1">
                  <c:v>5.8512679348156897</c:v>
                </c:pt>
                <c:pt idx="2">
                  <c:v>10.823105995055</c:v>
                </c:pt>
                <c:pt idx="3">
                  <c:v>17.2168409052958</c:v>
                </c:pt>
                <c:pt idx="4">
                  <c:v>28.923689929999998</c:v>
                </c:pt>
                <c:pt idx="5">
                  <c:v>39.032170929999999</c:v>
                </c:pt>
                <c:pt idx="6">
                  <c:v>54.866491770000003</c:v>
                </c:pt>
                <c:pt idx="7">
                  <c:v>77.277147619999994</c:v>
                </c:pt>
                <c:pt idx="8">
                  <c:v>93.364589120000005</c:v>
                </c:pt>
                <c:pt idx="9">
                  <c:v>106.89426951999999</c:v>
                </c:pt>
                <c:pt idx="10">
                  <c:v>130.72109470999999</c:v>
                </c:pt>
                <c:pt idx="11">
                  <c:v>164.42244987999999</c:v>
                </c:pt>
                <c:pt idx="12">
                  <c:v>205.036057</c:v>
                </c:pt>
                <c:pt idx="13">
                  <c:v>256.96063199999998</c:v>
                </c:pt>
                <c:pt idx="14">
                  <c:v>340.97277800000001</c:v>
                </c:pt>
                <c:pt idx="15">
                  <c:v>467.74664300000001</c:v>
                </c:pt>
                <c:pt idx="16">
                  <c:v>609.45904499999995</c:v>
                </c:pt>
                <c:pt idx="17">
                  <c:v>740.28387499999997</c:v>
                </c:pt>
                <c:pt idx="18">
                  <c:v>822.93804899999998</c:v>
                </c:pt>
                <c:pt idx="19">
                  <c:v>875.13500999999997</c:v>
                </c:pt>
                <c:pt idx="20">
                  <c:v>911.15679899999998</c:v>
                </c:pt>
                <c:pt idx="21">
                  <c:v>963.16156000000001</c:v>
                </c:pt>
                <c:pt idx="22">
                  <c:v>1028.0117190000001</c:v>
                </c:pt>
                <c:pt idx="23">
                  <c:v>1076.8211670000001</c:v>
                </c:pt>
                <c:pt idx="24">
                  <c:v>1122.4106449999999</c:v>
                </c:pt>
                <c:pt idx="25">
                  <c:v>1151.1918949999999</c:v>
                </c:pt>
                <c:pt idx="26">
                  <c:v>1199.022461</c:v>
                </c:pt>
                <c:pt idx="27">
                  <c:v>1246.7198490000001</c:v>
                </c:pt>
                <c:pt idx="28">
                  <c:v>1295.5960689999999</c:v>
                </c:pt>
                <c:pt idx="29">
                  <c:v>1331.621948</c:v>
                </c:pt>
                <c:pt idx="30">
                  <c:v>1377.7451169999999</c:v>
                </c:pt>
                <c:pt idx="31">
                  <c:v>1407.4841309999999</c:v>
                </c:pt>
                <c:pt idx="32">
                  <c:v>1439.8161620000001</c:v>
                </c:pt>
                <c:pt idx="33">
                  <c:v>1477.3801269999999</c:v>
                </c:pt>
                <c:pt idx="34">
                  <c:v>1526.9357910000001</c:v>
                </c:pt>
                <c:pt idx="35">
                  <c:v>1572.937134</c:v>
                </c:pt>
                <c:pt idx="36">
                  <c:v>1636.6370850000001</c:v>
                </c:pt>
                <c:pt idx="37">
                  <c:v>1681.697754</c:v>
                </c:pt>
                <c:pt idx="38">
                  <c:v>1724.794678</c:v>
                </c:pt>
                <c:pt idx="39">
                  <c:v>1774.6804199999999</c:v>
                </c:pt>
                <c:pt idx="40">
                  <c:v>1828.0029300000001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85A5-4D81-8192-0AF83899C3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411888752"/>
        <c:axId val="-1287622832"/>
      </c:lineChart>
      <c:catAx>
        <c:axId val="-14118887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87622832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-1287622832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low"/>
        <c:spPr>
          <a:noFill/>
          <a:ln w="22225">
            <a:solidFill>
              <a:schemeClr val="bg1">
                <a:lumMod val="65000"/>
              </a:schemeClr>
            </a:solidFill>
            <a:prstDash val="lgDash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411888752"/>
        <c:crossesAt val="13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200" dirty="0" smtClean="0"/>
              <a:t>High ZTC</a:t>
            </a:r>
            <a:endParaRPr lang="en-US" sz="1200" dirty="0"/>
          </a:p>
        </c:rich>
      </c:tx>
      <c:layout>
        <c:manualLayout>
          <c:xMode val="edge"/>
          <c:yMode val="edge"/>
          <c:x val="0.2983269134257539"/>
          <c:y val="2.9092584825707439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23562690234571"/>
          <c:y val="0.14081915462884687"/>
          <c:w val="0.81619092845284369"/>
          <c:h val="0.6797892817277136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Electric Power hiZTC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2030</c:v>
                </c:pt>
                <c:pt idx="1">
                  <c:v>2050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273.72885100000002</c:v>
                </c:pt>
                <c:pt idx="1">
                  <c:v>222.61883499999999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End Use hiZTC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2030</c:v>
                </c:pt>
                <c:pt idx="1">
                  <c:v>2050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39.536417999999998</c:v>
                </c:pt>
                <c:pt idx="1">
                  <c:v>32.107380999999997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Export hiZTC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2030</c:v>
                </c:pt>
                <c:pt idx="1">
                  <c:v>2050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114.47727999999999</c:v>
                </c:pt>
                <c:pt idx="1">
                  <c:v>111.001335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1280841344"/>
        <c:axId val="-1280840800"/>
      </c:barChart>
      <c:catAx>
        <c:axId val="-12808413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80840800"/>
        <c:crosses val="autoZero"/>
        <c:auto val="1"/>
        <c:lblAlgn val="ctr"/>
        <c:lblOffset val="100"/>
        <c:noMultiLvlLbl val="0"/>
      </c:catAx>
      <c:valAx>
        <c:axId val="-1280840800"/>
        <c:scaling>
          <c:orientation val="minMax"/>
          <c:max val="600"/>
        </c:scaling>
        <c:delete val="1"/>
        <c:axPos val="l"/>
        <c:majorGridlines>
          <c:spPr>
            <a:ln w="9525" cap="flat" cmpd="sng" algn="ctr">
              <a:solidFill>
                <a:schemeClr val="bg1">
                  <a:lumMod val="6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-1280841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200" dirty="0" smtClean="0"/>
              <a:t>High OGS</a:t>
            </a:r>
            <a:endParaRPr lang="en-US" sz="1200" dirty="0"/>
          </a:p>
        </c:rich>
      </c:tx>
      <c:layout>
        <c:manualLayout>
          <c:xMode val="edge"/>
          <c:yMode val="edge"/>
          <c:x val="0.2983269134257539"/>
          <c:y val="2.9092584825707439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235633266090563"/>
          <c:y val="0.14081916319508786"/>
          <c:w val="0.81619092845284369"/>
          <c:h val="0.6797892817277136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Electric Power highogs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2030</c:v>
                </c:pt>
                <c:pt idx="1">
                  <c:v>2050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164.690552</c:v>
                </c:pt>
                <c:pt idx="1">
                  <c:v>101.540291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End Use highogs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2030</c:v>
                </c:pt>
                <c:pt idx="1">
                  <c:v>2050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42.127744</c:v>
                </c:pt>
                <c:pt idx="1">
                  <c:v>34.500050000000002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Export highogs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2030</c:v>
                </c:pt>
                <c:pt idx="1">
                  <c:v>2050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114.477272</c:v>
                </c:pt>
                <c:pt idx="1">
                  <c:v>111.001328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1280836992"/>
        <c:axId val="-1280840256"/>
      </c:barChart>
      <c:catAx>
        <c:axId val="-12808369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80840256"/>
        <c:crosses val="autoZero"/>
        <c:auto val="1"/>
        <c:lblAlgn val="ctr"/>
        <c:lblOffset val="100"/>
        <c:noMultiLvlLbl val="0"/>
      </c:catAx>
      <c:valAx>
        <c:axId val="-1280840256"/>
        <c:scaling>
          <c:orientation val="minMax"/>
          <c:max val="600"/>
        </c:scaling>
        <c:delete val="1"/>
        <c:axPos val="l"/>
        <c:majorGridlines>
          <c:spPr>
            <a:ln w="9525" cap="flat" cmpd="sng" algn="ctr">
              <a:solidFill>
                <a:schemeClr val="bg1">
                  <a:lumMod val="6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-12808369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902077137752089"/>
          <c:y val="0.20015886809253067"/>
          <c:w val="0.7511233243516211"/>
          <c:h val="0.70534375149736417"/>
        </c:manualLayout>
      </c:layout>
      <c:areaChart>
        <c:grouping val="stacked"/>
        <c:varyColors val="0"/>
        <c:ser>
          <c:idx val="16"/>
          <c:order val="16"/>
          <c:tx>
            <c:strRef>
              <c:f>Sheet1!$R$1</c:f>
              <c:strCache>
                <c:ptCount val="1"/>
                <c:pt idx="0">
                  <c:v>Min</c:v>
                </c:pt>
              </c:strCache>
            </c:strRef>
          </c:tx>
          <c:spPr>
            <a:noFill/>
            <a:ln>
              <a:noFill/>
            </a:ln>
            <a:effectLst/>
          </c:spPr>
          <c:cat>
            <c:numRef>
              <c:f>Sheet1!$A$2:$A$52</c:f>
              <c:numCache>
                <c:formatCode>General</c:formatCode>
                <c:ptCount val="5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  <c:pt idx="50">
                  <c:v>2050</c:v>
                </c:pt>
              </c:numCache>
            </c:numRef>
          </c:cat>
          <c:val>
            <c:numRef>
              <c:f>Sheet1!$R$2:$R$52</c:f>
              <c:numCache>
                <c:formatCode>General</c:formatCode>
                <c:ptCount val="51"/>
                <c:pt idx="0">
                  <c:v>314.28390000000002</c:v>
                </c:pt>
                <c:pt idx="1">
                  <c:v>314.78250000000003</c:v>
                </c:pt>
                <c:pt idx="2">
                  <c:v>314.44209999999998</c:v>
                </c:pt>
                <c:pt idx="3">
                  <c:v>310.71075400000001</c:v>
                </c:pt>
                <c:pt idx="4">
                  <c:v>310.28277600000001</c:v>
                </c:pt>
                <c:pt idx="5">
                  <c:v>310.63687099999999</c:v>
                </c:pt>
                <c:pt idx="6">
                  <c:v>310.51559400000002</c:v>
                </c:pt>
                <c:pt idx="7">
                  <c:v>310.14440000000002</c:v>
                </c:pt>
                <c:pt idx="8">
                  <c:v>311.28539999999998</c:v>
                </c:pt>
                <c:pt idx="9">
                  <c:v>303.47406000000001</c:v>
                </c:pt>
                <c:pt idx="10">
                  <c:v>297.38139999999999</c:v>
                </c:pt>
                <c:pt idx="11">
                  <c:v>298.38720000000001</c:v>
                </c:pt>
                <c:pt idx="12">
                  <c:v>292.2131</c:v>
                </c:pt>
                <c:pt idx="13">
                  <c:v>286.81509399999999</c:v>
                </c:pt>
                <c:pt idx="14">
                  <c:v>282.13626099999999</c:v>
                </c:pt>
                <c:pt idx="15">
                  <c:v>268.23169999999999</c:v>
                </c:pt>
                <c:pt idx="16">
                  <c:v>259.11196899999999</c:v>
                </c:pt>
                <c:pt idx="17">
                  <c:v>253.04525799999999</c:v>
                </c:pt>
                <c:pt idx="18">
                  <c:v>239.3759</c:v>
                </c:pt>
                <c:pt idx="19">
                  <c:v>225.23310000000001</c:v>
                </c:pt>
                <c:pt idx="20">
                  <c:v>215.625168</c:v>
                </c:pt>
                <c:pt idx="21">
                  <c:v>210.026062</c:v>
                </c:pt>
                <c:pt idx="22">
                  <c:v>201.1789</c:v>
                </c:pt>
                <c:pt idx="23">
                  <c:v>191.47254899999999</c:v>
                </c:pt>
                <c:pt idx="24">
                  <c:v>187.21241800000001</c:v>
                </c:pt>
                <c:pt idx="25">
                  <c:v>161.69892899999999</c:v>
                </c:pt>
                <c:pt idx="26">
                  <c:v>153.78263899999999</c:v>
                </c:pt>
                <c:pt idx="27">
                  <c:v>137.34983800000001</c:v>
                </c:pt>
                <c:pt idx="28">
                  <c:v>120.067825</c:v>
                </c:pt>
                <c:pt idx="29">
                  <c:v>99.835068000000007</c:v>
                </c:pt>
                <c:pt idx="30">
                  <c:v>78.259865000000005</c:v>
                </c:pt>
                <c:pt idx="31">
                  <c:v>73.916770999999997</c:v>
                </c:pt>
                <c:pt idx="32">
                  <c:v>69.720978000000002</c:v>
                </c:pt>
                <c:pt idx="33">
                  <c:v>68.948234999999997</c:v>
                </c:pt>
                <c:pt idx="34">
                  <c:v>62.571255000000001</c:v>
                </c:pt>
                <c:pt idx="35">
                  <c:v>59.319251999999999</c:v>
                </c:pt>
                <c:pt idx="36">
                  <c:v>58.574950999999999</c:v>
                </c:pt>
                <c:pt idx="37">
                  <c:v>55.596778999999998</c:v>
                </c:pt>
                <c:pt idx="38">
                  <c:v>50.778773999999999</c:v>
                </c:pt>
                <c:pt idx="39">
                  <c:v>49.739562999999997</c:v>
                </c:pt>
                <c:pt idx="40">
                  <c:v>46.614516999999999</c:v>
                </c:pt>
                <c:pt idx="41">
                  <c:v>44.814712999999998</c:v>
                </c:pt>
                <c:pt idx="42">
                  <c:v>40.556637000000002</c:v>
                </c:pt>
                <c:pt idx="43">
                  <c:v>39.685187999999997</c:v>
                </c:pt>
                <c:pt idx="44">
                  <c:v>36.263244999999998</c:v>
                </c:pt>
                <c:pt idx="45">
                  <c:v>34.218231000000003</c:v>
                </c:pt>
                <c:pt idx="46">
                  <c:v>32.466571999999999</c:v>
                </c:pt>
                <c:pt idx="47">
                  <c:v>31.766656999999999</c:v>
                </c:pt>
                <c:pt idx="48">
                  <c:v>29.12162</c:v>
                </c:pt>
                <c:pt idx="49">
                  <c:v>25.774543999999999</c:v>
                </c:pt>
                <c:pt idx="50">
                  <c:v>23.367885999999999</c:v>
                </c:pt>
              </c:numCache>
            </c:numRef>
          </c:val>
        </c:ser>
        <c:ser>
          <c:idx val="17"/>
          <c:order val="17"/>
          <c:tx>
            <c:strRef>
              <c:f>Sheet1!$T$1</c:f>
              <c:strCache>
                <c:ptCount val="1"/>
                <c:pt idx="0">
                  <c:v>Diff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cat>
            <c:numRef>
              <c:f>Sheet1!$A$2:$A$52</c:f>
              <c:numCache>
                <c:formatCode>General</c:formatCode>
                <c:ptCount val="5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  <c:pt idx="50">
                  <c:v>2050</c:v>
                </c:pt>
              </c:numCache>
            </c:numRef>
          </c:cat>
          <c:val>
            <c:numRef>
              <c:f>Sheet1!$T$2:$T$52</c:f>
              <c:numCache>
                <c:formatCode>General</c:formatCode>
                <c:ptCount val="51"/>
                <c:pt idx="0">
                  <c:v>3.5999999965952156E-5</c:v>
                </c:pt>
                <c:pt idx="1">
                  <c:v>3.1999999976051186E-5</c:v>
                </c:pt>
                <c:pt idx="2">
                  <c:v>8.0000000366453605E-6</c:v>
                </c:pt>
                <c:pt idx="3">
                  <c:v>4.5999999997548002E-5</c:v>
                </c:pt>
                <c:pt idx="4">
                  <c:v>2.3999999996249244E-5</c:v>
                </c:pt>
                <c:pt idx="5">
                  <c:v>2.9000000040468876E-5</c:v>
                </c:pt>
                <c:pt idx="6">
                  <c:v>5.9999999848514562E-6</c:v>
                </c:pt>
                <c:pt idx="7">
                  <c:v>3.9999999955853127E-5</c:v>
                </c:pt>
                <c:pt idx="8">
                  <c:v>0</c:v>
                </c:pt>
                <c:pt idx="9">
                  <c:v>4.0000000012696546E-5</c:v>
                </c:pt>
                <c:pt idx="10">
                  <c:v>3.9000000015221303E-5</c:v>
                </c:pt>
                <c:pt idx="11">
                  <c:v>6.999999982326699E-6</c:v>
                </c:pt>
                <c:pt idx="12">
                  <c:v>3.5000000025320332E-5</c:v>
                </c:pt>
                <c:pt idx="13">
                  <c:v>5.9999999848514562E-6</c:v>
                </c:pt>
                <c:pt idx="14">
                  <c:v>3.9000000015221303E-5</c:v>
                </c:pt>
                <c:pt idx="15">
                  <c:v>2.0000000006348273E-5</c:v>
                </c:pt>
                <c:pt idx="16">
                  <c:v>3.1000000035419362E-5</c:v>
                </c:pt>
                <c:pt idx="17">
                  <c:v>4.2000000007647031E-5</c:v>
                </c:pt>
                <c:pt idx="18">
                  <c:v>1.5999999988025593E-5</c:v>
                </c:pt>
                <c:pt idx="19">
                  <c:v>9.0000000056988938E-6</c:v>
                </c:pt>
                <c:pt idx="20">
                  <c:v>3.2000000004472895E-5</c:v>
                </c:pt>
                <c:pt idx="21">
                  <c:v>3.8000000017746061E-5</c:v>
                </c:pt>
                <c:pt idx="22">
                  <c:v>5.5000000003246896E-5</c:v>
                </c:pt>
                <c:pt idx="23">
                  <c:v>1.2345000000010486E-2</c:v>
                </c:pt>
                <c:pt idx="24">
                  <c:v>3.3675999999985606E-2</c:v>
                </c:pt>
                <c:pt idx="25">
                  <c:v>9.2771450000000186</c:v>
                </c:pt>
                <c:pt idx="26">
                  <c:v>10.407501000000025</c:v>
                </c:pt>
                <c:pt idx="27">
                  <c:v>21.082108000000005</c:v>
                </c:pt>
                <c:pt idx="28">
                  <c:v>27.297225999999995</c:v>
                </c:pt>
                <c:pt idx="29">
                  <c:v>38.852126999999996</c:v>
                </c:pt>
                <c:pt idx="30">
                  <c:v>51.496254000000008</c:v>
                </c:pt>
                <c:pt idx="31">
                  <c:v>55.831733999999997</c:v>
                </c:pt>
                <c:pt idx="32">
                  <c:v>57.064712</c:v>
                </c:pt>
                <c:pt idx="33">
                  <c:v>57.068306000000007</c:v>
                </c:pt>
                <c:pt idx="34">
                  <c:v>60.672976999999996</c:v>
                </c:pt>
                <c:pt idx="35">
                  <c:v>62.301055999999996</c:v>
                </c:pt>
                <c:pt idx="36">
                  <c:v>63.037048999999996</c:v>
                </c:pt>
                <c:pt idx="37">
                  <c:v>63.965468999999999</c:v>
                </c:pt>
                <c:pt idx="38">
                  <c:v>64.854664</c:v>
                </c:pt>
                <c:pt idx="39">
                  <c:v>64.714302000000004</c:v>
                </c:pt>
                <c:pt idx="40">
                  <c:v>65.102417000000003</c:v>
                </c:pt>
                <c:pt idx="41">
                  <c:v>65.699066000000002</c:v>
                </c:pt>
                <c:pt idx="42">
                  <c:v>69.093670000000003</c:v>
                </c:pt>
                <c:pt idx="43">
                  <c:v>69.380600000000001</c:v>
                </c:pt>
                <c:pt idx="44">
                  <c:v>72.793777000000006</c:v>
                </c:pt>
                <c:pt idx="45">
                  <c:v>72.139037999999999</c:v>
                </c:pt>
                <c:pt idx="46">
                  <c:v>71.401661000000004</c:v>
                </c:pt>
                <c:pt idx="47">
                  <c:v>71.499853000000002</c:v>
                </c:pt>
                <c:pt idx="48">
                  <c:v>73.831261000000012</c:v>
                </c:pt>
                <c:pt idx="49">
                  <c:v>77.168723999999997</c:v>
                </c:pt>
                <c:pt idx="50">
                  <c:v>79.566707000000008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280850048"/>
        <c:axId val="-1280839712"/>
      </c:areaChar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lowprice</c:v>
                </c:pt>
              </c:strCache>
            </c:strRef>
          </c:tx>
          <c:spPr>
            <a:ln w="22225" cap="rnd">
              <a:noFill/>
              <a:prstDash val="solid"/>
              <a:round/>
            </a:ln>
            <a:effectLst/>
          </c:spPr>
          <c:marker>
            <c:symbol val="none"/>
          </c:marker>
          <c:cat>
            <c:numRef>
              <c:f>Sheet1!$A$2:$A$52</c:f>
              <c:numCache>
                <c:formatCode>General</c:formatCode>
                <c:ptCount val="5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  <c:pt idx="50">
                  <c:v>2050</c:v>
                </c:pt>
              </c:numCache>
            </c:numRef>
          </c:cat>
          <c:val>
            <c:numRef>
              <c:f>Sheet1!$B$2:$B$52</c:f>
              <c:numCache>
                <c:formatCode>General</c:formatCode>
                <c:ptCount val="51"/>
                <c:pt idx="0">
                  <c:v>314.28393599999998</c:v>
                </c:pt>
                <c:pt idx="1">
                  <c:v>314.782532</c:v>
                </c:pt>
                <c:pt idx="2">
                  <c:v>314.44210800000002</c:v>
                </c:pt>
                <c:pt idx="3">
                  <c:v>310.71075400000001</c:v>
                </c:pt>
                <c:pt idx="4">
                  <c:v>310.28277600000001</c:v>
                </c:pt>
                <c:pt idx="5">
                  <c:v>310.63687099999999</c:v>
                </c:pt>
                <c:pt idx="6">
                  <c:v>310.51559400000002</c:v>
                </c:pt>
                <c:pt idx="7">
                  <c:v>310.14443999999997</c:v>
                </c:pt>
                <c:pt idx="8">
                  <c:v>311.28539999999998</c:v>
                </c:pt>
                <c:pt idx="9">
                  <c:v>303.47406000000001</c:v>
                </c:pt>
                <c:pt idx="10">
                  <c:v>297.381439</c:v>
                </c:pt>
                <c:pt idx="11">
                  <c:v>298.38720699999999</c:v>
                </c:pt>
                <c:pt idx="12">
                  <c:v>292.21313500000002</c:v>
                </c:pt>
                <c:pt idx="13">
                  <c:v>286.81509399999999</c:v>
                </c:pt>
                <c:pt idx="14">
                  <c:v>282.13626099999999</c:v>
                </c:pt>
                <c:pt idx="15">
                  <c:v>268.23172</c:v>
                </c:pt>
                <c:pt idx="16">
                  <c:v>259.11196899999999</c:v>
                </c:pt>
                <c:pt idx="17">
                  <c:v>253.04525799999999</c:v>
                </c:pt>
                <c:pt idx="18">
                  <c:v>239.37591599999999</c:v>
                </c:pt>
                <c:pt idx="19">
                  <c:v>225.23310900000001</c:v>
                </c:pt>
                <c:pt idx="20">
                  <c:v>215.625168</c:v>
                </c:pt>
                <c:pt idx="21">
                  <c:v>210.026062</c:v>
                </c:pt>
                <c:pt idx="22">
                  <c:v>201.17894000000001</c:v>
                </c:pt>
                <c:pt idx="23">
                  <c:v>191.47479200000001</c:v>
                </c:pt>
                <c:pt idx="24">
                  <c:v>187.23367300000001</c:v>
                </c:pt>
                <c:pt idx="25">
                  <c:v>170.97607400000001</c:v>
                </c:pt>
                <c:pt idx="26">
                  <c:v>164.19014000000001</c:v>
                </c:pt>
                <c:pt idx="27">
                  <c:v>151.26061999999999</c:v>
                </c:pt>
                <c:pt idx="28">
                  <c:v>135.121567</c:v>
                </c:pt>
                <c:pt idx="29">
                  <c:v>121.724243</c:v>
                </c:pt>
                <c:pt idx="30">
                  <c:v>110.566002</c:v>
                </c:pt>
                <c:pt idx="31">
                  <c:v>110.55759399999999</c:v>
                </c:pt>
                <c:pt idx="32">
                  <c:v>107.21217300000001</c:v>
                </c:pt>
                <c:pt idx="33">
                  <c:v>106.44136</c:v>
                </c:pt>
                <c:pt idx="34">
                  <c:v>102.95822099999999</c:v>
                </c:pt>
                <c:pt idx="35">
                  <c:v>100.417908</c:v>
                </c:pt>
                <c:pt idx="36">
                  <c:v>100.409325</c:v>
                </c:pt>
                <c:pt idx="37">
                  <c:v>97.913123999999996</c:v>
                </c:pt>
                <c:pt idx="38">
                  <c:v>93.983559</c:v>
                </c:pt>
                <c:pt idx="39">
                  <c:v>92.999519000000006</c:v>
                </c:pt>
                <c:pt idx="40">
                  <c:v>88.744225</c:v>
                </c:pt>
                <c:pt idx="41">
                  <c:v>88.316115999999994</c:v>
                </c:pt>
                <c:pt idx="42">
                  <c:v>88.308098000000001</c:v>
                </c:pt>
                <c:pt idx="43">
                  <c:v>88.299767000000003</c:v>
                </c:pt>
                <c:pt idx="44">
                  <c:v>88.290694999999999</c:v>
                </c:pt>
                <c:pt idx="45">
                  <c:v>88.281891000000002</c:v>
                </c:pt>
                <c:pt idx="46">
                  <c:v>87.620673999999994</c:v>
                </c:pt>
                <c:pt idx="47">
                  <c:v>87.612885000000006</c:v>
                </c:pt>
                <c:pt idx="48">
                  <c:v>87.604529999999997</c:v>
                </c:pt>
                <c:pt idx="49">
                  <c:v>87.596344000000002</c:v>
                </c:pt>
                <c:pt idx="50">
                  <c:v>87.588722000000004</c:v>
                </c:pt>
              </c:numCache>
            </c:numRef>
          </c:val>
          <c:smooth val="0"/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lowogs</c:v>
                </c:pt>
              </c:strCache>
            </c:strRef>
          </c:tx>
          <c:spPr>
            <a:ln w="28575" cap="rnd">
              <a:solidFill>
                <a:srgbClr val="8B8B8B"/>
              </a:solidFill>
              <a:round/>
            </a:ln>
            <a:effectLst/>
          </c:spPr>
          <c:marker>
            <c:symbol val="none"/>
          </c:marker>
          <c:cat>
            <c:numRef>
              <c:f>Sheet1!$A$2:$A$52</c:f>
              <c:numCache>
                <c:formatCode>General</c:formatCode>
                <c:ptCount val="5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  <c:pt idx="50">
                  <c:v>2050</c:v>
                </c:pt>
              </c:numCache>
            </c:numRef>
          </c:cat>
          <c:val>
            <c:numRef>
              <c:f>Sheet1!$C$2:$C$52</c:f>
              <c:numCache>
                <c:formatCode>General</c:formatCode>
                <c:ptCount val="51"/>
                <c:pt idx="0">
                  <c:v>314.28393599999998</c:v>
                </c:pt>
                <c:pt idx="1">
                  <c:v>314.782532</c:v>
                </c:pt>
                <c:pt idx="2">
                  <c:v>314.44210800000002</c:v>
                </c:pt>
                <c:pt idx="3">
                  <c:v>310.71075400000001</c:v>
                </c:pt>
                <c:pt idx="4">
                  <c:v>310.28277600000001</c:v>
                </c:pt>
                <c:pt idx="5">
                  <c:v>310.63687099999999</c:v>
                </c:pt>
                <c:pt idx="6">
                  <c:v>310.51559400000002</c:v>
                </c:pt>
                <c:pt idx="7">
                  <c:v>310.14443999999997</c:v>
                </c:pt>
                <c:pt idx="8">
                  <c:v>311.28539999999998</c:v>
                </c:pt>
                <c:pt idx="9">
                  <c:v>303.47406000000001</c:v>
                </c:pt>
                <c:pt idx="10">
                  <c:v>297.381439</c:v>
                </c:pt>
                <c:pt idx="11">
                  <c:v>298.38720699999999</c:v>
                </c:pt>
                <c:pt idx="12">
                  <c:v>292.21313500000002</c:v>
                </c:pt>
                <c:pt idx="13">
                  <c:v>286.81509399999999</c:v>
                </c:pt>
                <c:pt idx="14">
                  <c:v>282.13626099999999</c:v>
                </c:pt>
                <c:pt idx="15">
                  <c:v>268.23172</c:v>
                </c:pt>
                <c:pt idx="16">
                  <c:v>259.11196899999999</c:v>
                </c:pt>
                <c:pt idx="17">
                  <c:v>253.04525799999999</c:v>
                </c:pt>
                <c:pt idx="18">
                  <c:v>239.37591599999999</c:v>
                </c:pt>
                <c:pt idx="19">
                  <c:v>225.23310900000001</c:v>
                </c:pt>
                <c:pt idx="20">
                  <c:v>215.625168</c:v>
                </c:pt>
                <c:pt idx="21">
                  <c:v>210.026062</c:v>
                </c:pt>
                <c:pt idx="22">
                  <c:v>201.178955</c:v>
                </c:pt>
                <c:pt idx="23">
                  <c:v>191.477631</c:v>
                </c:pt>
                <c:pt idx="24">
                  <c:v>187.21241800000001</c:v>
                </c:pt>
                <c:pt idx="25">
                  <c:v>168.53068500000001</c:v>
                </c:pt>
                <c:pt idx="26">
                  <c:v>162.64166299999999</c:v>
                </c:pt>
                <c:pt idx="27">
                  <c:v>158.43194600000001</c:v>
                </c:pt>
                <c:pt idx="28">
                  <c:v>147.36505099999999</c:v>
                </c:pt>
                <c:pt idx="29">
                  <c:v>138.687195</c:v>
                </c:pt>
                <c:pt idx="30">
                  <c:v>129.30761699999999</c:v>
                </c:pt>
                <c:pt idx="31">
                  <c:v>128.31732199999999</c:v>
                </c:pt>
                <c:pt idx="32">
                  <c:v>125.050507</c:v>
                </c:pt>
                <c:pt idx="33">
                  <c:v>122.990799</c:v>
                </c:pt>
                <c:pt idx="34">
                  <c:v>119.896591</c:v>
                </c:pt>
                <c:pt idx="35">
                  <c:v>118.27323199999999</c:v>
                </c:pt>
                <c:pt idx="36">
                  <c:v>117.92318</c:v>
                </c:pt>
                <c:pt idx="37">
                  <c:v>115.15222900000001</c:v>
                </c:pt>
                <c:pt idx="38">
                  <c:v>111.95811500000001</c:v>
                </c:pt>
                <c:pt idx="39">
                  <c:v>111.610764</c:v>
                </c:pt>
                <c:pt idx="40">
                  <c:v>108.363907</c:v>
                </c:pt>
                <c:pt idx="41">
                  <c:v>107.423225</c:v>
                </c:pt>
                <c:pt idx="42">
                  <c:v>107.41609200000001</c:v>
                </c:pt>
                <c:pt idx="43">
                  <c:v>106.14312</c:v>
                </c:pt>
                <c:pt idx="44">
                  <c:v>105.476776</c:v>
                </c:pt>
                <c:pt idx="45">
                  <c:v>104.636223</c:v>
                </c:pt>
                <c:pt idx="46">
                  <c:v>103.684433</c:v>
                </c:pt>
                <c:pt idx="47">
                  <c:v>102.817123</c:v>
                </c:pt>
                <c:pt idx="48">
                  <c:v>101.836021</c:v>
                </c:pt>
                <c:pt idx="49">
                  <c:v>101.415947</c:v>
                </c:pt>
                <c:pt idx="50">
                  <c:v>101.408447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Sheet1!$D$1</c:f>
              <c:strCache>
                <c:ptCount val="1"/>
                <c:pt idx="0">
                  <c:v>lowmacro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cat>
            <c:numRef>
              <c:f>Sheet1!$A$2:$A$52</c:f>
              <c:numCache>
                <c:formatCode>General</c:formatCode>
                <c:ptCount val="5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  <c:pt idx="50">
                  <c:v>2050</c:v>
                </c:pt>
              </c:numCache>
            </c:numRef>
          </c:cat>
          <c:val>
            <c:numRef>
              <c:f>Sheet1!$D$2:$D$52</c:f>
              <c:numCache>
                <c:formatCode>General</c:formatCode>
                <c:ptCount val="51"/>
                <c:pt idx="0">
                  <c:v>314.28393599999998</c:v>
                </c:pt>
                <c:pt idx="1">
                  <c:v>314.782532</c:v>
                </c:pt>
                <c:pt idx="2">
                  <c:v>314.44210800000002</c:v>
                </c:pt>
                <c:pt idx="3">
                  <c:v>310.71075400000001</c:v>
                </c:pt>
                <c:pt idx="4">
                  <c:v>310.28277600000001</c:v>
                </c:pt>
                <c:pt idx="5">
                  <c:v>310.63687099999999</c:v>
                </c:pt>
                <c:pt idx="6">
                  <c:v>310.51559400000002</c:v>
                </c:pt>
                <c:pt idx="7">
                  <c:v>310.14443999999997</c:v>
                </c:pt>
                <c:pt idx="8">
                  <c:v>311.28539999999998</c:v>
                </c:pt>
                <c:pt idx="9">
                  <c:v>303.47406000000001</c:v>
                </c:pt>
                <c:pt idx="10">
                  <c:v>297.381439</c:v>
                </c:pt>
                <c:pt idx="11">
                  <c:v>298.38720699999999</c:v>
                </c:pt>
                <c:pt idx="12">
                  <c:v>292.21313500000002</c:v>
                </c:pt>
                <c:pt idx="13">
                  <c:v>286.81509399999999</c:v>
                </c:pt>
                <c:pt idx="14">
                  <c:v>282.13626099999999</c:v>
                </c:pt>
                <c:pt idx="15">
                  <c:v>268.23172</c:v>
                </c:pt>
                <c:pt idx="16">
                  <c:v>259.11196899999999</c:v>
                </c:pt>
                <c:pt idx="17">
                  <c:v>253.04525799999999</c:v>
                </c:pt>
                <c:pt idx="18">
                  <c:v>239.37591599999999</c:v>
                </c:pt>
                <c:pt idx="19">
                  <c:v>225.23310900000001</c:v>
                </c:pt>
                <c:pt idx="20">
                  <c:v>215.625168</c:v>
                </c:pt>
                <c:pt idx="21">
                  <c:v>210.026062</c:v>
                </c:pt>
                <c:pt idx="22">
                  <c:v>201.178955</c:v>
                </c:pt>
                <c:pt idx="23">
                  <c:v>191.47254899999999</c:v>
                </c:pt>
                <c:pt idx="24">
                  <c:v>187.22444200000001</c:v>
                </c:pt>
                <c:pt idx="25">
                  <c:v>163.651566</c:v>
                </c:pt>
                <c:pt idx="26">
                  <c:v>153.80526699999999</c:v>
                </c:pt>
                <c:pt idx="27">
                  <c:v>145.660934</c:v>
                </c:pt>
                <c:pt idx="28">
                  <c:v>125.112999</c:v>
                </c:pt>
                <c:pt idx="29">
                  <c:v>108.540825</c:v>
                </c:pt>
                <c:pt idx="30">
                  <c:v>98.174346999999997</c:v>
                </c:pt>
                <c:pt idx="31">
                  <c:v>96.611419999999995</c:v>
                </c:pt>
                <c:pt idx="32">
                  <c:v>94.085243000000006</c:v>
                </c:pt>
                <c:pt idx="33">
                  <c:v>93.232535999999996</c:v>
                </c:pt>
                <c:pt idx="34">
                  <c:v>88.749374000000003</c:v>
                </c:pt>
                <c:pt idx="35">
                  <c:v>85.306434999999993</c:v>
                </c:pt>
                <c:pt idx="36">
                  <c:v>84.474495000000005</c:v>
                </c:pt>
                <c:pt idx="37">
                  <c:v>82.399413999999993</c:v>
                </c:pt>
                <c:pt idx="38">
                  <c:v>78.486464999999995</c:v>
                </c:pt>
                <c:pt idx="39">
                  <c:v>75.284064999999998</c:v>
                </c:pt>
                <c:pt idx="40">
                  <c:v>69.829291999999995</c:v>
                </c:pt>
                <c:pt idx="41">
                  <c:v>69.480666999999997</c:v>
                </c:pt>
                <c:pt idx="42">
                  <c:v>69.472572</c:v>
                </c:pt>
                <c:pt idx="43">
                  <c:v>69.464652999999998</c:v>
                </c:pt>
                <c:pt idx="44">
                  <c:v>69.456596000000005</c:v>
                </c:pt>
                <c:pt idx="45">
                  <c:v>69.448532</c:v>
                </c:pt>
                <c:pt idx="46">
                  <c:v>68.688873000000001</c:v>
                </c:pt>
                <c:pt idx="47">
                  <c:v>68.681618</c:v>
                </c:pt>
                <c:pt idx="48">
                  <c:v>68.674339000000003</c:v>
                </c:pt>
                <c:pt idx="49">
                  <c:v>68.667336000000006</c:v>
                </c:pt>
                <c:pt idx="50">
                  <c:v>68.660552999999993</c:v>
                </c:pt>
              </c:numCache>
            </c:numRef>
          </c:val>
          <c:smooth val="0"/>
        </c:ser>
        <c:ser>
          <c:idx val="0"/>
          <c:order val="3"/>
          <c:tx>
            <c:strRef>
              <c:f>Sheet1!$E$1</c:f>
              <c:strCache>
                <c:ptCount val="1"/>
                <c:pt idx="0">
                  <c:v>lowZTC</c:v>
                </c:pt>
              </c:strCache>
            </c:strRef>
          </c:tx>
          <c:spPr>
            <a:ln w="28575" cap="rnd">
              <a:solidFill>
                <a:srgbClr val="8B8B8B"/>
              </a:solidFill>
              <a:round/>
            </a:ln>
            <a:effectLst/>
          </c:spPr>
          <c:marker>
            <c:symbol val="none"/>
          </c:marker>
          <c:cat>
            <c:numRef>
              <c:f>Sheet1!$A$2:$A$52</c:f>
              <c:numCache>
                <c:formatCode>General</c:formatCode>
                <c:ptCount val="5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  <c:pt idx="50">
                  <c:v>2050</c:v>
                </c:pt>
              </c:numCache>
            </c:numRef>
          </c:cat>
          <c:val>
            <c:numRef>
              <c:f>Sheet1!$E$2:$E$52</c:f>
              <c:numCache>
                <c:formatCode>General</c:formatCode>
                <c:ptCount val="51"/>
                <c:pt idx="0">
                  <c:v>314.28393599999998</c:v>
                </c:pt>
                <c:pt idx="1">
                  <c:v>314.782532</c:v>
                </c:pt>
                <c:pt idx="2">
                  <c:v>314.44210800000002</c:v>
                </c:pt>
                <c:pt idx="3">
                  <c:v>310.71075400000001</c:v>
                </c:pt>
                <c:pt idx="4">
                  <c:v>310.28277600000001</c:v>
                </c:pt>
                <c:pt idx="5">
                  <c:v>310.63687099999999</c:v>
                </c:pt>
                <c:pt idx="6">
                  <c:v>310.51559400000002</c:v>
                </c:pt>
                <c:pt idx="7">
                  <c:v>310.14443999999997</c:v>
                </c:pt>
                <c:pt idx="8">
                  <c:v>311.28539999999998</c:v>
                </c:pt>
                <c:pt idx="9">
                  <c:v>303.47406000000001</c:v>
                </c:pt>
                <c:pt idx="10">
                  <c:v>297.381439</c:v>
                </c:pt>
                <c:pt idx="11">
                  <c:v>298.38720699999999</c:v>
                </c:pt>
                <c:pt idx="12">
                  <c:v>292.21313500000002</c:v>
                </c:pt>
                <c:pt idx="13">
                  <c:v>286.81509399999999</c:v>
                </c:pt>
                <c:pt idx="14">
                  <c:v>282.13626099999999</c:v>
                </c:pt>
                <c:pt idx="15">
                  <c:v>268.23172</c:v>
                </c:pt>
                <c:pt idx="16">
                  <c:v>259.11196899999999</c:v>
                </c:pt>
                <c:pt idx="17">
                  <c:v>253.04525799999999</c:v>
                </c:pt>
                <c:pt idx="18">
                  <c:v>239.37591599999999</c:v>
                </c:pt>
                <c:pt idx="19">
                  <c:v>225.23310900000001</c:v>
                </c:pt>
                <c:pt idx="20">
                  <c:v>215.625168</c:v>
                </c:pt>
                <c:pt idx="21">
                  <c:v>210.026062</c:v>
                </c:pt>
                <c:pt idx="22">
                  <c:v>201.178955</c:v>
                </c:pt>
                <c:pt idx="23">
                  <c:v>191.47833299999999</c:v>
                </c:pt>
                <c:pt idx="24">
                  <c:v>187.23492400000001</c:v>
                </c:pt>
                <c:pt idx="25">
                  <c:v>168.60888700000001</c:v>
                </c:pt>
                <c:pt idx="26">
                  <c:v>158.81835899999999</c:v>
                </c:pt>
                <c:pt idx="27">
                  <c:v>148.53102100000001</c:v>
                </c:pt>
                <c:pt idx="28">
                  <c:v>125.26393899999999</c:v>
                </c:pt>
                <c:pt idx="29">
                  <c:v>106.941154</c:v>
                </c:pt>
                <c:pt idx="30">
                  <c:v>91.693793999999997</c:v>
                </c:pt>
                <c:pt idx="31">
                  <c:v>86.625281999999999</c:v>
                </c:pt>
                <c:pt idx="32">
                  <c:v>82.775336999999993</c:v>
                </c:pt>
                <c:pt idx="33">
                  <c:v>80.820801000000003</c:v>
                </c:pt>
                <c:pt idx="34">
                  <c:v>71.762741000000005</c:v>
                </c:pt>
                <c:pt idx="35">
                  <c:v>68.318068999999994</c:v>
                </c:pt>
                <c:pt idx="36">
                  <c:v>68.309012999999993</c:v>
                </c:pt>
                <c:pt idx="37">
                  <c:v>66.198691999999994</c:v>
                </c:pt>
                <c:pt idx="38">
                  <c:v>62.198222999999999</c:v>
                </c:pt>
                <c:pt idx="39">
                  <c:v>60.406135999999996</c:v>
                </c:pt>
                <c:pt idx="40">
                  <c:v>54.492077000000002</c:v>
                </c:pt>
                <c:pt idx="41">
                  <c:v>53.438403999999998</c:v>
                </c:pt>
                <c:pt idx="42">
                  <c:v>50.579318999999998</c:v>
                </c:pt>
                <c:pt idx="43">
                  <c:v>45.999206999999998</c:v>
                </c:pt>
                <c:pt idx="44">
                  <c:v>43.143889999999999</c:v>
                </c:pt>
                <c:pt idx="45">
                  <c:v>39.006065</c:v>
                </c:pt>
                <c:pt idx="46">
                  <c:v>34.947001999999998</c:v>
                </c:pt>
                <c:pt idx="47">
                  <c:v>32.682986999999997</c:v>
                </c:pt>
                <c:pt idx="48">
                  <c:v>29.705044000000001</c:v>
                </c:pt>
                <c:pt idx="49">
                  <c:v>25.774543999999999</c:v>
                </c:pt>
                <c:pt idx="50">
                  <c:v>23.367885999999999</c:v>
                </c:pt>
              </c:numCache>
            </c:numRef>
          </c:val>
          <c:smooth val="0"/>
        </c:ser>
        <c:ser>
          <c:idx val="2"/>
          <c:order val="4"/>
          <c:tx>
            <c:strRef>
              <c:f>Sheet1!$F$1</c:f>
              <c:strCache>
                <c:ptCount val="1"/>
                <c:pt idx="0">
                  <c:v>lomaclowZTC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cat>
            <c:numRef>
              <c:f>Sheet1!$A$2:$A$52</c:f>
              <c:numCache>
                <c:formatCode>General</c:formatCode>
                <c:ptCount val="5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  <c:pt idx="50">
                  <c:v>2050</c:v>
                </c:pt>
              </c:numCache>
            </c:numRef>
          </c:cat>
          <c:val>
            <c:numRef>
              <c:f>Sheet1!$F$2:$F$52</c:f>
              <c:numCache>
                <c:formatCode>General</c:formatCode>
                <c:ptCount val="51"/>
                <c:pt idx="0">
                  <c:v>314.28393599999998</c:v>
                </c:pt>
                <c:pt idx="1">
                  <c:v>314.782532</c:v>
                </c:pt>
                <c:pt idx="2">
                  <c:v>314.44210800000002</c:v>
                </c:pt>
                <c:pt idx="3">
                  <c:v>310.71075400000001</c:v>
                </c:pt>
                <c:pt idx="4">
                  <c:v>310.28277600000001</c:v>
                </c:pt>
                <c:pt idx="5">
                  <c:v>310.63687099999999</c:v>
                </c:pt>
                <c:pt idx="6">
                  <c:v>310.51559400000002</c:v>
                </c:pt>
                <c:pt idx="7">
                  <c:v>310.14443999999997</c:v>
                </c:pt>
                <c:pt idx="8">
                  <c:v>311.28539999999998</c:v>
                </c:pt>
                <c:pt idx="9">
                  <c:v>303.47406000000001</c:v>
                </c:pt>
                <c:pt idx="10">
                  <c:v>297.381439</c:v>
                </c:pt>
                <c:pt idx="11">
                  <c:v>298.38720699999999</c:v>
                </c:pt>
                <c:pt idx="12">
                  <c:v>292.21313500000002</c:v>
                </c:pt>
                <c:pt idx="13">
                  <c:v>286.81509399999999</c:v>
                </c:pt>
                <c:pt idx="14">
                  <c:v>282.13626099999999</c:v>
                </c:pt>
                <c:pt idx="15">
                  <c:v>268.23172</c:v>
                </c:pt>
                <c:pt idx="16">
                  <c:v>259.11196899999999</c:v>
                </c:pt>
                <c:pt idx="17">
                  <c:v>253.04525799999999</c:v>
                </c:pt>
                <c:pt idx="18">
                  <c:v>239.37591599999999</c:v>
                </c:pt>
                <c:pt idx="19">
                  <c:v>225.23310900000001</c:v>
                </c:pt>
                <c:pt idx="20">
                  <c:v>215.625168</c:v>
                </c:pt>
                <c:pt idx="21">
                  <c:v>210.026062</c:v>
                </c:pt>
                <c:pt idx="22">
                  <c:v>201.178955</c:v>
                </c:pt>
                <c:pt idx="23">
                  <c:v>191.472565</c:v>
                </c:pt>
                <c:pt idx="24">
                  <c:v>187.22457900000001</c:v>
                </c:pt>
                <c:pt idx="25">
                  <c:v>167.19191000000001</c:v>
                </c:pt>
                <c:pt idx="26">
                  <c:v>157.17855800000001</c:v>
                </c:pt>
                <c:pt idx="27">
                  <c:v>146.68656899999999</c:v>
                </c:pt>
                <c:pt idx="28">
                  <c:v>120.067825</c:v>
                </c:pt>
                <c:pt idx="29">
                  <c:v>99.835068000000007</c:v>
                </c:pt>
                <c:pt idx="30">
                  <c:v>78.259865000000005</c:v>
                </c:pt>
                <c:pt idx="31">
                  <c:v>73.916770999999997</c:v>
                </c:pt>
                <c:pt idx="32">
                  <c:v>69.720978000000002</c:v>
                </c:pt>
                <c:pt idx="33">
                  <c:v>68.948234999999997</c:v>
                </c:pt>
                <c:pt idx="34">
                  <c:v>62.571255000000001</c:v>
                </c:pt>
                <c:pt idx="35">
                  <c:v>59.319251999999999</c:v>
                </c:pt>
                <c:pt idx="36">
                  <c:v>58.574950999999999</c:v>
                </c:pt>
                <c:pt idx="37">
                  <c:v>55.596778999999998</c:v>
                </c:pt>
                <c:pt idx="38">
                  <c:v>50.778773999999999</c:v>
                </c:pt>
                <c:pt idx="39">
                  <c:v>49.739562999999997</c:v>
                </c:pt>
                <c:pt idx="40">
                  <c:v>46.614516999999999</c:v>
                </c:pt>
                <c:pt idx="41">
                  <c:v>44.814712999999998</c:v>
                </c:pt>
                <c:pt idx="42">
                  <c:v>40.556637000000002</c:v>
                </c:pt>
                <c:pt idx="43">
                  <c:v>39.685187999999997</c:v>
                </c:pt>
                <c:pt idx="44">
                  <c:v>36.263244999999998</c:v>
                </c:pt>
                <c:pt idx="45">
                  <c:v>34.218231000000003</c:v>
                </c:pt>
                <c:pt idx="46">
                  <c:v>32.466571999999999</c:v>
                </c:pt>
                <c:pt idx="47">
                  <c:v>31.766656999999999</c:v>
                </c:pt>
                <c:pt idx="48">
                  <c:v>29.12162</c:v>
                </c:pt>
                <c:pt idx="49">
                  <c:v>27.275051000000001</c:v>
                </c:pt>
                <c:pt idx="50">
                  <c:v>25.452559999999998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lomachighZTC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cat>
            <c:numRef>
              <c:f>Sheet1!$A$2:$A$52</c:f>
              <c:numCache>
                <c:formatCode>General</c:formatCode>
                <c:ptCount val="5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  <c:pt idx="50">
                  <c:v>2050</c:v>
                </c:pt>
              </c:numCache>
            </c:numRef>
          </c:cat>
          <c:val>
            <c:numRef>
              <c:f>Sheet1!$G$2:$G$52</c:f>
              <c:numCache>
                <c:formatCode>General</c:formatCode>
                <c:ptCount val="51"/>
                <c:pt idx="0">
                  <c:v>314.28393599999998</c:v>
                </c:pt>
                <c:pt idx="1">
                  <c:v>314.782532</c:v>
                </c:pt>
                <c:pt idx="2">
                  <c:v>314.44210800000002</c:v>
                </c:pt>
                <c:pt idx="3">
                  <c:v>310.71075400000001</c:v>
                </c:pt>
                <c:pt idx="4">
                  <c:v>310.28277600000001</c:v>
                </c:pt>
                <c:pt idx="5">
                  <c:v>310.63687099999999</c:v>
                </c:pt>
                <c:pt idx="6">
                  <c:v>310.51559400000002</c:v>
                </c:pt>
                <c:pt idx="7">
                  <c:v>310.14443999999997</c:v>
                </c:pt>
                <c:pt idx="8">
                  <c:v>311.28539999999998</c:v>
                </c:pt>
                <c:pt idx="9">
                  <c:v>303.47406000000001</c:v>
                </c:pt>
                <c:pt idx="10">
                  <c:v>297.381439</c:v>
                </c:pt>
                <c:pt idx="11">
                  <c:v>298.38720699999999</c:v>
                </c:pt>
                <c:pt idx="12">
                  <c:v>292.21313500000002</c:v>
                </c:pt>
                <c:pt idx="13">
                  <c:v>286.81509399999999</c:v>
                </c:pt>
                <c:pt idx="14">
                  <c:v>282.13626099999999</c:v>
                </c:pt>
                <c:pt idx="15">
                  <c:v>268.23172</c:v>
                </c:pt>
                <c:pt idx="16">
                  <c:v>259.11196899999999</c:v>
                </c:pt>
                <c:pt idx="17">
                  <c:v>253.04525799999999</c:v>
                </c:pt>
                <c:pt idx="18">
                  <c:v>239.37591599999999</c:v>
                </c:pt>
                <c:pt idx="19">
                  <c:v>225.23310900000001</c:v>
                </c:pt>
                <c:pt idx="20">
                  <c:v>215.625168</c:v>
                </c:pt>
                <c:pt idx="21">
                  <c:v>210.026062</c:v>
                </c:pt>
                <c:pt idx="22">
                  <c:v>201.178955</c:v>
                </c:pt>
                <c:pt idx="23">
                  <c:v>191.472565</c:v>
                </c:pt>
                <c:pt idx="24">
                  <c:v>187.224548</c:v>
                </c:pt>
                <c:pt idx="25">
                  <c:v>167.968414</c:v>
                </c:pt>
                <c:pt idx="26">
                  <c:v>159.82887299999999</c:v>
                </c:pt>
                <c:pt idx="27">
                  <c:v>151.47938500000001</c:v>
                </c:pt>
                <c:pt idx="28">
                  <c:v>134.548035</c:v>
                </c:pt>
                <c:pt idx="29">
                  <c:v>119.77716100000001</c:v>
                </c:pt>
                <c:pt idx="30">
                  <c:v>108.30295599999999</c:v>
                </c:pt>
                <c:pt idx="31">
                  <c:v>107.450165</c:v>
                </c:pt>
                <c:pt idx="32">
                  <c:v>103.941185</c:v>
                </c:pt>
                <c:pt idx="33">
                  <c:v>102.01844800000001</c:v>
                </c:pt>
                <c:pt idx="34">
                  <c:v>98.800606000000002</c:v>
                </c:pt>
                <c:pt idx="35">
                  <c:v>97.175078999999997</c:v>
                </c:pt>
                <c:pt idx="36">
                  <c:v>97.165053999999998</c:v>
                </c:pt>
                <c:pt idx="37">
                  <c:v>95.908112000000003</c:v>
                </c:pt>
                <c:pt idx="38">
                  <c:v>91.977881999999994</c:v>
                </c:pt>
                <c:pt idx="39">
                  <c:v>91.629478000000006</c:v>
                </c:pt>
                <c:pt idx="40">
                  <c:v>89.083686999999998</c:v>
                </c:pt>
                <c:pt idx="41">
                  <c:v>88.141982999999996</c:v>
                </c:pt>
                <c:pt idx="42">
                  <c:v>88.133713</c:v>
                </c:pt>
                <c:pt idx="43">
                  <c:v>88.126082999999994</c:v>
                </c:pt>
                <c:pt idx="44">
                  <c:v>88.117760000000004</c:v>
                </c:pt>
                <c:pt idx="45">
                  <c:v>88.109359999999995</c:v>
                </c:pt>
                <c:pt idx="46">
                  <c:v>88.101532000000006</c:v>
                </c:pt>
                <c:pt idx="47">
                  <c:v>88.094016999999994</c:v>
                </c:pt>
                <c:pt idx="48">
                  <c:v>88.087531999999996</c:v>
                </c:pt>
                <c:pt idx="49">
                  <c:v>88.080153999999993</c:v>
                </c:pt>
                <c:pt idx="50">
                  <c:v>88.073348999999993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highZTC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none"/>
          </c:marker>
          <c:cat>
            <c:numRef>
              <c:f>Sheet1!$A$2:$A$52</c:f>
              <c:numCache>
                <c:formatCode>General</c:formatCode>
                <c:ptCount val="5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  <c:pt idx="50">
                  <c:v>2050</c:v>
                </c:pt>
              </c:numCache>
            </c:numRef>
          </c:cat>
          <c:val>
            <c:numRef>
              <c:f>Sheet1!$H$2:$H$52</c:f>
              <c:numCache>
                <c:formatCode>General</c:formatCode>
                <c:ptCount val="51"/>
                <c:pt idx="0">
                  <c:v>314.28393599999998</c:v>
                </c:pt>
                <c:pt idx="1">
                  <c:v>314.782532</c:v>
                </c:pt>
                <c:pt idx="2">
                  <c:v>314.44210800000002</c:v>
                </c:pt>
                <c:pt idx="3">
                  <c:v>310.71075400000001</c:v>
                </c:pt>
                <c:pt idx="4">
                  <c:v>310.28277600000001</c:v>
                </c:pt>
                <c:pt idx="5">
                  <c:v>310.63687099999999</c:v>
                </c:pt>
                <c:pt idx="6">
                  <c:v>310.51559400000002</c:v>
                </c:pt>
                <c:pt idx="7">
                  <c:v>310.14443999999997</c:v>
                </c:pt>
                <c:pt idx="8">
                  <c:v>311.28539999999998</c:v>
                </c:pt>
                <c:pt idx="9">
                  <c:v>303.47406000000001</c:v>
                </c:pt>
                <c:pt idx="10">
                  <c:v>297.381439</c:v>
                </c:pt>
                <c:pt idx="11">
                  <c:v>298.38720699999999</c:v>
                </c:pt>
                <c:pt idx="12">
                  <c:v>292.21313500000002</c:v>
                </c:pt>
                <c:pt idx="13">
                  <c:v>286.81509399999999</c:v>
                </c:pt>
                <c:pt idx="14">
                  <c:v>282.13626099999999</c:v>
                </c:pt>
                <c:pt idx="15">
                  <c:v>268.23172</c:v>
                </c:pt>
                <c:pt idx="16">
                  <c:v>259.11196899999999</c:v>
                </c:pt>
                <c:pt idx="17">
                  <c:v>253.04525799999999</c:v>
                </c:pt>
                <c:pt idx="18">
                  <c:v>239.37591599999999</c:v>
                </c:pt>
                <c:pt idx="19">
                  <c:v>225.23310900000001</c:v>
                </c:pt>
                <c:pt idx="20">
                  <c:v>215.625168</c:v>
                </c:pt>
                <c:pt idx="21">
                  <c:v>210.026062</c:v>
                </c:pt>
                <c:pt idx="22">
                  <c:v>201.178955</c:v>
                </c:pt>
                <c:pt idx="23">
                  <c:v>191.478317</c:v>
                </c:pt>
                <c:pt idx="24">
                  <c:v>187.23493999999999</c:v>
                </c:pt>
                <c:pt idx="25">
                  <c:v>169.70263700000001</c:v>
                </c:pt>
                <c:pt idx="26">
                  <c:v>161.504761</c:v>
                </c:pt>
                <c:pt idx="27">
                  <c:v>153.516052</c:v>
                </c:pt>
                <c:pt idx="28">
                  <c:v>141.73045300000001</c:v>
                </c:pt>
                <c:pt idx="29">
                  <c:v>131.29452499999999</c:v>
                </c:pt>
                <c:pt idx="30">
                  <c:v>122.060608</c:v>
                </c:pt>
                <c:pt idx="31">
                  <c:v>122.051659</c:v>
                </c:pt>
                <c:pt idx="32">
                  <c:v>119.527237</c:v>
                </c:pt>
                <c:pt idx="33">
                  <c:v>118.36515</c:v>
                </c:pt>
                <c:pt idx="34">
                  <c:v>115.148689</c:v>
                </c:pt>
                <c:pt idx="35">
                  <c:v>112.682518</c:v>
                </c:pt>
                <c:pt idx="36">
                  <c:v>112.67345400000001</c:v>
                </c:pt>
                <c:pt idx="37">
                  <c:v>111.416832</c:v>
                </c:pt>
                <c:pt idx="38">
                  <c:v>107.487206</c:v>
                </c:pt>
                <c:pt idx="39">
                  <c:v>107.13928199999999</c:v>
                </c:pt>
                <c:pt idx="40">
                  <c:v>102.883926</c:v>
                </c:pt>
                <c:pt idx="41">
                  <c:v>102.535934</c:v>
                </c:pt>
                <c:pt idx="42">
                  <c:v>102.527748</c:v>
                </c:pt>
                <c:pt idx="43">
                  <c:v>100.035538</c:v>
                </c:pt>
                <c:pt idx="44">
                  <c:v>100.02707700000001</c:v>
                </c:pt>
                <c:pt idx="45">
                  <c:v>98.657677000000007</c:v>
                </c:pt>
                <c:pt idx="46">
                  <c:v>98.649169999999998</c:v>
                </c:pt>
                <c:pt idx="47">
                  <c:v>98.640677999999994</c:v>
                </c:pt>
                <c:pt idx="48">
                  <c:v>98.039139000000006</c:v>
                </c:pt>
                <c:pt idx="49">
                  <c:v>98.030936999999994</c:v>
                </c:pt>
                <c:pt idx="50">
                  <c:v>97.471564999999998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himaclowZTC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cat>
            <c:numRef>
              <c:f>Sheet1!$A$2:$A$52</c:f>
              <c:numCache>
                <c:formatCode>General</c:formatCode>
                <c:ptCount val="5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  <c:pt idx="50">
                  <c:v>2050</c:v>
                </c:pt>
              </c:numCache>
            </c:numRef>
          </c:cat>
          <c:val>
            <c:numRef>
              <c:f>Sheet1!$I$2:$I$52</c:f>
              <c:numCache>
                <c:formatCode>General</c:formatCode>
                <c:ptCount val="51"/>
                <c:pt idx="0">
                  <c:v>314.28393599999998</c:v>
                </c:pt>
                <c:pt idx="1">
                  <c:v>314.782532</c:v>
                </c:pt>
                <c:pt idx="2">
                  <c:v>314.44210800000002</c:v>
                </c:pt>
                <c:pt idx="3">
                  <c:v>310.71075400000001</c:v>
                </c:pt>
                <c:pt idx="4">
                  <c:v>310.28277600000001</c:v>
                </c:pt>
                <c:pt idx="5">
                  <c:v>310.63687099999999</c:v>
                </c:pt>
                <c:pt idx="6">
                  <c:v>310.51559400000002</c:v>
                </c:pt>
                <c:pt idx="7">
                  <c:v>310.14443999999997</c:v>
                </c:pt>
                <c:pt idx="8">
                  <c:v>311.28539999999998</c:v>
                </c:pt>
                <c:pt idx="9">
                  <c:v>303.47406000000001</c:v>
                </c:pt>
                <c:pt idx="10">
                  <c:v>297.381439</c:v>
                </c:pt>
                <c:pt idx="11">
                  <c:v>298.38720699999999</c:v>
                </c:pt>
                <c:pt idx="12">
                  <c:v>292.21313500000002</c:v>
                </c:pt>
                <c:pt idx="13">
                  <c:v>286.81509399999999</c:v>
                </c:pt>
                <c:pt idx="14">
                  <c:v>282.13626099999999</c:v>
                </c:pt>
                <c:pt idx="15">
                  <c:v>268.23172</c:v>
                </c:pt>
                <c:pt idx="16">
                  <c:v>259.11196899999999</c:v>
                </c:pt>
                <c:pt idx="17">
                  <c:v>253.04525799999999</c:v>
                </c:pt>
                <c:pt idx="18">
                  <c:v>239.37591599999999</c:v>
                </c:pt>
                <c:pt idx="19">
                  <c:v>225.23310900000001</c:v>
                </c:pt>
                <c:pt idx="20">
                  <c:v>215.625168</c:v>
                </c:pt>
                <c:pt idx="21">
                  <c:v>210.026062</c:v>
                </c:pt>
                <c:pt idx="22">
                  <c:v>201.17892499999999</c:v>
                </c:pt>
                <c:pt idx="23">
                  <c:v>191.484848</c:v>
                </c:pt>
                <c:pt idx="24">
                  <c:v>187.24595600000001</c:v>
                </c:pt>
                <c:pt idx="25">
                  <c:v>169.56071499999999</c:v>
                </c:pt>
                <c:pt idx="26">
                  <c:v>161.23007200000001</c:v>
                </c:pt>
                <c:pt idx="27">
                  <c:v>152.206985</c:v>
                </c:pt>
                <c:pt idx="28">
                  <c:v>131.29331999999999</c:v>
                </c:pt>
                <c:pt idx="29">
                  <c:v>113.479156</c:v>
                </c:pt>
                <c:pt idx="30">
                  <c:v>100.753494</c:v>
                </c:pt>
                <c:pt idx="31">
                  <c:v>97.921745000000001</c:v>
                </c:pt>
                <c:pt idx="32">
                  <c:v>94.567436000000001</c:v>
                </c:pt>
                <c:pt idx="33">
                  <c:v>90.321822999999995</c:v>
                </c:pt>
                <c:pt idx="34">
                  <c:v>83.914458999999994</c:v>
                </c:pt>
                <c:pt idx="35">
                  <c:v>78.925567999999998</c:v>
                </c:pt>
                <c:pt idx="36">
                  <c:v>77.804519999999997</c:v>
                </c:pt>
                <c:pt idx="37">
                  <c:v>73.313102999999998</c:v>
                </c:pt>
                <c:pt idx="38">
                  <c:v>67.760947999999999</c:v>
                </c:pt>
                <c:pt idx="39">
                  <c:v>62.677593000000002</c:v>
                </c:pt>
                <c:pt idx="40">
                  <c:v>56.870654999999999</c:v>
                </c:pt>
                <c:pt idx="41">
                  <c:v>56.037326999999998</c:v>
                </c:pt>
                <c:pt idx="42">
                  <c:v>52.043742999999999</c:v>
                </c:pt>
                <c:pt idx="43">
                  <c:v>50.206066</c:v>
                </c:pt>
                <c:pt idx="44">
                  <c:v>47.706283999999997</c:v>
                </c:pt>
                <c:pt idx="45">
                  <c:v>42.098286000000002</c:v>
                </c:pt>
                <c:pt idx="46">
                  <c:v>40.274265</c:v>
                </c:pt>
                <c:pt idx="47">
                  <c:v>37.060242000000002</c:v>
                </c:pt>
                <c:pt idx="48">
                  <c:v>31.892900000000001</c:v>
                </c:pt>
                <c:pt idx="49">
                  <c:v>28.922205000000002</c:v>
                </c:pt>
                <c:pt idx="50">
                  <c:v>25.279968</c:v>
                </c:pt>
              </c:numCache>
            </c:numRef>
          </c:val>
          <c:smooth val="0"/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himachighZTC</c:v>
                </c:pt>
              </c:strCache>
            </c:strRef>
          </c:tx>
          <c:spPr>
            <a:ln w="6350" cap="rnd">
              <a:noFill/>
              <a:round/>
            </a:ln>
            <a:effectLst/>
          </c:spPr>
          <c:marker>
            <c:symbol val="none"/>
          </c:marker>
          <c:cat>
            <c:numRef>
              <c:f>Sheet1!$A$2:$A$52</c:f>
              <c:numCache>
                <c:formatCode>General</c:formatCode>
                <c:ptCount val="5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  <c:pt idx="50">
                  <c:v>2050</c:v>
                </c:pt>
              </c:numCache>
            </c:numRef>
          </c:cat>
          <c:val>
            <c:numRef>
              <c:f>Sheet1!$J$2:$J$52</c:f>
              <c:numCache>
                <c:formatCode>General</c:formatCode>
                <c:ptCount val="51"/>
                <c:pt idx="0">
                  <c:v>314.28393599999998</c:v>
                </c:pt>
                <c:pt idx="1">
                  <c:v>314.782532</c:v>
                </c:pt>
                <c:pt idx="2">
                  <c:v>314.44210800000002</c:v>
                </c:pt>
                <c:pt idx="3">
                  <c:v>310.71075400000001</c:v>
                </c:pt>
                <c:pt idx="4">
                  <c:v>310.28277600000001</c:v>
                </c:pt>
                <c:pt idx="5">
                  <c:v>310.63687099999999</c:v>
                </c:pt>
                <c:pt idx="6">
                  <c:v>310.51559400000002</c:v>
                </c:pt>
                <c:pt idx="7">
                  <c:v>310.14443999999997</c:v>
                </c:pt>
                <c:pt idx="8">
                  <c:v>311.28539999999998</c:v>
                </c:pt>
                <c:pt idx="9">
                  <c:v>303.47406000000001</c:v>
                </c:pt>
                <c:pt idx="10">
                  <c:v>297.381439</c:v>
                </c:pt>
                <c:pt idx="11">
                  <c:v>298.38720699999999</c:v>
                </c:pt>
                <c:pt idx="12">
                  <c:v>292.21313500000002</c:v>
                </c:pt>
                <c:pt idx="13">
                  <c:v>286.81509399999999</c:v>
                </c:pt>
                <c:pt idx="14">
                  <c:v>282.13626099999999</c:v>
                </c:pt>
                <c:pt idx="15">
                  <c:v>268.23172</c:v>
                </c:pt>
                <c:pt idx="16">
                  <c:v>259.11196899999999</c:v>
                </c:pt>
                <c:pt idx="17">
                  <c:v>253.04525799999999</c:v>
                </c:pt>
                <c:pt idx="18">
                  <c:v>239.37591599999999</c:v>
                </c:pt>
                <c:pt idx="19">
                  <c:v>225.23310900000001</c:v>
                </c:pt>
                <c:pt idx="20">
                  <c:v>215.625168</c:v>
                </c:pt>
                <c:pt idx="21">
                  <c:v>210.026062</c:v>
                </c:pt>
                <c:pt idx="22">
                  <c:v>201.178955</c:v>
                </c:pt>
                <c:pt idx="23">
                  <c:v>191.484848</c:v>
                </c:pt>
                <c:pt idx="24">
                  <c:v>187.24594099999999</c:v>
                </c:pt>
                <c:pt idx="25">
                  <c:v>168.42523199999999</c:v>
                </c:pt>
                <c:pt idx="26">
                  <c:v>160.051117</c:v>
                </c:pt>
                <c:pt idx="27">
                  <c:v>154.16372699999999</c:v>
                </c:pt>
                <c:pt idx="28">
                  <c:v>142.96949799999999</c:v>
                </c:pt>
                <c:pt idx="29">
                  <c:v>134.44042999999999</c:v>
                </c:pt>
                <c:pt idx="30">
                  <c:v>129.75611900000001</c:v>
                </c:pt>
                <c:pt idx="31">
                  <c:v>129.74850499999999</c:v>
                </c:pt>
                <c:pt idx="32">
                  <c:v>126.78569</c:v>
                </c:pt>
                <c:pt idx="33">
                  <c:v>126.016541</c:v>
                </c:pt>
                <c:pt idx="34">
                  <c:v>123.244232</c:v>
                </c:pt>
                <c:pt idx="35">
                  <c:v>121.62030799999999</c:v>
                </c:pt>
                <c:pt idx="36">
                  <c:v>121.61199999999999</c:v>
                </c:pt>
                <c:pt idx="37">
                  <c:v>119.562248</c:v>
                </c:pt>
                <c:pt idx="38">
                  <c:v>115.633438</c:v>
                </c:pt>
                <c:pt idx="39">
                  <c:v>114.45386499999999</c:v>
                </c:pt>
                <c:pt idx="40">
                  <c:v>111.71693399999999</c:v>
                </c:pt>
                <c:pt idx="41">
                  <c:v>110.513779</c:v>
                </c:pt>
                <c:pt idx="42">
                  <c:v>109.650307</c:v>
                </c:pt>
                <c:pt idx="43">
                  <c:v>109.065788</c:v>
                </c:pt>
                <c:pt idx="44">
                  <c:v>109.057022</c:v>
                </c:pt>
                <c:pt idx="45">
                  <c:v>106.357269</c:v>
                </c:pt>
                <c:pt idx="46">
                  <c:v>103.868233</c:v>
                </c:pt>
                <c:pt idx="47">
                  <c:v>103.26651</c:v>
                </c:pt>
                <c:pt idx="48">
                  <c:v>102.952881</c:v>
                </c:pt>
                <c:pt idx="49">
                  <c:v>102.943268</c:v>
                </c:pt>
                <c:pt idx="50">
                  <c:v>102.93459300000001</c:v>
                </c:pt>
              </c:numCache>
            </c:numRef>
          </c:val>
          <c:smooth val="0"/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highprice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cat>
            <c:numRef>
              <c:f>Sheet1!$A$2:$A$52</c:f>
              <c:numCache>
                <c:formatCode>General</c:formatCode>
                <c:ptCount val="5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  <c:pt idx="50">
                  <c:v>2050</c:v>
                </c:pt>
              </c:numCache>
            </c:numRef>
          </c:cat>
          <c:val>
            <c:numRef>
              <c:f>Sheet1!$K$2:$K$52</c:f>
              <c:numCache>
                <c:formatCode>General</c:formatCode>
                <c:ptCount val="51"/>
                <c:pt idx="0">
                  <c:v>314.28393599999998</c:v>
                </c:pt>
                <c:pt idx="1">
                  <c:v>314.782532</c:v>
                </c:pt>
                <c:pt idx="2">
                  <c:v>314.44210800000002</c:v>
                </c:pt>
                <c:pt idx="3">
                  <c:v>310.71075400000001</c:v>
                </c:pt>
                <c:pt idx="4">
                  <c:v>310.28277600000001</c:v>
                </c:pt>
                <c:pt idx="5">
                  <c:v>310.63687099999999</c:v>
                </c:pt>
                <c:pt idx="6">
                  <c:v>310.51559400000002</c:v>
                </c:pt>
                <c:pt idx="7">
                  <c:v>310.14443999999997</c:v>
                </c:pt>
                <c:pt idx="8">
                  <c:v>311.28539999999998</c:v>
                </c:pt>
                <c:pt idx="9">
                  <c:v>303.47406000000001</c:v>
                </c:pt>
                <c:pt idx="10">
                  <c:v>297.381439</c:v>
                </c:pt>
                <c:pt idx="11">
                  <c:v>298.38720699999999</c:v>
                </c:pt>
                <c:pt idx="12">
                  <c:v>292.21313500000002</c:v>
                </c:pt>
                <c:pt idx="13">
                  <c:v>286.81509399999999</c:v>
                </c:pt>
                <c:pt idx="14">
                  <c:v>282.13626099999999</c:v>
                </c:pt>
                <c:pt idx="15">
                  <c:v>268.23172</c:v>
                </c:pt>
                <c:pt idx="16">
                  <c:v>259.11196899999999</c:v>
                </c:pt>
                <c:pt idx="17">
                  <c:v>253.04525799999999</c:v>
                </c:pt>
                <c:pt idx="18">
                  <c:v>239.37591599999999</c:v>
                </c:pt>
                <c:pt idx="19">
                  <c:v>225.23310900000001</c:v>
                </c:pt>
                <c:pt idx="20">
                  <c:v>215.625168</c:v>
                </c:pt>
                <c:pt idx="21">
                  <c:v>210.026062</c:v>
                </c:pt>
                <c:pt idx="22">
                  <c:v>201.178955</c:v>
                </c:pt>
                <c:pt idx="23">
                  <c:v>191.47976700000001</c:v>
                </c:pt>
                <c:pt idx="24">
                  <c:v>187.23713699999999</c:v>
                </c:pt>
                <c:pt idx="25">
                  <c:v>164.383835</c:v>
                </c:pt>
                <c:pt idx="26">
                  <c:v>156.12411499999999</c:v>
                </c:pt>
                <c:pt idx="27">
                  <c:v>147.97680700000001</c:v>
                </c:pt>
                <c:pt idx="28">
                  <c:v>120.10002900000001</c:v>
                </c:pt>
                <c:pt idx="29">
                  <c:v>103.027489</c:v>
                </c:pt>
                <c:pt idx="30">
                  <c:v>90.899445</c:v>
                </c:pt>
                <c:pt idx="31">
                  <c:v>90.450485</c:v>
                </c:pt>
                <c:pt idx="32">
                  <c:v>87.846298000000004</c:v>
                </c:pt>
                <c:pt idx="33">
                  <c:v>87.075294</c:v>
                </c:pt>
                <c:pt idx="34">
                  <c:v>82.043982999999997</c:v>
                </c:pt>
                <c:pt idx="35">
                  <c:v>79.848763000000005</c:v>
                </c:pt>
                <c:pt idx="36">
                  <c:v>79.83963</c:v>
                </c:pt>
                <c:pt idx="37">
                  <c:v>77.425606000000002</c:v>
                </c:pt>
                <c:pt idx="38">
                  <c:v>73.924842999999996</c:v>
                </c:pt>
                <c:pt idx="39">
                  <c:v>71.962433000000004</c:v>
                </c:pt>
                <c:pt idx="40">
                  <c:v>69.416763000000003</c:v>
                </c:pt>
                <c:pt idx="41">
                  <c:v>67.843147000000002</c:v>
                </c:pt>
                <c:pt idx="42">
                  <c:v>66.724297000000007</c:v>
                </c:pt>
                <c:pt idx="43">
                  <c:v>65.135872000000006</c:v>
                </c:pt>
                <c:pt idx="44">
                  <c:v>64.017784000000006</c:v>
                </c:pt>
                <c:pt idx="45">
                  <c:v>63.305568999999998</c:v>
                </c:pt>
                <c:pt idx="46">
                  <c:v>63.297482000000002</c:v>
                </c:pt>
                <c:pt idx="47">
                  <c:v>63.289391000000002</c:v>
                </c:pt>
                <c:pt idx="48">
                  <c:v>63.251545</c:v>
                </c:pt>
                <c:pt idx="49">
                  <c:v>63.244083000000003</c:v>
                </c:pt>
                <c:pt idx="50">
                  <c:v>63.235931000000001</c:v>
                </c:pt>
              </c:numCache>
            </c:numRef>
          </c:val>
          <c:smooth val="0"/>
        </c:ser>
        <c:ser>
          <c:idx val="10"/>
          <c:order val="10"/>
          <c:tx>
            <c:strRef>
              <c:f>Sheet1!$L$1</c:f>
              <c:strCache>
                <c:ptCount val="1"/>
                <c:pt idx="0">
                  <c:v>highogs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none"/>
          </c:marker>
          <c:cat>
            <c:numRef>
              <c:f>Sheet1!$A$2:$A$52</c:f>
              <c:numCache>
                <c:formatCode>General</c:formatCode>
                <c:ptCount val="5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  <c:pt idx="50">
                  <c:v>2050</c:v>
                </c:pt>
              </c:numCache>
            </c:numRef>
          </c:cat>
          <c:val>
            <c:numRef>
              <c:f>Sheet1!$L$2:$L$52</c:f>
              <c:numCache>
                <c:formatCode>General</c:formatCode>
                <c:ptCount val="51"/>
                <c:pt idx="0">
                  <c:v>314.28393599999998</c:v>
                </c:pt>
                <c:pt idx="1">
                  <c:v>314.782532</c:v>
                </c:pt>
                <c:pt idx="2">
                  <c:v>314.44210800000002</c:v>
                </c:pt>
                <c:pt idx="3">
                  <c:v>310.71075400000001</c:v>
                </c:pt>
                <c:pt idx="4">
                  <c:v>310.28277600000001</c:v>
                </c:pt>
                <c:pt idx="5">
                  <c:v>310.63687099999999</c:v>
                </c:pt>
                <c:pt idx="6">
                  <c:v>310.51559400000002</c:v>
                </c:pt>
                <c:pt idx="7">
                  <c:v>310.14443999999997</c:v>
                </c:pt>
                <c:pt idx="8">
                  <c:v>311.28539999999998</c:v>
                </c:pt>
                <c:pt idx="9">
                  <c:v>303.47406000000001</c:v>
                </c:pt>
                <c:pt idx="10">
                  <c:v>297.381439</c:v>
                </c:pt>
                <c:pt idx="11">
                  <c:v>298.38720699999999</c:v>
                </c:pt>
                <c:pt idx="12">
                  <c:v>292.21313500000002</c:v>
                </c:pt>
                <c:pt idx="13">
                  <c:v>286.81509399999999</c:v>
                </c:pt>
                <c:pt idx="14">
                  <c:v>282.13626099999999</c:v>
                </c:pt>
                <c:pt idx="15">
                  <c:v>268.23172</c:v>
                </c:pt>
                <c:pt idx="16">
                  <c:v>259.11196899999999</c:v>
                </c:pt>
                <c:pt idx="17">
                  <c:v>253.04525799999999</c:v>
                </c:pt>
                <c:pt idx="18">
                  <c:v>239.37591599999999</c:v>
                </c:pt>
                <c:pt idx="19">
                  <c:v>225.23310900000001</c:v>
                </c:pt>
                <c:pt idx="20">
                  <c:v>215.625168</c:v>
                </c:pt>
                <c:pt idx="21">
                  <c:v>210.026062</c:v>
                </c:pt>
                <c:pt idx="22">
                  <c:v>201.178955</c:v>
                </c:pt>
                <c:pt idx="23">
                  <c:v>191.48054500000001</c:v>
                </c:pt>
                <c:pt idx="24">
                  <c:v>187.24430799999999</c:v>
                </c:pt>
                <c:pt idx="25">
                  <c:v>161.69892899999999</c:v>
                </c:pt>
                <c:pt idx="26">
                  <c:v>153.78263899999999</c:v>
                </c:pt>
                <c:pt idx="27">
                  <c:v>137.34983800000001</c:v>
                </c:pt>
                <c:pt idx="28">
                  <c:v>121.849869</c:v>
                </c:pt>
                <c:pt idx="29">
                  <c:v>101.361267</c:v>
                </c:pt>
                <c:pt idx="30">
                  <c:v>96.357056</c:v>
                </c:pt>
                <c:pt idx="31">
                  <c:v>94.873024000000001</c:v>
                </c:pt>
                <c:pt idx="32">
                  <c:v>92.339340000000007</c:v>
                </c:pt>
                <c:pt idx="33">
                  <c:v>91.488968</c:v>
                </c:pt>
                <c:pt idx="34">
                  <c:v>86.968575000000001</c:v>
                </c:pt>
                <c:pt idx="35">
                  <c:v>85.344802999999999</c:v>
                </c:pt>
                <c:pt idx="36">
                  <c:v>85.336051999999995</c:v>
                </c:pt>
                <c:pt idx="37">
                  <c:v>82.816497999999996</c:v>
                </c:pt>
                <c:pt idx="38">
                  <c:v>78.886948000000004</c:v>
                </c:pt>
                <c:pt idx="39">
                  <c:v>76.699982000000006</c:v>
                </c:pt>
                <c:pt idx="40">
                  <c:v>72.444480999999996</c:v>
                </c:pt>
                <c:pt idx="41">
                  <c:v>72.097022999999993</c:v>
                </c:pt>
                <c:pt idx="42">
                  <c:v>71.475020999999998</c:v>
                </c:pt>
                <c:pt idx="43">
                  <c:v>71.466712999999999</c:v>
                </c:pt>
                <c:pt idx="44">
                  <c:v>71.457335999999998</c:v>
                </c:pt>
                <c:pt idx="45">
                  <c:v>71.446503000000007</c:v>
                </c:pt>
                <c:pt idx="46">
                  <c:v>71.437347000000003</c:v>
                </c:pt>
                <c:pt idx="47">
                  <c:v>68.947800000000001</c:v>
                </c:pt>
                <c:pt idx="48">
                  <c:v>66.720511999999999</c:v>
                </c:pt>
                <c:pt idx="49">
                  <c:v>66.650954999999996</c:v>
                </c:pt>
                <c:pt idx="50">
                  <c:v>66.641898999999995</c:v>
                </c:pt>
              </c:numCache>
            </c:numRef>
          </c:val>
          <c:smooth val="0"/>
        </c:ser>
        <c:ser>
          <c:idx val="11"/>
          <c:order val="11"/>
          <c:tx>
            <c:strRef>
              <c:f>Sheet1!$M$1</c:f>
              <c:strCache>
                <c:ptCount val="1"/>
                <c:pt idx="0">
                  <c:v>highmacro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cat>
            <c:numRef>
              <c:f>Sheet1!$A$2:$A$52</c:f>
              <c:numCache>
                <c:formatCode>General</c:formatCode>
                <c:ptCount val="5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  <c:pt idx="50">
                  <c:v>2050</c:v>
                </c:pt>
              </c:numCache>
            </c:numRef>
          </c:cat>
          <c:val>
            <c:numRef>
              <c:f>Sheet1!$M$2:$M$52</c:f>
              <c:numCache>
                <c:formatCode>General</c:formatCode>
                <c:ptCount val="51"/>
                <c:pt idx="0">
                  <c:v>314.28393599999998</c:v>
                </c:pt>
                <c:pt idx="1">
                  <c:v>314.782532</c:v>
                </c:pt>
                <c:pt idx="2">
                  <c:v>314.44210800000002</c:v>
                </c:pt>
                <c:pt idx="3">
                  <c:v>310.71075400000001</c:v>
                </c:pt>
                <c:pt idx="4">
                  <c:v>310.28277600000001</c:v>
                </c:pt>
                <c:pt idx="5">
                  <c:v>310.63687099999999</c:v>
                </c:pt>
                <c:pt idx="6">
                  <c:v>310.51559400000002</c:v>
                </c:pt>
                <c:pt idx="7">
                  <c:v>310.14443999999997</c:v>
                </c:pt>
                <c:pt idx="8">
                  <c:v>311.28539999999998</c:v>
                </c:pt>
                <c:pt idx="9">
                  <c:v>303.47406000000001</c:v>
                </c:pt>
                <c:pt idx="10">
                  <c:v>297.381439</c:v>
                </c:pt>
                <c:pt idx="11">
                  <c:v>298.38720699999999</c:v>
                </c:pt>
                <c:pt idx="12">
                  <c:v>292.21313500000002</c:v>
                </c:pt>
                <c:pt idx="13">
                  <c:v>286.81509399999999</c:v>
                </c:pt>
                <c:pt idx="14">
                  <c:v>282.13626099999999</c:v>
                </c:pt>
                <c:pt idx="15">
                  <c:v>268.23172</c:v>
                </c:pt>
                <c:pt idx="16">
                  <c:v>259.11196899999999</c:v>
                </c:pt>
                <c:pt idx="17">
                  <c:v>253.04525799999999</c:v>
                </c:pt>
                <c:pt idx="18">
                  <c:v>239.37591599999999</c:v>
                </c:pt>
                <c:pt idx="19">
                  <c:v>225.23310900000001</c:v>
                </c:pt>
                <c:pt idx="20">
                  <c:v>215.625168</c:v>
                </c:pt>
                <c:pt idx="21">
                  <c:v>210.026062</c:v>
                </c:pt>
                <c:pt idx="22">
                  <c:v>201.178955</c:v>
                </c:pt>
                <c:pt idx="23">
                  <c:v>191.484894</c:v>
                </c:pt>
                <c:pt idx="24">
                  <c:v>187.246094</c:v>
                </c:pt>
                <c:pt idx="25">
                  <c:v>168.13568100000001</c:v>
                </c:pt>
                <c:pt idx="26">
                  <c:v>159.285202</c:v>
                </c:pt>
                <c:pt idx="27">
                  <c:v>150.238281</c:v>
                </c:pt>
                <c:pt idx="28">
                  <c:v>133.814606</c:v>
                </c:pt>
                <c:pt idx="29">
                  <c:v>118.679329</c:v>
                </c:pt>
                <c:pt idx="30">
                  <c:v>111.970268</c:v>
                </c:pt>
                <c:pt idx="31">
                  <c:v>111.96260100000001</c:v>
                </c:pt>
                <c:pt idx="32">
                  <c:v>108.70075199999999</c:v>
                </c:pt>
                <c:pt idx="33">
                  <c:v>107.12642700000001</c:v>
                </c:pt>
                <c:pt idx="34">
                  <c:v>100.74601</c:v>
                </c:pt>
                <c:pt idx="35">
                  <c:v>98.309371999999996</c:v>
                </c:pt>
                <c:pt idx="36">
                  <c:v>97.939407000000003</c:v>
                </c:pt>
                <c:pt idx="37">
                  <c:v>93.099777000000003</c:v>
                </c:pt>
                <c:pt idx="38">
                  <c:v>88.994536999999994</c:v>
                </c:pt>
                <c:pt idx="39">
                  <c:v>88.623633999999996</c:v>
                </c:pt>
                <c:pt idx="40">
                  <c:v>84.368919000000005</c:v>
                </c:pt>
                <c:pt idx="41">
                  <c:v>83.608474999999999</c:v>
                </c:pt>
                <c:pt idx="42">
                  <c:v>82.942008999999999</c:v>
                </c:pt>
                <c:pt idx="43">
                  <c:v>82.341094999999996</c:v>
                </c:pt>
                <c:pt idx="44">
                  <c:v>81.124686999999994</c:v>
                </c:pt>
                <c:pt idx="45">
                  <c:v>79.229400999999996</c:v>
                </c:pt>
                <c:pt idx="46">
                  <c:v>78.611037999999994</c:v>
                </c:pt>
                <c:pt idx="47">
                  <c:v>77.965980999999999</c:v>
                </c:pt>
                <c:pt idx="48">
                  <c:v>77.957252999999994</c:v>
                </c:pt>
                <c:pt idx="49">
                  <c:v>77.948127999999997</c:v>
                </c:pt>
                <c:pt idx="50">
                  <c:v>76.571838</c:v>
                </c:pt>
              </c:numCache>
            </c:numRef>
          </c:val>
          <c:smooth val="0"/>
        </c:ser>
        <c:ser>
          <c:idx val="12"/>
          <c:order val="12"/>
          <c:tx>
            <c:strRef>
              <c:f>Sheet1!$N$1</c:f>
              <c:strCache>
                <c:ptCount val="1"/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cat>
            <c:numRef>
              <c:f>Sheet1!$A$2:$A$52</c:f>
              <c:numCache>
                <c:formatCode>General</c:formatCode>
                <c:ptCount val="5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  <c:pt idx="50">
                  <c:v>2050</c:v>
                </c:pt>
              </c:numCache>
            </c:numRef>
          </c:cat>
          <c:val>
            <c:numRef>
              <c:f>Sheet1!$N$2:$N$52</c:f>
              <c:numCache>
                <c:formatCode>General</c:formatCode>
                <c:ptCount val="51"/>
              </c:numCache>
            </c:numRef>
          </c:val>
          <c:smooth val="0"/>
        </c:ser>
        <c:ser>
          <c:idx val="13"/>
          <c:order val="13"/>
          <c:tx>
            <c:strRef>
              <c:f>Sheet1!$O$1</c:f>
              <c:strCache>
                <c:ptCount val="1"/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cat>
            <c:numRef>
              <c:f>Sheet1!$A$2:$A$52</c:f>
              <c:numCache>
                <c:formatCode>General</c:formatCode>
                <c:ptCount val="5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  <c:pt idx="50">
                  <c:v>2050</c:v>
                </c:pt>
              </c:numCache>
            </c:numRef>
          </c:cat>
          <c:val>
            <c:numRef>
              <c:f>Sheet1!$O$2:$O$52</c:f>
              <c:numCache>
                <c:formatCode>General</c:formatCode>
                <c:ptCount val="51"/>
              </c:numCache>
            </c:numRef>
          </c:val>
          <c:smooth val="0"/>
        </c:ser>
        <c:ser>
          <c:idx val="14"/>
          <c:order val="14"/>
          <c:tx>
            <c:strRef>
              <c:f>Sheet1!$P$1</c:f>
              <c:strCache>
                <c:ptCount val="1"/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cat>
            <c:numRef>
              <c:f>Sheet1!$A$2:$A$52</c:f>
              <c:numCache>
                <c:formatCode>General</c:formatCode>
                <c:ptCount val="5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  <c:pt idx="50">
                  <c:v>2050</c:v>
                </c:pt>
              </c:numCache>
            </c:numRef>
          </c:cat>
          <c:val>
            <c:numRef>
              <c:f>Sheet1!$P$2:$P$52</c:f>
              <c:numCache>
                <c:formatCode>General</c:formatCode>
                <c:ptCount val="51"/>
              </c:numCache>
            </c:numRef>
          </c:val>
          <c:smooth val="0"/>
        </c:ser>
        <c:ser>
          <c:idx val="15"/>
          <c:order val="15"/>
          <c:tx>
            <c:strRef>
              <c:f>Sheet1!$Q$1</c:f>
              <c:strCache>
                <c:ptCount val="1"/>
                <c:pt idx="0">
                  <c:v>ref2023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Sheet1!$A$2:$A$52</c:f>
              <c:numCache>
                <c:formatCode>General</c:formatCode>
                <c:ptCount val="5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  <c:pt idx="50">
                  <c:v>2050</c:v>
                </c:pt>
              </c:numCache>
            </c:numRef>
          </c:cat>
          <c:val>
            <c:numRef>
              <c:f>Sheet1!$Q$2:$Q$52</c:f>
              <c:numCache>
                <c:formatCode>General</c:formatCode>
                <c:ptCount val="51"/>
                <c:pt idx="0">
                  <c:v>314.28390000000002</c:v>
                </c:pt>
                <c:pt idx="1">
                  <c:v>314.78250000000003</c:v>
                </c:pt>
                <c:pt idx="2">
                  <c:v>314.44209999999998</c:v>
                </c:pt>
                <c:pt idx="3">
                  <c:v>310.71080000000001</c:v>
                </c:pt>
                <c:pt idx="4">
                  <c:v>310.28280000000001</c:v>
                </c:pt>
                <c:pt idx="5">
                  <c:v>310.63690000000003</c:v>
                </c:pt>
                <c:pt idx="6">
                  <c:v>310.51560000000001</c:v>
                </c:pt>
                <c:pt idx="7">
                  <c:v>310.14440000000002</c:v>
                </c:pt>
                <c:pt idx="8">
                  <c:v>311.28539999999998</c:v>
                </c:pt>
                <c:pt idx="9">
                  <c:v>303.47410000000002</c:v>
                </c:pt>
                <c:pt idx="10">
                  <c:v>297.38139999999999</c:v>
                </c:pt>
                <c:pt idx="11">
                  <c:v>298.38720000000001</c:v>
                </c:pt>
                <c:pt idx="12">
                  <c:v>292.2131</c:v>
                </c:pt>
                <c:pt idx="13">
                  <c:v>286.81509999999997</c:v>
                </c:pt>
                <c:pt idx="14">
                  <c:v>282.13630000000001</c:v>
                </c:pt>
                <c:pt idx="15">
                  <c:v>268.23169999999999</c:v>
                </c:pt>
                <c:pt idx="16">
                  <c:v>259.11200000000002</c:v>
                </c:pt>
                <c:pt idx="17">
                  <c:v>253.0453</c:v>
                </c:pt>
                <c:pt idx="18">
                  <c:v>239.3759</c:v>
                </c:pt>
                <c:pt idx="19">
                  <c:v>225.23310000000001</c:v>
                </c:pt>
                <c:pt idx="20">
                  <c:v>215.62520000000001</c:v>
                </c:pt>
                <c:pt idx="21">
                  <c:v>210.02610000000001</c:v>
                </c:pt>
                <c:pt idx="22">
                  <c:v>201.1789</c:v>
                </c:pt>
                <c:pt idx="23">
                  <c:v>191.47880000000001</c:v>
                </c:pt>
                <c:pt idx="24">
                  <c:v>187.23560000000001</c:v>
                </c:pt>
                <c:pt idx="25">
                  <c:v>167.17699999999999</c:v>
                </c:pt>
                <c:pt idx="26">
                  <c:v>160.88460000000001</c:v>
                </c:pt>
                <c:pt idx="27">
                  <c:v>149.22810000000001</c:v>
                </c:pt>
                <c:pt idx="28">
                  <c:v>129.56739999999999</c:v>
                </c:pt>
                <c:pt idx="29">
                  <c:v>112.6083</c:v>
                </c:pt>
                <c:pt idx="30">
                  <c:v>105.0286</c:v>
                </c:pt>
                <c:pt idx="31">
                  <c:v>103.2855</c:v>
                </c:pt>
                <c:pt idx="32">
                  <c:v>100.2089</c:v>
                </c:pt>
                <c:pt idx="33">
                  <c:v>98.886790000000005</c:v>
                </c:pt>
                <c:pt idx="34">
                  <c:v>95.66019</c:v>
                </c:pt>
                <c:pt idx="35">
                  <c:v>94.035740000000004</c:v>
                </c:pt>
                <c:pt idx="36">
                  <c:v>93.446749999999994</c:v>
                </c:pt>
                <c:pt idx="37">
                  <c:v>91.530180000000001</c:v>
                </c:pt>
                <c:pt idx="38">
                  <c:v>87.188339999999997</c:v>
                </c:pt>
                <c:pt idx="39">
                  <c:v>84.151179999999997</c:v>
                </c:pt>
                <c:pt idx="40">
                  <c:v>79.872799999999998</c:v>
                </c:pt>
                <c:pt idx="41">
                  <c:v>77.637519999999995</c:v>
                </c:pt>
                <c:pt idx="42">
                  <c:v>77.629519999999999</c:v>
                </c:pt>
                <c:pt idx="43">
                  <c:v>77.621210000000005</c:v>
                </c:pt>
                <c:pt idx="44">
                  <c:v>76.954660000000004</c:v>
                </c:pt>
                <c:pt idx="45">
                  <c:v>76.946010000000001</c:v>
                </c:pt>
                <c:pt idx="46">
                  <c:v>74.366839999999996</c:v>
                </c:pt>
                <c:pt idx="47">
                  <c:v>73.200149999999994</c:v>
                </c:pt>
                <c:pt idx="48">
                  <c:v>72.58175</c:v>
                </c:pt>
                <c:pt idx="49">
                  <c:v>72.573689999999999</c:v>
                </c:pt>
                <c:pt idx="50">
                  <c:v>72.562200000000004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280850048"/>
        <c:axId val="-1280839712"/>
      </c:lineChart>
      <c:catAx>
        <c:axId val="-12808500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80839712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-1280839712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low"/>
        <c:spPr>
          <a:noFill/>
          <a:ln w="22225">
            <a:solidFill>
              <a:schemeClr val="bg1">
                <a:lumMod val="65000"/>
              </a:schemeClr>
            </a:solidFill>
            <a:prstDash val="lgDash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80850048"/>
        <c:crossesAt val="23"/>
        <c:crossBetween val="between"/>
        <c:majorUnit val="100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4449389166859965E-2"/>
          <c:y val="0.14356107830271217"/>
          <c:w val="0.81924880917663068"/>
          <c:h val="0.72037456255468069"/>
        </c:manualLayout>
      </c:layout>
      <c:areaChart>
        <c:grouping val="stacked"/>
        <c:varyColors val="0"/>
        <c:ser>
          <c:idx val="90"/>
          <c:order val="72"/>
          <c:tx>
            <c:strRef>
              <c:f>'Figure 8'!$B$83</c:f>
              <c:strCache>
                <c:ptCount val="1"/>
                <c:pt idx="0">
                  <c:v>min_com</c:v>
                </c:pt>
              </c:strCache>
            </c:strRef>
          </c:tx>
          <c:spPr>
            <a:noFill/>
            <a:ln>
              <a:noFill/>
            </a:ln>
            <a:effectLst/>
          </c:spPr>
          <c:cat>
            <c:numRef>
              <c:f>'Figure 8'!$C$5:$BA$5</c:f>
              <c:numCache>
                <c:formatCode>General</c:formatCode>
                <c:ptCount val="5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  <c:pt idx="50">
                  <c:v>2050</c:v>
                </c:pt>
              </c:numCache>
            </c:numRef>
          </c:cat>
          <c:val>
            <c:numRef>
              <c:f>'Figure 8'!$C$83:$BA$83</c:f>
              <c:numCache>
                <c:formatCode>#,##0.00</c:formatCode>
                <c:ptCount val="51"/>
                <c:pt idx="0">
                  <c:v>17.176659000000001</c:v>
                </c:pt>
                <c:pt idx="1">
                  <c:v>17.144392</c:v>
                </c:pt>
                <c:pt idx="2">
                  <c:v>17.350024999999999</c:v>
                </c:pt>
                <c:pt idx="3">
                  <c:v>17.259948999999999</c:v>
                </c:pt>
                <c:pt idx="4">
                  <c:v>17.489104999999999</c:v>
                </c:pt>
                <c:pt idx="5">
                  <c:v>17.892931000000001</c:v>
                </c:pt>
                <c:pt idx="6">
                  <c:v>17.759350000000001</c:v>
                </c:pt>
                <c:pt idx="7">
                  <c:v>18.290253</c:v>
                </c:pt>
                <c:pt idx="8">
                  <c:v>18.446273999999999</c:v>
                </c:pt>
                <c:pt idx="9">
                  <c:v>17.928352</c:v>
                </c:pt>
                <c:pt idx="10">
                  <c:v>18.094235999999999</c:v>
                </c:pt>
                <c:pt idx="11">
                  <c:v>18.007270999999999</c:v>
                </c:pt>
                <c:pt idx="12">
                  <c:v>17.442527999999999</c:v>
                </c:pt>
                <c:pt idx="13">
                  <c:v>17.944749999999999</c:v>
                </c:pt>
                <c:pt idx="14">
                  <c:v>18.262978</c:v>
                </c:pt>
                <c:pt idx="15">
                  <c:v>18.143272</c:v>
                </c:pt>
                <c:pt idx="16">
                  <c:v>18.010052000000002</c:v>
                </c:pt>
                <c:pt idx="17">
                  <c:v>17.869057000000002</c:v>
                </c:pt>
                <c:pt idx="18">
                  <c:v>18.389551000000001</c:v>
                </c:pt>
                <c:pt idx="19">
                  <c:v>17.948681000000001</c:v>
                </c:pt>
                <c:pt idx="20">
                  <c:v>16.668903</c:v>
                </c:pt>
                <c:pt idx="21">
                  <c:v>17.304306</c:v>
                </c:pt>
                <c:pt idx="22">
                  <c:v>17.632801000000001</c:v>
                </c:pt>
                <c:pt idx="23">
                  <c:v>17.256585999999999</c:v>
                </c:pt>
                <c:pt idx="24">
                  <c:v>17.213111999999999</c:v>
                </c:pt>
                <c:pt idx="25">
                  <c:v>17.164149999999999</c:v>
                </c:pt>
                <c:pt idx="26">
                  <c:v>17.092182000000001</c:v>
                </c:pt>
                <c:pt idx="27">
                  <c:v>16.969954999999999</c:v>
                </c:pt>
                <c:pt idx="28">
                  <c:v>16.946095</c:v>
                </c:pt>
                <c:pt idx="29">
                  <c:v>16.939136999999999</c:v>
                </c:pt>
                <c:pt idx="30">
                  <c:v>16.949718000000001</c:v>
                </c:pt>
                <c:pt idx="31">
                  <c:v>16.974322999999998</c:v>
                </c:pt>
                <c:pt idx="32">
                  <c:v>17.025669000000001</c:v>
                </c:pt>
                <c:pt idx="33">
                  <c:v>17.046513000000001</c:v>
                </c:pt>
                <c:pt idx="34">
                  <c:v>17.05208</c:v>
                </c:pt>
                <c:pt idx="35">
                  <c:v>17.06962</c:v>
                </c:pt>
                <c:pt idx="36">
                  <c:v>17.097626000000002</c:v>
                </c:pt>
                <c:pt idx="37">
                  <c:v>17.122765000000001</c:v>
                </c:pt>
                <c:pt idx="38">
                  <c:v>17.109753000000001</c:v>
                </c:pt>
                <c:pt idx="39">
                  <c:v>17.114578000000002</c:v>
                </c:pt>
                <c:pt idx="40">
                  <c:v>17.136876999999998</c:v>
                </c:pt>
                <c:pt idx="41">
                  <c:v>17.164135000000002</c:v>
                </c:pt>
                <c:pt idx="42">
                  <c:v>17.203741000000001</c:v>
                </c:pt>
                <c:pt idx="43">
                  <c:v>17.261309000000001</c:v>
                </c:pt>
                <c:pt idx="44">
                  <c:v>17.325973999999999</c:v>
                </c:pt>
                <c:pt idx="45">
                  <c:v>17.391124999999999</c:v>
                </c:pt>
                <c:pt idx="46">
                  <c:v>17.45768</c:v>
                </c:pt>
                <c:pt idx="47">
                  <c:v>17.519075000000001</c:v>
                </c:pt>
                <c:pt idx="48">
                  <c:v>17.598738000000001</c:v>
                </c:pt>
                <c:pt idx="49">
                  <c:v>17.685165000000001</c:v>
                </c:pt>
                <c:pt idx="50">
                  <c:v>17.769154</c:v>
                </c:pt>
              </c:numCache>
            </c:numRef>
          </c:val>
        </c:ser>
        <c:ser>
          <c:idx val="91"/>
          <c:order val="73"/>
          <c:tx>
            <c:strRef>
              <c:f>'Figure 8'!$B$84</c:f>
              <c:strCache>
                <c:ptCount val="1"/>
                <c:pt idx="0">
                  <c:v>diff_com</c:v>
                </c:pt>
              </c:strCache>
            </c:strRef>
          </c:tx>
          <c:spPr>
            <a:solidFill>
              <a:srgbClr val="FF99CC">
                <a:alpha val="50000"/>
              </a:srgbClr>
            </a:solidFill>
            <a:ln>
              <a:noFill/>
            </a:ln>
            <a:effectLst/>
          </c:spPr>
          <c:cat>
            <c:numRef>
              <c:f>'Figure 8'!$C$5:$BA$5</c:f>
              <c:numCache>
                <c:formatCode>General</c:formatCode>
                <c:ptCount val="5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  <c:pt idx="50">
                  <c:v>2050</c:v>
                </c:pt>
              </c:numCache>
            </c:numRef>
          </c:cat>
          <c:val>
            <c:numRef>
              <c:f>'Figure 8'!$C$84:$BA$84</c:f>
              <c:numCache>
                <c:formatCode>#,##0.00</c:formatCode>
                <c:ptCount val="5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4.0000000005591119E-6</c:v>
                </c:pt>
                <c:pt idx="13">
                  <c:v>2.0000000020559128E-6</c:v>
                </c:pt>
                <c:pt idx="14">
                  <c:v>2.9999999995311555E-6</c:v>
                </c:pt>
                <c:pt idx="15">
                  <c:v>2.0000000020559128E-6</c:v>
                </c:pt>
                <c:pt idx="16">
                  <c:v>0</c:v>
                </c:pt>
                <c:pt idx="17">
                  <c:v>0</c:v>
                </c:pt>
                <c:pt idx="18">
                  <c:v>1.9999999985031991E-6</c:v>
                </c:pt>
                <c:pt idx="19">
                  <c:v>4.0000000005591119E-6</c:v>
                </c:pt>
                <c:pt idx="20">
                  <c:v>0</c:v>
                </c:pt>
                <c:pt idx="21">
                  <c:v>9.650000000007708E-4</c:v>
                </c:pt>
                <c:pt idx="22">
                  <c:v>2.696999999997729E-3</c:v>
                </c:pt>
                <c:pt idx="23">
                  <c:v>6.637800000000027E-2</c:v>
                </c:pt>
                <c:pt idx="24">
                  <c:v>0.12294800000000095</c:v>
                </c:pt>
                <c:pt idx="25">
                  <c:v>0.20491799999999927</c:v>
                </c:pt>
                <c:pt idx="26">
                  <c:v>0.30864000000000047</c:v>
                </c:pt>
                <c:pt idx="27">
                  <c:v>0.40078000000000102</c:v>
                </c:pt>
                <c:pt idx="28">
                  <c:v>0.48044200000000004</c:v>
                </c:pt>
                <c:pt idx="29">
                  <c:v>0.61920700000000295</c:v>
                </c:pt>
                <c:pt idx="30">
                  <c:v>0.74125000000000085</c:v>
                </c:pt>
                <c:pt idx="31">
                  <c:v>0.89875800000000083</c:v>
                </c:pt>
                <c:pt idx="32">
                  <c:v>0.94842299999999824</c:v>
                </c:pt>
                <c:pt idx="33">
                  <c:v>0.9995989999999999</c:v>
                </c:pt>
                <c:pt idx="34">
                  <c:v>1.0477279999999993</c:v>
                </c:pt>
                <c:pt idx="35">
                  <c:v>1.0621089999999995</c:v>
                </c:pt>
                <c:pt idx="36">
                  <c:v>1.0595869999999969</c:v>
                </c:pt>
                <c:pt idx="37">
                  <c:v>1.0865399999999994</c:v>
                </c:pt>
                <c:pt idx="38">
                  <c:v>1.0991949999999981</c:v>
                </c:pt>
                <c:pt idx="39">
                  <c:v>1.0547409999999999</c:v>
                </c:pt>
                <c:pt idx="40">
                  <c:v>1.0346010000000021</c:v>
                </c:pt>
                <c:pt idx="41">
                  <c:v>1.0237219999999994</c:v>
                </c:pt>
                <c:pt idx="42">
                  <c:v>1.0239510000000003</c:v>
                </c:pt>
                <c:pt idx="43">
                  <c:v>1.0271699999999981</c:v>
                </c:pt>
                <c:pt idx="44">
                  <c:v>0.98299700000000101</c:v>
                </c:pt>
                <c:pt idx="45">
                  <c:v>0.99449500000000057</c:v>
                </c:pt>
                <c:pt idx="46">
                  <c:v>1.0095670000000005</c:v>
                </c:pt>
                <c:pt idx="47">
                  <c:v>1.041879999999999</c:v>
                </c:pt>
                <c:pt idx="48">
                  <c:v>1.0532620000000001</c:v>
                </c:pt>
                <c:pt idx="49">
                  <c:v>1.0405979999999992</c:v>
                </c:pt>
                <c:pt idx="50">
                  <c:v>1.0177839999999989</c:v>
                </c:pt>
              </c:numCache>
            </c:numRef>
          </c:val>
        </c:ser>
        <c:ser>
          <c:idx val="92"/>
          <c:order val="74"/>
          <c:tx>
            <c:strRef>
              <c:f>'Figure 8'!$B$85</c:f>
              <c:strCache>
                <c:ptCount val="1"/>
                <c:pt idx="0">
                  <c:v>max_com_min_res</c:v>
                </c:pt>
              </c:strCache>
            </c:strRef>
          </c:tx>
          <c:spPr>
            <a:noFill/>
            <a:ln>
              <a:noFill/>
            </a:ln>
            <a:effectLst/>
          </c:spPr>
          <c:cat>
            <c:numRef>
              <c:f>'Figure 8'!$C$5:$BA$5</c:f>
              <c:numCache>
                <c:formatCode>General</c:formatCode>
                <c:ptCount val="5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  <c:pt idx="50">
                  <c:v>2050</c:v>
                </c:pt>
              </c:numCache>
            </c:numRef>
          </c:cat>
          <c:val>
            <c:numRef>
              <c:f>'Figure 8'!$C$85:$BA$85</c:f>
              <c:numCache>
                <c:formatCode>#,##0.00</c:formatCode>
                <c:ptCount val="51"/>
                <c:pt idx="0">
                  <c:v>3.1571119999999979</c:v>
                </c:pt>
                <c:pt idx="1">
                  <c:v>2.8271620000000013</c:v>
                </c:pt>
                <c:pt idx="2">
                  <c:v>3.3588769999999997</c:v>
                </c:pt>
                <c:pt idx="3">
                  <c:v>3.6625550000000011</c:v>
                </c:pt>
                <c:pt idx="4">
                  <c:v>3.3408530000000027</c:v>
                </c:pt>
                <c:pt idx="5">
                  <c:v>3.7134269999999994</c:v>
                </c:pt>
                <c:pt idx="6">
                  <c:v>2.917745</c:v>
                </c:pt>
                <c:pt idx="7">
                  <c:v>3.2254080000000016</c:v>
                </c:pt>
                <c:pt idx="8">
                  <c:v>3.147514000000001</c:v>
                </c:pt>
                <c:pt idx="9">
                  <c:v>3.133381</c:v>
                </c:pt>
                <c:pt idx="10">
                  <c:v>3.7720440000000011</c:v>
                </c:pt>
                <c:pt idx="11">
                  <c:v>3.3370870000000004</c:v>
                </c:pt>
                <c:pt idx="12">
                  <c:v>2.3876339999999985</c:v>
                </c:pt>
                <c:pt idx="13">
                  <c:v>3.0585209999999989</c:v>
                </c:pt>
                <c:pt idx="14">
                  <c:v>3.1107699999999987</c:v>
                </c:pt>
                <c:pt idx="15">
                  <c:v>2.3786089999999973</c:v>
                </c:pt>
                <c:pt idx="16">
                  <c:v>2.0407919999999997</c:v>
                </c:pt>
                <c:pt idx="17">
                  <c:v>1.8643609999999988</c:v>
                </c:pt>
                <c:pt idx="18">
                  <c:v>2.9403229999999994</c:v>
                </c:pt>
                <c:pt idx="19">
                  <c:v>2.9126239999999974</c:v>
                </c:pt>
                <c:pt idx="20">
                  <c:v>3.6409880000000001</c:v>
                </c:pt>
                <c:pt idx="21">
                  <c:v>3.2683719999999994</c:v>
                </c:pt>
                <c:pt idx="22">
                  <c:v>3.5545160000000031</c:v>
                </c:pt>
                <c:pt idx="23">
                  <c:v>3.4163510000000024</c:v>
                </c:pt>
                <c:pt idx="24">
                  <c:v>3.1914249999999988</c:v>
                </c:pt>
                <c:pt idx="25">
                  <c:v>3.1971950000000007</c:v>
                </c:pt>
                <c:pt idx="26">
                  <c:v>3.1128189999999982</c:v>
                </c:pt>
                <c:pt idx="27">
                  <c:v>3.1015739999999994</c:v>
                </c:pt>
                <c:pt idx="28">
                  <c:v>2.9935599999999987</c:v>
                </c:pt>
                <c:pt idx="29">
                  <c:v>2.8135199999999969</c:v>
                </c:pt>
                <c:pt idx="30">
                  <c:v>2.6226339999999979</c:v>
                </c:pt>
                <c:pt idx="31">
                  <c:v>2.4118689999999994</c:v>
                </c:pt>
                <c:pt idx="32">
                  <c:v>2.310568</c:v>
                </c:pt>
                <c:pt idx="33">
                  <c:v>2.2044949999999979</c:v>
                </c:pt>
                <c:pt idx="34">
                  <c:v>2.1517730000000022</c:v>
                </c:pt>
                <c:pt idx="35">
                  <c:v>2.1671580000000006</c:v>
                </c:pt>
                <c:pt idx="36">
                  <c:v>2.2157420000000023</c:v>
                </c:pt>
                <c:pt idx="37">
                  <c:v>2.2281629999999986</c:v>
                </c:pt>
                <c:pt idx="38">
                  <c:v>2.2611410000000021</c:v>
                </c:pt>
                <c:pt idx="39">
                  <c:v>2.3277779999999986</c:v>
                </c:pt>
                <c:pt idx="40">
                  <c:v>2.3638580000000005</c:v>
                </c:pt>
                <c:pt idx="41">
                  <c:v>2.3947769999999977</c:v>
                </c:pt>
                <c:pt idx="42">
                  <c:v>2.4164999999999992</c:v>
                </c:pt>
                <c:pt idx="43">
                  <c:v>2.4313160000000025</c:v>
                </c:pt>
                <c:pt idx="44">
                  <c:v>2.4847339999999996</c:v>
                </c:pt>
                <c:pt idx="45">
                  <c:v>2.4818360000000013</c:v>
                </c:pt>
                <c:pt idx="46">
                  <c:v>2.4826699999999988</c:v>
                </c:pt>
                <c:pt idx="47">
                  <c:v>2.4880390000000006</c:v>
                </c:pt>
                <c:pt idx="48">
                  <c:v>2.4883500000000005</c:v>
                </c:pt>
                <c:pt idx="49">
                  <c:v>2.505312</c:v>
                </c:pt>
                <c:pt idx="50">
                  <c:v>2.5517800000000008</c:v>
                </c:pt>
              </c:numCache>
            </c:numRef>
          </c:val>
        </c:ser>
        <c:ser>
          <c:idx val="93"/>
          <c:order val="75"/>
          <c:tx>
            <c:strRef>
              <c:f>'Figure 8'!$B$86</c:f>
              <c:strCache>
                <c:ptCount val="1"/>
                <c:pt idx="0">
                  <c:v>diff_res</c:v>
                </c:pt>
              </c:strCache>
            </c:strRef>
          </c:tx>
          <c:spPr>
            <a:solidFill>
              <a:srgbClr val="C00000">
                <a:alpha val="50000"/>
              </a:srgbClr>
            </a:solidFill>
            <a:ln>
              <a:noFill/>
            </a:ln>
            <a:effectLst/>
          </c:spPr>
          <c:cat>
            <c:numRef>
              <c:f>'Figure 8'!$C$5:$BA$5</c:f>
              <c:numCache>
                <c:formatCode>General</c:formatCode>
                <c:ptCount val="5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  <c:pt idx="50">
                  <c:v>2050</c:v>
                </c:pt>
              </c:numCache>
            </c:numRef>
          </c:cat>
          <c:val>
            <c:numRef>
              <c:f>'Figure 8'!$C$86:$BA$86</c:f>
              <c:numCache>
                <c:formatCode>#,##0.00</c:formatCode>
                <c:ptCount val="5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2.0000000020559128E-6</c:v>
                </c:pt>
                <c:pt idx="12">
                  <c:v>0</c:v>
                </c:pt>
                <c:pt idx="13">
                  <c:v>4.0000000005591119E-6</c:v>
                </c:pt>
                <c:pt idx="14">
                  <c:v>2.0000000020559128E-6</c:v>
                </c:pt>
                <c:pt idx="15">
                  <c:v>2.0000000020559128E-6</c:v>
                </c:pt>
                <c:pt idx="16">
                  <c:v>1.9999999985031991E-6</c:v>
                </c:pt>
                <c:pt idx="17">
                  <c:v>7.0000000000902673E-6</c:v>
                </c:pt>
                <c:pt idx="18">
                  <c:v>1.1000000000649379E-5</c:v>
                </c:pt>
                <c:pt idx="19">
                  <c:v>1.3000000002705292E-5</c:v>
                </c:pt>
                <c:pt idx="20">
                  <c:v>1.3299999999816237E-4</c:v>
                </c:pt>
                <c:pt idx="21">
                  <c:v>1.072000000000628E-3</c:v>
                </c:pt>
                <c:pt idx="22">
                  <c:v>3.3759999999993795E-3</c:v>
                </c:pt>
                <c:pt idx="23">
                  <c:v>0.10996999999999701</c:v>
                </c:pt>
                <c:pt idx="24">
                  <c:v>0.21789200000000264</c:v>
                </c:pt>
                <c:pt idx="25">
                  <c:v>0.25368500000000083</c:v>
                </c:pt>
                <c:pt idx="26">
                  <c:v>0.41239200000000054</c:v>
                </c:pt>
                <c:pt idx="27">
                  <c:v>0.51583499999999916</c:v>
                </c:pt>
                <c:pt idx="28">
                  <c:v>0.57082400000000177</c:v>
                </c:pt>
                <c:pt idx="29">
                  <c:v>0.6738090000000021</c:v>
                </c:pt>
                <c:pt idx="30">
                  <c:v>0.82232700000000136</c:v>
                </c:pt>
                <c:pt idx="31">
                  <c:v>0.9847410000000032</c:v>
                </c:pt>
                <c:pt idx="32">
                  <c:v>1.0219389999999997</c:v>
                </c:pt>
                <c:pt idx="33">
                  <c:v>1.1178850000000011</c:v>
                </c:pt>
                <c:pt idx="34">
                  <c:v>1.1521129999999999</c:v>
                </c:pt>
                <c:pt idx="35">
                  <c:v>1.157152</c:v>
                </c:pt>
                <c:pt idx="36">
                  <c:v>1.1437189999999973</c:v>
                </c:pt>
                <c:pt idx="37">
                  <c:v>1.1791590000000021</c:v>
                </c:pt>
                <c:pt idx="38">
                  <c:v>1.1923729999999999</c:v>
                </c:pt>
                <c:pt idx="39">
                  <c:v>1.1745829999999984</c:v>
                </c:pt>
                <c:pt idx="40">
                  <c:v>1.1797520000000006</c:v>
                </c:pt>
                <c:pt idx="41">
                  <c:v>1.1757470000000012</c:v>
                </c:pt>
                <c:pt idx="42">
                  <c:v>1.1946709999999996</c:v>
                </c:pt>
                <c:pt idx="43">
                  <c:v>1.2145009999999985</c:v>
                </c:pt>
                <c:pt idx="44">
                  <c:v>1.1987760000000023</c:v>
                </c:pt>
                <c:pt idx="45">
                  <c:v>1.2451769999999982</c:v>
                </c:pt>
                <c:pt idx="46">
                  <c:v>1.3052750000000017</c:v>
                </c:pt>
                <c:pt idx="47">
                  <c:v>1.3413329999999988</c:v>
                </c:pt>
                <c:pt idx="48">
                  <c:v>1.3789309999999979</c:v>
                </c:pt>
                <c:pt idx="49">
                  <c:v>1.4051779999999994</c:v>
                </c:pt>
                <c:pt idx="50">
                  <c:v>1.6872979999999984</c:v>
                </c:pt>
              </c:numCache>
            </c:numRef>
          </c:val>
        </c:ser>
        <c:ser>
          <c:idx val="94"/>
          <c:order val="76"/>
          <c:tx>
            <c:strRef>
              <c:f>'Figure 8'!$B$87</c:f>
              <c:strCache>
                <c:ptCount val="1"/>
                <c:pt idx="0">
                  <c:v>max_res_min_tra</c:v>
                </c:pt>
              </c:strCache>
            </c:strRef>
          </c:tx>
          <c:spPr>
            <a:noFill/>
            <a:ln>
              <a:noFill/>
            </a:ln>
            <a:effectLst/>
          </c:spPr>
          <c:cat>
            <c:numRef>
              <c:f>'Figure 8'!$C$5:$BA$5</c:f>
              <c:numCache>
                <c:formatCode>General</c:formatCode>
                <c:ptCount val="5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  <c:pt idx="50">
                  <c:v>2050</c:v>
                </c:pt>
              </c:numCache>
            </c:numRef>
          </c:cat>
          <c:val>
            <c:numRef>
              <c:f>'Figure 8'!$C$87:$BA$87</c:f>
              <c:numCache>
                <c:formatCode>#,##0.00</c:formatCode>
                <c:ptCount val="51"/>
                <c:pt idx="0">
                  <c:v>5.7153720000000021</c:v>
                </c:pt>
                <c:pt idx="1">
                  <c:v>5.7869429999999973</c:v>
                </c:pt>
                <c:pt idx="2">
                  <c:v>5.6733100000000007</c:v>
                </c:pt>
                <c:pt idx="3">
                  <c:v>5.566319</c:v>
                </c:pt>
                <c:pt idx="4">
                  <c:v>6.7204669999999993</c:v>
                </c:pt>
                <c:pt idx="5">
                  <c:v>6.3647780000000012</c:v>
                </c:pt>
                <c:pt idx="6">
                  <c:v>7.7918269999999978</c:v>
                </c:pt>
                <c:pt idx="7">
                  <c:v>7.0758749999999999</c:v>
                </c:pt>
                <c:pt idx="8">
                  <c:v>5.638027000000001</c:v>
                </c:pt>
                <c:pt idx="9">
                  <c:v>5.5397549999999995</c:v>
                </c:pt>
                <c:pt idx="10">
                  <c:v>5.2502780000000016</c:v>
                </c:pt>
                <c:pt idx="11">
                  <c:v>5.4241719999999987</c:v>
                </c:pt>
                <c:pt idx="12">
                  <c:v>6.4119990000000016</c:v>
                </c:pt>
                <c:pt idx="13">
                  <c:v>5.5100130000000007</c:v>
                </c:pt>
                <c:pt idx="14">
                  <c:v>5.5735829999999993</c:v>
                </c:pt>
                <c:pt idx="15">
                  <c:v>6.8013099999999973</c:v>
                </c:pt>
                <c:pt idx="16">
                  <c:v>7.7924959999999999</c:v>
                </c:pt>
                <c:pt idx="17">
                  <c:v>8.3040470000000006</c:v>
                </c:pt>
                <c:pt idx="18">
                  <c:v>7.2232650000000014</c:v>
                </c:pt>
                <c:pt idx="19">
                  <c:v>7.7364719999999991</c:v>
                </c:pt>
                <c:pt idx="20">
                  <c:v>4.1918410000000002</c:v>
                </c:pt>
                <c:pt idx="21">
                  <c:v>6.6238689999999991</c:v>
                </c:pt>
                <c:pt idx="22">
                  <c:v>6.7891879999999993</c:v>
                </c:pt>
                <c:pt idx="23">
                  <c:v>6.8351380000000006</c:v>
                </c:pt>
                <c:pt idx="24">
                  <c:v>6.4196109999999997</c:v>
                </c:pt>
                <c:pt idx="25">
                  <c:v>5.9378489999999999</c:v>
                </c:pt>
                <c:pt idx="26">
                  <c:v>5.5639649999999996</c:v>
                </c:pt>
                <c:pt idx="27">
                  <c:v>5.2594510000000021</c:v>
                </c:pt>
                <c:pt idx="28">
                  <c:v>5.0238760000000013</c:v>
                </c:pt>
                <c:pt idx="29">
                  <c:v>4.7402669999999993</c:v>
                </c:pt>
                <c:pt idx="30">
                  <c:v>4.4438080000000006</c:v>
                </c:pt>
                <c:pt idx="31">
                  <c:v>4.1499299999999977</c:v>
                </c:pt>
                <c:pt idx="32">
                  <c:v>3.9961160000000007</c:v>
                </c:pt>
                <c:pt idx="33">
                  <c:v>3.8443390000000015</c:v>
                </c:pt>
                <c:pt idx="34">
                  <c:v>3.7129750000000001</c:v>
                </c:pt>
                <c:pt idx="35">
                  <c:v>3.540814000000001</c:v>
                </c:pt>
                <c:pt idx="36">
                  <c:v>3.3311750000000018</c:v>
                </c:pt>
                <c:pt idx="37">
                  <c:v>3.1326309999999999</c:v>
                </c:pt>
                <c:pt idx="38">
                  <c:v>3.0246359999999974</c:v>
                </c:pt>
                <c:pt idx="39">
                  <c:v>2.9519790000000015</c:v>
                </c:pt>
                <c:pt idx="40">
                  <c:v>2.8814619999999991</c:v>
                </c:pt>
                <c:pt idx="41">
                  <c:v>2.8081239999999994</c:v>
                </c:pt>
                <c:pt idx="42">
                  <c:v>2.7236329999999995</c:v>
                </c:pt>
                <c:pt idx="43">
                  <c:v>2.6358430000000013</c:v>
                </c:pt>
                <c:pt idx="44">
                  <c:v>2.6080480000000001</c:v>
                </c:pt>
                <c:pt idx="45">
                  <c:v>2.5255280000000013</c:v>
                </c:pt>
                <c:pt idx="46">
                  <c:v>2.454307</c:v>
                </c:pt>
                <c:pt idx="47">
                  <c:v>2.421635000000002</c:v>
                </c:pt>
                <c:pt idx="48">
                  <c:v>2.4180929999999989</c:v>
                </c:pt>
                <c:pt idx="49">
                  <c:v>2.4352739999999997</c:v>
                </c:pt>
                <c:pt idx="50">
                  <c:v>2.2143630000000023</c:v>
                </c:pt>
              </c:numCache>
            </c:numRef>
          </c:val>
        </c:ser>
        <c:ser>
          <c:idx val="95"/>
          <c:order val="77"/>
          <c:tx>
            <c:strRef>
              <c:f>'Figure 8'!$B$88</c:f>
              <c:strCache>
                <c:ptCount val="1"/>
                <c:pt idx="0">
                  <c:v>diff_tra</c:v>
                </c:pt>
              </c:strCache>
            </c:strRef>
          </c:tx>
          <c:spPr>
            <a:solidFill>
              <a:srgbClr val="0096D7">
                <a:alpha val="50000"/>
              </a:srgbClr>
            </a:solidFill>
            <a:ln>
              <a:noFill/>
            </a:ln>
            <a:effectLst/>
          </c:spPr>
          <c:cat>
            <c:numRef>
              <c:f>'Figure 8'!$C$5:$BA$5</c:f>
              <c:numCache>
                <c:formatCode>General</c:formatCode>
                <c:ptCount val="5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  <c:pt idx="50">
                  <c:v>2050</c:v>
                </c:pt>
              </c:numCache>
            </c:numRef>
          </c:cat>
          <c:val>
            <c:numRef>
              <c:f>'Figure 8'!$C$88:$BA$88</c:f>
              <c:numCache>
                <c:formatCode>#,##0.00</c:formatCode>
                <c:ptCount val="5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5.7000000001750095E-5</c:v>
                </c:pt>
                <c:pt idx="17">
                  <c:v>5.6400000000067507E-4</c:v>
                </c:pt>
                <c:pt idx="18">
                  <c:v>1.7849999999981492E-3</c:v>
                </c:pt>
                <c:pt idx="19">
                  <c:v>2.6890000000001635E-3</c:v>
                </c:pt>
                <c:pt idx="20">
                  <c:v>2.7280000000011739E-3</c:v>
                </c:pt>
                <c:pt idx="21">
                  <c:v>5.762000000000711E-3</c:v>
                </c:pt>
                <c:pt idx="22">
                  <c:v>0.1710339999999988</c:v>
                </c:pt>
                <c:pt idx="23">
                  <c:v>0.83612700000000117</c:v>
                </c:pt>
                <c:pt idx="24">
                  <c:v>1.2724399999999996</c:v>
                </c:pt>
                <c:pt idx="25">
                  <c:v>1.6305070000000015</c:v>
                </c:pt>
                <c:pt idx="26">
                  <c:v>1.9205089999999991</c:v>
                </c:pt>
                <c:pt idx="27">
                  <c:v>2.1323720000000002</c:v>
                </c:pt>
                <c:pt idx="28">
                  <c:v>2.2600269999999973</c:v>
                </c:pt>
                <c:pt idx="29">
                  <c:v>2.3942620000000012</c:v>
                </c:pt>
                <c:pt idx="30">
                  <c:v>2.5162329999999997</c:v>
                </c:pt>
                <c:pt idx="31">
                  <c:v>2.5971539999999997</c:v>
                </c:pt>
                <c:pt idx="32">
                  <c:v>2.6404139999999998</c:v>
                </c:pt>
                <c:pt idx="33">
                  <c:v>2.6894059999999982</c:v>
                </c:pt>
                <c:pt idx="34">
                  <c:v>2.7659069999999986</c:v>
                </c:pt>
                <c:pt idx="35">
                  <c:v>2.8995439999999988</c:v>
                </c:pt>
                <c:pt idx="36">
                  <c:v>3.0527380000000015</c:v>
                </c:pt>
                <c:pt idx="37">
                  <c:v>3.2148509999999995</c:v>
                </c:pt>
                <c:pt idx="38">
                  <c:v>3.3608870000000017</c:v>
                </c:pt>
                <c:pt idx="39">
                  <c:v>3.5106770000000012</c:v>
                </c:pt>
                <c:pt idx="40">
                  <c:v>3.6651740000000004</c:v>
                </c:pt>
                <c:pt idx="41">
                  <c:v>3.8354920000000021</c:v>
                </c:pt>
                <c:pt idx="42">
                  <c:v>3.9811270000000007</c:v>
                </c:pt>
                <c:pt idx="43">
                  <c:v>4.1213949999999997</c:v>
                </c:pt>
                <c:pt idx="44">
                  <c:v>4.2622109999999971</c:v>
                </c:pt>
                <c:pt idx="45">
                  <c:v>4.4084719999999997</c:v>
                </c:pt>
                <c:pt idx="46">
                  <c:v>4.5812129999999982</c:v>
                </c:pt>
                <c:pt idx="47">
                  <c:v>4.7145440000000001</c:v>
                </c:pt>
                <c:pt idx="48">
                  <c:v>4.8756390000000032</c:v>
                </c:pt>
                <c:pt idx="49">
                  <c:v>5.0334649999999996</c:v>
                </c:pt>
                <c:pt idx="50">
                  <c:v>5.1958659999999988</c:v>
                </c:pt>
              </c:numCache>
            </c:numRef>
          </c:val>
        </c:ser>
        <c:ser>
          <c:idx val="96"/>
          <c:order val="78"/>
          <c:tx>
            <c:strRef>
              <c:f>'Figure 8'!$B$89</c:f>
              <c:strCache>
                <c:ptCount val="1"/>
                <c:pt idx="0">
                  <c:v>max_tra_min_ind</c:v>
                </c:pt>
              </c:strCache>
            </c:strRef>
          </c:tx>
          <c:spPr>
            <a:noFill/>
            <a:ln>
              <a:noFill/>
            </a:ln>
            <a:effectLst/>
          </c:spPr>
          <c:cat>
            <c:numRef>
              <c:f>'Figure 8'!$C$5:$BA$5</c:f>
              <c:numCache>
                <c:formatCode>General</c:formatCode>
                <c:ptCount val="5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  <c:pt idx="50">
                  <c:v>2050</c:v>
                </c:pt>
              </c:numCache>
            </c:numRef>
          </c:cat>
          <c:val>
            <c:numRef>
              <c:f>'Figure 8'!$C$89:$BA$89</c:f>
              <c:numCache>
                <c:formatCode>#,##0.00</c:formatCode>
                <c:ptCount val="51"/>
                <c:pt idx="0">
                  <c:v>8.3874640000000014</c:v>
                </c:pt>
                <c:pt idx="1">
                  <c:v>6.6880780000000044</c:v>
                </c:pt>
                <c:pt idx="2">
                  <c:v>5.9848079999999975</c:v>
                </c:pt>
                <c:pt idx="3">
                  <c:v>5.6315800000000031</c:v>
                </c:pt>
                <c:pt idx="4">
                  <c:v>5.408018000000002</c:v>
                </c:pt>
                <c:pt idx="5">
                  <c:v>4.0387969999999953</c:v>
                </c:pt>
                <c:pt idx="6">
                  <c:v>3.388891000000001</c:v>
                </c:pt>
                <c:pt idx="7">
                  <c:v>3.0918349999999997</c:v>
                </c:pt>
                <c:pt idx="8">
                  <c:v>4.9450839999999978</c:v>
                </c:pt>
                <c:pt idx="9">
                  <c:v>2.4921989999999994</c:v>
                </c:pt>
                <c:pt idx="10">
                  <c:v>3.6321179999999984</c:v>
                </c:pt>
                <c:pt idx="11">
                  <c:v>4.3139359999999982</c:v>
                </c:pt>
                <c:pt idx="12">
                  <c:v>4.9144320000000015</c:v>
                </c:pt>
                <c:pt idx="13">
                  <c:v>5.2065469999999969</c:v>
                </c:pt>
                <c:pt idx="14">
                  <c:v>4.8647789999999986</c:v>
                </c:pt>
                <c:pt idx="15">
                  <c:v>4.120515000000001</c:v>
                </c:pt>
                <c:pt idx="16">
                  <c:v>3.5527759999999979</c:v>
                </c:pt>
                <c:pt idx="17">
                  <c:v>3.7110939999999992</c:v>
                </c:pt>
                <c:pt idx="18">
                  <c:v>4.1775570000000037</c:v>
                </c:pt>
                <c:pt idx="19">
                  <c:v>4.1709589999999999</c:v>
                </c:pt>
                <c:pt idx="20">
                  <c:v>6.8597619999999999</c:v>
                </c:pt>
                <c:pt idx="21">
                  <c:v>5.2977829999999955</c:v>
                </c:pt>
                <c:pt idx="22">
                  <c:v>5.0965220000000038</c:v>
                </c:pt>
                <c:pt idx="23">
                  <c:v>4.3681679999999972</c:v>
                </c:pt>
                <c:pt idx="24">
                  <c:v>2.2021139999999981</c:v>
                </c:pt>
                <c:pt idx="25">
                  <c:v>2.6411929999999977</c:v>
                </c:pt>
                <c:pt idx="26">
                  <c:v>3.0192630000000023</c:v>
                </c:pt>
                <c:pt idx="27">
                  <c:v>3.2052230000000002</c:v>
                </c:pt>
                <c:pt idx="28">
                  <c:v>3.4686190000000003</c:v>
                </c:pt>
                <c:pt idx="29">
                  <c:v>3.7862459999999984</c:v>
                </c:pt>
                <c:pt idx="30">
                  <c:v>4.054668999999997</c:v>
                </c:pt>
                <c:pt idx="31">
                  <c:v>4.4389479999999999</c:v>
                </c:pt>
                <c:pt idx="32">
                  <c:v>4.8721980000000045</c:v>
                </c:pt>
                <c:pt idx="33">
                  <c:v>5.0478480000000019</c:v>
                </c:pt>
                <c:pt idx="34">
                  <c:v>5.214103999999999</c:v>
                </c:pt>
                <c:pt idx="35">
                  <c:v>5.2946200000000019</c:v>
                </c:pt>
                <c:pt idx="36">
                  <c:v>5.3925229999999971</c:v>
                </c:pt>
                <c:pt idx="37">
                  <c:v>5.4797009999999986</c:v>
                </c:pt>
                <c:pt idx="38">
                  <c:v>5.4488560000000028</c:v>
                </c:pt>
                <c:pt idx="39">
                  <c:v>5.4323599999999992</c:v>
                </c:pt>
                <c:pt idx="40">
                  <c:v>5.4242580000000018</c:v>
                </c:pt>
                <c:pt idx="41">
                  <c:v>5.3934280000000001</c:v>
                </c:pt>
                <c:pt idx="42">
                  <c:v>5.3850119999999997</c:v>
                </c:pt>
                <c:pt idx="43">
                  <c:v>5.4480690000000003</c:v>
                </c:pt>
                <c:pt idx="44">
                  <c:v>5.3657569999999986</c:v>
                </c:pt>
                <c:pt idx="45">
                  <c:v>5.2361730000000009</c:v>
                </c:pt>
                <c:pt idx="46">
                  <c:v>5.0605449999999976</c:v>
                </c:pt>
                <c:pt idx="47">
                  <c:v>4.9269129999999954</c:v>
                </c:pt>
                <c:pt idx="48">
                  <c:v>4.9472489999999958</c:v>
                </c:pt>
                <c:pt idx="49">
                  <c:v>4.7716140000000031</c:v>
                </c:pt>
                <c:pt idx="50">
                  <c:v>4.6384430000000023</c:v>
                </c:pt>
              </c:numCache>
            </c:numRef>
          </c:val>
        </c:ser>
        <c:ser>
          <c:idx val="97"/>
          <c:order val="79"/>
          <c:tx>
            <c:strRef>
              <c:f>'Figure 8'!$B$90</c:f>
              <c:strCache>
                <c:ptCount val="1"/>
                <c:pt idx="0">
                  <c:v>diff_ind</c:v>
                </c:pt>
              </c:strCache>
            </c:strRef>
          </c:tx>
          <c:spPr>
            <a:solidFill>
              <a:schemeClr val="accent6">
                <a:alpha val="50000"/>
              </a:schemeClr>
            </a:solidFill>
            <a:ln>
              <a:noFill/>
            </a:ln>
            <a:effectLst/>
          </c:spPr>
          <c:cat>
            <c:numRef>
              <c:f>'Figure 8'!$C$5:$BA$5</c:f>
              <c:numCache>
                <c:formatCode>General</c:formatCode>
                <c:ptCount val="5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  <c:pt idx="50">
                  <c:v>2050</c:v>
                </c:pt>
              </c:numCache>
            </c:numRef>
          </c:cat>
          <c:val>
            <c:numRef>
              <c:f>'Figure 8'!$C$90:$BA$90</c:f>
              <c:numCache>
                <c:formatCode>#,##0.00</c:formatCode>
                <c:ptCount val="5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2.0000000020559128E-6</c:v>
                </c:pt>
                <c:pt idx="12">
                  <c:v>1.9999999985031991E-6</c:v>
                </c:pt>
                <c:pt idx="13">
                  <c:v>2.0000000020559128E-6</c:v>
                </c:pt>
                <c:pt idx="14">
                  <c:v>7.5999999999964984E-5</c:v>
                </c:pt>
                <c:pt idx="15">
                  <c:v>2.0000000020559128E-6</c:v>
                </c:pt>
                <c:pt idx="16">
                  <c:v>0</c:v>
                </c:pt>
                <c:pt idx="17">
                  <c:v>0</c:v>
                </c:pt>
                <c:pt idx="18">
                  <c:v>3.9999999970063982E-6</c:v>
                </c:pt>
                <c:pt idx="19">
                  <c:v>3.2268999999999437E-2</c:v>
                </c:pt>
                <c:pt idx="20">
                  <c:v>1.8983999999999668E-2</c:v>
                </c:pt>
                <c:pt idx="21">
                  <c:v>2.4227000000003329E-2</c:v>
                </c:pt>
                <c:pt idx="22">
                  <c:v>5.7410000000004402E-3</c:v>
                </c:pt>
                <c:pt idx="23">
                  <c:v>0.65079500000000223</c:v>
                </c:pt>
                <c:pt idx="24">
                  <c:v>2.5540689999999984</c:v>
                </c:pt>
                <c:pt idx="25">
                  <c:v>3.0828380000000024</c:v>
                </c:pt>
                <c:pt idx="26">
                  <c:v>3.2687959999999983</c:v>
                </c:pt>
                <c:pt idx="27">
                  <c:v>3.5487330000000021</c:v>
                </c:pt>
                <c:pt idx="28">
                  <c:v>3.8484109999999987</c:v>
                </c:pt>
                <c:pt idx="29">
                  <c:v>3.9972780000000014</c:v>
                </c:pt>
                <c:pt idx="30">
                  <c:v>4.1745829999999984</c:v>
                </c:pt>
                <c:pt idx="31">
                  <c:v>4.2173689999999979</c:v>
                </c:pt>
                <c:pt idx="32">
                  <c:v>4.2960199999999986</c:v>
                </c:pt>
                <c:pt idx="33">
                  <c:v>4.5003200000000021</c:v>
                </c:pt>
                <c:pt idx="34">
                  <c:v>4.8773339999999976</c:v>
                </c:pt>
                <c:pt idx="35">
                  <c:v>5.239730999999999</c:v>
                </c:pt>
                <c:pt idx="36">
                  <c:v>5.5435289999999995</c:v>
                </c:pt>
                <c:pt idx="37">
                  <c:v>5.7724109999999982</c:v>
                </c:pt>
                <c:pt idx="38">
                  <c:v>6.074428999999995</c:v>
                </c:pt>
                <c:pt idx="39">
                  <c:v>6.3640559999999979</c:v>
                </c:pt>
                <c:pt idx="40">
                  <c:v>6.7182199999999952</c:v>
                </c:pt>
                <c:pt idx="41">
                  <c:v>7.1289030000000011</c:v>
                </c:pt>
                <c:pt idx="42">
                  <c:v>7.6072160000000011</c:v>
                </c:pt>
                <c:pt idx="43">
                  <c:v>7.8134609999999967</c:v>
                </c:pt>
                <c:pt idx="44">
                  <c:v>8.0161280000000019</c:v>
                </c:pt>
                <c:pt idx="45">
                  <c:v>8.146408000000001</c:v>
                </c:pt>
                <c:pt idx="46">
                  <c:v>8.4053650000000033</c:v>
                </c:pt>
                <c:pt idx="47">
                  <c:v>8.5864290000000025</c:v>
                </c:pt>
                <c:pt idx="48">
                  <c:v>8.5746610000000061</c:v>
                </c:pt>
                <c:pt idx="49">
                  <c:v>8.5904659999999993</c:v>
                </c:pt>
                <c:pt idx="50">
                  <c:v>8.7723769999999988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280850592"/>
        <c:axId val="-1280847328"/>
      </c:areaChart>
      <c:lineChart>
        <c:grouping val="standard"/>
        <c:varyColors val="0"/>
        <c:ser>
          <c:idx val="0"/>
          <c:order val="0"/>
          <c:tx>
            <c:strRef>
              <c:f>'Figure 8'!$B$7</c:f>
              <c:strCache>
                <c:ptCount val="1"/>
                <c:pt idx="0">
                  <c:v>Reference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'Figure 8'!$C$5:$BA$5</c:f>
              <c:numCache>
                <c:formatCode>General</c:formatCode>
                <c:ptCount val="5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  <c:pt idx="50">
                  <c:v>2050</c:v>
                </c:pt>
              </c:numCache>
            </c:numRef>
          </c:cat>
          <c:val>
            <c:numRef>
              <c:f>'Figure 8'!$C$7:$BA$7</c:f>
              <c:numCache>
                <c:formatCode>#,##0.00</c:formatCode>
                <c:ptCount val="51"/>
                <c:pt idx="0">
                  <c:v>20.333770999999999</c:v>
                </c:pt>
                <c:pt idx="1">
                  <c:v>19.971554000000001</c:v>
                </c:pt>
                <c:pt idx="2">
                  <c:v>20.708901999999998</c:v>
                </c:pt>
                <c:pt idx="3">
                  <c:v>20.922504</c:v>
                </c:pt>
                <c:pt idx="4">
                  <c:v>20.829958000000001</c:v>
                </c:pt>
                <c:pt idx="5">
                  <c:v>21.606358</c:v>
                </c:pt>
                <c:pt idx="6">
                  <c:v>20.677095000000001</c:v>
                </c:pt>
                <c:pt idx="7">
                  <c:v>21.515661000000001</c:v>
                </c:pt>
                <c:pt idx="8">
                  <c:v>21.593788</c:v>
                </c:pt>
                <c:pt idx="9">
                  <c:v>21.061733</c:v>
                </c:pt>
                <c:pt idx="10">
                  <c:v>21.86628</c:v>
                </c:pt>
                <c:pt idx="11">
                  <c:v>21.344360000000002</c:v>
                </c:pt>
                <c:pt idx="12">
                  <c:v>19.830165999999998</c:v>
                </c:pt>
                <c:pt idx="13">
                  <c:v>21.003277000000001</c:v>
                </c:pt>
                <c:pt idx="14">
                  <c:v>21.373750999999999</c:v>
                </c:pt>
                <c:pt idx="15">
                  <c:v>20.521882999999999</c:v>
                </c:pt>
                <c:pt idx="16">
                  <c:v>20.050844000000001</c:v>
                </c:pt>
                <c:pt idx="17">
                  <c:v>19.733418</c:v>
                </c:pt>
                <c:pt idx="18">
                  <c:v>21.329875999999999</c:v>
                </c:pt>
                <c:pt idx="19">
                  <c:v>20.861308999999999</c:v>
                </c:pt>
                <c:pt idx="20">
                  <c:v>20.309891</c:v>
                </c:pt>
                <c:pt idx="21">
                  <c:v>20.573913999999998</c:v>
                </c:pt>
                <c:pt idx="22">
                  <c:v>21.191296000000001</c:v>
                </c:pt>
                <c:pt idx="23">
                  <c:v>20.776344000000002</c:v>
                </c:pt>
                <c:pt idx="24">
                  <c:v>20.605395999999999</c:v>
                </c:pt>
                <c:pt idx="25">
                  <c:v>20.70796</c:v>
                </c:pt>
                <c:pt idx="26">
                  <c:v>20.737615999999999</c:v>
                </c:pt>
                <c:pt idx="27">
                  <c:v>20.761116000000001</c:v>
                </c:pt>
                <c:pt idx="28">
                  <c:v>20.744430999999999</c:v>
                </c:pt>
                <c:pt idx="29">
                  <c:v>20.709057000000001</c:v>
                </c:pt>
                <c:pt idx="30">
                  <c:v>20.672943</c:v>
                </c:pt>
                <c:pt idx="31">
                  <c:v>20.678201999999999</c:v>
                </c:pt>
                <c:pt idx="32">
                  <c:v>20.729101</c:v>
                </c:pt>
                <c:pt idx="33">
                  <c:v>20.753473</c:v>
                </c:pt>
                <c:pt idx="34">
                  <c:v>20.812092</c:v>
                </c:pt>
                <c:pt idx="35">
                  <c:v>20.881972999999999</c:v>
                </c:pt>
                <c:pt idx="36">
                  <c:v>20.966681999999999</c:v>
                </c:pt>
                <c:pt idx="37">
                  <c:v>21.026112000000001</c:v>
                </c:pt>
                <c:pt idx="38">
                  <c:v>21.045849</c:v>
                </c:pt>
                <c:pt idx="39">
                  <c:v>21.065186000000001</c:v>
                </c:pt>
                <c:pt idx="40">
                  <c:v>21.108703999999999</c:v>
                </c:pt>
                <c:pt idx="41">
                  <c:v>21.175068</c:v>
                </c:pt>
                <c:pt idx="42">
                  <c:v>21.289905999999998</c:v>
                </c:pt>
                <c:pt idx="43">
                  <c:v>21.399592999999999</c:v>
                </c:pt>
                <c:pt idx="44">
                  <c:v>21.528030000000001</c:v>
                </c:pt>
                <c:pt idx="45">
                  <c:v>21.672654999999999</c:v>
                </c:pt>
                <c:pt idx="46">
                  <c:v>21.781853000000002</c:v>
                </c:pt>
                <c:pt idx="47">
                  <c:v>21.916882999999999</c:v>
                </c:pt>
                <c:pt idx="48">
                  <c:v>22.062021000000001</c:v>
                </c:pt>
                <c:pt idx="49">
                  <c:v>22.198253999999999</c:v>
                </c:pt>
                <c:pt idx="50">
                  <c:v>22.359076999999999</c:v>
                </c:pt>
              </c:numCache>
            </c:numRef>
          </c:val>
          <c:smooth val="0"/>
        </c:ser>
        <c:ser>
          <c:idx val="18"/>
          <c:order val="18"/>
          <c:tx>
            <c:strRef>
              <c:f>'Figure 8'!$B$26</c:f>
              <c:strCache>
                <c:ptCount val="1"/>
                <c:pt idx="0">
                  <c:v>Reference</c:v>
                </c:pt>
              </c:strCache>
            </c:strRef>
          </c:tx>
          <c:spPr>
            <a:ln w="28575" cap="rnd">
              <a:solidFill>
                <a:srgbClr val="FF99CC"/>
              </a:solidFill>
              <a:round/>
            </a:ln>
            <a:effectLst/>
          </c:spPr>
          <c:marker>
            <c:symbol val="none"/>
          </c:marker>
          <c:cat>
            <c:numRef>
              <c:f>'Figure 8'!$C$5:$BA$5</c:f>
              <c:numCache>
                <c:formatCode>General</c:formatCode>
                <c:ptCount val="5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  <c:pt idx="50">
                  <c:v>2050</c:v>
                </c:pt>
              </c:numCache>
            </c:numRef>
          </c:cat>
          <c:val>
            <c:numRef>
              <c:f>'Figure 8'!$C$26:$BA$26</c:f>
              <c:numCache>
                <c:formatCode>#,##0.00</c:formatCode>
                <c:ptCount val="51"/>
                <c:pt idx="0">
                  <c:v>17.176659000000001</c:v>
                </c:pt>
                <c:pt idx="1">
                  <c:v>17.144392</c:v>
                </c:pt>
                <c:pt idx="2">
                  <c:v>17.350024999999999</c:v>
                </c:pt>
                <c:pt idx="3">
                  <c:v>17.259948999999999</c:v>
                </c:pt>
                <c:pt idx="4">
                  <c:v>17.489104999999999</c:v>
                </c:pt>
                <c:pt idx="5">
                  <c:v>17.892931000000001</c:v>
                </c:pt>
                <c:pt idx="6">
                  <c:v>17.759350000000001</c:v>
                </c:pt>
                <c:pt idx="7">
                  <c:v>18.290253</c:v>
                </c:pt>
                <c:pt idx="8">
                  <c:v>18.446273999999999</c:v>
                </c:pt>
                <c:pt idx="9">
                  <c:v>17.928352</c:v>
                </c:pt>
                <c:pt idx="10">
                  <c:v>18.094235999999999</c:v>
                </c:pt>
                <c:pt idx="11">
                  <c:v>18.007270999999999</c:v>
                </c:pt>
                <c:pt idx="12">
                  <c:v>17.442527999999999</c:v>
                </c:pt>
                <c:pt idx="13">
                  <c:v>17.944752000000001</c:v>
                </c:pt>
                <c:pt idx="14">
                  <c:v>18.262978</c:v>
                </c:pt>
                <c:pt idx="15">
                  <c:v>18.143272</c:v>
                </c:pt>
                <c:pt idx="16">
                  <c:v>18.010052000000002</c:v>
                </c:pt>
                <c:pt idx="17">
                  <c:v>17.869057000000002</c:v>
                </c:pt>
                <c:pt idx="18">
                  <c:v>18.389552999999999</c:v>
                </c:pt>
                <c:pt idx="19">
                  <c:v>17.948685000000001</c:v>
                </c:pt>
                <c:pt idx="20">
                  <c:v>16.668903</c:v>
                </c:pt>
                <c:pt idx="21">
                  <c:v>17.304549999999999</c:v>
                </c:pt>
                <c:pt idx="22">
                  <c:v>17.633558000000001</c:v>
                </c:pt>
                <c:pt idx="23">
                  <c:v>17.260786</c:v>
                </c:pt>
                <c:pt idx="24">
                  <c:v>17.242546000000001</c:v>
                </c:pt>
                <c:pt idx="25">
                  <c:v>17.242146000000002</c:v>
                </c:pt>
                <c:pt idx="26">
                  <c:v>17.219439999999999</c:v>
                </c:pt>
                <c:pt idx="27">
                  <c:v>17.154288999999999</c:v>
                </c:pt>
                <c:pt idx="28">
                  <c:v>17.164981999999998</c:v>
                </c:pt>
                <c:pt idx="29">
                  <c:v>17.168388</c:v>
                </c:pt>
                <c:pt idx="30">
                  <c:v>17.184260999999999</c:v>
                </c:pt>
                <c:pt idx="31">
                  <c:v>17.252894999999999</c:v>
                </c:pt>
                <c:pt idx="32">
                  <c:v>17.361163999999999</c:v>
                </c:pt>
                <c:pt idx="33">
                  <c:v>17.402934999999999</c:v>
                </c:pt>
                <c:pt idx="34">
                  <c:v>17.468412000000001</c:v>
                </c:pt>
                <c:pt idx="35">
                  <c:v>17.524977</c:v>
                </c:pt>
                <c:pt idx="36">
                  <c:v>17.565542000000001</c:v>
                </c:pt>
                <c:pt idx="37">
                  <c:v>17.578201</c:v>
                </c:pt>
                <c:pt idx="38">
                  <c:v>17.546852000000001</c:v>
                </c:pt>
                <c:pt idx="39">
                  <c:v>17.509823000000001</c:v>
                </c:pt>
                <c:pt idx="40">
                  <c:v>17.504223</c:v>
                </c:pt>
                <c:pt idx="41">
                  <c:v>17.523678</c:v>
                </c:pt>
                <c:pt idx="42">
                  <c:v>17.582756</c:v>
                </c:pt>
                <c:pt idx="43">
                  <c:v>17.640426999999999</c:v>
                </c:pt>
                <c:pt idx="44">
                  <c:v>17.712906</c:v>
                </c:pt>
                <c:pt idx="45">
                  <c:v>17.797798</c:v>
                </c:pt>
                <c:pt idx="46">
                  <c:v>17.840267000000001</c:v>
                </c:pt>
                <c:pt idx="47">
                  <c:v>17.921520000000001</c:v>
                </c:pt>
                <c:pt idx="48">
                  <c:v>18.010849</c:v>
                </c:pt>
                <c:pt idx="49">
                  <c:v>18.099136000000001</c:v>
                </c:pt>
                <c:pt idx="50">
                  <c:v>18.202347</c:v>
                </c:pt>
              </c:numCache>
            </c:numRef>
          </c:val>
          <c:smooth val="0"/>
        </c:ser>
        <c:ser>
          <c:idx val="36"/>
          <c:order val="36"/>
          <c:tx>
            <c:strRef>
              <c:f>'Figure 8'!$B$45</c:f>
              <c:strCache>
                <c:ptCount val="1"/>
                <c:pt idx="0">
                  <c:v>Reference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'Figure 8'!$C$5:$BA$5</c:f>
              <c:numCache>
                <c:formatCode>General</c:formatCode>
                <c:ptCount val="5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  <c:pt idx="50">
                  <c:v>2050</c:v>
                </c:pt>
              </c:numCache>
            </c:numRef>
          </c:cat>
          <c:val>
            <c:numRef>
              <c:f>'Figure 8'!$C$45:$BA$45</c:f>
              <c:numCache>
                <c:formatCode>#,##0.00</c:formatCode>
                <c:ptCount val="51"/>
                <c:pt idx="0">
                  <c:v>34.436607000000002</c:v>
                </c:pt>
                <c:pt idx="1">
                  <c:v>32.446575000000003</c:v>
                </c:pt>
                <c:pt idx="2">
                  <c:v>32.367019999999997</c:v>
                </c:pt>
                <c:pt idx="3">
                  <c:v>32.120403000000003</c:v>
                </c:pt>
                <c:pt idx="4">
                  <c:v>32.958443000000003</c:v>
                </c:pt>
                <c:pt idx="5">
                  <c:v>32.009932999999997</c:v>
                </c:pt>
                <c:pt idx="6">
                  <c:v>31.857813</c:v>
                </c:pt>
                <c:pt idx="7">
                  <c:v>31.683371000000001</c:v>
                </c:pt>
                <c:pt idx="8">
                  <c:v>32.176898999999999</c:v>
                </c:pt>
                <c:pt idx="9">
                  <c:v>29.093686999999999</c:v>
                </c:pt>
                <c:pt idx="10">
                  <c:v>30.748676</c:v>
                </c:pt>
                <c:pt idx="11">
                  <c:v>31.082470000000001</c:v>
                </c:pt>
                <c:pt idx="12">
                  <c:v>31.156597000000001</c:v>
                </c:pt>
                <c:pt idx="13">
                  <c:v>31.719836999999998</c:v>
                </c:pt>
                <c:pt idx="14">
                  <c:v>31.812114999999999</c:v>
                </c:pt>
                <c:pt idx="15">
                  <c:v>31.443709999999999</c:v>
                </c:pt>
                <c:pt idx="16">
                  <c:v>31.396174999999999</c:v>
                </c:pt>
                <c:pt idx="17">
                  <c:v>31.749130000000001</c:v>
                </c:pt>
                <c:pt idx="18">
                  <c:v>32.732498</c:v>
                </c:pt>
                <c:pt idx="19">
                  <c:v>32.803711</c:v>
                </c:pt>
                <c:pt idx="20">
                  <c:v>31.366457</c:v>
                </c:pt>
                <c:pt idx="21">
                  <c:v>32.520896999999998</c:v>
                </c:pt>
                <c:pt idx="22">
                  <c:v>33.253433000000001</c:v>
                </c:pt>
                <c:pt idx="23">
                  <c:v>33.050220000000003</c:v>
                </c:pt>
                <c:pt idx="24">
                  <c:v>32.574429000000002</c:v>
                </c:pt>
                <c:pt idx="25">
                  <c:v>32.956764</c:v>
                </c:pt>
                <c:pt idx="26">
                  <c:v>33.408810000000003</c:v>
                </c:pt>
                <c:pt idx="27">
                  <c:v>33.690497999999998</c:v>
                </c:pt>
                <c:pt idx="28">
                  <c:v>33.948810999999999</c:v>
                </c:pt>
                <c:pt idx="29">
                  <c:v>34.084758999999998</c:v>
                </c:pt>
                <c:pt idx="30">
                  <c:v>34.212814000000002</c:v>
                </c:pt>
                <c:pt idx="31">
                  <c:v>34.359619000000002</c:v>
                </c:pt>
                <c:pt idx="32">
                  <c:v>34.644779</c:v>
                </c:pt>
                <c:pt idx="33">
                  <c:v>34.818244999999997</c:v>
                </c:pt>
                <c:pt idx="34">
                  <c:v>35.109402000000003</c:v>
                </c:pt>
                <c:pt idx="35">
                  <c:v>35.341557000000002</c:v>
                </c:pt>
                <c:pt idx="36">
                  <c:v>35.537891000000002</c:v>
                </c:pt>
                <c:pt idx="37">
                  <c:v>35.73563</c:v>
                </c:pt>
                <c:pt idx="38">
                  <c:v>35.879809999999999</c:v>
                </c:pt>
                <c:pt idx="39">
                  <c:v>36.049022999999998</c:v>
                </c:pt>
                <c:pt idx="40">
                  <c:v>36.244343000000001</c:v>
                </c:pt>
                <c:pt idx="41">
                  <c:v>36.479278999999998</c:v>
                </c:pt>
                <c:pt idx="42">
                  <c:v>36.724387999999998</c:v>
                </c:pt>
                <c:pt idx="43">
                  <c:v>36.936100000000003</c:v>
                </c:pt>
                <c:pt idx="44">
                  <c:v>37.128433000000001</c:v>
                </c:pt>
                <c:pt idx="45">
                  <c:v>37.310898000000002</c:v>
                </c:pt>
                <c:pt idx="46">
                  <c:v>37.484088999999997</c:v>
                </c:pt>
                <c:pt idx="47">
                  <c:v>37.736984</c:v>
                </c:pt>
                <c:pt idx="48">
                  <c:v>37.966048999999998</c:v>
                </c:pt>
                <c:pt idx="49">
                  <c:v>38.168593999999999</c:v>
                </c:pt>
                <c:pt idx="50">
                  <c:v>38.501427</c:v>
                </c:pt>
              </c:numCache>
            </c:numRef>
          </c:val>
          <c:smooth val="0"/>
        </c:ser>
        <c:ser>
          <c:idx val="54"/>
          <c:order val="54"/>
          <c:tx>
            <c:strRef>
              <c:f>'Figure 8'!$B$64</c:f>
              <c:strCache>
                <c:ptCount val="1"/>
                <c:pt idx="0">
                  <c:v>Reference</c:v>
                </c:pt>
              </c:strCache>
            </c:strRef>
          </c:tx>
          <c:spPr>
            <a:ln w="28575" cap="rnd">
              <a:solidFill>
                <a:srgbClr val="0096D7"/>
              </a:solidFill>
              <a:round/>
            </a:ln>
            <a:effectLst/>
          </c:spPr>
          <c:marker>
            <c:symbol val="none"/>
          </c:marker>
          <c:cat>
            <c:numRef>
              <c:f>'Figure 8'!$C$5:$BA$5</c:f>
              <c:numCache>
                <c:formatCode>General</c:formatCode>
                <c:ptCount val="5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  <c:pt idx="50">
                  <c:v>2050</c:v>
                </c:pt>
              </c:numCache>
            </c:numRef>
          </c:cat>
          <c:val>
            <c:numRef>
              <c:f>'Figure 8'!$C$64:$BA$64</c:f>
              <c:numCache>
                <c:formatCode>#,##0.00</c:formatCode>
                <c:ptCount val="51"/>
                <c:pt idx="0">
                  <c:v>26.049143000000001</c:v>
                </c:pt>
                <c:pt idx="1">
                  <c:v>25.758496999999998</c:v>
                </c:pt>
                <c:pt idx="2">
                  <c:v>26.382211999999999</c:v>
                </c:pt>
                <c:pt idx="3">
                  <c:v>26.488823</c:v>
                </c:pt>
                <c:pt idx="4">
                  <c:v>27.550425000000001</c:v>
                </c:pt>
                <c:pt idx="5">
                  <c:v>27.971136000000001</c:v>
                </c:pt>
                <c:pt idx="6">
                  <c:v>28.468921999999999</c:v>
                </c:pt>
                <c:pt idx="7">
                  <c:v>28.591536000000001</c:v>
                </c:pt>
                <c:pt idx="8">
                  <c:v>27.231815000000001</c:v>
                </c:pt>
                <c:pt idx="9">
                  <c:v>26.601488</c:v>
                </c:pt>
                <c:pt idx="10">
                  <c:v>27.116558000000001</c:v>
                </c:pt>
                <c:pt idx="11">
                  <c:v>26.768532</c:v>
                </c:pt>
                <c:pt idx="12">
                  <c:v>26.242165</c:v>
                </c:pt>
                <c:pt idx="13">
                  <c:v>26.513290000000001</c:v>
                </c:pt>
                <c:pt idx="14">
                  <c:v>26.947336</c:v>
                </c:pt>
                <c:pt idx="15">
                  <c:v>27.323194999999998</c:v>
                </c:pt>
                <c:pt idx="16">
                  <c:v>27.843364999999999</c:v>
                </c:pt>
                <c:pt idx="17">
                  <c:v>28.038012999999999</c:v>
                </c:pt>
                <c:pt idx="18">
                  <c:v>28.554663000000001</c:v>
                </c:pt>
                <c:pt idx="19">
                  <c:v>28.598756999999999</c:v>
                </c:pt>
                <c:pt idx="20">
                  <c:v>24.502043</c:v>
                </c:pt>
                <c:pt idx="21">
                  <c:v>27.199928</c:v>
                </c:pt>
                <c:pt idx="22">
                  <c:v>28.091958999999999</c:v>
                </c:pt>
                <c:pt idx="23">
                  <c:v>28.043053</c:v>
                </c:pt>
                <c:pt idx="24">
                  <c:v>27.698184999999999</c:v>
                </c:pt>
                <c:pt idx="25">
                  <c:v>27.430129999999998</c:v>
                </c:pt>
                <c:pt idx="26">
                  <c:v>27.267073</c:v>
                </c:pt>
                <c:pt idx="27">
                  <c:v>27.118175999999998</c:v>
                </c:pt>
                <c:pt idx="28">
                  <c:v>26.944685</c:v>
                </c:pt>
                <c:pt idx="29">
                  <c:v>26.783685999999999</c:v>
                </c:pt>
                <c:pt idx="30">
                  <c:v>26.624369000000002</c:v>
                </c:pt>
                <c:pt idx="31">
                  <c:v>26.494624999999999</c:v>
                </c:pt>
                <c:pt idx="32">
                  <c:v>26.412731000000001</c:v>
                </c:pt>
                <c:pt idx="33">
                  <c:v>26.372837000000001</c:v>
                </c:pt>
                <c:pt idx="34">
                  <c:v>26.352004999999998</c:v>
                </c:pt>
                <c:pt idx="35">
                  <c:v>26.325754</c:v>
                </c:pt>
                <c:pt idx="36">
                  <c:v>26.288809000000001</c:v>
                </c:pt>
                <c:pt idx="37">
                  <c:v>26.287233000000001</c:v>
                </c:pt>
                <c:pt idx="38">
                  <c:v>26.304592</c:v>
                </c:pt>
                <c:pt idx="39">
                  <c:v>26.313504999999999</c:v>
                </c:pt>
                <c:pt idx="40">
                  <c:v>26.375571999999998</c:v>
                </c:pt>
                <c:pt idx="41">
                  <c:v>26.449853999999998</c:v>
                </c:pt>
                <c:pt idx="42">
                  <c:v>26.544709999999998</c:v>
                </c:pt>
                <c:pt idx="43">
                  <c:v>26.640689999999999</c:v>
                </c:pt>
                <c:pt idx="44">
                  <c:v>26.755869000000001</c:v>
                </c:pt>
                <c:pt idx="45">
                  <c:v>26.881163000000001</c:v>
                </c:pt>
                <c:pt idx="46">
                  <c:v>27.039919000000001</c:v>
                </c:pt>
                <c:pt idx="47">
                  <c:v>27.224585999999999</c:v>
                </c:pt>
                <c:pt idx="48">
                  <c:v>27.413822</c:v>
                </c:pt>
                <c:pt idx="49">
                  <c:v>27.601274</c:v>
                </c:pt>
                <c:pt idx="50">
                  <c:v>27.839006000000001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280850592"/>
        <c:axId val="-1280847328"/>
        <c:extLst>
          <c:ext xmlns:c15="http://schemas.microsoft.com/office/drawing/2012/chart" uri="{02D57815-91ED-43cb-92C2-25804820EDAC}">
            <c15:filteredLine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'Figure 8'!$B$8</c15:sqref>
                        </c15:formulaRef>
                      </c:ext>
                    </c:extLst>
                    <c:strCache>
                      <c:ptCount val="1"/>
                      <c:pt idx="0">
                        <c:v>High uptake IRA</c:v>
                      </c:pt>
                    </c:strCache>
                  </c:strRef>
                </c:tx>
                <c:spPr>
                  <a:ln w="28575" cap="rnd">
                    <a:noFill/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'Figure 8'!$C$5:$BA$5</c15:sqref>
                        </c15:formulaRef>
                      </c:ext>
                    </c:extLst>
                    <c:numCache>
                      <c:formatCode>General</c:formatCode>
                      <c:ptCount val="51"/>
                      <c:pt idx="0">
                        <c:v>2000</c:v>
                      </c:pt>
                      <c:pt idx="1">
                        <c:v>2001</c:v>
                      </c:pt>
                      <c:pt idx="2">
                        <c:v>2002</c:v>
                      </c:pt>
                      <c:pt idx="3">
                        <c:v>2003</c:v>
                      </c:pt>
                      <c:pt idx="4">
                        <c:v>2004</c:v>
                      </c:pt>
                      <c:pt idx="5">
                        <c:v>2005</c:v>
                      </c:pt>
                      <c:pt idx="6">
                        <c:v>2006</c:v>
                      </c:pt>
                      <c:pt idx="7">
                        <c:v>2007</c:v>
                      </c:pt>
                      <c:pt idx="8">
                        <c:v>2008</c:v>
                      </c:pt>
                      <c:pt idx="9">
                        <c:v>2009</c:v>
                      </c:pt>
                      <c:pt idx="10">
                        <c:v>2010</c:v>
                      </c:pt>
                      <c:pt idx="11">
                        <c:v>2011</c:v>
                      </c:pt>
                      <c:pt idx="12">
                        <c:v>2012</c:v>
                      </c:pt>
                      <c:pt idx="13">
                        <c:v>2013</c:v>
                      </c:pt>
                      <c:pt idx="14">
                        <c:v>2014</c:v>
                      </c:pt>
                      <c:pt idx="15">
                        <c:v>2015</c:v>
                      </c:pt>
                      <c:pt idx="16">
                        <c:v>2016</c:v>
                      </c:pt>
                      <c:pt idx="17">
                        <c:v>2017</c:v>
                      </c:pt>
                      <c:pt idx="18">
                        <c:v>2018</c:v>
                      </c:pt>
                      <c:pt idx="19">
                        <c:v>2019</c:v>
                      </c:pt>
                      <c:pt idx="20">
                        <c:v>2020</c:v>
                      </c:pt>
                      <c:pt idx="21">
                        <c:v>2021</c:v>
                      </c:pt>
                      <c:pt idx="22">
                        <c:v>2022</c:v>
                      </c:pt>
                      <c:pt idx="23">
                        <c:v>2023</c:v>
                      </c:pt>
                      <c:pt idx="24">
                        <c:v>2024</c:v>
                      </c:pt>
                      <c:pt idx="25">
                        <c:v>2025</c:v>
                      </c:pt>
                      <c:pt idx="26">
                        <c:v>2026</c:v>
                      </c:pt>
                      <c:pt idx="27">
                        <c:v>2027</c:v>
                      </c:pt>
                      <c:pt idx="28">
                        <c:v>2028</c:v>
                      </c:pt>
                      <c:pt idx="29">
                        <c:v>2029</c:v>
                      </c:pt>
                      <c:pt idx="30">
                        <c:v>2030</c:v>
                      </c:pt>
                      <c:pt idx="31">
                        <c:v>2031</c:v>
                      </c:pt>
                      <c:pt idx="32">
                        <c:v>2032</c:v>
                      </c:pt>
                      <c:pt idx="33">
                        <c:v>2033</c:v>
                      </c:pt>
                      <c:pt idx="34">
                        <c:v>2034</c:v>
                      </c:pt>
                      <c:pt idx="35">
                        <c:v>2035</c:v>
                      </c:pt>
                      <c:pt idx="36">
                        <c:v>2036</c:v>
                      </c:pt>
                      <c:pt idx="37">
                        <c:v>2037</c:v>
                      </c:pt>
                      <c:pt idx="38">
                        <c:v>2038</c:v>
                      </c:pt>
                      <c:pt idx="39">
                        <c:v>2039</c:v>
                      </c:pt>
                      <c:pt idx="40">
                        <c:v>2040</c:v>
                      </c:pt>
                      <c:pt idx="41">
                        <c:v>2041</c:v>
                      </c:pt>
                      <c:pt idx="42">
                        <c:v>2042</c:v>
                      </c:pt>
                      <c:pt idx="43">
                        <c:v>2043</c:v>
                      </c:pt>
                      <c:pt idx="44">
                        <c:v>2044</c:v>
                      </c:pt>
                      <c:pt idx="45">
                        <c:v>2045</c:v>
                      </c:pt>
                      <c:pt idx="46">
                        <c:v>2046</c:v>
                      </c:pt>
                      <c:pt idx="47">
                        <c:v>2047</c:v>
                      </c:pt>
                      <c:pt idx="48">
                        <c:v>2048</c:v>
                      </c:pt>
                      <c:pt idx="49">
                        <c:v>2049</c:v>
                      </c:pt>
                      <c:pt idx="50">
                        <c:v>2050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'Figure 8'!$C$8:$BA$8</c15:sqref>
                        </c15:formulaRef>
                      </c:ext>
                    </c:extLst>
                    <c:numCache>
                      <c:formatCode>#,##0.00</c:formatCode>
                      <c:ptCount val="51"/>
                      <c:pt idx="0">
                        <c:v>20.333770999999999</c:v>
                      </c:pt>
                      <c:pt idx="1">
                        <c:v>19.971554000000001</c:v>
                      </c:pt>
                      <c:pt idx="2">
                        <c:v>20.708901999999998</c:v>
                      </c:pt>
                      <c:pt idx="3">
                        <c:v>20.922504</c:v>
                      </c:pt>
                      <c:pt idx="4">
                        <c:v>20.829958000000001</c:v>
                      </c:pt>
                      <c:pt idx="5">
                        <c:v>21.606358</c:v>
                      </c:pt>
                      <c:pt idx="6">
                        <c:v>20.677095000000001</c:v>
                      </c:pt>
                      <c:pt idx="7">
                        <c:v>21.515661000000001</c:v>
                      </c:pt>
                      <c:pt idx="8">
                        <c:v>21.593788</c:v>
                      </c:pt>
                      <c:pt idx="9">
                        <c:v>21.061733</c:v>
                      </c:pt>
                      <c:pt idx="10">
                        <c:v>21.86628</c:v>
                      </c:pt>
                      <c:pt idx="11">
                        <c:v>21.344360000000002</c:v>
                      </c:pt>
                      <c:pt idx="12">
                        <c:v>19.830165999999998</c:v>
                      </c:pt>
                      <c:pt idx="13">
                        <c:v>21.003277000000001</c:v>
                      </c:pt>
                      <c:pt idx="14">
                        <c:v>21.373750999999999</c:v>
                      </c:pt>
                      <c:pt idx="15">
                        <c:v>20.521882999999999</c:v>
                      </c:pt>
                      <c:pt idx="16">
                        <c:v>20.050844000000001</c:v>
                      </c:pt>
                      <c:pt idx="17">
                        <c:v>19.733418</c:v>
                      </c:pt>
                      <c:pt idx="18">
                        <c:v>21.329875999999999</c:v>
                      </c:pt>
                      <c:pt idx="19">
                        <c:v>20.861308999999999</c:v>
                      </c:pt>
                      <c:pt idx="20">
                        <c:v>20.309891</c:v>
                      </c:pt>
                      <c:pt idx="21">
                        <c:v>20.574235999999999</c:v>
                      </c:pt>
                      <c:pt idx="22">
                        <c:v>21.191786</c:v>
                      </c:pt>
                      <c:pt idx="23">
                        <c:v>20.846893000000001</c:v>
                      </c:pt>
                      <c:pt idx="24">
                        <c:v>20.641293000000001</c:v>
                      </c:pt>
                      <c:pt idx="25">
                        <c:v>20.726948</c:v>
                      </c:pt>
                      <c:pt idx="26">
                        <c:v>20.764595</c:v>
                      </c:pt>
                      <c:pt idx="27">
                        <c:v>20.816528000000002</c:v>
                      </c:pt>
                      <c:pt idx="28">
                        <c:v>20.843086</c:v>
                      </c:pt>
                      <c:pt idx="29">
                        <c:v>20.833421999999999</c:v>
                      </c:pt>
                      <c:pt idx="30">
                        <c:v>20.816901999999999</c:v>
                      </c:pt>
                      <c:pt idx="31">
                        <c:v>20.831177</c:v>
                      </c:pt>
                      <c:pt idx="32">
                        <c:v>20.863538999999999</c:v>
                      </c:pt>
                      <c:pt idx="33">
                        <c:v>20.953458999999999</c:v>
                      </c:pt>
                      <c:pt idx="34">
                        <c:v>21.043317999999999</c:v>
                      </c:pt>
                      <c:pt idx="35">
                        <c:v>21.155654999999999</c:v>
                      </c:pt>
                      <c:pt idx="36">
                        <c:v>21.250775999999998</c:v>
                      </c:pt>
                      <c:pt idx="37">
                        <c:v>21.31588</c:v>
                      </c:pt>
                      <c:pt idx="38">
                        <c:v>21.274014000000001</c:v>
                      </c:pt>
                      <c:pt idx="39">
                        <c:v>21.224765999999999</c:v>
                      </c:pt>
                      <c:pt idx="40">
                        <c:v>21.249542000000002</c:v>
                      </c:pt>
                      <c:pt idx="41">
                        <c:v>21.321411000000001</c:v>
                      </c:pt>
                      <c:pt idx="42">
                        <c:v>21.415527000000001</c:v>
                      </c:pt>
                      <c:pt idx="43">
                        <c:v>21.518501000000001</c:v>
                      </c:pt>
                      <c:pt idx="44">
                        <c:v>21.639427000000001</c:v>
                      </c:pt>
                      <c:pt idx="45">
                        <c:v>21.740680999999999</c:v>
                      </c:pt>
                      <c:pt idx="46">
                        <c:v>21.853114999999999</c:v>
                      </c:pt>
                      <c:pt idx="47">
                        <c:v>22.004169000000001</c:v>
                      </c:pt>
                      <c:pt idx="48">
                        <c:v>22.127372999999999</c:v>
                      </c:pt>
                      <c:pt idx="49">
                        <c:v>22.241219999999998</c:v>
                      </c:pt>
                      <c:pt idx="50">
                        <c:v>22.409464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8'!$B$9</c15:sqref>
                        </c15:formulaRef>
                      </c:ext>
                    </c:extLst>
                    <c:strCache>
                      <c:ptCount val="1"/>
                      <c:pt idx="0">
                        <c:v>Low uptake IRA</c:v>
                      </c:pt>
                    </c:strCache>
                  </c:strRef>
                </c:tx>
                <c:spPr>
                  <a:ln w="28575" cap="rnd">
                    <a:noFill/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8'!$C$5:$BA$5</c15:sqref>
                        </c15:formulaRef>
                      </c:ext>
                    </c:extLst>
                    <c:numCache>
                      <c:formatCode>General</c:formatCode>
                      <c:ptCount val="51"/>
                      <c:pt idx="0">
                        <c:v>2000</c:v>
                      </c:pt>
                      <c:pt idx="1">
                        <c:v>2001</c:v>
                      </c:pt>
                      <c:pt idx="2">
                        <c:v>2002</c:v>
                      </c:pt>
                      <c:pt idx="3">
                        <c:v>2003</c:v>
                      </c:pt>
                      <c:pt idx="4">
                        <c:v>2004</c:v>
                      </c:pt>
                      <c:pt idx="5">
                        <c:v>2005</c:v>
                      </c:pt>
                      <c:pt idx="6">
                        <c:v>2006</c:v>
                      </c:pt>
                      <c:pt idx="7">
                        <c:v>2007</c:v>
                      </c:pt>
                      <c:pt idx="8">
                        <c:v>2008</c:v>
                      </c:pt>
                      <c:pt idx="9">
                        <c:v>2009</c:v>
                      </c:pt>
                      <c:pt idx="10">
                        <c:v>2010</c:v>
                      </c:pt>
                      <c:pt idx="11">
                        <c:v>2011</c:v>
                      </c:pt>
                      <c:pt idx="12">
                        <c:v>2012</c:v>
                      </c:pt>
                      <c:pt idx="13">
                        <c:v>2013</c:v>
                      </c:pt>
                      <c:pt idx="14">
                        <c:v>2014</c:v>
                      </c:pt>
                      <c:pt idx="15">
                        <c:v>2015</c:v>
                      </c:pt>
                      <c:pt idx="16">
                        <c:v>2016</c:v>
                      </c:pt>
                      <c:pt idx="17">
                        <c:v>2017</c:v>
                      </c:pt>
                      <c:pt idx="18">
                        <c:v>2018</c:v>
                      </c:pt>
                      <c:pt idx="19">
                        <c:v>2019</c:v>
                      </c:pt>
                      <c:pt idx="20">
                        <c:v>2020</c:v>
                      </c:pt>
                      <c:pt idx="21">
                        <c:v>2021</c:v>
                      </c:pt>
                      <c:pt idx="22">
                        <c:v>2022</c:v>
                      </c:pt>
                      <c:pt idx="23">
                        <c:v>2023</c:v>
                      </c:pt>
                      <c:pt idx="24">
                        <c:v>2024</c:v>
                      </c:pt>
                      <c:pt idx="25">
                        <c:v>2025</c:v>
                      </c:pt>
                      <c:pt idx="26">
                        <c:v>2026</c:v>
                      </c:pt>
                      <c:pt idx="27">
                        <c:v>2027</c:v>
                      </c:pt>
                      <c:pt idx="28">
                        <c:v>2028</c:v>
                      </c:pt>
                      <c:pt idx="29">
                        <c:v>2029</c:v>
                      </c:pt>
                      <c:pt idx="30">
                        <c:v>2030</c:v>
                      </c:pt>
                      <c:pt idx="31">
                        <c:v>2031</c:v>
                      </c:pt>
                      <c:pt idx="32">
                        <c:v>2032</c:v>
                      </c:pt>
                      <c:pt idx="33">
                        <c:v>2033</c:v>
                      </c:pt>
                      <c:pt idx="34">
                        <c:v>2034</c:v>
                      </c:pt>
                      <c:pt idx="35">
                        <c:v>2035</c:v>
                      </c:pt>
                      <c:pt idx="36">
                        <c:v>2036</c:v>
                      </c:pt>
                      <c:pt idx="37">
                        <c:v>2037</c:v>
                      </c:pt>
                      <c:pt idx="38">
                        <c:v>2038</c:v>
                      </c:pt>
                      <c:pt idx="39">
                        <c:v>2039</c:v>
                      </c:pt>
                      <c:pt idx="40">
                        <c:v>2040</c:v>
                      </c:pt>
                      <c:pt idx="41">
                        <c:v>2041</c:v>
                      </c:pt>
                      <c:pt idx="42">
                        <c:v>2042</c:v>
                      </c:pt>
                      <c:pt idx="43">
                        <c:v>2043</c:v>
                      </c:pt>
                      <c:pt idx="44">
                        <c:v>2044</c:v>
                      </c:pt>
                      <c:pt idx="45">
                        <c:v>2045</c:v>
                      </c:pt>
                      <c:pt idx="46">
                        <c:v>2046</c:v>
                      </c:pt>
                      <c:pt idx="47">
                        <c:v>2047</c:v>
                      </c:pt>
                      <c:pt idx="48">
                        <c:v>2048</c:v>
                      </c:pt>
                      <c:pt idx="49">
                        <c:v>2049</c:v>
                      </c:pt>
                      <c:pt idx="50">
                        <c:v>2050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8'!$C$9:$BA$9</c15:sqref>
                        </c15:formulaRef>
                      </c:ext>
                    </c:extLst>
                    <c:numCache>
                      <c:formatCode>#,##0.00</c:formatCode>
                      <c:ptCount val="51"/>
                      <c:pt idx="0">
                        <c:v>20.333770999999999</c:v>
                      </c:pt>
                      <c:pt idx="1">
                        <c:v>19.971554000000001</c:v>
                      </c:pt>
                      <c:pt idx="2">
                        <c:v>20.708901999999998</c:v>
                      </c:pt>
                      <c:pt idx="3">
                        <c:v>20.922504</c:v>
                      </c:pt>
                      <c:pt idx="4">
                        <c:v>20.829958000000001</c:v>
                      </c:pt>
                      <c:pt idx="5">
                        <c:v>21.606358</c:v>
                      </c:pt>
                      <c:pt idx="6">
                        <c:v>20.677095000000001</c:v>
                      </c:pt>
                      <c:pt idx="7">
                        <c:v>21.515661000000001</c:v>
                      </c:pt>
                      <c:pt idx="8">
                        <c:v>21.593788</c:v>
                      </c:pt>
                      <c:pt idx="9">
                        <c:v>21.061733</c:v>
                      </c:pt>
                      <c:pt idx="10">
                        <c:v>21.86628</c:v>
                      </c:pt>
                      <c:pt idx="11">
                        <c:v>21.344360000000002</c:v>
                      </c:pt>
                      <c:pt idx="12">
                        <c:v>19.830165999999998</c:v>
                      </c:pt>
                      <c:pt idx="13">
                        <c:v>21.003277000000001</c:v>
                      </c:pt>
                      <c:pt idx="14">
                        <c:v>21.373750999999999</c:v>
                      </c:pt>
                      <c:pt idx="15">
                        <c:v>20.521882999999999</c:v>
                      </c:pt>
                      <c:pt idx="16">
                        <c:v>20.050844000000001</c:v>
                      </c:pt>
                      <c:pt idx="17">
                        <c:v>19.733418</c:v>
                      </c:pt>
                      <c:pt idx="18">
                        <c:v>21.329875999999999</c:v>
                      </c:pt>
                      <c:pt idx="19">
                        <c:v>20.861308999999999</c:v>
                      </c:pt>
                      <c:pt idx="20">
                        <c:v>20.309891</c:v>
                      </c:pt>
                      <c:pt idx="21">
                        <c:v>20.574242000000002</c:v>
                      </c:pt>
                      <c:pt idx="22">
                        <c:v>21.190014000000001</c:v>
                      </c:pt>
                      <c:pt idx="23">
                        <c:v>20.844536000000002</c:v>
                      </c:pt>
                      <c:pt idx="24">
                        <c:v>20.622233999999999</c:v>
                      </c:pt>
                      <c:pt idx="25">
                        <c:v>20.63908</c:v>
                      </c:pt>
                      <c:pt idx="26">
                        <c:v>20.591925</c:v>
                      </c:pt>
                      <c:pt idx="27">
                        <c:v>20.567627000000002</c:v>
                      </c:pt>
                      <c:pt idx="28">
                        <c:v>20.497261000000002</c:v>
                      </c:pt>
                      <c:pt idx="29">
                        <c:v>20.436005000000002</c:v>
                      </c:pt>
                      <c:pt idx="30">
                        <c:v>20.359832999999998</c:v>
                      </c:pt>
                      <c:pt idx="31">
                        <c:v>20.315359000000001</c:v>
                      </c:pt>
                      <c:pt idx="32">
                        <c:v>20.299762999999999</c:v>
                      </c:pt>
                      <c:pt idx="33">
                        <c:v>20.306495999999999</c:v>
                      </c:pt>
                      <c:pt idx="34">
                        <c:v>20.287651</c:v>
                      </c:pt>
                      <c:pt idx="35">
                        <c:v>20.315424</c:v>
                      </c:pt>
                      <c:pt idx="36">
                        <c:v>20.379989999999999</c:v>
                      </c:pt>
                      <c:pt idx="37">
                        <c:v>20.457488999999999</c:v>
                      </c:pt>
                      <c:pt idx="38">
                        <c:v>20.501038000000001</c:v>
                      </c:pt>
                      <c:pt idx="39">
                        <c:v>20.565504000000001</c:v>
                      </c:pt>
                      <c:pt idx="40">
                        <c:v>20.644750999999999</c:v>
                      </c:pt>
                      <c:pt idx="41">
                        <c:v>20.718537999999999</c:v>
                      </c:pt>
                      <c:pt idx="42">
                        <c:v>20.804848</c:v>
                      </c:pt>
                      <c:pt idx="43">
                        <c:v>20.905539999999998</c:v>
                      </c:pt>
                      <c:pt idx="44">
                        <c:v>21.022780999999998</c:v>
                      </c:pt>
                      <c:pt idx="45">
                        <c:v>21.144924</c:v>
                      </c:pt>
                      <c:pt idx="46">
                        <c:v>21.276554000000001</c:v>
                      </c:pt>
                      <c:pt idx="47">
                        <c:v>21.393867</c:v>
                      </c:pt>
                      <c:pt idx="48">
                        <c:v>21.518073999999999</c:v>
                      </c:pt>
                      <c:pt idx="49">
                        <c:v>21.647797000000001</c:v>
                      </c:pt>
                      <c:pt idx="50">
                        <c:v>21.774712000000001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8'!$B$10</c15:sqref>
                        </c15:formulaRef>
                      </c:ext>
                    </c:extLst>
                    <c:strCache>
                      <c:ptCount val="1"/>
                      <c:pt idx="0">
                        <c:v>noIRA</c:v>
                      </c:pt>
                    </c:strCache>
                  </c:strRef>
                </c:tx>
                <c:spPr>
                  <a:ln w="28575" cap="rnd">
                    <a:noFill/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8'!$C$5:$BA$5</c15:sqref>
                        </c15:formulaRef>
                      </c:ext>
                    </c:extLst>
                    <c:numCache>
                      <c:formatCode>General</c:formatCode>
                      <c:ptCount val="51"/>
                      <c:pt idx="0">
                        <c:v>2000</c:v>
                      </c:pt>
                      <c:pt idx="1">
                        <c:v>2001</c:v>
                      </c:pt>
                      <c:pt idx="2">
                        <c:v>2002</c:v>
                      </c:pt>
                      <c:pt idx="3">
                        <c:v>2003</c:v>
                      </c:pt>
                      <c:pt idx="4">
                        <c:v>2004</c:v>
                      </c:pt>
                      <c:pt idx="5">
                        <c:v>2005</c:v>
                      </c:pt>
                      <c:pt idx="6">
                        <c:v>2006</c:v>
                      </c:pt>
                      <c:pt idx="7">
                        <c:v>2007</c:v>
                      </c:pt>
                      <c:pt idx="8">
                        <c:v>2008</c:v>
                      </c:pt>
                      <c:pt idx="9">
                        <c:v>2009</c:v>
                      </c:pt>
                      <c:pt idx="10">
                        <c:v>2010</c:v>
                      </c:pt>
                      <c:pt idx="11">
                        <c:v>2011</c:v>
                      </c:pt>
                      <c:pt idx="12">
                        <c:v>2012</c:v>
                      </c:pt>
                      <c:pt idx="13">
                        <c:v>2013</c:v>
                      </c:pt>
                      <c:pt idx="14">
                        <c:v>2014</c:v>
                      </c:pt>
                      <c:pt idx="15">
                        <c:v>2015</c:v>
                      </c:pt>
                      <c:pt idx="16">
                        <c:v>2016</c:v>
                      </c:pt>
                      <c:pt idx="17">
                        <c:v>2017</c:v>
                      </c:pt>
                      <c:pt idx="18">
                        <c:v>2018</c:v>
                      </c:pt>
                      <c:pt idx="19">
                        <c:v>2019</c:v>
                      </c:pt>
                      <c:pt idx="20">
                        <c:v>2020</c:v>
                      </c:pt>
                      <c:pt idx="21">
                        <c:v>2021</c:v>
                      </c:pt>
                      <c:pt idx="22">
                        <c:v>2022</c:v>
                      </c:pt>
                      <c:pt idx="23">
                        <c:v>2023</c:v>
                      </c:pt>
                      <c:pt idx="24">
                        <c:v>2024</c:v>
                      </c:pt>
                      <c:pt idx="25">
                        <c:v>2025</c:v>
                      </c:pt>
                      <c:pt idx="26">
                        <c:v>2026</c:v>
                      </c:pt>
                      <c:pt idx="27">
                        <c:v>2027</c:v>
                      </c:pt>
                      <c:pt idx="28">
                        <c:v>2028</c:v>
                      </c:pt>
                      <c:pt idx="29">
                        <c:v>2029</c:v>
                      </c:pt>
                      <c:pt idx="30">
                        <c:v>2030</c:v>
                      </c:pt>
                      <c:pt idx="31">
                        <c:v>2031</c:v>
                      </c:pt>
                      <c:pt idx="32">
                        <c:v>2032</c:v>
                      </c:pt>
                      <c:pt idx="33">
                        <c:v>2033</c:v>
                      </c:pt>
                      <c:pt idx="34">
                        <c:v>2034</c:v>
                      </c:pt>
                      <c:pt idx="35">
                        <c:v>2035</c:v>
                      </c:pt>
                      <c:pt idx="36">
                        <c:v>2036</c:v>
                      </c:pt>
                      <c:pt idx="37">
                        <c:v>2037</c:v>
                      </c:pt>
                      <c:pt idx="38">
                        <c:v>2038</c:v>
                      </c:pt>
                      <c:pt idx="39">
                        <c:v>2039</c:v>
                      </c:pt>
                      <c:pt idx="40">
                        <c:v>2040</c:v>
                      </c:pt>
                      <c:pt idx="41">
                        <c:v>2041</c:v>
                      </c:pt>
                      <c:pt idx="42">
                        <c:v>2042</c:v>
                      </c:pt>
                      <c:pt idx="43">
                        <c:v>2043</c:v>
                      </c:pt>
                      <c:pt idx="44">
                        <c:v>2044</c:v>
                      </c:pt>
                      <c:pt idx="45">
                        <c:v>2045</c:v>
                      </c:pt>
                      <c:pt idx="46">
                        <c:v>2046</c:v>
                      </c:pt>
                      <c:pt idx="47">
                        <c:v>2047</c:v>
                      </c:pt>
                      <c:pt idx="48">
                        <c:v>2048</c:v>
                      </c:pt>
                      <c:pt idx="49">
                        <c:v>2049</c:v>
                      </c:pt>
                      <c:pt idx="50">
                        <c:v>2050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8'!$C$10:$BA$10</c15:sqref>
                        </c15:formulaRef>
                      </c:ext>
                    </c:extLst>
                    <c:numCache>
                      <c:formatCode>#,##0.00</c:formatCode>
                      <c:ptCount val="51"/>
                      <c:pt idx="0">
                        <c:v>20.333770999999999</c:v>
                      </c:pt>
                      <c:pt idx="1">
                        <c:v>19.971554000000001</c:v>
                      </c:pt>
                      <c:pt idx="2">
                        <c:v>20.708901999999998</c:v>
                      </c:pt>
                      <c:pt idx="3">
                        <c:v>20.922504</c:v>
                      </c:pt>
                      <c:pt idx="4">
                        <c:v>20.829958000000001</c:v>
                      </c:pt>
                      <c:pt idx="5">
                        <c:v>21.606358</c:v>
                      </c:pt>
                      <c:pt idx="6">
                        <c:v>20.677095000000001</c:v>
                      </c:pt>
                      <c:pt idx="7">
                        <c:v>21.515661000000001</c:v>
                      </c:pt>
                      <c:pt idx="8">
                        <c:v>21.593788</c:v>
                      </c:pt>
                      <c:pt idx="9">
                        <c:v>21.061733</c:v>
                      </c:pt>
                      <c:pt idx="10">
                        <c:v>21.86628</c:v>
                      </c:pt>
                      <c:pt idx="11">
                        <c:v>21.344360000000002</c:v>
                      </c:pt>
                      <c:pt idx="12">
                        <c:v>19.830165999999998</c:v>
                      </c:pt>
                      <c:pt idx="13">
                        <c:v>21.003277000000001</c:v>
                      </c:pt>
                      <c:pt idx="14">
                        <c:v>21.373753000000001</c:v>
                      </c:pt>
                      <c:pt idx="15">
                        <c:v>20.521882999999999</c:v>
                      </c:pt>
                      <c:pt idx="16">
                        <c:v>20.050846</c:v>
                      </c:pt>
                      <c:pt idx="17">
                        <c:v>19.733425</c:v>
                      </c:pt>
                      <c:pt idx="18">
                        <c:v>21.329886999999999</c:v>
                      </c:pt>
                      <c:pt idx="19">
                        <c:v>20.861322000000001</c:v>
                      </c:pt>
                      <c:pt idx="20">
                        <c:v>20.310023999999999</c:v>
                      </c:pt>
                      <c:pt idx="21">
                        <c:v>20.574703</c:v>
                      </c:pt>
                      <c:pt idx="22">
                        <c:v>21.192495000000001</c:v>
                      </c:pt>
                      <c:pt idx="23">
                        <c:v>20.849284999999998</c:v>
                      </c:pt>
                      <c:pt idx="24">
                        <c:v>20.745377000000001</c:v>
                      </c:pt>
                      <c:pt idx="25">
                        <c:v>20.819948</c:v>
                      </c:pt>
                      <c:pt idx="26">
                        <c:v>20.822329</c:v>
                      </c:pt>
                      <c:pt idx="27">
                        <c:v>20.833162000000002</c:v>
                      </c:pt>
                      <c:pt idx="28">
                        <c:v>20.804103999999999</c:v>
                      </c:pt>
                      <c:pt idx="29">
                        <c:v>20.785685000000001</c:v>
                      </c:pt>
                      <c:pt idx="30">
                        <c:v>20.766128999999999</c:v>
                      </c:pt>
                      <c:pt idx="31">
                        <c:v>20.766708000000001</c:v>
                      </c:pt>
                      <c:pt idx="32">
                        <c:v>20.775611999999999</c:v>
                      </c:pt>
                      <c:pt idx="33">
                        <c:v>20.79644</c:v>
                      </c:pt>
                      <c:pt idx="34">
                        <c:v>20.795898000000001</c:v>
                      </c:pt>
                      <c:pt idx="35">
                        <c:v>20.8279</c:v>
                      </c:pt>
                      <c:pt idx="36">
                        <c:v>20.894665</c:v>
                      </c:pt>
                      <c:pt idx="37">
                        <c:v>20.970866999999998</c:v>
                      </c:pt>
                      <c:pt idx="38">
                        <c:v>21.013828</c:v>
                      </c:pt>
                      <c:pt idx="39">
                        <c:v>21.063469000000001</c:v>
                      </c:pt>
                      <c:pt idx="40">
                        <c:v>21.111872000000002</c:v>
                      </c:pt>
                      <c:pt idx="41">
                        <c:v>21.143984</c:v>
                      </c:pt>
                      <c:pt idx="42">
                        <c:v>21.221371000000001</c:v>
                      </c:pt>
                      <c:pt idx="43">
                        <c:v>21.312031000000001</c:v>
                      </c:pt>
                      <c:pt idx="44">
                        <c:v>21.401769999999999</c:v>
                      </c:pt>
                      <c:pt idx="45">
                        <c:v>21.497382999999999</c:v>
                      </c:pt>
                      <c:pt idx="46">
                        <c:v>21.599807999999999</c:v>
                      </c:pt>
                      <c:pt idx="47">
                        <c:v>21.708130000000001</c:v>
                      </c:pt>
                      <c:pt idx="48">
                        <c:v>21.797125000000001</c:v>
                      </c:pt>
                      <c:pt idx="49">
                        <c:v>21.896464999999999</c:v>
                      </c:pt>
                      <c:pt idx="50">
                        <c:v>22.041435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8'!$B$11</c15:sqref>
                        </c15:formulaRef>
                      </c:ext>
                    </c:extLst>
                    <c:strCache>
                      <c:ptCount val="1"/>
                      <c:pt idx="0">
                        <c:v>High economic growth</c:v>
                      </c:pt>
                    </c:strCache>
                  </c:strRef>
                </c:tx>
                <c:spPr>
                  <a:ln w="28575" cap="rnd">
                    <a:noFill/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8'!$C$5:$BA$5</c15:sqref>
                        </c15:formulaRef>
                      </c:ext>
                    </c:extLst>
                    <c:numCache>
                      <c:formatCode>General</c:formatCode>
                      <c:ptCount val="51"/>
                      <c:pt idx="0">
                        <c:v>2000</c:v>
                      </c:pt>
                      <c:pt idx="1">
                        <c:v>2001</c:v>
                      </c:pt>
                      <c:pt idx="2">
                        <c:v>2002</c:v>
                      </c:pt>
                      <c:pt idx="3">
                        <c:v>2003</c:v>
                      </c:pt>
                      <c:pt idx="4">
                        <c:v>2004</c:v>
                      </c:pt>
                      <c:pt idx="5">
                        <c:v>2005</c:v>
                      </c:pt>
                      <c:pt idx="6">
                        <c:v>2006</c:v>
                      </c:pt>
                      <c:pt idx="7">
                        <c:v>2007</c:v>
                      </c:pt>
                      <c:pt idx="8">
                        <c:v>2008</c:v>
                      </c:pt>
                      <c:pt idx="9">
                        <c:v>2009</c:v>
                      </c:pt>
                      <c:pt idx="10">
                        <c:v>2010</c:v>
                      </c:pt>
                      <c:pt idx="11">
                        <c:v>2011</c:v>
                      </c:pt>
                      <c:pt idx="12">
                        <c:v>2012</c:v>
                      </c:pt>
                      <c:pt idx="13">
                        <c:v>2013</c:v>
                      </c:pt>
                      <c:pt idx="14">
                        <c:v>2014</c:v>
                      </c:pt>
                      <c:pt idx="15">
                        <c:v>2015</c:v>
                      </c:pt>
                      <c:pt idx="16">
                        <c:v>2016</c:v>
                      </c:pt>
                      <c:pt idx="17">
                        <c:v>2017</c:v>
                      </c:pt>
                      <c:pt idx="18">
                        <c:v>2018</c:v>
                      </c:pt>
                      <c:pt idx="19">
                        <c:v>2019</c:v>
                      </c:pt>
                      <c:pt idx="20">
                        <c:v>2020</c:v>
                      </c:pt>
                      <c:pt idx="21">
                        <c:v>2021</c:v>
                      </c:pt>
                      <c:pt idx="22">
                        <c:v>2022</c:v>
                      </c:pt>
                      <c:pt idx="23">
                        <c:v>2023</c:v>
                      </c:pt>
                      <c:pt idx="24">
                        <c:v>2024</c:v>
                      </c:pt>
                      <c:pt idx="25">
                        <c:v>2025</c:v>
                      </c:pt>
                      <c:pt idx="26">
                        <c:v>2026</c:v>
                      </c:pt>
                      <c:pt idx="27">
                        <c:v>2027</c:v>
                      </c:pt>
                      <c:pt idx="28">
                        <c:v>2028</c:v>
                      </c:pt>
                      <c:pt idx="29">
                        <c:v>2029</c:v>
                      </c:pt>
                      <c:pt idx="30">
                        <c:v>2030</c:v>
                      </c:pt>
                      <c:pt idx="31">
                        <c:v>2031</c:v>
                      </c:pt>
                      <c:pt idx="32">
                        <c:v>2032</c:v>
                      </c:pt>
                      <c:pt idx="33">
                        <c:v>2033</c:v>
                      </c:pt>
                      <c:pt idx="34">
                        <c:v>2034</c:v>
                      </c:pt>
                      <c:pt idx="35">
                        <c:v>2035</c:v>
                      </c:pt>
                      <c:pt idx="36">
                        <c:v>2036</c:v>
                      </c:pt>
                      <c:pt idx="37">
                        <c:v>2037</c:v>
                      </c:pt>
                      <c:pt idx="38">
                        <c:v>2038</c:v>
                      </c:pt>
                      <c:pt idx="39">
                        <c:v>2039</c:v>
                      </c:pt>
                      <c:pt idx="40">
                        <c:v>2040</c:v>
                      </c:pt>
                      <c:pt idx="41">
                        <c:v>2041</c:v>
                      </c:pt>
                      <c:pt idx="42">
                        <c:v>2042</c:v>
                      </c:pt>
                      <c:pt idx="43">
                        <c:v>2043</c:v>
                      </c:pt>
                      <c:pt idx="44">
                        <c:v>2044</c:v>
                      </c:pt>
                      <c:pt idx="45">
                        <c:v>2045</c:v>
                      </c:pt>
                      <c:pt idx="46">
                        <c:v>2046</c:v>
                      </c:pt>
                      <c:pt idx="47">
                        <c:v>2047</c:v>
                      </c:pt>
                      <c:pt idx="48">
                        <c:v>2048</c:v>
                      </c:pt>
                      <c:pt idx="49">
                        <c:v>2049</c:v>
                      </c:pt>
                      <c:pt idx="50">
                        <c:v>2050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8'!$C$11:$BA$11</c15:sqref>
                        </c15:formulaRef>
                      </c:ext>
                    </c:extLst>
                    <c:numCache>
                      <c:formatCode>#,##0.00</c:formatCode>
                      <c:ptCount val="51"/>
                      <c:pt idx="0">
                        <c:v>20.333770999999999</c:v>
                      </c:pt>
                      <c:pt idx="1">
                        <c:v>19.971554000000001</c:v>
                      </c:pt>
                      <c:pt idx="2">
                        <c:v>20.708901999999998</c:v>
                      </c:pt>
                      <c:pt idx="3">
                        <c:v>20.922504</c:v>
                      </c:pt>
                      <c:pt idx="4">
                        <c:v>20.829958000000001</c:v>
                      </c:pt>
                      <c:pt idx="5">
                        <c:v>21.606358</c:v>
                      </c:pt>
                      <c:pt idx="6">
                        <c:v>20.677095000000001</c:v>
                      </c:pt>
                      <c:pt idx="7">
                        <c:v>21.515661000000001</c:v>
                      </c:pt>
                      <c:pt idx="8">
                        <c:v>21.593788</c:v>
                      </c:pt>
                      <c:pt idx="9">
                        <c:v>21.061733</c:v>
                      </c:pt>
                      <c:pt idx="10">
                        <c:v>21.86628</c:v>
                      </c:pt>
                      <c:pt idx="11">
                        <c:v>21.344360000000002</c:v>
                      </c:pt>
                      <c:pt idx="12">
                        <c:v>19.830165999999998</c:v>
                      </c:pt>
                      <c:pt idx="13">
                        <c:v>21.003277000000001</c:v>
                      </c:pt>
                      <c:pt idx="14">
                        <c:v>21.373750999999999</c:v>
                      </c:pt>
                      <c:pt idx="15">
                        <c:v>20.521882999999999</c:v>
                      </c:pt>
                      <c:pt idx="16">
                        <c:v>20.050844000000001</c:v>
                      </c:pt>
                      <c:pt idx="17">
                        <c:v>19.733418</c:v>
                      </c:pt>
                      <c:pt idx="18">
                        <c:v>21.329875999999999</c:v>
                      </c:pt>
                      <c:pt idx="19">
                        <c:v>20.861308999999999</c:v>
                      </c:pt>
                      <c:pt idx="20">
                        <c:v>20.309891</c:v>
                      </c:pt>
                      <c:pt idx="21">
                        <c:v>20.574244</c:v>
                      </c:pt>
                      <c:pt idx="22">
                        <c:v>21.192453</c:v>
                      </c:pt>
                      <c:pt idx="23">
                        <c:v>20.793205</c:v>
                      </c:pt>
                      <c:pt idx="24">
                        <c:v>20.692150000000002</c:v>
                      </c:pt>
                      <c:pt idx="25">
                        <c:v>20.813255000000002</c:v>
                      </c:pt>
                      <c:pt idx="26">
                        <c:v>20.845227999999999</c:v>
                      </c:pt>
                      <c:pt idx="27">
                        <c:v>20.866394</c:v>
                      </c:pt>
                      <c:pt idx="28">
                        <c:v>20.840204</c:v>
                      </c:pt>
                      <c:pt idx="29">
                        <c:v>20.812227</c:v>
                      </c:pt>
                      <c:pt idx="30">
                        <c:v>20.788792000000001</c:v>
                      </c:pt>
                      <c:pt idx="31">
                        <c:v>20.804283000000002</c:v>
                      </c:pt>
                      <c:pt idx="32">
                        <c:v>20.830254</c:v>
                      </c:pt>
                      <c:pt idx="33">
                        <c:v>20.842108</c:v>
                      </c:pt>
                      <c:pt idx="34">
                        <c:v>20.854745999999999</c:v>
                      </c:pt>
                      <c:pt idx="35">
                        <c:v>20.898478999999998</c:v>
                      </c:pt>
                      <c:pt idx="36">
                        <c:v>20.999426</c:v>
                      </c:pt>
                      <c:pt idx="37">
                        <c:v>21.097125999999999</c:v>
                      </c:pt>
                      <c:pt idx="38">
                        <c:v>21.140004999999999</c:v>
                      </c:pt>
                      <c:pt idx="39">
                        <c:v>21.165147999999999</c:v>
                      </c:pt>
                      <c:pt idx="40">
                        <c:v>21.220874999999999</c:v>
                      </c:pt>
                      <c:pt idx="41">
                        <c:v>21.302392999999999</c:v>
                      </c:pt>
                      <c:pt idx="42">
                        <c:v>21.397418999999999</c:v>
                      </c:pt>
                      <c:pt idx="43">
                        <c:v>21.503864</c:v>
                      </c:pt>
                      <c:pt idx="44">
                        <c:v>21.616506999999999</c:v>
                      </c:pt>
                      <c:pt idx="45">
                        <c:v>21.719265</c:v>
                      </c:pt>
                      <c:pt idx="46">
                        <c:v>21.846278999999999</c:v>
                      </c:pt>
                      <c:pt idx="47">
                        <c:v>21.966778000000001</c:v>
                      </c:pt>
                      <c:pt idx="48">
                        <c:v>22.097317</c:v>
                      </c:pt>
                      <c:pt idx="49">
                        <c:v>22.223300999999999</c:v>
                      </c:pt>
                      <c:pt idx="50">
                        <c:v>22.379550999999999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8'!$B$12</c15:sqref>
                        </c15:formulaRef>
                      </c:ext>
                    </c:extLst>
                    <c:strCache>
                      <c:ptCount val="1"/>
                      <c:pt idx="0">
                        <c:v>Low economic growth</c:v>
                      </c:pt>
                    </c:strCache>
                  </c:strRef>
                </c:tx>
                <c:spPr>
                  <a:ln w="28575" cap="rnd">
                    <a:noFill/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8'!$C$5:$BA$5</c15:sqref>
                        </c15:formulaRef>
                      </c:ext>
                    </c:extLst>
                    <c:numCache>
                      <c:formatCode>General</c:formatCode>
                      <c:ptCount val="51"/>
                      <c:pt idx="0">
                        <c:v>2000</c:v>
                      </c:pt>
                      <c:pt idx="1">
                        <c:v>2001</c:v>
                      </c:pt>
                      <c:pt idx="2">
                        <c:v>2002</c:v>
                      </c:pt>
                      <c:pt idx="3">
                        <c:v>2003</c:v>
                      </c:pt>
                      <c:pt idx="4">
                        <c:v>2004</c:v>
                      </c:pt>
                      <c:pt idx="5">
                        <c:v>2005</c:v>
                      </c:pt>
                      <c:pt idx="6">
                        <c:v>2006</c:v>
                      </c:pt>
                      <c:pt idx="7">
                        <c:v>2007</c:v>
                      </c:pt>
                      <c:pt idx="8">
                        <c:v>2008</c:v>
                      </c:pt>
                      <c:pt idx="9">
                        <c:v>2009</c:v>
                      </c:pt>
                      <c:pt idx="10">
                        <c:v>2010</c:v>
                      </c:pt>
                      <c:pt idx="11">
                        <c:v>2011</c:v>
                      </c:pt>
                      <c:pt idx="12">
                        <c:v>2012</c:v>
                      </c:pt>
                      <c:pt idx="13">
                        <c:v>2013</c:v>
                      </c:pt>
                      <c:pt idx="14">
                        <c:v>2014</c:v>
                      </c:pt>
                      <c:pt idx="15">
                        <c:v>2015</c:v>
                      </c:pt>
                      <c:pt idx="16">
                        <c:v>2016</c:v>
                      </c:pt>
                      <c:pt idx="17">
                        <c:v>2017</c:v>
                      </c:pt>
                      <c:pt idx="18">
                        <c:v>2018</c:v>
                      </c:pt>
                      <c:pt idx="19">
                        <c:v>2019</c:v>
                      </c:pt>
                      <c:pt idx="20">
                        <c:v>2020</c:v>
                      </c:pt>
                      <c:pt idx="21">
                        <c:v>2021</c:v>
                      </c:pt>
                      <c:pt idx="22">
                        <c:v>2022</c:v>
                      </c:pt>
                      <c:pt idx="23">
                        <c:v>2023</c:v>
                      </c:pt>
                      <c:pt idx="24">
                        <c:v>2024</c:v>
                      </c:pt>
                      <c:pt idx="25">
                        <c:v>2025</c:v>
                      </c:pt>
                      <c:pt idx="26">
                        <c:v>2026</c:v>
                      </c:pt>
                      <c:pt idx="27">
                        <c:v>2027</c:v>
                      </c:pt>
                      <c:pt idx="28">
                        <c:v>2028</c:v>
                      </c:pt>
                      <c:pt idx="29">
                        <c:v>2029</c:v>
                      </c:pt>
                      <c:pt idx="30">
                        <c:v>2030</c:v>
                      </c:pt>
                      <c:pt idx="31">
                        <c:v>2031</c:v>
                      </c:pt>
                      <c:pt idx="32">
                        <c:v>2032</c:v>
                      </c:pt>
                      <c:pt idx="33">
                        <c:v>2033</c:v>
                      </c:pt>
                      <c:pt idx="34">
                        <c:v>2034</c:v>
                      </c:pt>
                      <c:pt idx="35">
                        <c:v>2035</c:v>
                      </c:pt>
                      <c:pt idx="36">
                        <c:v>2036</c:v>
                      </c:pt>
                      <c:pt idx="37">
                        <c:v>2037</c:v>
                      </c:pt>
                      <c:pt idx="38">
                        <c:v>2038</c:v>
                      </c:pt>
                      <c:pt idx="39">
                        <c:v>2039</c:v>
                      </c:pt>
                      <c:pt idx="40">
                        <c:v>2040</c:v>
                      </c:pt>
                      <c:pt idx="41">
                        <c:v>2041</c:v>
                      </c:pt>
                      <c:pt idx="42">
                        <c:v>2042</c:v>
                      </c:pt>
                      <c:pt idx="43">
                        <c:v>2043</c:v>
                      </c:pt>
                      <c:pt idx="44">
                        <c:v>2044</c:v>
                      </c:pt>
                      <c:pt idx="45">
                        <c:v>2045</c:v>
                      </c:pt>
                      <c:pt idx="46">
                        <c:v>2046</c:v>
                      </c:pt>
                      <c:pt idx="47">
                        <c:v>2047</c:v>
                      </c:pt>
                      <c:pt idx="48">
                        <c:v>2048</c:v>
                      </c:pt>
                      <c:pt idx="49">
                        <c:v>2049</c:v>
                      </c:pt>
                      <c:pt idx="50">
                        <c:v>2050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8'!$C$12:$BA$12</c15:sqref>
                        </c15:formulaRef>
                      </c:ext>
                    </c:extLst>
                    <c:numCache>
                      <c:formatCode>#,##0.00</c:formatCode>
                      <c:ptCount val="51"/>
                      <c:pt idx="0">
                        <c:v>20.333770999999999</c:v>
                      </c:pt>
                      <c:pt idx="1">
                        <c:v>19.971554000000001</c:v>
                      </c:pt>
                      <c:pt idx="2">
                        <c:v>20.708901999999998</c:v>
                      </c:pt>
                      <c:pt idx="3">
                        <c:v>20.922504</c:v>
                      </c:pt>
                      <c:pt idx="4">
                        <c:v>20.829958000000001</c:v>
                      </c:pt>
                      <c:pt idx="5">
                        <c:v>21.606358</c:v>
                      </c:pt>
                      <c:pt idx="6">
                        <c:v>20.677095000000001</c:v>
                      </c:pt>
                      <c:pt idx="7">
                        <c:v>21.515661000000001</c:v>
                      </c:pt>
                      <c:pt idx="8">
                        <c:v>21.593788</c:v>
                      </c:pt>
                      <c:pt idx="9">
                        <c:v>21.061733</c:v>
                      </c:pt>
                      <c:pt idx="10">
                        <c:v>21.86628</c:v>
                      </c:pt>
                      <c:pt idx="11">
                        <c:v>21.344360000000002</c:v>
                      </c:pt>
                      <c:pt idx="12">
                        <c:v>19.830165999999998</c:v>
                      </c:pt>
                      <c:pt idx="13">
                        <c:v>21.003277000000001</c:v>
                      </c:pt>
                      <c:pt idx="14">
                        <c:v>21.373750999999999</c:v>
                      </c:pt>
                      <c:pt idx="15">
                        <c:v>20.521882999999999</c:v>
                      </c:pt>
                      <c:pt idx="16">
                        <c:v>20.050844000000001</c:v>
                      </c:pt>
                      <c:pt idx="17">
                        <c:v>19.733418</c:v>
                      </c:pt>
                      <c:pt idx="18">
                        <c:v>21.329875999999999</c:v>
                      </c:pt>
                      <c:pt idx="19">
                        <c:v>20.861308999999999</c:v>
                      </c:pt>
                      <c:pt idx="20">
                        <c:v>20.309891</c:v>
                      </c:pt>
                      <c:pt idx="21">
                        <c:v>20.574244</c:v>
                      </c:pt>
                      <c:pt idx="22">
                        <c:v>21.192993000000001</c:v>
                      </c:pt>
                      <c:pt idx="23">
                        <c:v>20.817553</c:v>
                      </c:pt>
                      <c:pt idx="24">
                        <c:v>20.530922</c:v>
                      </c:pt>
                      <c:pt idx="25">
                        <c:v>20.595020000000002</c:v>
                      </c:pt>
                      <c:pt idx="26">
                        <c:v>20.573153999999999</c:v>
                      </c:pt>
                      <c:pt idx="27">
                        <c:v>20.538609000000001</c:v>
                      </c:pt>
                      <c:pt idx="28">
                        <c:v>20.474194000000001</c:v>
                      </c:pt>
                      <c:pt idx="29">
                        <c:v>20.446083000000002</c:v>
                      </c:pt>
                      <c:pt idx="30">
                        <c:v>20.398508</c:v>
                      </c:pt>
                      <c:pt idx="31">
                        <c:v>20.388195</c:v>
                      </c:pt>
                      <c:pt idx="32">
                        <c:v>20.410026999999999</c:v>
                      </c:pt>
                      <c:pt idx="33">
                        <c:v>20.409557</c:v>
                      </c:pt>
                      <c:pt idx="34">
                        <c:v>20.454848999999999</c:v>
                      </c:pt>
                      <c:pt idx="35">
                        <c:v>20.526067999999999</c:v>
                      </c:pt>
                      <c:pt idx="36">
                        <c:v>20.613705</c:v>
                      </c:pt>
                      <c:pt idx="37">
                        <c:v>20.657897999999999</c:v>
                      </c:pt>
                      <c:pt idx="38">
                        <c:v>20.664847999999999</c:v>
                      </c:pt>
                      <c:pt idx="39">
                        <c:v>20.653065000000002</c:v>
                      </c:pt>
                      <c:pt idx="40">
                        <c:v>20.654181000000001</c:v>
                      </c:pt>
                      <c:pt idx="41">
                        <c:v>20.694672000000001</c:v>
                      </c:pt>
                      <c:pt idx="42">
                        <c:v>20.797058</c:v>
                      </c:pt>
                      <c:pt idx="43">
                        <c:v>20.886748999999998</c:v>
                      </c:pt>
                      <c:pt idx="44">
                        <c:v>20.968060000000001</c:v>
                      </c:pt>
                      <c:pt idx="45">
                        <c:v>21.051731</c:v>
                      </c:pt>
                      <c:pt idx="46">
                        <c:v>21.154361999999999</c:v>
                      </c:pt>
                      <c:pt idx="47">
                        <c:v>21.277152999999998</c:v>
                      </c:pt>
                      <c:pt idx="48">
                        <c:v>21.405612999999999</c:v>
                      </c:pt>
                      <c:pt idx="49">
                        <c:v>21.542252000000001</c:v>
                      </c:pt>
                      <c:pt idx="50">
                        <c:v>21.667484000000002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8'!$B$13</c15:sqref>
                        </c15:formulaRef>
                      </c:ext>
                    </c:extLst>
                    <c:strCache>
                      <c:ptCount val="1"/>
                      <c:pt idx="0">
                        <c:v>High oil price</c:v>
                      </c:pt>
                    </c:strCache>
                  </c:strRef>
                </c:tx>
                <c:spPr>
                  <a:ln w="28575" cap="rnd">
                    <a:noFill/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8'!$C$5:$BA$5</c15:sqref>
                        </c15:formulaRef>
                      </c:ext>
                    </c:extLst>
                    <c:numCache>
                      <c:formatCode>General</c:formatCode>
                      <c:ptCount val="51"/>
                      <c:pt idx="0">
                        <c:v>2000</c:v>
                      </c:pt>
                      <c:pt idx="1">
                        <c:v>2001</c:v>
                      </c:pt>
                      <c:pt idx="2">
                        <c:v>2002</c:v>
                      </c:pt>
                      <c:pt idx="3">
                        <c:v>2003</c:v>
                      </c:pt>
                      <c:pt idx="4">
                        <c:v>2004</c:v>
                      </c:pt>
                      <c:pt idx="5">
                        <c:v>2005</c:v>
                      </c:pt>
                      <c:pt idx="6">
                        <c:v>2006</c:v>
                      </c:pt>
                      <c:pt idx="7">
                        <c:v>2007</c:v>
                      </c:pt>
                      <c:pt idx="8">
                        <c:v>2008</c:v>
                      </c:pt>
                      <c:pt idx="9">
                        <c:v>2009</c:v>
                      </c:pt>
                      <c:pt idx="10">
                        <c:v>2010</c:v>
                      </c:pt>
                      <c:pt idx="11">
                        <c:v>2011</c:v>
                      </c:pt>
                      <c:pt idx="12">
                        <c:v>2012</c:v>
                      </c:pt>
                      <c:pt idx="13">
                        <c:v>2013</c:v>
                      </c:pt>
                      <c:pt idx="14">
                        <c:v>2014</c:v>
                      </c:pt>
                      <c:pt idx="15">
                        <c:v>2015</c:v>
                      </c:pt>
                      <c:pt idx="16">
                        <c:v>2016</c:v>
                      </c:pt>
                      <c:pt idx="17">
                        <c:v>2017</c:v>
                      </c:pt>
                      <c:pt idx="18">
                        <c:v>2018</c:v>
                      </c:pt>
                      <c:pt idx="19">
                        <c:v>2019</c:v>
                      </c:pt>
                      <c:pt idx="20">
                        <c:v>2020</c:v>
                      </c:pt>
                      <c:pt idx="21">
                        <c:v>2021</c:v>
                      </c:pt>
                      <c:pt idx="22">
                        <c:v>2022</c:v>
                      </c:pt>
                      <c:pt idx="23">
                        <c:v>2023</c:v>
                      </c:pt>
                      <c:pt idx="24">
                        <c:v>2024</c:v>
                      </c:pt>
                      <c:pt idx="25">
                        <c:v>2025</c:v>
                      </c:pt>
                      <c:pt idx="26">
                        <c:v>2026</c:v>
                      </c:pt>
                      <c:pt idx="27">
                        <c:v>2027</c:v>
                      </c:pt>
                      <c:pt idx="28">
                        <c:v>2028</c:v>
                      </c:pt>
                      <c:pt idx="29">
                        <c:v>2029</c:v>
                      </c:pt>
                      <c:pt idx="30">
                        <c:v>2030</c:v>
                      </c:pt>
                      <c:pt idx="31">
                        <c:v>2031</c:v>
                      </c:pt>
                      <c:pt idx="32">
                        <c:v>2032</c:v>
                      </c:pt>
                      <c:pt idx="33">
                        <c:v>2033</c:v>
                      </c:pt>
                      <c:pt idx="34">
                        <c:v>2034</c:v>
                      </c:pt>
                      <c:pt idx="35">
                        <c:v>2035</c:v>
                      </c:pt>
                      <c:pt idx="36">
                        <c:v>2036</c:v>
                      </c:pt>
                      <c:pt idx="37">
                        <c:v>2037</c:v>
                      </c:pt>
                      <c:pt idx="38">
                        <c:v>2038</c:v>
                      </c:pt>
                      <c:pt idx="39">
                        <c:v>2039</c:v>
                      </c:pt>
                      <c:pt idx="40">
                        <c:v>2040</c:v>
                      </c:pt>
                      <c:pt idx="41">
                        <c:v>2041</c:v>
                      </c:pt>
                      <c:pt idx="42">
                        <c:v>2042</c:v>
                      </c:pt>
                      <c:pt idx="43">
                        <c:v>2043</c:v>
                      </c:pt>
                      <c:pt idx="44">
                        <c:v>2044</c:v>
                      </c:pt>
                      <c:pt idx="45">
                        <c:v>2045</c:v>
                      </c:pt>
                      <c:pt idx="46">
                        <c:v>2046</c:v>
                      </c:pt>
                      <c:pt idx="47">
                        <c:v>2047</c:v>
                      </c:pt>
                      <c:pt idx="48">
                        <c:v>2048</c:v>
                      </c:pt>
                      <c:pt idx="49">
                        <c:v>2049</c:v>
                      </c:pt>
                      <c:pt idx="50">
                        <c:v>2050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8'!$C$13:$BA$13</c15:sqref>
                        </c15:formulaRef>
                      </c:ext>
                    </c:extLst>
                    <c:numCache>
                      <c:formatCode>#,##0.00</c:formatCode>
                      <c:ptCount val="51"/>
                      <c:pt idx="0">
                        <c:v>20.333770999999999</c:v>
                      </c:pt>
                      <c:pt idx="1">
                        <c:v>19.971554000000001</c:v>
                      </c:pt>
                      <c:pt idx="2">
                        <c:v>20.708901999999998</c:v>
                      </c:pt>
                      <c:pt idx="3">
                        <c:v>20.922504</c:v>
                      </c:pt>
                      <c:pt idx="4">
                        <c:v>20.829958000000001</c:v>
                      </c:pt>
                      <c:pt idx="5">
                        <c:v>21.606358</c:v>
                      </c:pt>
                      <c:pt idx="6">
                        <c:v>20.677095000000001</c:v>
                      </c:pt>
                      <c:pt idx="7">
                        <c:v>21.515661000000001</c:v>
                      </c:pt>
                      <c:pt idx="8">
                        <c:v>21.593788</c:v>
                      </c:pt>
                      <c:pt idx="9">
                        <c:v>21.061733</c:v>
                      </c:pt>
                      <c:pt idx="10">
                        <c:v>21.86628</c:v>
                      </c:pt>
                      <c:pt idx="11">
                        <c:v>21.344360000000002</c:v>
                      </c:pt>
                      <c:pt idx="12">
                        <c:v>19.830165999999998</c:v>
                      </c:pt>
                      <c:pt idx="13">
                        <c:v>21.003277000000001</c:v>
                      </c:pt>
                      <c:pt idx="14">
                        <c:v>21.373750999999999</c:v>
                      </c:pt>
                      <c:pt idx="15">
                        <c:v>20.521882999999999</c:v>
                      </c:pt>
                      <c:pt idx="16">
                        <c:v>20.050844000000001</c:v>
                      </c:pt>
                      <c:pt idx="17">
                        <c:v>19.733418</c:v>
                      </c:pt>
                      <c:pt idx="18">
                        <c:v>21.329875999999999</c:v>
                      </c:pt>
                      <c:pt idx="19">
                        <c:v>20.861308999999999</c:v>
                      </c:pt>
                      <c:pt idx="20">
                        <c:v>20.309891</c:v>
                      </c:pt>
                      <c:pt idx="21">
                        <c:v>20.573643000000001</c:v>
                      </c:pt>
                      <c:pt idx="22">
                        <c:v>21.192409999999999</c:v>
                      </c:pt>
                      <c:pt idx="23">
                        <c:v>20.817298999999998</c:v>
                      </c:pt>
                      <c:pt idx="24">
                        <c:v>20.569868</c:v>
                      </c:pt>
                      <c:pt idx="25">
                        <c:v>20.64179</c:v>
                      </c:pt>
                      <c:pt idx="26">
                        <c:v>20.634074999999999</c:v>
                      </c:pt>
                      <c:pt idx="27">
                        <c:v>20.603912000000001</c:v>
                      </c:pt>
                      <c:pt idx="28">
                        <c:v>20.563030000000001</c:v>
                      </c:pt>
                      <c:pt idx="29">
                        <c:v>20.525980000000001</c:v>
                      </c:pt>
                      <c:pt idx="30">
                        <c:v>20.511413999999998</c:v>
                      </c:pt>
                      <c:pt idx="31">
                        <c:v>20.54776</c:v>
                      </c:pt>
                      <c:pt idx="32">
                        <c:v>20.584368000000001</c:v>
                      </c:pt>
                      <c:pt idx="33">
                        <c:v>20.608212999999999</c:v>
                      </c:pt>
                      <c:pt idx="34">
                        <c:v>20.631748000000002</c:v>
                      </c:pt>
                      <c:pt idx="35">
                        <c:v>20.670677000000001</c:v>
                      </c:pt>
                      <c:pt idx="36">
                        <c:v>20.744465000000002</c:v>
                      </c:pt>
                      <c:pt idx="37">
                        <c:v>20.781020999999999</c:v>
                      </c:pt>
                      <c:pt idx="38">
                        <c:v>20.807494999999999</c:v>
                      </c:pt>
                      <c:pt idx="39">
                        <c:v>20.849627999999999</c:v>
                      </c:pt>
                      <c:pt idx="40">
                        <c:v>20.877834</c:v>
                      </c:pt>
                      <c:pt idx="41">
                        <c:v>20.93103</c:v>
                      </c:pt>
                      <c:pt idx="42">
                        <c:v>21.064318</c:v>
                      </c:pt>
                      <c:pt idx="43">
                        <c:v>21.140651999999999</c:v>
                      </c:pt>
                      <c:pt idx="44">
                        <c:v>21.239432999999998</c:v>
                      </c:pt>
                      <c:pt idx="45">
                        <c:v>21.343001999999998</c:v>
                      </c:pt>
                      <c:pt idx="46">
                        <c:v>21.457557999999999</c:v>
                      </c:pt>
                      <c:pt idx="47">
                        <c:v>21.539003000000001</c:v>
                      </c:pt>
                      <c:pt idx="48">
                        <c:v>21.653296000000001</c:v>
                      </c:pt>
                      <c:pt idx="49">
                        <c:v>21.774415999999999</c:v>
                      </c:pt>
                      <c:pt idx="50">
                        <c:v>21.900020999999999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8'!$B$14</c15:sqref>
                        </c15:formulaRef>
                      </c:ext>
                    </c:extLst>
                    <c:strCache>
                      <c:ptCount val="1"/>
                      <c:pt idx="0">
                        <c:v>Low oil price</c:v>
                      </c:pt>
                    </c:strCache>
                  </c:strRef>
                </c:tx>
                <c:spPr>
                  <a:ln w="28575" cap="rnd">
                    <a:noFill/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8'!$C$5:$BA$5</c15:sqref>
                        </c15:formulaRef>
                      </c:ext>
                    </c:extLst>
                    <c:numCache>
                      <c:formatCode>General</c:formatCode>
                      <c:ptCount val="51"/>
                      <c:pt idx="0">
                        <c:v>2000</c:v>
                      </c:pt>
                      <c:pt idx="1">
                        <c:v>2001</c:v>
                      </c:pt>
                      <c:pt idx="2">
                        <c:v>2002</c:v>
                      </c:pt>
                      <c:pt idx="3">
                        <c:v>2003</c:v>
                      </c:pt>
                      <c:pt idx="4">
                        <c:v>2004</c:v>
                      </c:pt>
                      <c:pt idx="5">
                        <c:v>2005</c:v>
                      </c:pt>
                      <c:pt idx="6">
                        <c:v>2006</c:v>
                      </c:pt>
                      <c:pt idx="7">
                        <c:v>2007</c:v>
                      </c:pt>
                      <c:pt idx="8">
                        <c:v>2008</c:v>
                      </c:pt>
                      <c:pt idx="9">
                        <c:v>2009</c:v>
                      </c:pt>
                      <c:pt idx="10">
                        <c:v>2010</c:v>
                      </c:pt>
                      <c:pt idx="11">
                        <c:v>2011</c:v>
                      </c:pt>
                      <c:pt idx="12">
                        <c:v>2012</c:v>
                      </c:pt>
                      <c:pt idx="13">
                        <c:v>2013</c:v>
                      </c:pt>
                      <c:pt idx="14">
                        <c:v>2014</c:v>
                      </c:pt>
                      <c:pt idx="15">
                        <c:v>2015</c:v>
                      </c:pt>
                      <c:pt idx="16">
                        <c:v>2016</c:v>
                      </c:pt>
                      <c:pt idx="17">
                        <c:v>2017</c:v>
                      </c:pt>
                      <c:pt idx="18">
                        <c:v>2018</c:v>
                      </c:pt>
                      <c:pt idx="19">
                        <c:v>2019</c:v>
                      </c:pt>
                      <c:pt idx="20">
                        <c:v>2020</c:v>
                      </c:pt>
                      <c:pt idx="21">
                        <c:v>2021</c:v>
                      </c:pt>
                      <c:pt idx="22">
                        <c:v>2022</c:v>
                      </c:pt>
                      <c:pt idx="23">
                        <c:v>2023</c:v>
                      </c:pt>
                      <c:pt idx="24">
                        <c:v>2024</c:v>
                      </c:pt>
                      <c:pt idx="25">
                        <c:v>2025</c:v>
                      </c:pt>
                      <c:pt idx="26">
                        <c:v>2026</c:v>
                      </c:pt>
                      <c:pt idx="27">
                        <c:v>2027</c:v>
                      </c:pt>
                      <c:pt idx="28">
                        <c:v>2028</c:v>
                      </c:pt>
                      <c:pt idx="29">
                        <c:v>2029</c:v>
                      </c:pt>
                      <c:pt idx="30">
                        <c:v>2030</c:v>
                      </c:pt>
                      <c:pt idx="31">
                        <c:v>2031</c:v>
                      </c:pt>
                      <c:pt idx="32">
                        <c:v>2032</c:v>
                      </c:pt>
                      <c:pt idx="33">
                        <c:v>2033</c:v>
                      </c:pt>
                      <c:pt idx="34">
                        <c:v>2034</c:v>
                      </c:pt>
                      <c:pt idx="35">
                        <c:v>2035</c:v>
                      </c:pt>
                      <c:pt idx="36">
                        <c:v>2036</c:v>
                      </c:pt>
                      <c:pt idx="37">
                        <c:v>2037</c:v>
                      </c:pt>
                      <c:pt idx="38">
                        <c:v>2038</c:v>
                      </c:pt>
                      <c:pt idx="39">
                        <c:v>2039</c:v>
                      </c:pt>
                      <c:pt idx="40">
                        <c:v>2040</c:v>
                      </c:pt>
                      <c:pt idx="41">
                        <c:v>2041</c:v>
                      </c:pt>
                      <c:pt idx="42">
                        <c:v>2042</c:v>
                      </c:pt>
                      <c:pt idx="43">
                        <c:v>2043</c:v>
                      </c:pt>
                      <c:pt idx="44">
                        <c:v>2044</c:v>
                      </c:pt>
                      <c:pt idx="45">
                        <c:v>2045</c:v>
                      </c:pt>
                      <c:pt idx="46">
                        <c:v>2046</c:v>
                      </c:pt>
                      <c:pt idx="47">
                        <c:v>2047</c:v>
                      </c:pt>
                      <c:pt idx="48">
                        <c:v>2048</c:v>
                      </c:pt>
                      <c:pt idx="49">
                        <c:v>2049</c:v>
                      </c:pt>
                      <c:pt idx="50">
                        <c:v>2050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8'!$C$14:$BA$14</c15:sqref>
                        </c15:formulaRef>
                      </c:ext>
                    </c:extLst>
                    <c:numCache>
                      <c:formatCode>#,##0.00</c:formatCode>
                      <c:ptCount val="51"/>
                      <c:pt idx="0">
                        <c:v>20.333770999999999</c:v>
                      </c:pt>
                      <c:pt idx="1">
                        <c:v>19.971554000000001</c:v>
                      </c:pt>
                      <c:pt idx="2">
                        <c:v>20.708901999999998</c:v>
                      </c:pt>
                      <c:pt idx="3">
                        <c:v>20.922504</c:v>
                      </c:pt>
                      <c:pt idx="4">
                        <c:v>20.829958000000001</c:v>
                      </c:pt>
                      <c:pt idx="5">
                        <c:v>21.606358</c:v>
                      </c:pt>
                      <c:pt idx="6">
                        <c:v>20.677095000000001</c:v>
                      </c:pt>
                      <c:pt idx="7">
                        <c:v>21.515661000000001</c:v>
                      </c:pt>
                      <c:pt idx="8">
                        <c:v>21.593788</c:v>
                      </c:pt>
                      <c:pt idx="9">
                        <c:v>21.061733</c:v>
                      </c:pt>
                      <c:pt idx="10">
                        <c:v>21.86628</c:v>
                      </c:pt>
                      <c:pt idx="11">
                        <c:v>21.344360000000002</c:v>
                      </c:pt>
                      <c:pt idx="12">
                        <c:v>19.830165999999998</c:v>
                      </c:pt>
                      <c:pt idx="13">
                        <c:v>21.003277000000001</c:v>
                      </c:pt>
                      <c:pt idx="14">
                        <c:v>21.373750999999999</c:v>
                      </c:pt>
                      <c:pt idx="15">
                        <c:v>20.521882999999999</c:v>
                      </c:pt>
                      <c:pt idx="16">
                        <c:v>20.050844000000001</c:v>
                      </c:pt>
                      <c:pt idx="17">
                        <c:v>19.733418</c:v>
                      </c:pt>
                      <c:pt idx="18">
                        <c:v>21.329875999999999</c:v>
                      </c:pt>
                      <c:pt idx="19">
                        <c:v>20.861308999999999</c:v>
                      </c:pt>
                      <c:pt idx="20">
                        <c:v>20.309891</c:v>
                      </c:pt>
                      <c:pt idx="21">
                        <c:v>20.574715000000001</c:v>
                      </c:pt>
                      <c:pt idx="22">
                        <c:v>21.192298999999998</c:v>
                      </c:pt>
                      <c:pt idx="23">
                        <c:v>20.739315000000001</c:v>
                      </c:pt>
                      <c:pt idx="24">
                        <c:v>20.645320999999999</c:v>
                      </c:pt>
                      <c:pt idx="25">
                        <c:v>20.815327</c:v>
                      </c:pt>
                      <c:pt idx="26">
                        <c:v>20.926033</c:v>
                      </c:pt>
                      <c:pt idx="27">
                        <c:v>20.988143999999998</c:v>
                      </c:pt>
                      <c:pt idx="28">
                        <c:v>20.990921</c:v>
                      </c:pt>
                      <c:pt idx="29">
                        <c:v>20.980286</c:v>
                      </c:pt>
                      <c:pt idx="30">
                        <c:v>20.934048000000001</c:v>
                      </c:pt>
                      <c:pt idx="31">
                        <c:v>20.914085</c:v>
                      </c:pt>
                      <c:pt idx="32">
                        <c:v>20.944233000000001</c:v>
                      </c:pt>
                      <c:pt idx="33">
                        <c:v>20.957691000000001</c:v>
                      </c:pt>
                      <c:pt idx="34">
                        <c:v>20.985683000000002</c:v>
                      </c:pt>
                      <c:pt idx="35">
                        <c:v>21.043189999999999</c:v>
                      </c:pt>
                      <c:pt idx="36">
                        <c:v>21.136559999999999</c:v>
                      </c:pt>
                      <c:pt idx="37">
                        <c:v>21.223120000000002</c:v>
                      </c:pt>
                      <c:pt idx="38">
                        <c:v>21.264668</c:v>
                      </c:pt>
                      <c:pt idx="39">
                        <c:v>21.288727000000002</c:v>
                      </c:pt>
                      <c:pt idx="40">
                        <c:v>21.335498999999999</c:v>
                      </c:pt>
                      <c:pt idx="41">
                        <c:v>21.396412000000002</c:v>
                      </c:pt>
                      <c:pt idx="42">
                        <c:v>21.505596000000001</c:v>
                      </c:pt>
                      <c:pt idx="43">
                        <c:v>21.620594000000001</c:v>
                      </c:pt>
                      <c:pt idx="44">
                        <c:v>21.733931999999999</c:v>
                      </c:pt>
                      <c:pt idx="45">
                        <c:v>21.877434000000001</c:v>
                      </c:pt>
                      <c:pt idx="46">
                        <c:v>22.002089999999999</c:v>
                      </c:pt>
                      <c:pt idx="47">
                        <c:v>22.138458</c:v>
                      </c:pt>
                      <c:pt idx="48">
                        <c:v>22.2803</c:v>
                      </c:pt>
                      <c:pt idx="49">
                        <c:v>22.422882000000001</c:v>
                      </c:pt>
                      <c:pt idx="50">
                        <c:v>22.574992999999999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8'!$B$15</c15:sqref>
                        </c15:formulaRef>
                      </c:ext>
                    </c:extLst>
                    <c:strCache>
                      <c:ptCount val="1"/>
                      <c:pt idx="0">
                        <c:v>High oil and gas supply</c:v>
                      </c:pt>
                    </c:strCache>
                  </c:strRef>
                </c:tx>
                <c:spPr>
                  <a:ln w="28575" cap="rnd">
                    <a:noFill/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8'!$C$5:$BA$5</c15:sqref>
                        </c15:formulaRef>
                      </c:ext>
                    </c:extLst>
                    <c:numCache>
                      <c:formatCode>General</c:formatCode>
                      <c:ptCount val="51"/>
                      <c:pt idx="0">
                        <c:v>2000</c:v>
                      </c:pt>
                      <c:pt idx="1">
                        <c:v>2001</c:v>
                      </c:pt>
                      <c:pt idx="2">
                        <c:v>2002</c:v>
                      </c:pt>
                      <c:pt idx="3">
                        <c:v>2003</c:v>
                      </c:pt>
                      <c:pt idx="4">
                        <c:v>2004</c:v>
                      </c:pt>
                      <c:pt idx="5">
                        <c:v>2005</c:v>
                      </c:pt>
                      <c:pt idx="6">
                        <c:v>2006</c:v>
                      </c:pt>
                      <c:pt idx="7">
                        <c:v>2007</c:v>
                      </c:pt>
                      <c:pt idx="8">
                        <c:v>2008</c:v>
                      </c:pt>
                      <c:pt idx="9">
                        <c:v>2009</c:v>
                      </c:pt>
                      <c:pt idx="10">
                        <c:v>2010</c:v>
                      </c:pt>
                      <c:pt idx="11">
                        <c:v>2011</c:v>
                      </c:pt>
                      <c:pt idx="12">
                        <c:v>2012</c:v>
                      </c:pt>
                      <c:pt idx="13">
                        <c:v>2013</c:v>
                      </c:pt>
                      <c:pt idx="14">
                        <c:v>2014</c:v>
                      </c:pt>
                      <c:pt idx="15">
                        <c:v>2015</c:v>
                      </c:pt>
                      <c:pt idx="16">
                        <c:v>2016</c:v>
                      </c:pt>
                      <c:pt idx="17">
                        <c:v>2017</c:v>
                      </c:pt>
                      <c:pt idx="18">
                        <c:v>2018</c:v>
                      </c:pt>
                      <c:pt idx="19">
                        <c:v>2019</c:v>
                      </c:pt>
                      <c:pt idx="20">
                        <c:v>2020</c:v>
                      </c:pt>
                      <c:pt idx="21">
                        <c:v>2021</c:v>
                      </c:pt>
                      <c:pt idx="22">
                        <c:v>2022</c:v>
                      </c:pt>
                      <c:pt idx="23">
                        <c:v>2023</c:v>
                      </c:pt>
                      <c:pt idx="24">
                        <c:v>2024</c:v>
                      </c:pt>
                      <c:pt idx="25">
                        <c:v>2025</c:v>
                      </c:pt>
                      <c:pt idx="26">
                        <c:v>2026</c:v>
                      </c:pt>
                      <c:pt idx="27">
                        <c:v>2027</c:v>
                      </c:pt>
                      <c:pt idx="28">
                        <c:v>2028</c:v>
                      </c:pt>
                      <c:pt idx="29">
                        <c:v>2029</c:v>
                      </c:pt>
                      <c:pt idx="30">
                        <c:v>2030</c:v>
                      </c:pt>
                      <c:pt idx="31">
                        <c:v>2031</c:v>
                      </c:pt>
                      <c:pt idx="32">
                        <c:v>2032</c:v>
                      </c:pt>
                      <c:pt idx="33">
                        <c:v>2033</c:v>
                      </c:pt>
                      <c:pt idx="34">
                        <c:v>2034</c:v>
                      </c:pt>
                      <c:pt idx="35">
                        <c:v>2035</c:v>
                      </c:pt>
                      <c:pt idx="36">
                        <c:v>2036</c:v>
                      </c:pt>
                      <c:pt idx="37">
                        <c:v>2037</c:v>
                      </c:pt>
                      <c:pt idx="38">
                        <c:v>2038</c:v>
                      </c:pt>
                      <c:pt idx="39">
                        <c:v>2039</c:v>
                      </c:pt>
                      <c:pt idx="40">
                        <c:v>2040</c:v>
                      </c:pt>
                      <c:pt idx="41">
                        <c:v>2041</c:v>
                      </c:pt>
                      <c:pt idx="42">
                        <c:v>2042</c:v>
                      </c:pt>
                      <c:pt idx="43">
                        <c:v>2043</c:v>
                      </c:pt>
                      <c:pt idx="44">
                        <c:v>2044</c:v>
                      </c:pt>
                      <c:pt idx="45">
                        <c:v>2045</c:v>
                      </c:pt>
                      <c:pt idx="46">
                        <c:v>2046</c:v>
                      </c:pt>
                      <c:pt idx="47">
                        <c:v>2047</c:v>
                      </c:pt>
                      <c:pt idx="48">
                        <c:v>2048</c:v>
                      </c:pt>
                      <c:pt idx="49">
                        <c:v>2049</c:v>
                      </c:pt>
                      <c:pt idx="50">
                        <c:v>2050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8'!$C$15:$BA$15</c15:sqref>
                        </c15:formulaRef>
                      </c:ext>
                    </c:extLst>
                    <c:numCache>
                      <c:formatCode>#,##0.00</c:formatCode>
                      <c:ptCount val="51"/>
                      <c:pt idx="0">
                        <c:v>20.333770999999999</c:v>
                      </c:pt>
                      <c:pt idx="1">
                        <c:v>19.971554000000001</c:v>
                      </c:pt>
                      <c:pt idx="2">
                        <c:v>20.708901999999998</c:v>
                      </c:pt>
                      <c:pt idx="3">
                        <c:v>20.922504</c:v>
                      </c:pt>
                      <c:pt idx="4">
                        <c:v>20.829958000000001</c:v>
                      </c:pt>
                      <c:pt idx="5">
                        <c:v>21.606358</c:v>
                      </c:pt>
                      <c:pt idx="6">
                        <c:v>20.677095000000001</c:v>
                      </c:pt>
                      <c:pt idx="7">
                        <c:v>21.515661000000001</c:v>
                      </c:pt>
                      <c:pt idx="8">
                        <c:v>21.593788</c:v>
                      </c:pt>
                      <c:pt idx="9">
                        <c:v>21.061733</c:v>
                      </c:pt>
                      <c:pt idx="10">
                        <c:v>21.86628</c:v>
                      </c:pt>
                      <c:pt idx="11">
                        <c:v>21.344360000000002</c:v>
                      </c:pt>
                      <c:pt idx="12">
                        <c:v>19.830165999999998</c:v>
                      </c:pt>
                      <c:pt idx="13">
                        <c:v>21.003277000000001</c:v>
                      </c:pt>
                      <c:pt idx="14">
                        <c:v>21.373750999999999</c:v>
                      </c:pt>
                      <c:pt idx="15">
                        <c:v>20.521882999999999</c:v>
                      </c:pt>
                      <c:pt idx="16">
                        <c:v>20.050844000000001</c:v>
                      </c:pt>
                      <c:pt idx="17">
                        <c:v>19.733418</c:v>
                      </c:pt>
                      <c:pt idx="18">
                        <c:v>21.329875999999999</c:v>
                      </c:pt>
                      <c:pt idx="19">
                        <c:v>20.861308999999999</c:v>
                      </c:pt>
                      <c:pt idx="20">
                        <c:v>20.309891</c:v>
                      </c:pt>
                      <c:pt idx="21">
                        <c:v>20.574238000000001</c:v>
                      </c:pt>
                      <c:pt idx="22">
                        <c:v>21.192855999999999</c:v>
                      </c:pt>
                      <c:pt idx="23">
                        <c:v>20.811696999999999</c:v>
                      </c:pt>
                      <c:pt idx="24">
                        <c:v>20.651218</c:v>
                      </c:pt>
                      <c:pt idx="25">
                        <c:v>20.722393</c:v>
                      </c:pt>
                      <c:pt idx="26">
                        <c:v>20.686798</c:v>
                      </c:pt>
                      <c:pt idx="27">
                        <c:v>20.649287999999999</c:v>
                      </c:pt>
                      <c:pt idx="28">
                        <c:v>20.626159999999999</c:v>
                      </c:pt>
                      <c:pt idx="29">
                        <c:v>20.580742000000001</c:v>
                      </c:pt>
                      <c:pt idx="30">
                        <c:v>20.546547</c:v>
                      </c:pt>
                      <c:pt idx="31">
                        <c:v>20.564105999999999</c:v>
                      </c:pt>
                      <c:pt idx="32">
                        <c:v>20.606441</c:v>
                      </c:pt>
                      <c:pt idx="33">
                        <c:v>20.601856000000002</c:v>
                      </c:pt>
                      <c:pt idx="34">
                        <c:v>20.611426999999999</c:v>
                      </c:pt>
                      <c:pt idx="35">
                        <c:v>20.638515000000002</c:v>
                      </c:pt>
                      <c:pt idx="36">
                        <c:v>20.721046000000001</c:v>
                      </c:pt>
                      <c:pt idx="37">
                        <c:v>20.810950999999999</c:v>
                      </c:pt>
                      <c:pt idx="38">
                        <c:v>20.866409000000001</c:v>
                      </c:pt>
                      <c:pt idx="39">
                        <c:v>20.897562000000001</c:v>
                      </c:pt>
                      <c:pt idx="40">
                        <c:v>20.953617000000001</c:v>
                      </c:pt>
                      <c:pt idx="41">
                        <c:v>21.010543999999999</c:v>
                      </c:pt>
                      <c:pt idx="42">
                        <c:v>21.105184999999999</c:v>
                      </c:pt>
                      <c:pt idx="43">
                        <c:v>21.211243</c:v>
                      </c:pt>
                      <c:pt idx="44">
                        <c:v>21.327234000000001</c:v>
                      </c:pt>
                      <c:pt idx="45">
                        <c:v>21.478134000000001</c:v>
                      </c:pt>
                      <c:pt idx="46">
                        <c:v>21.624234999999999</c:v>
                      </c:pt>
                      <c:pt idx="47">
                        <c:v>21.767616</c:v>
                      </c:pt>
                      <c:pt idx="48">
                        <c:v>21.928740999999999</c:v>
                      </c:pt>
                      <c:pt idx="49">
                        <c:v>22.093197</c:v>
                      </c:pt>
                      <c:pt idx="50">
                        <c:v>22.248493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8'!$B$16</c15:sqref>
                        </c15:formulaRef>
                      </c:ext>
                    </c:extLst>
                    <c:strCache>
                      <c:ptCount val="1"/>
                      <c:pt idx="0">
                        <c:v>Low oil and gas supply</c:v>
                      </c:pt>
                    </c:strCache>
                  </c:strRef>
                </c:tx>
                <c:spPr>
                  <a:ln w="28575" cap="rnd">
                    <a:noFill/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8'!$C$5:$BA$5</c15:sqref>
                        </c15:formulaRef>
                      </c:ext>
                    </c:extLst>
                    <c:numCache>
                      <c:formatCode>General</c:formatCode>
                      <c:ptCount val="51"/>
                      <c:pt idx="0">
                        <c:v>2000</c:v>
                      </c:pt>
                      <c:pt idx="1">
                        <c:v>2001</c:v>
                      </c:pt>
                      <c:pt idx="2">
                        <c:v>2002</c:v>
                      </c:pt>
                      <c:pt idx="3">
                        <c:v>2003</c:v>
                      </c:pt>
                      <c:pt idx="4">
                        <c:v>2004</c:v>
                      </c:pt>
                      <c:pt idx="5">
                        <c:v>2005</c:v>
                      </c:pt>
                      <c:pt idx="6">
                        <c:v>2006</c:v>
                      </c:pt>
                      <c:pt idx="7">
                        <c:v>2007</c:v>
                      </c:pt>
                      <c:pt idx="8">
                        <c:v>2008</c:v>
                      </c:pt>
                      <c:pt idx="9">
                        <c:v>2009</c:v>
                      </c:pt>
                      <c:pt idx="10">
                        <c:v>2010</c:v>
                      </c:pt>
                      <c:pt idx="11">
                        <c:v>2011</c:v>
                      </c:pt>
                      <c:pt idx="12">
                        <c:v>2012</c:v>
                      </c:pt>
                      <c:pt idx="13">
                        <c:v>2013</c:v>
                      </c:pt>
                      <c:pt idx="14">
                        <c:v>2014</c:v>
                      </c:pt>
                      <c:pt idx="15">
                        <c:v>2015</c:v>
                      </c:pt>
                      <c:pt idx="16">
                        <c:v>2016</c:v>
                      </c:pt>
                      <c:pt idx="17">
                        <c:v>2017</c:v>
                      </c:pt>
                      <c:pt idx="18">
                        <c:v>2018</c:v>
                      </c:pt>
                      <c:pt idx="19">
                        <c:v>2019</c:v>
                      </c:pt>
                      <c:pt idx="20">
                        <c:v>2020</c:v>
                      </c:pt>
                      <c:pt idx="21">
                        <c:v>2021</c:v>
                      </c:pt>
                      <c:pt idx="22">
                        <c:v>2022</c:v>
                      </c:pt>
                      <c:pt idx="23">
                        <c:v>2023</c:v>
                      </c:pt>
                      <c:pt idx="24">
                        <c:v>2024</c:v>
                      </c:pt>
                      <c:pt idx="25">
                        <c:v>2025</c:v>
                      </c:pt>
                      <c:pt idx="26">
                        <c:v>2026</c:v>
                      </c:pt>
                      <c:pt idx="27">
                        <c:v>2027</c:v>
                      </c:pt>
                      <c:pt idx="28">
                        <c:v>2028</c:v>
                      </c:pt>
                      <c:pt idx="29">
                        <c:v>2029</c:v>
                      </c:pt>
                      <c:pt idx="30">
                        <c:v>2030</c:v>
                      </c:pt>
                      <c:pt idx="31">
                        <c:v>2031</c:v>
                      </c:pt>
                      <c:pt idx="32">
                        <c:v>2032</c:v>
                      </c:pt>
                      <c:pt idx="33">
                        <c:v>2033</c:v>
                      </c:pt>
                      <c:pt idx="34">
                        <c:v>2034</c:v>
                      </c:pt>
                      <c:pt idx="35">
                        <c:v>2035</c:v>
                      </c:pt>
                      <c:pt idx="36">
                        <c:v>2036</c:v>
                      </c:pt>
                      <c:pt idx="37">
                        <c:v>2037</c:v>
                      </c:pt>
                      <c:pt idx="38">
                        <c:v>2038</c:v>
                      </c:pt>
                      <c:pt idx="39">
                        <c:v>2039</c:v>
                      </c:pt>
                      <c:pt idx="40">
                        <c:v>2040</c:v>
                      </c:pt>
                      <c:pt idx="41">
                        <c:v>2041</c:v>
                      </c:pt>
                      <c:pt idx="42">
                        <c:v>2042</c:v>
                      </c:pt>
                      <c:pt idx="43">
                        <c:v>2043</c:v>
                      </c:pt>
                      <c:pt idx="44">
                        <c:v>2044</c:v>
                      </c:pt>
                      <c:pt idx="45">
                        <c:v>2045</c:v>
                      </c:pt>
                      <c:pt idx="46">
                        <c:v>2046</c:v>
                      </c:pt>
                      <c:pt idx="47">
                        <c:v>2047</c:v>
                      </c:pt>
                      <c:pt idx="48">
                        <c:v>2048</c:v>
                      </c:pt>
                      <c:pt idx="49">
                        <c:v>2049</c:v>
                      </c:pt>
                      <c:pt idx="50">
                        <c:v>2050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8'!$C$16:$BA$16</c15:sqref>
                        </c15:formulaRef>
                      </c:ext>
                    </c:extLst>
                    <c:numCache>
                      <c:formatCode>#,##0.00</c:formatCode>
                      <c:ptCount val="51"/>
                      <c:pt idx="0">
                        <c:v>20.333770999999999</c:v>
                      </c:pt>
                      <c:pt idx="1">
                        <c:v>19.971554000000001</c:v>
                      </c:pt>
                      <c:pt idx="2">
                        <c:v>20.708901999999998</c:v>
                      </c:pt>
                      <c:pt idx="3">
                        <c:v>20.922504</c:v>
                      </c:pt>
                      <c:pt idx="4">
                        <c:v>20.829958000000001</c:v>
                      </c:pt>
                      <c:pt idx="5">
                        <c:v>21.606358</c:v>
                      </c:pt>
                      <c:pt idx="6">
                        <c:v>20.677095000000001</c:v>
                      </c:pt>
                      <c:pt idx="7">
                        <c:v>21.515661000000001</c:v>
                      </c:pt>
                      <c:pt idx="8">
                        <c:v>21.593788</c:v>
                      </c:pt>
                      <c:pt idx="9">
                        <c:v>21.061733</c:v>
                      </c:pt>
                      <c:pt idx="10">
                        <c:v>21.86628</c:v>
                      </c:pt>
                      <c:pt idx="11">
                        <c:v>21.344360000000002</c:v>
                      </c:pt>
                      <c:pt idx="12">
                        <c:v>19.830165999999998</c:v>
                      </c:pt>
                      <c:pt idx="13">
                        <c:v>21.003277000000001</c:v>
                      </c:pt>
                      <c:pt idx="14">
                        <c:v>21.373750999999999</c:v>
                      </c:pt>
                      <c:pt idx="15">
                        <c:v>20.521882999999999</c:v>
                      </c:pt>
                      <c:pt idx="16">
                        <c:v>20.050844000000001</c:v>
                      </c:pt>
                      <c:pt idx="17">
                        <c:v>19.733418</c:v>
                      </c:pt>
                      <c:pt idx="18">
                        <c:v>21.329875999999999</c:v>
                      </c:pt>
                      <c:pt idx="19">
                        <c:v>20.861308999999999</c:v>
                      </c:pt>
                      <c:pt idx="20">
                        <c:v>20.309891</c:v>
                      </c:pt>
                      <c:pt idx="21">
                        <c:v>20.57386</c:v>
                      </c:pt>
                      <c:pt idx="22">
                        <c:v>21.192446</c:v>
                      </c:pt>
                      <c:pt idx="23">
                        <c:v>20.820663</c:v>
                      </c:pt>
                      <c:pt idx="24">
                        <c:v>20.586932999999998</c:v>
                      </c:pt>
                      <c:pt idx="25">
                        <c:v>20.64554</c:v>
                      </c:pt>
                      <c:pt idx="26">
                        <c:v>20.702556999999999</c:v>
                      </c:pt>
                      <c:pt idx="27">
                        <c:v>20.841636999999999</c:v>
                      </c:pt>
                      <c:pt idx="28">
                        <c:v>20.958970999999998</c:v>
                      </c:pt>
                      <c:pt idx="29">
                        <c:v>21.045673000000001</c:v>
                      </c:pt>
                      <c:pt idx="30">
                        <c:v>21.135929000000001</c:v>
                      </c:pt>
                      <c:pt idx="31">
                        <c:v>21.269691000000002</c:v>
                      </c:pt>
                      <c:pt idx="32">
                        <c:v>21.306598999999999</c:v>
                      </c:pt>
                      <c:pt idx="33">
                        <c:v>21.368492</c:v>
                      </c:pt>
                      <c:pt idx="34">
                        <c:v>21.403694000000002</c:v>
                      </c:pt>
                      <c:pt idx="35">
                        <c:v>21.456039000000001</c:v>
                      </c:pt>
                      <c:pt idx="36">
                        <c:v>21.516673999999998</c:v>
                      </c:pt>
                      <c:pt idx="37">
                        <c:v>21.616627000000001</c:v>
                      </c:pt>
                      <c:pt idx="38">
                        <c:v>21.662462000000001</c:v>
                      </c:pt>
                      <c:pt idx="39">
                        <c:v>21.671679999999999</c:v>
                      </c:pt>
                      <c:pt idx="40">
                        <c:v>21.715088000000002</c:v>
                      </c:pt>
                      <c:pt idx="41">
                        <c:v>21.758381</c:v>
                      </c:pt>
                      <c:pt idx="42">
                        <c:v>21.838863</c:v>
                      </c:pt>
                      <c:pt idx="43">
                        <c:v>21.934296</c:v>
                      </c:pt>
                      <c:pt idx="44">
                        <c:v>21.992481000000002</c:v>
                      </c:pt>
                      <c:pt idx="45">
                        <c:v>22.112632999999999</c:v>
                      </c:pt>
                      <c:pt idx="46">
                        <c:v>22.255192000000001</c:v>
                      </c:pt>
                      <c:pt idx="47">
                        <c:v>22.390326999999999</c:v>
                      </c:pt>
                      <c:pt idx="48">
                        <c:v>22.519280999999999</c:v>
                      </c:pt>
                      <c:pt idx="49">
                        <c:v>22.636253</c:v>
                      </c:pt>
                      <c:pt idx="50">
                        <c:v>22.731383999999998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8'!$B$17</c15:sqref>
                        </c15:formulaRef>
                      </c:ext>
                    </c:extLst>
                    <c:strCache>
                      <c:ptCount val="1"/>
                      <c:pt idx="0">
                        <c:v>High ZTC</c:v>
                      </c:pt>
                    </c:strCache>
                  </c:strRef>
                </c:tx>
                <c:spPr>
                  <a:ln w="28575" cap="rnd">
                    <a:noFill/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8'!$C$5:$BA$5</c15:sqref>
                        </c15:formulaRef>
                      </c:ext>
                    </c:extLst>
                    <c:numCache>
                      <c:formatCode>General</c:formatCode>
                      <c:ptCount val="51"/>
                      <c:pt idx="0">
                        <c:v>2000</c:v>
                      </c:pt>
                      <c:pt idx="1">
                        <c:v>2001</c:v>
                      </c:pt>
                      <c:pt idx="2">
                        <c:v>2002</c:v>
                      </c:pt>
                      <c:pt idx="3">
                        <c:v>2003</c:v>
                      </c:pt>
                      <c:pt idx="4">
                        <c:v>2004</c:v>
                      </c:pt>
                      <c:pt idx="5">
                        <c:v>2005</c:v>
                      </c:pt>
                      <c:pt idx="6">
                        <c:v>2006</c:v>
                      </c:pt>
                      <c:pt idx="7">
                        <c:v>2007</c:v>
                      </c:pt>
                      <c:pt idx="8">
                        <c:v>2008</c:v>
                      </c:pt>
                      <c:pt idx="9">
                        <c:v>2009</c:v>
                      </c:pt>
                      <c:pt idx="10">
                        <c:v>2010</c:v>
                      </c:pt>
                      <c:pt idx="11">
                        <c:v>2011</c:v>
                      </c:pt>
                      <c:pt idx="12">
                        <c:v>2012</c:v>
                      </c:pt>
                      <c:pt idx="13">
                        <c:v>2013</c:v>
                      </c:pt>
                      <c:pt idx="14">
                        <c:v>2014</c:v>
                      </c:pt>
                      <c:pt idx="15">
                        <c:v>2015</c:v>
                      </c:pt>
                      <c:pt idx="16">
                        <c:v>2016</c:v>
                      </c:pt>
                      <c:pt idx="17">
                        <c:v>2017</c:v>
                      </c:pt>
                      <c:pt idx="18">
                        <c:v>2018</c:v>
                      </c:pt>
                      <c:pt idx="19">
                        <c:v>2019</c:v>
                      </c:pt>
                      <c:pt idx="20">
                        <c:v>2020</c:v>
                      </c:pt>
                      <c:pt idx="21">
                        <c:v>2021</c:v>
                      </c:pt>
                      <c:pt idx="22">
                        <c:v>2022</c:v>
                      </c:pt>
                      <c:pt idx="23">
                        <c:v>2023</c:v>
                      </c:pt>
                      <c:pt idx="24">
                        <c:v>2024</c:v>
                      </c:pt>
                      <c:pt idx="25">
                        <c:v>2025</c:v>
                      </c:pt>
                      <c:pt idx="26">
                        <c:v>2026</c:v>
                      </c:pt>
                      <c:pt idx="27">
                        <c:v>2027</c:v>
                      </c:pt>
                      <c:pt idx="28">
                        <c:v>2028</c:v>
                      </c:pt>
                      <c:pt idx="29">
                        <c:v>2029</c:v>
                      </c:pt>
                      <c:pt idx="30">
                        <c:v>2030</c:v>
                      </c:pt>
                      <c:pt idx="31">
                        <c:v>2031</c:v>
                      </c:pt>
                      <c:pt idx="32">
                        <c:v>2032</c:v>
                      </c:pt>
                      <c:pt idx="33">
                        <c:v>2033</c:v>
                      </c:pt>
                      <c:pt idx="34">
                        <c:v>2034</c:v>
                      </c:pt>
                      <c:pt idx="35">
                        <c:v>2035</c:v>
                      </c:pt>
                      <c:pt idx="36">
                        <c:v>2036</c:v>
                      </c:pt>
                      <c:pt idx="37">
                        <c:v>2037</c:v>
                      </c:pt>
                      <c:pt idx="38">
                        <c:v>2038</c:v>
                      </c:pt>
                      <c:pt idx="39">
                        <c:v>2039</c:v>
                      </c:pt>
                      <c:pt idx="40">
                        <c:v>2040</c:v>
                      </c:pt>
                      <c:pt idx="41">
                        <c:v>2041</c:v>
                      </c:pt>
                      <c:pt idx="42">
                        <c:v>2042</c:v>
                      </c:pt>
                      <c:pt idx="43">
                        <c:v>2043</c:v>
                      </c:pt>
                      <c:pt idx="44">
                        <c:v>2044</c:v>
                      </c:pt>
                      <c:pt idx="45">
                        <c:v>2045</c:v>
                      </c:pt>
                      <c:pt idx="46">
                        <c:v>2046</c:v>
                      </c:pt>
                      <c:pt idx="47">
                        <c:v>2047</c:v>
                      </c:pt>
                      <c:pt idx="48">
                        <c:v>2048</c:v>
                      </c:pt>
                      <c:pt idx="49">
                        <c:v>2049</c:v>
                      </c:pt>
                      <c:pt idx="50">
                        <c:v>2050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8'!$C$17:$BA$17</c15:sqref>
                        </c15:formulaRef>
                      </c:ext>
                    </c:extLst>
                    <c:numCache>
                      <c:formatCode>#,##0.00</c:formatCode>
                      <c:ptCount val="51"/>
                      <c:pt idx="0">
                        <c:v>20.333770999999999</c:v>
                      </c:pt>
                      <c:pt idx="1">
                        <c:v>19.971554000000001</c:v>
                      </c:pt>
                      <c:pt idx="2">
                        <c:v>20.708901999999998</c:v>
                      </c:pt>
                      <c:pt idx="3">
                        <c:v>20.922504</c:v>
                      </c:pt>
                      <c:pt idx="4">
                        <c:v>20.829958000000001</c:v>
                      </c:pt>
                      <c:pt idx="5">
                        <c:v>21.606358</c:v>
                      </c:pt>
                      <c:pt idx="6">
                        <c:v>20.677095000000001</c:v>
                      </c:pt>
                      <c:pt idx="7">
                        <c:v>21.515661000000001</c:v>
                      </c:pt>
                      <c:pt idx="8">
                        <c:v>21.593788</c:v>
                      </c:pt>
                      <c:pt idx="9">
                        <c:v>21.061733</c:v>
                      </c:pt>
                      <c:pt idx="10">
                        <c:v>21.86628</c:v>
                      </c:pt>
                      <c:pt idx="11">
                        <c:v>21.344360000000002</c:v>
                      </c:pt>
                      <c:pt idx="12">
                        <c:v>19.830165999999998</c:v>
                      </c:pt>
                      <c:pt idx="13">
                        <c:v>21.003277000000001</c:v>
                      </c:pt>
                      <c:pt idx="14">
                        <c:v>21.373750999999999</c:v>
                      </c:pt>
                      <c:pt idx="15">
                        <c:v>20.521882999999999</c:v>
                      </c:pt>
                      <c:pt idx="16">
                        <c:v>20.050844000000001</c:v>
                      </c:pt>
                      <c:pt idx="17">
                        <c:v>19.733418</c:v>
                      </c:pt>
                      <c:pt idx="18">
                        <c:v>21.329875999999999</c:v>
                      </c:pt>
                      <c:pt idx="19">
                        <c:v>20.861308999999999</c:v>
                      </c:pt>
                      <c:pt idx="20">
                        <c:v>20.309891</c:v>
                      </c:pt>
                      <c:pt idx="21">
                        <c:v>20.574244</c:v>
                      </c:pt>
                      <c:pt idx="22">
                        <c:v>21.192753</c:v>
                      </c:pt>
                      <c:pt idx="23">
                        <c:v>20.808754</c:v>
                      </c:pt>
                      <c:pt idx="24">
                        <c:v>20.640948999999999</c:v>
                      </c:pt>
                      <c:pt idx="25">
                        <c:v>20.715492000000001</c:v>
                      </c:pt>
                      <c:pt idx="26">
                        <c:v>20.697655000000001</c:v>
                      </c:pt>
                      <c:pt idx="27">
                        <c:v>20.694599</c:v>
                      </c:pt>
                      <c:pt idx="28">
                        <c:v>20.679092000000001</c:v>
                      </c:pt>
                      <c:pt idx="29">
                        <c:v>20.652954000000001</c:v>
                      </c:pt>
                      <c:pt idx="30">
                        <c:v>20.611923000000001</c:v>
                      </c:pt>
                      <c:pt idx="31">
                        <c:v>20.617923999999999</c:v>
                      </c:pt>
                      <c:pt idx="32">
                        <c:v>20.630661</c:v>
                      </c:pt>
                      <c:pt idx="33">
                        <c:v>20.636734000000001</c:v>
                      </c:pt>
                      <c:pt idx="34">
                        <c:v>20.662071000000001</c:v>
                      </c:pt>
                      <c:pt idx="35">
                        <c:v>20.689067999999999</c:v>
                      </c:pt>
                      <c:pt idx="36">
                        <c:v>20.759623999999999</c:v>
                      </c:pt>
                      <c:pt idx="37">
                        <c:v>20.843727000000001</c:v>
                      </c:pt>
                      <c:pt idx="38">
                        <c:v>20.897538999999998</c:v>
                      </c:pt>
                      <c:pt idx="39">
                        <c:v>20.948001999999999</c:v>
                      </c:pt>
                      <c:pt idx="40">
                        <c:v>21.008654</c:v>
                      </c:pt>
                      <c:pt idx="41">
                        <c:v>21.089848</c:v>
                      </c:pt>
                      <c:pt idx="42">
                        <c:v>21.168900000000001</c:v>
                      </c:pt>
                      <c:pt idx="43">
                        <c:v>21.261395</c:v>
                      </c:pt>
                      <c:pt idx="44">
                        <c:v>21.348568</c:v>
                      </c:pt>
                      <c:pt idx="45">
                        <c:v>21.446746999999998</c:v>
                      </c:pt>
                      <c:pt idx="46">
                        <c:v>21.547236999999999</c:v>
                      </c:pt>
                      <c:pt idx="47">
                        <c:v>21.657126999999999</c:v>
                      </c:pt>
                      <c:pt idx="48">
                        <c:v>21.772348000000001</c:v>
                      </c:pt>
                      <c:pt idx="49">
                        <c:v>21.885624</c:v>
                      </c:pt>
                      <c:pt idx="50">
                        <c:v>22.00189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8'!$B$18</c15:sqref>
                        </c15:formulaRef>
                      </c:ext>
                    </c:extLst>
                    <c:strCache>
                      <c:ptCount val="1"/>
                      <c:pt idx="0">
                        <c:v>Low ZTC</c:v>
                      </c:pt>
                    </c:strCache>
                  </c:strRef>
                </c:tx>
                <c:spPr>
                  <a:ln w="28575" cap="rnd">
                    <a:noFill/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8'!$C$5:$BA$5</c15:sqref>
                        </c15:formulaRef>
                      </c:ext>
                    </c:extLst>
                    <c:numCache>
                      <c:formatCode>General</c:formatCode>
                      <c:ptCount val="51"/>
                      <c:pt idx="0">
                        <c:v>2000</c:v>
                      </c:pt>
                      <c:pt idx="1">
                        <c:v>2001</c:v>
                      </c:pt>
                      <c:pt idx="2">
                        <c:v>2002</c:v>
                      </c:pt>
                      <c:pt idx="3">
                        <c:v>2003</c:v>
                      </c:pt>
                      <c:pt idx="4">
                        <c:v>2004</c:v>
                      </c:pt>
                      <c:pt idx="5">
                        <c:v>2005</c:v>
                      </c:pt>
                      <c:pt idx="6">
                        <c:v>2006</c:v>
                      </c:pt>
                      <c:pt idx="7">
                        <c:v>2007</c:v>
                      </c:pt>
                      <c:pt idx="8">
                        <c:v>2008</c:v>
                      </c:pt>
                      <c:pt idx="9">
                        <c:v>2009</c:v>
                      </c:pt>
                      <c:pt idx="10">
                        <c:v>2010</c:v>
                      </c:pt>
                      <c:pt idx="11">
                        <c:v>2011</c:v>
                      </c:pt>
                      <c:pt idx="12">
                        <c:v>2012</c:v>
                      </c:pt>
                      <c:pt idx="13">
                        <c:v>2013</c:v>
                      </c:pt>
                      <c:pt idx="14">
                        <c:v>2014</c:v>
                      </c:pt>
                      <c:pt idx="15">
                        <c:v>2015</c:v>
                      </c:pt>
                      <c:pt idx="16">
                        <c:v>2016</c:v>
                      </c:pt>
                      <c:pt idx="17">
                        <c:v>2017</c:v>
                      </c:pt>
                      <c:pt idx="18">
                        <c:v>2018</c:v>
                      </c:pt>
                      <c:pt idx="19">
                        <c:v>2019</c:v>
                      </c:pt>
                      <c:pt idx="20">
                        <c:v>2020</c:v>
                      </c:pt>
                      <c:pt idx="21">
                        <c:v>2021</c:v>
                      </c:pt>
                      <c:pt idx="22">
                        <c:v>2022</c:v>
                      </c:pt>
                      <c:pt idx="23">
                        <c:v>2023</c:v>
                      </c:pt>
                      <c:pt idx="24">
                        <c:v>2024</c:v>
                      </c:pt>
                      <c:pt idx="25">
                        <c:v>2025</c:v>
                      </c:pt>
                      <c:pt idx="26">
                        <c:v>2026</c:v>
                      </c:pt>
                      <c:pt idx="27">
                        <c:v>2027</c:v>
                      </c:pt>
                      <c:pt idx="28">
                        <c:v>2028</c:v>
                      </c:pt>
                      <c:pt idx="29">
                        <c:v>2029</c:v>
                      </c:pt>
                      <c:pt idx="30">
                        <c:v>2030</c:v>
                      </c:pt>
                      <c:pt idx="31">
                        <c:v>2031</c:v>
                      </c:pt>
                      <c:pt idx="32">
                        <c:v>2032</c:v>
                      </c:pt>
                      <c:pt idx="33">
                        <c:v>2033</c:v>
                      </c:pt>
                      <c:pt idx="34">
                        <c:v>2034</c:v>
                      </c:pt>
                      <c:pt idx="35">
                        <c:v>2035</c:v>
                      </c:pt>
                      <c:pt idx="36">
                        <c:v>2036</c:v>
                      </c:pt>
                      <c:pt idx="37">
                        <c:v>2037</c:v>
                      </c:pt>
                      <c:pt idx="38">
                        <c:v>2038</c:v>
                      </c:pt>
                      <c:pt idx="39">
                        <c:v>2039</c:v>
                      </c:pt>
                      <c:pt idx="40">
                        <c:v>2040</c:v>
                      </c:pt>
                      <c:pt idx="41">
                        <c:v>2041</c:v>
                      </c:pt>
                      <c:pt idx="42">
                        <c:v>2042</c:v>
                      </c:pt>
                      <c:pt idx="43">
                        <c:v>2043</c:v>
                      </c:pt>
                      <c:pt idx="44">
                        <c:v>2044</c:v>
                      </c:pt>
                      <c:pt idx="45">
                        <c:v>2045</c:v>
                      </c:pt>
                      <c:pt idx="46">
                        <c:v>2046</c:v>
                      </c:pt>
                      <c:pt idx="47">
                        <c:v>2047</c:v>
                      </c:pt>
                      <c:pt idx="48">
                        <c:v>2048</c:v>
                      </c:pt>
                      <c:pt idx="49">
                        <c:v>2049</c:v>
                      </c:pt>
                      <c:pt idx="50">
                        <c:v>2050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8'!$C$18:$BA$18</c15:sqref>
                        </c15:formulaRef>
                      </c:ext>
                    </c:extLst>
                    <c:numCache>
                      <c:formatCode>#,##0.00</c:formatCode>
                      <c:ptCount val="51"/>
                      <c:pt idx="0">
                        <c:v>20.333770999999999</c:v>
                      </c:pt>
                      <c:pt idx="1">
                        <c:v>19.971554000000001</c:v>
                      </c:pt>
                      <c:pt idx="2">
                        <c:v>20.708901999999998</c:v>
                      </c:pt>
                      <c:pt idx="3">
                        <c:v>20.922504</c:v>
                      </c:pt>
                      <c:pt idx="4">
                        <c:v>20.829958000000001</c:v>
                      </c:pt>
                      <c:pt idx="5">
                        <c:v>21.606358</c:v>
                      </c:pt>
                      <c:pt idx="6">
                        <c:v>20.677095000000001</c:v>
                      </c:pt>
                      <c:pt idx="7">
                        <c:v>21.515661000000001</c:v>
                      </c:pt>
                      <c:pt idx="8">
                        <c:v>21.593788</c:v>
                      </c:pt>
                      <c:pt idx="9">
                        <c:v>21.061733</c:v>
                      </c:pt>
                      <c:pt idx="10">
                        <c:v>21.86628</c:v>
                      </c:pt>
                      <c:pt idx="11">
                        <c:v>21.344358</c:v>
                      </c:pt>
                      <c:pt idx="12">
                        <c:v>19.830165999999998</c:v>
                      </c:pt>
                      <c:pt idx="13">
                        <c:v>21.003273</c:v>
                      </c:pt>
                      <c:pt idx="14">
                        <c:v>21.373753000000001</c:v>
                      </c:pt>
                      <c:pt idx="15">
                        <c:v>20.521885000000001</c:v>
                      </c:pt>
                      <c:pt idx="16">
                        <c:v>20.050844000000001</c:v>
                      </c:pt>
                      <c:pt idx="17">
                        <c:v>19.733418</c:v>
                      </c:pt>
                      <c:pt idx="18">
                        <c:v>21.329875999999999</c:v>
                      </c:pt>
                      <c:pt idx="19">
                        <c:v>20.861308999999999</c:v>
                      </c:pt>
                      <c:pt idx="20">
                        <c:v>20.309891</c:v>
                      </c:pt>
                      <c:pt idx="21">
                        <c:v>20.57424</c:v>
                      </c:pt>
                      <c:pt idx="22">
                        <c:v>21.192405999999998</c:v>
                      </c:pt>
                      <c:pt idx="23">
                        <c:v>20.81193</c:v>
                      </c:pt>
                      <c:pt idx="24">
                        <c:v>20.645802</c:v>
                      </c:pt>
                      <c:pt idx="25">
                        <c:v>20.747748999999999</c:v>
                      </c:pt>
                      <c:pt idx="26">
                        <c:v>20.768177000000001</c:v>
                      </c:pt>
                      <c:pt idx="27">
                        <c:v>20.791392999999999</c:v>
                      </c:pt>
                      <c:pt idx="28">
                        <c:v>20.780944999999999</c:v>
                      </c:pt>
                      <c:pt idx="29">
                        <c:v>20.787989</c:v>
                      </c:pt>
                      <c:pt idx="30">
                        <c:v>20.805971</c:v>
                      </c:pt>
                      <c:pt idx="31">
                        <c:v>20.857098000000001</c:v>
                      </c:pt>
                      <c:pt idx="32">
                        <c:v>20.923027000000001</c:v>
                      </c:pt>
                      <c:pt idx="33">
                        <c:v>20.969797</c:v>
                      </c:pt>
                      <c:pt idx="34">
                        <c:v>21.047495000000001</c:v>
                      </c:pt>
                      <c:pt idx="35">
                        <c:v>21.110638000000002</c:v>
                      </c:pt>
                      <c:pt idx="36">
                        <c:v>21.188889</c:v>
                      </c:pt>
                      <c:pt idx="37">
                        <c:v>21.292625000000001</c:v>
                      </c:pt>
                      <c:pt idx="38">
                        <c:v>21.252907</c:v>
                      </c:pt>
                      <c:pt idx="39">
                        <c:v>21.251401999999999</c:v>
                      </c:pt>
                      <c:pt idx="40">
                        <c:v>21.285114</c:v>
                      </c:pt>
                      <c:pt idx="41">
                        <c:v>21.343361000000002</c:v>
                      </c:pt>
                      <c:pt idx="42">
                        <c:v>21.459831000000001</c:v>
                      </c:pt>
                      <c:pt idx="43">
                        <c:v>21.563818000000001</c:v>
                      </c:pt>
                      <c:pt idx="44">
                        <c:v>21.672373</c:v>
                      </c:pt>
                      <c:pt idx="45">
                        <c:v>21.815262000000001</c:v>
                      </c:pt>
                      <c:pt idx="46">
                        <c:v>21.942408</c:v>
                      </c:pt>
                      <c:pt idx="47">
                        <c:v>22.086416</c:v>
                      </c:pt>
                      <c:pt idx="48">
                        <c:v>22.325581</c:v>
                      </c:pt>
                      <c:pt idx="49">
                        <c:v>22.635845</c:v>
                      </c:pt>
                      <c:pt idx="50">
                        <c:v>23.026015999999998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12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8'!$B$19</c15:sqref>
                        </c15:formulaRef>
                      </c:ext>
                    </c:extLst>
                    <c:strCache>
                      <c:ptCount val="1"/>
                      <c:pt idx="0">
                        <c:v>High growth / High ZTC</c:v>
                      </c:pt>
                    </c:strCache>
                  </c:strRef>
                </c:tx>
                <c:spPr>
                  <a:ln w="28575" cap="rnd">
                    <a:noFill/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8'!$C$5:$BA$5</c15:sqref>
                        </c15:formulaRef>
                      </c:ext>
                    </c:extLst>
                    <c:numCache>
                      <c:formatCode>General</c:formatCode>
                      <c:ptCount val="51"/>
                      <c:pt idx="0">
                        <c:v>2000</c:v>
                      </c:pt>
                      <c:pt idx="1">
                        <c:v>2001</c:v>
                      </c:pt>
                      <c:pt idx="2">
                        <c:v>2002</c:v>
                      </c:pt>
                      <c:pt idx="3">
                        <c:v>2003</c:v>
                      </c:pt>
                      <c:pt idx="4">
                        <c:v>2004</c:v>
                      </c:pt>
                      <c:pt idx="5">
                        <c:v>2005</c:v>
                      </c:pt>
                      <c:pt idx="6">
                        <c:v>2006</c:v>
                      </c:pt>
                      <c:pt idx="7">
                        <c:v>2007</c:v>
                      </c:pt>
                      <c:pt idx="8">
                        <c:v>2008</c:v>
                      </c:pt>
                      <c:pt idx="9">
                        <c:v>2009</c:v>
                      </c:pt>
                      <c:pt idx="10">
                        <c:v>2010</c:v>
                      </c:pt>
                      <c:pt idx="11">
                        <c:v>2011</c:v>
                      </c:pt>
                      <c:pt idx="12">
                        <c:v>2012</c:v>
                      </c:pt>
                      <c:pt idx="13">
                        <c:v>2013</c:v>
                      </c:pt>
                      <c:pt idx="14">
                        <c:v>2014</c:v>
                      </c:pt>
                      <c:pt idx="15">
                        <c:v>2015</c:v>
                      </c:pt>
                      <c:pt idx="16">
                        <c:v>2016</c:v>
                      </c:pt>
                      <c:pt idx="17">
                        <c:v>2017</c:v>
                      </c:pt>
                      <c:pt idx="18">
                        <c:v>2018</c:v>
                      </c:pt>
                      <c:pt idx="19">
                        <c:v>2019</c:v>
                      </c:pt>
                      <c:pt idx="20">
                        <c:v>2020</c:v>
                      </c:pt>
                      <c:pt idx="21">
                        <c:v>2021</c:v>
                      </c:pt>
                      <c:pt idx="22">
                        <c:v>2022</c:v>
                      </c:pt>
                      <c:pt idx="23">
                        <c:v>2023</c:v>
                      </c:pt>
                      <c:pt idx="24">
                        <c:v>2024</c:v>
                      </c:pt>
                      <c:pt idx="25">
                        <c:v>2025</c:v>
                      </c:pt>
                      <c:pt idx="26">
                        <c:v>2026</c:v>
                      </c:pt>
                      <c:pt idx="27">
                        <c:v>2027</c:v>
                      </c:pt>
                      <c:pt idx="28">
                        <c:v>2028</c:v>
                      </c:pt>
                      <c:pt idx="29">
                        <c:v>2029</c:v>
                      </c:pt>
                      <c:pt idx="30">
                        <c:v>2030</c:v>
                      </c:pt>
                      <c:pt idx="31">
                        <c:v>2031</c:v>
                      </c:pt>
                      <c:pt idx="32">
                        <c:v>2032</c:v>
                      </c:pt>
                      <c:pt idx="33">
                        <c:v>2033</c:v>
                      </c:pt>
                      <c:pt idx="34">
                        <c:v>2034</c:v>
                      </c:pt>
                      <c:pt idx="35">
                        <c:v>2035</c:v>
                      </c:pt>
                      <c:pt idx="36">
                        <c:v>2036</c:v>
                      </c:pt>
                      <c:pt idx="37">
                        <c:v>2037</c:v>
                      </c:pt>
                      <c:pt idx="38">
                        <c:v>2038</c:v>
                      </c:pt>
                      <c:pt idx="39">
                        <c:v>2039</c:v>
                      </c:pt>
                      <c:pt idx="40">
                        <c:v>2040</c:v>
                      </c:pt>
                      <c:pt idx="41">
                        <c:v>2041</c:v>
                      </c:pt>
                      <c:pt idx="42">
                        <c:v>2042</c:v>
                      </c:pt>
                      <c:pt idx="43">
                        <c:v>2043</c:v>
                      </c:pt>
                      <c:pt idx="44">
                        <c:v>2044</c:v>
                      </c:pt>
                      <c:pt idx="45">
                        <c:v>2045</c:v>
                      </c:pt>
                      <c:pt idx="46">
                        <c:v>2046</c:v>
                      </c:pt>
                      <c:pt idx="47">
                        <c:v>2047</c:v>
                      </c:pt>
                      <c:pt idx="48">
                        <c:v>2048</c:v>
                      </c:pt>
                      <c:pt idx="49">
                        <c:v>2049</c:v>
                      </c:pt>
                      <c:pt idx="50">
                        <c:v>2050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8'!$C$19:$BA$19</c15:sqref>
                        </c15:formulaRef>
                      </c:ext>
                    </c:extLst>
                    <c:numCache>
                      <c:formatCode>#,##0.00</c:formatCode>
                      <c:ptCount val="51"/>
                      <c:pt idx="0">
                        <c:v>20.333770999999999</c:v>
                      </c:pt>
                      <c:pt idx="1">
                        <c:v>19.971554000000001</c:v>
                      </c:pt>
                      <c:pt idx="2">
                        <c:v>20.708901999999998</c:v>
                      </c:pt>
                      <c:pt idx="3">
                        <c:v>20.922504</c:v>
                      </c:pt>
                      <c:pt idx="4">
                        <c:v>20.829958000000001</c:v>
                      </c:pt>
                      <c:pt idx="5">
                        <c:v>21.606358</c:v>
                      </c:pt>
                      <c:pt idx="6">
                        <c:v>20.677095000000001</c:v>
                      </c:pt>
                      <c:pt idx="7">
                        <c:v>21.515661000000001</c:v>
                      </c:pt>
                      <c:pt idx="8">
                        <c:v>21.593788</c:v>
                      </c:pt>
                      <c:pt idx="9">
                        <c:v>21.061733</c:v>
                      </c:pt>
                      <c:pt idx="10">
                        <c:v>21.86628</c:v>
                      </c:pt>
                      <c:pt idx="11">
                        <c:v>21.344360000000002</c:v>
                      </c:pt>
                      <c:pt idx="12">
                        <c:v>19.830165999999998</c:v>
                      </c:pt>
                      <c:pt idx="13">
                        <c:v>21.003277000000001</c:v>
                      </c:pt>
                      <c:pt idx="14">
                        <c:v>21.373750999999999</c:v>
                      </c:pt>
                      <c:pt idx="15">
                        <c:v>20.521882999999999</c:v>
                      </c:pt>
                      <c:pt idx="16">
                        <c:v>20.050844000000001</c:v>
                      </c:pt>
                      <c:pt idx="17">
                        <c:v>19.733418</c:v>
                      </c:pt>
                      <c:pt idx="18">
                        <c:v>21.329875999999999</c:v>
                      </c:pt>
                      <c:pt idx="19">
                        <c:v>20.861308999999999</c:v>
                      </c:pt>
                      <c:pt idx="20">
                        <c:v>20.309891</c:v>
                      </c:pt>
                      <c:pt idx="21">
                        <c:v>20.57424</c:v>
                      </c:pt>
                      <c:pt idx="22">
                        <c:v>21.192398000000001</c:v>
                      </c:pt>
                      <c:pt idx="23">
                        <c:v>20.791159</c:v>
                      </c:pt>
                      <c:pt idx="24">
                        <c:v>20.692387</c:v>
                      </c:pt>
                      <c:pt idx="25">
                        <c:v>20.777788000000001</c:v>
                      </c:pt>
                      <c:pt idx="26">
                        <c:v>20.774605000000001</c:v>
                      </c:pt>
                      <c:pt idx="27">
                        <c:v>20.795963</c:v>
                      </c:pt>
                      <c:pt idx="28">
                        <c:v>20.801856999999998</c:v>
                      </c:pt>
                      <c:pt idx="29">
                        <c:v>20.792041999999999</c:v>
                      </c:pt>
                      <c:pt idx="30">
                        <c:v>20.761692</c:v>
                      </c:pt>
                      <c:pt idx="31">
                        <c:v>20.761355999999999</c:v>
                      </c:pt>
                      <c:pt idx="32">
                        <c:v>20.761600000000001</c:v>
                      </c:pt>
                      <c:pt idx="33">
                        <c:v>20.762108000000001</c:v>
                      </c:pt>
                      <c:pt idx="34">
                        <c:v>20.770078999999999</c:v>
                      </c:pt>
                      <c:pt idx="35">
                        <c:v>20.838428</c:v>
                      </c:pt>
                      <c:pt idx="36">
                        <c:v>20.917293999999998</c:v>
                      </c:pt>
                      <c:pt idx="37">
                        <c:v>20.994816</c:v>
                      </c:pt>
                      <c:pt idx="38">
                        <c:v>21.044727000000002</c:v>
                      </c:pt>
                      <c:pt idx="39">
                        <c:v>21.095257</c:v>
                      </c:pt>
                      <c:pt idx="40">
                        <c:v>21.142178000000001</c:v>
                      </c:pt>
                      <c:pt idx="41">
                        <c:v>21.205341000000001</c:v>
                      </c:pt>
                      <c:pt idx="42">
                        <c:v>21.290984999999999</c:v>
                      </c:pt>
                      <c:pt idx="43">
                        <c:v>21.375178999999999</c:v>
                      </c:pt>
                      <c:pt idx="44">
                        <c:v>21.466505000000002</c:v>
                      </c:pt>
                      <c:pt idx="45">
                        <c:v>21.563046</c:v>
                      </c:pt>
                      <c:pt idx="46">
                        <c:v>21.644983</c:v>
                      </c:pt>
                      <c:pt idx="47">
                        <c:v>21.710995</c:v>
                      </c:pt>
                      <c:pt idx="48">
                        <c:v>21.795628000000001</c:v>
                      </c:pt>
                      <c:pt idx="49">
                        <c:v>21.907692000000001</c:v>
                      </c:pt>
                      <c:pt idx="50">
                        <c:v>22.033472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13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8'!$B$20</c15:sqref>
                        </c15:formulaRef>
                      </c:ext>
                    </c:extLst>
                    <c:strCache>
                      <c:ptCount val="1"/>
                      <c:pt idx="0">
                        <c:v>High growth / Low ZTC</c:v>
                      </c:pt>
                    </c:strCache>
                  </c:strRef>
                </c:tx>
                <c:spPr>
                  <a:ln w="28575" cap="rnd">
                    <a:noFill/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8'!$C$5:$BA$5</c15:sqref>
                        </c15:formulaRef>
                      </c:ext>
                    </c:extLst>
                    <c:numCache>
                      <c:formatCode>General</c:formatCode>
                      <c:ptCount val="51"/>
                      <c:pt idx="0">
                        <c:v>2000</c:v>
                      </c:pt>
                      <c:pt idx="1">
                        <c:v>2001</c:v>
                      </c:pt>
                      <c:pt idx="2">
                        <c:v>2002</c:v>
                      </c:pt>
                      <c:pt idx="3">
                        <c:v>2003</c:v>
                      </c:pt>
                      <c:pt idx="4">
                        <c:v>2004</c:v>
                      </c:pt>
                      <c:pt idx="5">
                        <c:v>2005</c:v>
                      </c:pt>
                      <c:pt idx="6">
                        <c:v>2006</c:v>
                      </c:pt>
                      <c:pt idx="7">
                        <c:v>2007</c:v>
                      </c:pt>
                      <c:pt idx="8">
                        <c:v>2008</c:v>
                      </c:pt>
                      <c:pt idx="9">
                        <c:v>2009</c:v>
                      </c:pt>
                      <c:pt idx="10">
                        <c:v>2010</c:v>
                      </c:pt>
                      <c:pt idx="11">
                        <c:v>2011</c:v>
                      </c:pt>
                      <c:pt idx="12">
                        <c:v>2012</c:v>
                      </c:pt>
                      <c:pt idx="13">
                        <c:v>2013</c:v>
                      </c:pt>
                      <c:pt idx="14">
                        <c:v>2014</c:v>
                      </c:pt>
                      <c:pt idx="15">
                        <c:v>2015</c:v>
                      </c:pt>
                      <c:pt idx="16">
                        <c:v>2016</c:v>
                      </c:pt>
                      <c:pt idx="17">
                        <c:v>2017</c:v>
                      </c:pt>
                      <c:pt idx="18">
                        <c:v>2018</c:v>
                      </c:pt>
                      <c:pt idx="19">
                        <c:v>2019</c:v>
                      </c:pt>
                      <c:pt idx="20">
                        <c:v>2020</c:v>
                      </c:pt>
                      <c:pt idx="21">
                        <c:v>2021</c:v>
                      </c:pt>
                      <c:pt idx="22">
                        <c:v>2022</c:v>
                      </c:pt>
                      <c:pt idx="23">
                        <c:v>2023</c:v>
                      </c:pt>
                      <c:pt idx="24">
                        <c:v>2024</c:v>
                      </c:pt>
                      <c:pt idx="25">
                        <c:v>2025</c:v>
                      </c:pt>
                      <c:pt idx="26">
                        <c:v>2026</c:v>
                      </c:pt>
                      <c:pt idx="27">
                        <c:v>2027</c:v>
                      </c:pt>
                      <c:pt idx="28">
                        <c:v>2028</c:v>
                      </c:pt>
                      <c:pt idx="29">
                        <c:v>2029</c:v>
                      </c:pt>
                      <c:pt idx="30">
                        <c:v>2030</c:v>
                      </c:pt>
                      <c:pt idx="31">
                        <c:v>2031</c:v>
                      </c:pt>
                      <c:pt idx="32">
                        <c:v>2032</c:v>
                      </c:pt>
                      <c:pt idx="33">
                        <c:v>2033</c:v>
                      </c:pt>
                      <c:pt idx="34">
                        <c:v>2034</c:v>
                      </c:pt>
                      <c:pt idx="35">
                        <c:v>2035</c:v>
                      </c:pt>
                      <c:pt idx="36">
                        <c:v>2036</c:v>
                      </c:pt>
                      <c:pt idx="37">
                        <c:v>2037</c:v>
                      </c:pt>
                      <c:pt idx="38">
                        <c:v>2038</c:v>
                      </c:pt>
                      <c:pt idx="39">
                        <c:v>2039</c:v>
                      </c:pt>
                      <c:pt idx="40">
                        <c:v>2040</c:v>
                      </c:pt>
                      <c:pt idx="41">
                        <c:v>2041</c:v>
                      </c:pt>
                      <c:pt idx="42">
                        <c:v>2042</c:v>
                      </c:pt>
                      <c:pt idx="43">
                        <c:v>2043</c:v>
                      </c:pt>
                      <c:pt idx="44">
                        <c:v>2044</c:v>
                      </c:pt>
                      <c:pt idx="45">
                        <c:v>2045</c:v>
                      </c:pt>
                      <c:pt idx="46">
                        <c:v>2046</c:v>
                      </c:pt>
                      <c:pt idx="47">
                        <c:v>2047</c:v>
                      </c:pt>
                      <c:pt idx="48">
                        <c:v>2048</c:v>
                      </c:pt>
                      <c:pt idx="49">
                        <c:v>2049</c:v>
                      </c:pt>
                      <c:pt idx="50">
                        <c:v>2050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8'!$C$20:$BA$20</c15:sqref>
                        </c15:formulaRef>
                      </c:ext>
                    </c:extLst>
                    <c:numCache>
                      <c:formatCode>#,##0.00</c:formatCode>
                      <c:ptCount val="51"/>
                      <c:pt idx="0">
                        <c:v>20.333770999999999</c:v>
                      </c:pt>
                      <c:pt idx="1">
                        <c:v>19.971554000000001</c:v>
                      </c:pt>
                      <c:pt idx="2">
                        <c:v>20.708901999999998</c:v>
                      </c:pt>
                      <c:pt idx="3">
                        <c:v>20.922504</c:v>
                      </c:pt>
                      <c:pt idx="4">
                        <c:v>20.829958000000001</c:v>
                      </c:pt>
                      <c:pt idx="5">
                        <c:v>21.606358</c:v>
                      </c:pt>
                      <c:pt idx="6">
                        <c:v>20.677095000000001</c:v>
                      </c:pt>
                      <c:pt idx="7">
                        <c:v>21.515661000000001</c:v>
                      </c:pt>
                      <c:pt idx="8">
                        <c:v>21.593788</c:v>
                      </c:pt>
                      <c:pt idx="9">
                        <c:v>21.061733</c:v>
                      </c:pt>
                      <c:pt idx="10">
                        <c:v>21.86628</c:v>
                      </c:pt>
                      <c:pt idx="11">
                        <c:v>21.344360000000002</c:v>
                      </c:pt>
                      <c:pt idx="12">
                        <c:v>19.830165999999998</c:v>
                      </c:pt>
                      <c:pt idx="13">
                        <c:v>21.003277000000001</c:v>
                      </c:pt>
                      <c:pt idx="14">
                        <c:v>21.373750999999999</c:v>
                      </c:pt>
                      <c:pt idx="15">
                        <c:v>20.521882999999999</c:v>
                      </c:pt>
                      <c:pt idx="16">
                        <c:v>20.050844000000001</c:v>
                      </c:pt>
                      <c:pt idx="17">
                        <c:v>19.733418</c:v>
                      </c:pt>
                      <c:pt idx="18">
                        <c:v>21.329875999999999</c:v>
                      </c:pt>
                      <c:pt idx="19">
                        <c:v>20.861308999999999</c:v>
                      </c:pt>
                      <c:pt idx="20">
                        <c:v>20.309891</c:v>
                      </c:pt>
                      <c:pt idx="21">
                        <c:v>20.574242000000002</c:v>
                      </c:pt>
                      <c:pt idx="22">
                        <c:v>21.191658</c:v>
                      </c:pt>
                      <c:pt idx="23">
                        <c:v>20.790241000000002</c:v>
                      </c:pt>
                      <c:pt idx="24">
                        <c:v>20.692775999999999</c:v>
                      </c:pt>
                      <c:pt idx="25">
                        <c:v>20.811913000000001</c:v>
                      </c:pt>
                      <c:pt idx="26">
                        <c:v>20.85107</c:v>
                      </c:pt>
                      <c:pt idx="27">
                        <c:v>20.907104</c:v>
                      </c:pt>
                      <c:pt idx="28">
                        <c:v>20.931045999999998</c:v>
                      </c:pt>
                      <c:pt idx="29">
                        <c:v>20.939900999999999</c:v>
                      </c:pt>
                      <c:pt idx="30">
                        <c:v>20.949283999999999</c:v>
                      </c:pt>
                      <c:pt idx="31">
                        <c:v>20.953136000000001</c:v>
                      </c:pt>
                      <c:pt idx="32">
                        <c:v>21.003822</c:v>
                      </c:pt>
                      <c:pt idx="33">
                        <c:v>21.064388000000001</c:v>
                      </c:pt>
                      <c:pt idx="34">
                        <c:v>21.102519999999998</c:v>
                      </c:pt>
                      <c:pt idx="35">
                        <c:v>21.156879</c:v>
                      </c:pt>
                      <c:pt idx="36">
                        <c:v>21.285202000000002</c:v>
                      </c:pt>
                      <c:pt idx="37">
                        <c:v>21.378966999999999</c:v>
                      </c:pt>
                      <c:pt idx="38">
                        <c:v>21.376118000000002</c:v>
                      </c:pt>
                      <c:pt idx="39">
                        <c:v>21.377285000000001</c:v>
                      </c:pt>
                      <c:pt idx="40">
                        <c:v>21.375651999999999</c:v>
                      </c:pt>
                      <c:pt idx="41">
                        <c:v>21.430137999999999</c:v>
                      </c:pt>
                      <c:pt idx="42">
                        <c:v>21.531244000000001</c:v>
                      </c:pt>
                      <c:pt idx="43">
                        <c:v>21.634806000000001</c:v>
                      </c:pt>
                      <c:pt idx="44">
                        <c:v>21.797080999999999</c:v>
                      </c:pt>
                      <c:pt idx="45">
                        <c:v>21.921756999999999</c:v>
                      </c:pt>
                      <c:pt idx="46">
                        <c:v>22.042839000000001</c:v>
                      </c:pt>
                      <c:pt idx="47">
                        <c:v>22.182686</c:v>
                      </c:pt>
                      <c:pt idx="48">
                        <c:v>22.406085999999998</c:v>
                      </c:pt>
                      <c:pt idx="49">
                        <c:v>22.595351999999998</c:v>
                      </c:pt>
                      <c:pt idx="50">
                        <c:v>22.848877000000002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14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8'!$B$21</c15:sqref>
                        </c15:formulaRef>
                      </c:ext>
                    </c:extLst>
                    <c:strCache>
                      <c:ptCount val="1"/>
                      <c:pt idx="0">
                        <c:v>Low growth / High ZTC</c:v>
                      </c:pt>
                    </c:strCache>
                  </c:strRef>
                </c:tx>
                <c:spPr>
                  <a:ln w="28575" cap="rnd">
                    <a:noFill/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8'!$C$5:$BA$5</c15:sqref>
                        </c15:formulaRef>
                      </c:ext>
                    </c:extLst>
                    <c:numCache>
                      <c:formatCode>General</c:formatCode>
                      <c:ptCount val="51"/>
                      <c:pt idx="0">
                        <c:v>2000</c:v>
                      </c:pt>
                      <c:pt idx="1">
                        <c:v>2001</c:v>
                      </c:pt>
                      <c:pt idx="2">
                        <c:v>2002</c:v>
                      </c:pt>
                      <c:pt idx="3">
                        <c:v>2003</c:v>
                      </c:pt>
                      <c:pt idx="4">
                        <c:v>2004</c:v>
                      </c:pt>
                      <c:pt idx="5">
                        <c:v>2005</c:v>
                      </c:pt>
                      <c:pt idx="6">
                        <c:v>2006</c:v>
                      </c:pt>
                      <c:pt idx="7">
                        <c:v>2007</c:v>
                      </c:pt>
                      <c:pt idx="8">
                        <c:v>2008</c:v>
                      </c:pt>
                      <c:pt idx="9">
                        <c:v>2009</c:v>
                      </c:pt>
                      <c:pt idx="10">
                        <c:v>2010</c:v>
                      </c:pt>
                      <c:pt idx="11">
                        <c:v>2011</c:v>
                      </c:pt>
                      <c:pt idx="12">
                        <c:v>2012</c:v>
                      </c:pt>
                      <c:pt idx="13">
                        <c:v>2013</c:v>
                      </c:pt>
                      <c:pt idx="14">
                        <c:v>2014</c:v>
                      </c:pt>
                      <c:pt idx="15">
                        <c:v>2015</c:v>
                      </c:pt>
                      <c:pt idx="16">
                        <c:v>2016</c:v>
                      </c:pt>
                      <c:pt idx="17">
                        <c:v>2017</c:v>
                      </c:pt>
                      <c:pt idx="18">
                        <c:v>2018</c:v>
                      </c:pt>
                      <c:pt idx="19">
                        <c:v>2019</c:v>
                      </c:pt>
                      <c:pt idx="20">
                        <c:v>2020</c:v>
                      </c:pt>
                      <c:pt idx="21">
                        <c:v>2021</c:v>
                      </c:pt>
                      <c:pt idx="22">
                        <c:v>2022</c:v>
                      </c:pt>
                      <c:pt idx="23">
                        <c:v>2023</c:v>
                      </c:pt>
                      <c:pt idx="24">
                        <c:v>2024</c:v>
                      </c:pt>
                      <c:pt idx="25">
                        <c:v>2025</c:v>
                      </c:pt>
                      <c:pt idx="26">
                        <c:v>2026</c:v>
                      </c:pt>
                      <c:pt idx="27">
                        <c:v>2027</c:v>
                      </c:pt>
                      <c:pt idx="28">
                        <c:v>2028</c:v>
                      </c:pt>
                      <c:pt idx="29">
                        <c:v>2029</c:v>
                      </c:pt>
                      <c:pt idx="30">
                        <c:v>2030</c:v>
                      </c:pt>
                      <c:pt idx="31">
                        <c:v>2031</c:v>
                      </c:pt>
                      <c:pt idx="32">
                        <c:v>2032</c:v>
                      </c:pt>
                      <c:pt idx="33">
                        <c:v>2033</c:v>
                      </c:pt>
                      <c:pt idx="34">
                        <c:v>2034</c:v>
                      </c:pt>
                      <c:pt idx="35">
                        <c:v>2035</c:v>
                      </c:pt>
                      <c:pt idx="36">
                        <c:v>2036</c:v>
                      </c:pt>
                      <c:pt idx="37">
                        <c:v>2037</c:v>
                      </c:pt>
                      <c:pt idx="38">
                        <c:v>2038</c:v>
                      </c:pt>
                      <c:pt idx="39">
                        <c:v>2039</c:v>
                      </c:pt>
                      <c:pt idx="40">
                        <c:v>2040</c:v>
                      </c:pt>
                      <c:pt idx="41">
                        <c:v>2041</c:v>
                      </c:pt>
                      <c:pt idx="42">
                        <c:v>2042</c:v>
                      </c:pt>
                      <c:pt idx="43">
                        <c:v>2043</c:v>
                      </c:pt>
                      <c:pt idx="44">
                        <c:v>2044</c:v>
                      </c:pt>
                      <c:pt idx="45">
                        <c:v>2045</c:v>
                      </c:pt>
                      <c:pt idx="46">
                        <c:v>2046</c:v>
                      </c:pt>
                      <c:pt idx="47">
                        <c:v>2047</c:v>
                      </c:pt>
                      <c:pt idx="48">
                        <c:v>2048</c:v>
                      </c:pt>
                      <c:pt idx="49">
                        <c:v>2049</c:v>
                      </c:pt>
                      <c:pt idx="50">
                        <c:v>2050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8'!$C$21:$BA$21</c15:sqref>
                        </c15:formulaRef>
                      </c:ext>
                    </c:extLst>
                    <c:numCache>
                      <c:formatCode>#,##0.00</c:formatCode>
                      <c:ptCount val="51"/>
                      <c:pt idx="0">
                        <c:v>20.333770999999999</c:v>
                      </c:pt>
                      <c:pt idx="1">
                        <c:v>19.971554000000001</c:v>
                      </c:pt>
                      <c:pt idx="2">
                        <c:v>20.708901999999998</c:v>
                      </c:pt>
                      <c:pt idx="3">
                        <c:v>20.922504</c:v>
                      </c:pt>
                      <c:pt idx="4">
                        <c:v>20.829958000000001</c:v>
                      </c:pt>
                      <c:pt idx="5">
                        <c:v>21.606358</c:v>
                      </c:pt>
                      <c:pt idx="6">
                        <c:v>20.677095000000001</c:v>
                      </c:pt>
                      <c:pt idx="7">
                        <c:v>21.515661000000001</c:v>
                      </c:pt>
                      <c:pt idx="8">
                        <c:v>21.593788</c:v>
                      </c:pt>
                      <c:pt idx="9">
                        <c:v>21.061733</c:v>
                      </c:pt>
                      <c:pt idx="10">
                        <c:v>21.86628</c:v>
                      </c:pt>
                      <c:pt idx="11">
                        <c:v>21.344360000000002</c:v>
                      </c:pt>
                      <c:pt idx="12">
                        <c:v>19.830165999999998</c:v>
                      </c:pt>
                      <c:pt idx="13">
                        <c:v>21.003277000000001</c:v>
                      </c:pt>
                      <c:pt idx="14">
                        <c:v>21.373750999999999</c:v>
                      </c:pt>
                      <c:pt idx="15">
                        <c:v>20.521882999999999</c:v>
                      </c:pt>
                      <c:pt idx="16">
                        <c:v>20.050844000000001</c:v>
                      </c:pt>
                      <c:pt idx="17">
                        <c:v>19.733418</c:v>
                      </c:pt>
                      <c:pt idx="18">
                        <c:v>21.329875999999999</c:v>
                      </c:pt>
                      <c:pt idx="19">
                        <c:v>20.861308999999999</c:v>
                      </c:pt>
                      <c:pt idx="20">
                        <c:v>20.309891</c:v>
                      </c:pt>
                      <c:pt idx="21">
                        <c:v>20.574244</c:v>
                      </c:pt>
                      <c:pt idx="22">
                        <c:v>21.192855999999999</c:v>
                      </c:pt>
                      <c:pt idx="23">
                        <c:v>20.818867000000001</c:v>
                      </c:pt>
                      <c:pt idx="24">
                        <c:v>20.527484999999999</c:v>
                      </c:pt>
                      <c:pt idx="25">
                        <c:v>20.566262999999999</c:v>
                      </c:pt>
                      <c:pt idx="26">
                        <c:v>20.513641</c:v>
                      </c:pt>
                      <c:pt idx="27">
                        <c:v>20.472308999999999</c:v>
                      </c:pt>
                      <c:pt idx="28">
                        <c:v>20.420096999999998</c:v>
                      </c:pt>
                      <c:pt idx="29">
                        <c:v>20.371863999999999</c:v>
                      </c:pt>
                      <c:pt idx="30">
                        <c:v>20.313601999999999</c:v>
                      </c:pt>
                      <c:pt idx="31">
                        <c:v>20.284949999999998</c:v>
                      </c:pt>
                      <c:pt idx="32">
                        <c:v>20.284659999999999</c:v>
                      </c:pt>
                      <c:pt idx="33">
                        <c:v>20.250606999999999</c:v>
                      </c:pt>
                      <c:pt idx="34">
                        <c:v>20.251581000000002</c:v>
                      </c:pt>
                      <c:pt idx="35">
                        <c:v>20.298887000000001</c:v>
                      </c:pt>
                      <c:pt idx="36">
                        <c:v>20.372955000000001</c:v>
                      </c:pt>
                      <c:pt idx="37">
                        <c:v>20.437467999999999</c:v>
                      </c:pt>
                      <c:pt idx="38">
                        <c:v>20.470089000000002</c:v>
                      </c:pt>
                      <c:pt idx="39">
                        <c:v>20.497097</c:v>
                      </c:pt>
                      <c:pt idx="40">
                        <c:v>20.535336000000001</c:v>
                      </c:pt>
                      <c:pt idx="41">
                        <c:v>20.582633999999999</c:v>
                      </c:pt>
                      <c:pt idx="42">
                        <c:v>20.644192</c:v>
                      </c:pt>
                      <c:pt idx="43">
                        <c:v>20.719795000000001</c:v>
                      </c:pt>
                      <c:pt idx="44">
                        <c:v>20.793704999999999</c:v>
                      </c:pt>
                      <c:pt idx="45">
                        <c:v>20.867456000000001</c:v>
                      </c:pt>
                      <c:pt idx="46">
                        <c:v>20.949916999999999</c:v>
                      </c:pt>
                      <c:pt idx="47">
                        <c:v>21.048994</c:v>
                      </c:pt>
                      <c:pt idx="48">
                        <c:v>21.140350000000002</c:v>
                      </c:pt>
                      <c:pt idx="49">
                        <c:v>21.231075000000001</c:v>
                      </c:pt>
                      <c:pt idx="50">
                        <c:v>21.338718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15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8'!$B$22</c15:sqref>
                        </c15:formulaRef>
                      </c:ext>
                    </c:extLst>
                    <c:strCache>
                      <c:ptCount val="1"/>
                      <c:pt idx="0">
                        <c:v>Low growth / Low ZTC</c:v>
                      </c:pt>
                    </c:strCache>
                  </c:strRef>
                </c:tx>
                <c:spPr>
                  <a:ln w="28575" cap="rnd">
                    <a:noFill/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8'!$C$5:$BA$5</c15:sqref>
                        </c15:formulaRef>
                      </c:ext>
                    </c:extLst>
                    <c:numCache>
                      <c:formatCode>General</c:formatCode>
                      <c:ptCount val="51"/>
                      <c:pt idx="0">
                        <c:v>2000</c:v>
                      </c:pt>
                      <c:pt idx="1">
                        <c:v>2001</c:v>
                      </c:pt>
                      <c:pt idx="2">
                        <c:v>2002</c:v>
                      </c:pt>
                      <c:pt idx="3">
                        <c:v>2003</c:v>
                      </c:pt>
                      <c:pt idx="4">
                        <c:v>2004</c:v>
                      </c:pt>
                      <c:pt idx="5">
                        <c:v>2005</c:v>
                      </c:pt>
                      <c:pt idx="6">
                        <c:v>2006</c:v>
                      </c:pt>
                      <c:pt idx="7">
                        <c:v>2007</c:v>
                      </c:pt>
                      <c:pt idx="8">
                        <c:v>2008</c:v>
                      </c:pt>
                      <c:pt idx="9">
                        <c:v>2009</c:v>
                      </c:pt>
                      <c:pt idx="10">
                        <c:v>2010</c:v>
                      </c:pt>
                      <c:pt idx="11">
                        <c:v>2011</c:v>
                      </c:pt>
                      <c:pt idx="12">
                        <c:v>2012</c:v>
                      </c:pt>
                      <c:pt idx="13">
                        <c:v>2013</c:v>
                      </c:pt>
                      <c:pt idx="14">
                        <c:v>2014</c:v>
                      </c:pt>
                      <c:pt idx="15">
                        <c:v>2015</c:v>
                      </c:pt>
                      <c:pt idx="16">
                        <c:v>2016</c:v>
                      </c:pt>
                      <c:pt idx="17">
                        <c:v>2017</c:v>
                      </c:pt>
                      <c:pt idx="18">
                        <c:v>2018</c:v>
                      </c:pt>
                      <c:pt idx="19">
                        <c:v>2019</c:v>
                      </c:pt>
                      <c:pt idx="20">
                        <c:v>2020</c:v>
                      </c:pt>
                      <c:pt idx="21">
                        <c:v>2021</c:v>
                      </c:pt>
                      <c:pt idx="22">
                        <c:v>2022</c:v>
                      </c:pt>
                      <c:pt idx="23">
                        <c:v>2023</c:v>
                      </c:pt>
                      <c:pt idx="24">
                        <c:v>2024</c:v>
                      </c:pt>
                      <c:pt idx="25">
                        <c:v>2025</c:v>
                      </c:pt>
                      <c:pt idx="26">
                        <c:v>2026</c:v>
                      </c:pt>
                      <c:pt idx="27">
                        <c:v>2027</c:v>
                      </c:pt>
                      <c:pt idx="28">
                        <c:v>2028</c:v>
                      </c:pt>
                      <c:pt idx="29">
                        <c:v>2029</c:v>
                      </c:pt>
                      <c:pt idx="30">
                        <c:v>2030</c:v>
                      </c:pt>
                      <c:pt idx="31">
                        <c:v>2031</c:v>
                      </c:pt>
                      <c:pt idx="32">
                        <c:v>2032</c:v>
                      </c:pt>
                      <c:pt idx="33">
                        <c:v>2033</c:v>
                      </c:pt>
                      <c:pt idx="34">
                        <c:v>2034</c:v>
                      </c:pt>
                      <c:pt idx="35">
                        <c:v>2035</c:v>
                      </c:pt>
                      <c:pt idx="36">
                        <c:v>2036</c:v>
                      </c:pt>
                      <c:pt idx="37">
                        <c:v>2037</c:v>
                      </c:pt>
                      <c:pt idx="38">
                        <c:v>2038</c:v>
                      </c:pt>
                      <c:pt idx="39">
                        <c:v>2039</c:v>
                      </c:pt>
                      <c:pt idx="40">
                        <c:v>2040</c:v>
                      </c:pt>
                      <c:pt idx="41">
                        <c:v>2041</c:v>
                      </c:pt>
                      <c:pt idx="42">
                        <c:v>2042</c:v>
                      </c:pt>
                      <c:pt idx="43">
                        <c:v>2043</c:v>
                      </c:pt>
                      <c:pt idx="44">
                        <c:v>2044</c:v>
                      </c:pt>
                      <c:pt idx="45">
                        <c:v>2045</c:v>
                      </c:pt>
                      <c:pt idx="46">
                        <c:v>2046</c:v>
                      </c:pt>
                      <c:pt idx="47">
                        <c:v>2047</c:v>
                      </c:pt>
                      <c:pt idx="48">
                        <c:v>2048</c:v>
                      </c:pt>
                      <c:pt idx="49">
                        <c:v>2049</c:v>
                      </c:pt>
                      <c:pt idx="50">
                        <c:v>2050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8'!$C$22:$BA$22</c15:sqref>
                        </c15:formulaRef>
                      </c:ext>
                    </c:extLst>
                    <c:numCache>
                      <c:formatCode>#,##0.00</c:formatCode>
                      <c:ptCount val="51"/>
                      <c:pt idx="0">
                        <c:v>20.333770999999999</c:v>
                      </c:pt>
                      <c:pt idx="1">
                        <c:v>19.971554000000001</c:v>
                      </c:pt>
                      <c:pt idx="2">
                        <c:v>20.708901999999998</c:v>
                      </c:pt>
                      <c:pt idx="3">
                        <c:v>20.922504</c:v>
                      </c:pt>
                      <c:pt idx="4">
                        <c:v>20.829958000000001</c:v>
                      </c:pt>
                      <c:pt idx="5">
                        <c:v>21.606358</c:v>
                      </c:pt>
                      <c:pt idx="6">
                        <c:v>20.677095000000001</c:v>
                      </c:pt>
                      <c:pt idx="7">
                        <c:v>21.515661000000001</c:v>
                      </c:pt>
                      <c:pt idx="8">
                        <c:v>21.593788</c:v>
                      </c:pt>
                      <c:pt idx="9">
                        <c:v>21.061733</c:v>
                      </c:pt>
                      <c:pt idx="10">
                        <c:v>21.86628</c:v>
                      </c:pt>
                      <c:pt idx="11">
                        <c:v>21.344360000000002</c:v>
                      </c:pt>
                      <c:pt idx="12">
                        <c:v>19.830165999999998</c:v>
                      </c:pt>
                      <c:pt idx="13">
                        <c:v>21.003277000000001</c:v>
                      </c:pt>
                      <c:pt idx="14">
                        <c:v>21.373750999999999</c:v>
                      </c:pt>
                      <c:pt idx="15">
                        <c:v>20.521882999999999</c:v>
                      </c:pt>
                      <c:pt idx="16">
                        <c:v>20.050844000000001</c:v>
                      </c:pt>
                      <c:pt idx="17">
                        <c:v>19.733418</c:v>
                      </c:pt>
                      <c:pt idx="18">
                        <c:v>21.329875999999999</c:v>
                      </c:pt>
                      <c:pt idx="19">
                        <c:v>20.861308999999999</c:v>
                      </c:pt>
                      <c:pt idx="20">
                        <c:v>20.309891</c:v>
                      </c:pt>
                      <c:pt idx="21">
                        <c:v>20.574245000000001</c:v>
                      </c:pt>
                      <c:pt idx="22">
                        <c:v>21.193390000000001</c:v>
                      </c:pt>
                      <c:pt idx="23">
                        <c:v>20.818470000000001</c:v>
                      </c:pt>
                      <c:pt idx="24">
                        <c:v>20.529608</c:v>
                      </c:pt>
                      <c:pt idx="25">
                        <c:v>20.598058999999999</c:v>
                      </c:pt>
                      <c:pt idx="26">
                        <c:v>20.575119000000001</c:v>
                      </c:pt>
                      <c:pt idx="27">
                        <c:v>20.559470999999998</c:v>
                      </c:pt>
                      <c:pt idx="28">
                        <c:v>20.542372</c:v>
                      </c:pt>
                      <c:pt idx="29">
                        <c:v>20.523448999999999</c:v>
                      </c:pt>
                      <c:pt idx="30">
                        <c:v>20.493411999999999</c:v>
                      </c:pt>
                      <c:pt idx="31">
                        <c:v>20.520641000000001</c:v>
                      </c:pt>
                      <c:pt idx="32">
                        <c:v>20.559612000000001</c:v>
                      </c:pt>
                      <c:pt idx="33">
                        <c:v>20.602910999999999</c:v>
                      </c:pt>
                      <c:pt idx="34">
                        <c:v>20.691306999999998</c:v>
                      </c:pt>
                      <c:pt idx="35">
                        <c:v>20.798309</c:v>
                      </c:pt>
                      <c:pt idx="36">
                        <c:v>20.877911000000001</c:v>
                      </c:pt>
                      <c:pt idx="37">
                        <c:v>20.917922999999998</c:v>
                      </c:pt>
                      <c:pt idx="38">
                        <c:v>20.875900000000001</c:v>
                      </c:pt>
                      <c:pt idx="39">
                        <c:v>20.864784</c:v>
                      </c:pt>
                      <c:pt idx="40">
                        <c:v>20.86739</c:v>
                      </c:pt>
                      <c:pt idx="41">
                        <c:v>20.951457999999999</c:v>
                      </c:pt>
                      <c:pt idx="42">
                        <c:v>21.024222999999999</c:v>
                      </c:pt>
                      <c:pt idx="43">
                        <c:v>21.08193</c:v>
                      </c:pt>
                      <c:pt idx="44">
                        <c:v>21.202870999999998</c:v>
                      </c:pt>
                      <c:pt idx="45">
                        <c:v>21.336407000000001</c:v>
                      </c:pt>
                      <c:pt idx="46">
                        <c:v>21.550224</c:v>
                      </c:pt>
                      <c:pt idx="47">
                        <c:v>21.6859</c:v>
                      </c:pt>
                      <c:pt idx="48">
                        <c:v>21.869465000000002</c:v>
                      </c:pt>
                      <c:pt idx="49">
                        <c:v>22.114146999999999</c:v>
                      </c:pt>
                      <c:pt idx="50">
                        <c:v>22.335556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16"/>
                <c:order val="1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8'!$B$23</c15:sqref>
                        </c15:formulaRef>
                      </c:ext>
                    </c:extLst>
                    <c:strCache>
                      <c:ptCount val="1"/>
                      <c:pt idx="0">
                        <c:v>min_res</c:v>
                      </c:pt>
                    </c:strCache>
                  </c:strRef>
                </c:tx>
                <c:spPr>
                  <a:ln w="28575" cap="rnd">
                    <a:noFill/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8'!$C$5:$BA$5</c15:sqref>
                        </c15:formulaRef>
                      </c:ext>
                    </c:extLst>
                    <c:numCache>
                      <c:formatCode>General</c:formatCode>
                      <c:ptCount val="51"/>
                      <c:pt idx="0">
                        <c:v>2000</c:v>
                      </c:pt>
                      <c:pt idx="1">
                        <c:v>2001</c:v>
                      </c:pt>
                      <c:pt idx="2">
                        <c:v>2002</c:v>
                      </c:pt>
                      <c:pt idx="3">
                        <c:v>2003</c:v>
                      </c:pt>
                      <c:pt idx="4">
                        <c:v>2004</c:v>
                      </c:pt>
                      <c:pt idx="5">
                        <c:v>2005</c:v>
                      </c:pt>
                      <c:pt idx="6">
                        <c:v>2006</c:v>
                      </c:pt>
                      <c:pt idx="7">
                        <c:v>2007</c:v>
                      </c:pt>
                      <c:pt idx="8">
                        <c:v>2008</c:v>
                      </c:pt>
                      <c:pt idx="9">
                        <c:v>2009</c:v>
                      </c:pt>
                      <c:pt idx="10">
                        <c:v>2010</c:v>
                      </c:pt>
                      <c:pt idx="11">
                        <c:v>2011</c:v>
                      </c:pt>
                      <c:pt idx="12">
                        <c:v>2012</c:v>
                      </c:pt>
                      <c:pt idx="13">
                        <c:v>2013</c:v>
                      </c:pt>
                      <c:pt idx="14">
                        <c:v>2014</c:v>
                      </c:pt>
                      <c:pt idx="15">
                        <c:v>2015</c:v>
                      </c:pt>
                      <c:pt idx="16">
                        <c:v>2016</c:v>
                      </c:pt>
                      <c:pt idx="17">
                        <c:v>2017</c:v>
                      </c:pt>
                      <c:pt idx="18">
                        <c:v>2018</c:v>
                      </c:pt>
                      <c:pt idx="19">
                        <c:v>2019</c:v>
                      </c:pt>
                      <c:pt idx="20">
                        <c:v>2020</c:v>
                      </c:pt>
                      <c:pt idx="21">
                        <c:v>2021</c:v>
                      </c:pt>
                      <c:pt idx="22">
                        <c:v>2022</c:v>
                      </c:pt>
                      <c:pt idx="23">
                        <c:v>2023</c:v>
                      </c:pt>
                      <c:pt idx="24">
                        <c:v>2024</c:v>
                      </c:pt>
                      <c:pt idx="25">
                        <c:v>2025</c:v>
                      </c:pt>
                      <c:pt idx="26">
                        <c:v>2026</c:v>
                      </c:pt>
                      <c:pt idx="27">
                        <c:v>2027</c:v>
                      </c:pt>
                      <c:pt idx="28">
                        <c:v>2028</c:v>
                      </c:pt>
                      <c:pt idx="29">
                        <c:v>2029</c:v>
                      </c:pt>
                      <c:pt idx="30">
                        <c:v>2030</c:v>
                      </c:pt>
                      <c:pt idx="31">
                        <c:v>2031</c:v>
                      </c:pt>
                      <c:pt idx="32">
                        <c:v>2032</c:v>
                      </c:pt>
                      <c:pt idx="33">
                        <c:v>2033</c:v>
                      </c:pt>
                      <c:pt idx="34">
                        <c:v>2034</c:v>
                      </c:pt>
                      <c:pt idx="35">
                        <c:v>2035</c:v>
                      </c:pt>
                      <c:pt idx="36">
                        <c:v>2036</c:v>
                      </c:pt>
                      <c:pt idx="37">
                        <c:v>2037</c:v>
                      </c:pt>
                      <c:pt idx="38">
                        <c:v>2038</c:v>
                      </c:pt>
                      <c:pt idx="39">
                        <c:v>2039</c:v>
                      </c:pt>
                      <c:pt idx="40">
                        <c:v>2040</c:v>
                      </c:pt>
                      <c:pt idx="41">
                        <c:v>2041</c:v>
                      </c:pt>
                      <c:pt idx="42">
                        <c:v>2042</c:v>
                      </c:pt>
                      <c:pt idx="43">
                        <c:v>2043</c:v>
                      </c:pt>
                      <c:pt idx="44">
                        <c:v>2044</c:v>
                      </c:pt>
                      <c:pt idx="45">
                        <c:v>2045</c:v>
                      </c:pt>
                      <c:pt idx="46">
                        <c:v>2046</c:v>
                      </c:pt>
                      <c:pt idx="47">
                        <c:v>2047</c:v>
                      </c:pt>
                      <c:pt idx="48">
                        <c:v>2048</c:v>
                      </c:pt>
                      <c:pt idx="49">
                        <c:v>2049</c:v>
                      </c:pt>
                      <c:pt idx="50">
                        <c:v>2050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8'!$C$23:$BA$23</c15:sqref>
                        </c15:formulaRef>
                      </c:ext>
                    </c:extLst>
                    <c:numCache>
                      <c:formatCode>#,##0.00</c:formatCode>
                      <c:ptCount val="51"/>
                      <c:pt idx="0">
                        <c:v>20.333770999999999</c:v>
                      </c:pt>
                      <c:pt idx="1">
                        <c:v>19.971554000000001</c:v>
                      </c:pt>
                      <c:pt idx="2">
                        <c:v>20.708901999999998</c:v>
                      </c:pt>
                      <c:pt idx="3">
                        <c:v>20.922504</c:v>
                      </c:pt>
                      <c:pt idx="4">
                        <c:v>20.829958000000001</c:v>
                      </c:pt>
                      <c:pt idx="5">
                        <c:v>21.606358</c:v>
                      </c:pt>
                      <c:pt idx="6">
                        <c:v>20.677095000000001</c:v>
                      </c:pt>
                      <c:pt idx="7">
                        <c:v>21.515661000000001</c:v>
                      </c:pt>
                      <c:pt idx="8">
                        <c:v>21.593788</c:v>
                      </c:pt>
                      <c:pt idx="9">
                        <c:v>21.061733</c:v>
                      </c:pt>
                      <c:pt idx="10">
                        <c:v>21.86628</c:v>
                      </c:pt>
                      <c:pt idx="11">
                        <c:v>21.344358</c:v>
                      </c:pt>
                      <c:pt idx="12">
                        <c:v>19.830165999999998</c:v>
                      </c:pt>
                      <c:pt idx="13">
                        <c:v>21.003273</c:v>
                      </c:pt>
                      <c:pt idx="14">
                        <c:v>21.373750999999999</c:v>
                      </c:pt>
                      <c:pt idx="15">
                        <c:v>20.521882999999999</c:v>
                      </c:pt>
                      <c:pt idx="16">
                        <c:v>20.050844000000001</c:v>
                      </c:pt>
                      <c:pt idx="17">
                        <c:v>19.733418</c:v>
                      </c:pt>
                      <c:pt idx="18">
                        <c:v>21.329875999999999</c:v>
                      </c:pt>
                      <c:pt idx="19">
                        <c:v>20.861308999999999</c:v>
                      </c:pt>
                      <c:pt idx="20">
                        <c:v>20.309891</c:v>
                      </c:pt>
                      <c:pt idx="21">
                        <c:v>20.573643000000001</c:v>
                      </c:pt>
                      <c:pt idx="22">
                        <c:v>21.190014000000001</c:v>
                      </c:pt>
                      <c:pt idx="23">
                        <c:v>20.739315000000001</c:v>
                      </c:pt>
                      <c:pt idx="24">
                        <c:v>20.527484999999999</c:v>
                      </c:pt>
                      <c:pt idx="25">
                        <c:v>20.566262999999999</c:v>
                      </c:pt>
                      <c:pt idx="26">
                        <c:v>20.513641</c:v>
                      </c:pt>
                      <c:pt idx="27">
                        <c:v>20.472308999999999</c:v>
                      </c:pt>
                      <c:pt idx="28">
                        <c:v>20.420096999999998</c:v>
                      </c:pt>
                      <c:pt idx="29">
                        <c:v>20.371863999999999</c:v>
                      </c:pt>
                      <c:pt idx="30">
                        <c:v>20.313601999999999</c:v>
                      </c:pt>
                      <c:pt idx="31">
                        <c:v>20.284949999999998</c:v>
                      </c:pt>
                      <c:pt idx="32">
                        <c:v>20.284659999999999</c:v>
                      </c:pt>
                      <c:pt idx="33">
                        <c:v>20.250606999999999</c:v>
                      </c:pt>
                      <c:pt idx="34">
                        <c:v>20.251581000000002</c:v>
                      </c:pt>
                      <c:pt idx="35">
                        <c:v>20.298887000000001</c:v>
                      </c:pt>
                      <c:pt idx="36">
                        <c:v>20.372955000000001</c:v>
                      </c:pt>
                      <c:pt idx="37">
                        <c:v>20.437467999999999</c:v>
                      </c:pt>
                      <c:pt idx="38">
                        <c:v>20.470089000000002</c:v>
                      </c:pt>
                      <c:pt idx="39">
                        <c:v>20.497097</c:v>
                      </c:pt>
                      <c:pt idx="40">
                        <c:v>20.535336000000001</c:v>
                      </c:pt>
                      <c:pt idx="41">
                        <c:v>20.582633999999999</c:v>
                      </c:pt>
                      <c:pt idx="42">
                        <c:v>20.644192</c:v>
                      </c:pt>
                      <c:pt idx="43">
                        <c:v>20.719795000000001</c:v>
                      </c:pt>
                      <c:pt idx="44">
                        <c:v>20.793704999999999</c:v>
                      </c:pt>
                      <c:pt idx="45">
                        <c:v>20.867456000000001</c:v>
                      </c:pt>
                      <c:pt idx="46">
                        <c:v>20.949916999999999</c:v>
                      </c:pt>
                      <c:pt idx="47">
                        <c:v>21.048994</c:v>
                      </c:pt>
                      <c:pt idx="48">
                        <c:v>21.140350000000002</c:v>
                      </c:pt>
                      <c:pt idx="49">
                        <c:v>21.231075000000001</c:v>
                      </c:pt>
                      <c:pt idx="50">
                        <c:v>21.338718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17"/>
                <c:order val="1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8'!$B$24</c15:sqref>
                        </c15:formulaRef>
                      </c:ext>
                    </c:extLst>
                    <c:strCache>
                      <c:ptCount val="1"/>
                      <c:pt idx="0">
                        <c:v>max_res</c:v>
                      </c:pt>
                    </c:strCache>
                  </c:strRef>
                </c:tx>
                <c:spPr>
                  <a:ln w="28575" cap="rnd">
                    <a:noFill/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8'!$C$5:$BA$5</c15:sqref>
                        </c15:formulaRef>
                      </c:ext>
                    </c:extLst>
                    <c:numCache>
                      <c:formatCode>General</c:formatCode>
                      <c:ptCount val="51"/>
                      <c:pt idx="0">
                        <c:v>2000</c:v>
                      </c:pt>
                      <c:pt idx="1">
                        <c:v>2001</c:v>
                      </c:pt>
                      <c:pt idx="2">
                        <c:v>2002</c:v>
                      </c:pt>
                      <c:pt idx="3">
                        <c:v>2003</c:v>
                      </c:pt>
                      <c:pt idx="4">
                        <c:v>2004</c:v>
                      </c:pt>
                      <c:pt idx="5">
                        <c:v>2005</c:v>
                      </c:pt>
                      <c:pt idx="6">
                        <c:v>2006</c:v>
                      </c:pt>
                      <c:pt idx="7">
                        <c:v>2007</c:v>
                      </c:pt>
                      <c:pt idx="8">
                        <c:v>2008</c:v>
                      </c:pt>
                      <c:pt idx="9">
                        <c:v>2009</c:v>
                      </c:pt>
                      <c:pt idx="10">
                        <c:v>2010</c:v>
                      </c:pt>
                      <c:pt idx="11">
                        <c:v>2011</c:v>
                      </c:pt>
                      <c:pt idx="12">
                        <c:v>2012</c:v>
                      </c:pt>
                      <c:pt idx="13">
                        <c:v>2013</c:v>
                      </c:pt>
                      <c:pt idx="14">
                        <c:v>2014</c:v>
                      </c:pt>
                      <c:pt idx="15">
                        <c:v>2015</c:v>
                      </c:pt>
                      <c:pt idx="16">
                        <c:v>2016</c:v>
                      </c:pt>
                      <c:pt idx="17">
                        <c:v>2017</c:v>
                      </c:pt>
                      <c:pt idx="18">
                        <c:v>2018</c:v>
                      </c:pt>
                      <c:pt idx="19">
                        <c:v>2019</c:v>
                      </c:pt>
                      <c:pt idx="20">
                        <c:v>2020</c:v>
                      </c:pt>
                      <c:pt idx="21">
                        <c:v>2021</c:v>
                      </c:pt>
                      <c:pt idx="22">
                        <c:v>2022</c:v>
                      </c:pt>
                      <c:pt idx="23">
                        <c:v>2023</c:v>
                      </c:pt>
                      <c:pt idx="24">
                        <c:v>2024</c:v>
                      </c:pt>
                      <c:pt idx="25">
                        <c:v>2025</c:v>
                      </c:pt>
                      <c:pt idx="26">
                        <c:v>2026</c:v>
                      </c:pt>
                      <c:pt idx="27">
                        <c:v>2027</c:v>
                      </c:pt>
                      <c:pt idx="28">
                        <c:v>2028</c:v>
                      </c:pt>
                      <c:pt idx="29">
                        <c:v>2029</c:v>
                      </c:pt>
                      <c:pt idx="30">
                        <c:v>2030</c:v>
                      </c:pt>
                      <c:pt idx="31">
                        <c:v>2031</c:v>
                      </c:pt>
                      <c:pt idx="32">
                        <c:v>2032</c:v>
                      </c:pt>
                      <c:pt idx="33">
                        <c:v>2033</c:v>
                      </c:pt>
                      <c:pt idx="34">
                        <c:v>2034</c:v>
                      </c:pt>
                      <c:pt idx="35">
                        <c:v>2035</c:v>
                      </c:pt>
                      <c:pt idx="36">
                        <c:v>2036</c:v>
                      </c:pt>
                      <c:pt idx="37">
                        <c:v>2037</c:v>
                      </c:pt>
                      <c:pt idx="38">
                        <c:v>2038</c:v>
                      </c:pt>
                      <c:pt idx="39">
                        <c:v>2039</c:v>
                      </c:pt>
                      <c:pt idx="40">
                        <c:v>2040</c:v>
                      </c:pt>
                      <c:pt idx="41">
                        <c:v>2041</c:v>
                      </c:pt>
                      <c:pt idx="42">
                        <c:v>2042</c:v>
                      </c:pt>
                      <c:pt idx="43">
                        <c:v>2043</c:v>
                      </c:pt>
                      <c:pt idx="44">
                        <c:v>2044</c:v>
                      </c:pt>
                      <c:pt idx="45">
                        <c:v>2045</c:v>
                      </c:pt>
                      <c:pt idx="46">
                        <c:v>2046</c:v>
                      </c:pt>
                      <c:pt idx="47">
                        <c:v>2047</c:v>
                      </c:pt>
                      <c:pt idx="48">
                        <c:v>2048</c:v>
                      </c:pt>
                      <c:pt idx="49">
                        <c:v>2049</c:v>
                      </c:pt>
                      <c:pt idx="50">
                        <c:v>2050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8'!$C$24:$BA$24</c15:sqref>
                        </c15:formulaRef>
                      </c:ext>
                    </c:extLst>
                    <c:numCache>
                      <c:formatCode>#,##0.00</c:formatCode>
                      <c:ptCount val="51"/>
                      <c:pt idx="0">
                        <c:v>20.333770999999999</c:v>
                      </c:pt>
                      <c:pt idx="1">
                        <c:v>19.971554000000001</c:v>
                      </c:pt>
                      <c:pt idx="2">
                        <c:v>20.708901999999998</c:v>
                      </c:pt>
                      <c:pt idx="3">
                        <c:v>20.922504</c:v>
                      </c:pt>
                      <c:pt idx="4">
                        <c:v>20.829958000000001</c:v>
                      </c:pt>
                      <c:pt idx="5">
                        <c:v>21.606358</c:v>
                      </c:pt>
                      <c:pt idx="6">
                        <c:v>20.677095000000001</c:v>
                      </c:pt>
                      <c:pt idx="7">
                        <c:v>21.515661000000001</c:v>
                      </c:pt>
                      <c:pt idx="8">
                        <c:v>21.593788</c:v>
                      </c:pt>
                      <c:pt idx="9">
                        <c:v>21.061733</c:v>
                      </c:pt>
                      <c:pt idx="10">
                        <c:v>21.86628</c:v>
                      </c:pt>
                      <c:pt idx="11">
                        <c:v>21.344360000000002</c:v>
                      </c:pt>
                      <c:pt idx="12">
                        <c:v>19.830165999999998</c:v>
                      </c:pt>
                      <c:pt idx="13">
                        <c:v>21.003277000000001</c:v>
                      </c:pt>
                      <c:pt idx="14">
                        <c:v>21.373753000000001</c:v>
                      </c:pt>
                      <c:pt idx="15">
                        <c:v>20.521885000000001</c:v>
                      </c:pt>
                      <c:pt idx="16">
                        <c:v>20.050846</c:v>
                      </c:pt>
                      <c:pt idx="17">
                        <c:v>19.733425</c:v>
                      </c:pt>
                      <c:pt idx="18">
                        <c:v>21.329886999999999</c:v>
                      </c:pt>
                      <c:pt idx="19">
                        <c:v>20.861322000000001</c:v>
                      </c:pt>
                      <c:pt idx="20">
                        <c:v>20.310023999999999</c:v>
                      </c:pt>
                      <c:pt idx="21">
                        <c:v>20.574715000000001</c:v>
                      </c:pt>
                      <c:pt idx="22">
                        <c:v>21.193390000000001</c:v>
                      </c:pt>
                      <c:pt idx="23">
                        <c:v>20.849284999999998</c:v>
                      </c:pt>
                      <c:pt idx="24">
                        <c:v>20.745377000000001</c:v>
                      </c:pt>
                      <c:pt idx="25">
                        <c:v>20.819948</c:v>
                      </c:pt>
                      <c:pt idx="26">
                        <c:v>20.926033</c:v>
                      </c:pt>
                      <c:pt idx="27">
                        <c:v>20.988143999999998</c:v>
                      </c:pt>
                      <c:pt idx="28">
                        <c:v>20.990921</c:v>
                      </c:pt>
                      <c:pt idx="29">
                        <c:v>21.045673000000001</c:v>
                      </c:pt>
                      <c:pt idx="30">
                        <c:v>21.135929000000001</c:v>
                      </c:pt>
                      <c:pt idx="31">
                        <c:v>21.269691000000002</c:v>
                      </c:pt>
                      <c:pt idx="32">
                        <c:v>21.306598999999999</c:v>
                      </c:pt>
                      <c:pt idx="33">
                        <c:v>21.368492</c:v>
                      </c:pt>
                      <c:pt idx="34">
                        <c:v>21.403694000000002</c:v>
                      </c:pt>
                      <c:pt idx="35">
                        <c:v>21.456039000000001</c:v>
                      </c:pt>
                      <c:pt idx="36">
                        <c:v>21.516673999999998</c:v>
                      </c:pt>
                      <c:pt idx="37">
                        <c:v>21.616627000000001</c:v>
                      </c:pt>
                      <c:pt idx="38">
                        <c:v>21.662462000000001</c:v>
                      </c:pt>
                      <c:pt idx="39">
                        <c:v>21.671679999999999</c:v>
                      </c:pt>
                      <c:pt idx="40">
                        <c:v>21.715088000000002</c:v>
                      </c:pt>
                      <c:pt idx="41">
                        <c:v>21.758381</c:v>
                      </c:pt>
                      <c:pt idx="42">
                        <c:v>21.838863</c:v>
                      </c:pt>
                      <c:pt idx="43">
                        <c:v>21.934296</c:v>
                      </c:pt>
                      <c:pt idx="44">
                        <c:v>21.992481000000002</c:v>
                      </c:pt>
                      <c:pt idx="45">
                        <c:v>22.112632999999999</c:v>
                      </c:pt>
                      <c:pt idx="46">
                        <c:v>22.255192000000001</c:v>
                      </c:pt>
                      <c:pt idx="47">
                        <c:v>22.390326999999999</c:v>
                      </c:pt>
                      <c:pt idx="48">
                        <c:v>22.519280999999999</c:v>
                      </c:pt>
                      <c:pt idx="49">
                        <c:v>22.636253</c:v>
                      </c:pt>
                      <c:pt idx="50">
                        <c:v>23.026015999999998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19"/>
                <c:order val="1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8'!$B$27</c15:sqref>
                        </c15:formulaRef>
                      </c:ext>
                    </c:extLst>
                    <c:strCache>
                      <c:ptCount val="1"/>
                      <c:pt idx="0">
                        <c:v>High uptake IRA</c:v>
                      </c:pt>
                    </c:strCache>
                  </c:strRef>
                </c:tx>
                <c:spPr>
                  <a:ln w="28575" cap="rnd">
                    <a:noFill/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8'!$C$5:$BA$5</c15:sqref>
                        </c15:formulaRef>
                      </c:ext>
                    </c:extLst>
                    <c:numCache>
                      <c:formatCode>General</c:formatCode>
                      <c:ptCount val="51"/>
                      <c:pt idx="0">
                        <c:v>2000</c:v>
                      </c:pt>
                      <c:pt idx="1">
                        <c:v>2001</c:v>
                      </c:pt>
                      <c:pt idx="2">
                        <c:v>2002</c:v>
                      </c:pt>
                      <c:pt idx="3">
                        <c:v>2003</c:v>
                      </c:pt>
                      <c:pt idx="4">
                        <c:v>2004</c:v>
                      </c:pt>
                      <c:pt idx="5">
                        <c:v>2005</c:v>
                      </c:pt>
                      <c:pt idx="6">
                        <c:v>2006</c:v>
                      </c:pt>
                      <c:pt idx="7">
                        <c:v>2007</c:v>
                      </c:pt>
                      <c:pt idx="8">
                        <c:v>2008</c:v>
                      </c:pt>
                      <c:pt idx="9">
                        <c:v>2009</c:v>
                      </c:pt>
                      <c:pt idx="10">
                        <c:v>2010</c:v>
                      </c:pt>
                      <c:pt idx="11">
                        <c:v>2011</c:v>
                      </c:pt>
                      <c:pt idx="12">
                        <c:v>2012</c:v>
                      </c:pt>
                      <c:pt idx="13">
                        <c:v>2013</c:v>
                      </c:pt>
                      <c:pt idx="14">
                        <c:v>2014</c:v>
                      </c:pt>
                      <c:pt idx="15">
                        <c:v>2015</c:v>
                      </c:pt>
                      <c:pt idx="16">
                        <c:v>2016</c:v>
                      </c:pt>
                      <c:pt idx="17">
                        <c:v>2017</c:v>
                      </c:pt>
                      <c:pt idx="18">
                        <c:v>2018</c:v>
                      </c:pt>
                      <c:pt idx="19">
                        <c:v>2019</c:v>
                      </c:pt>
                      <c:pt idx="20">
                        <c:v>2020</c:v>
                      </c:pt>
                      <c:pt idx="21">
                        <c:v>2021</c:v>
                      </c:pt>
                      <c:pt idx="22">
                        <c:v>2022</c:v>
                      </c:pt>
                      <c:pt idx="23">
                        <c:v>2023</c:v>
                      </c:pt>
                      <c:pt idx="24">
                        <c:v>2024</c:v>
                      </c:pt>
                      <c:pt idx="25">
                        <c:v>2025</c:v>
                      </c:pt>
                      <c:pt idx="26">
                        <c:v>2026</c:v>
                      </c:pt>
                      <c:pt idx="27">
                        <c:v>2027</c:v>
                      </c:pt>
                      <c:pt idx="28">
                        <c:v>2028</c:v>
                      </c:pt>
                      <c:pt idx="29">
                        <c:v>2029</c:v>
                      </c:pt>
                      <c:pt idx="30">
                        <c:v>2030</c:v>
                      </c:pt>
                      <c:pt idx="31">
                        <c:v>2031</c:v>
                      </c:pt>
                      <c:pt idx="32">
                        <c:v>2032</c:v>
                      </c:pt>
                      <c:pt idx="33">
                        <c:v>2033</c:v>
                      </c:pt>
                      <c:pt idx="34">
                        <c:v>2034</c:v>
                      </c:pt>
                      <c:pt idx="35">
                        <c:v>2035</c:v>
                      </c:pt>
                      <c:pt idx="36">
                        <c:v>2036</c:v>
                      </c:pt>
                      <c:pt idx="37">
                        <c:v>2037</c:v>
                      </c:pt>
                      <c:pt idx="38">
                        <c:v>2038</c:v>
                      </c:pt>
                      <c:pt idx="39">
                        <c:v>2039</c:v>
                      </c:pt>
                      <c:pt idx="40">
                        <c:v>2040</c:v>
                      </c:pt>
                      <c:pt idx="41">
                        <c:v>2041</c:v>
                      </c:pt>
                      <c:pt idx="42">
                        <c:v>2042</c:v>
                      </c:pt>
                      <c:pt idx="43">
                        <c:v>2043</c:v>
                      </c:pt>
                      <c:pt idx="44">
                        <c:v>2044</c:v>
                      </c:pt>
                      <c:pt idx="45">
                        <c:v>2045</c:v>
                      </c:pt>
                      <c:pt idx="46">
                        <c:v>2046</c:v>
                      </c:pt>
                      <c:pt idx="47">
                        <c:v>2047</c:v>
                      </c:pt>
                      <c:pt idx="48">
                        <c:v>2048</c:v>
                      </c:pt>
                      <c:pt idx="49">
                        <c:v>2049</c:v>
                      </c:pt>
                      <c:pt idx="50">
                        <c:v>2050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8'!$C$27:$BA$27</c15:sqref>
                        </c15:formulaRef>
                      </c:ext>
                    </c:extLst>
                    <c:numCache>
                      <c:formatCode>#,##0.00</c:formatCode>
                      <c:ptCount val="51"/>
                      <c:pt idx="0">
                        <c:v>17.176659000000001</c:v>
                      </c:pt>
                      <c:pt idx="1">
                        <c:v>17.144392</c:v>
                      </c:pt>
                      <c:pt idx="2">
                        <c:v>17.350024999999999</c:v>
                      </c:pt>
                      <c:pt idx="3">
                        <c:v>17.259948999999999</c:v>
                      </c:pt>
                      <c:pt idx="4">
                        <c:v>17.489104999999999</c:v>
                      </c:pt>
                      <c:pt idx="5">
                        <c:v>17.892931000000001</c:v>
                      </c:pt>
                      <c:pt idx="6">
                        <c:v>17.759350000000001</c:v>
                      </c:pt>
                      <c:pt idx="7">
                        <c:v>18.290253</c:v>
                      </c:pt>
                      <c:pt idx="8">
                        <c:v>18.446273999999999</c:v>
                      </c:pt>
                      <c:pt idx="9">
                        <c:v>17.928352</c:v>
                      </c:pt>
                      <c:pt idx="10">
                        <c:v>18.094235999999999</c:v>
                      </c:pt>
                      <c:pt idx="11">
                        <c:v>18.007270999999999</c:v>
                      </c:pt>
                      <c:pt idx="12">
                        <c:v>17.442527999999999</c:v>
                      </c:pt>
                      <c:pt idx="13">
                        <c:v>17.944752000000001</c:v>
                      </c:pt>
                      <c:pt idx="14">
                        <c:v>18.262978</c:v>
                      </c:pt>
                      <c:pt idx="15">
                        <c:v>18.143272</c:v>
                      </c:pt>
                      <c:pt idx="16">
                        <c:v>18.010052000000002</c:v>
                      </c:pt>
                      <c:pt idx="17">
                        <c:v>17.869057000000002</c:v>
                      </c:pt>
                      <c:pt idx="18">
                        <c:v>18.389552999999999</c:v>
                      </c:pt>
                      <c:pt idx="19">
                        <c:v>17.948685000000001</c:v>
                      </c:pt>
                      <c:pt idx="20">
                        <c:v>16.668903</c:v>
                      </c:pt>
                      <c:pt idx="21">
                        <c:v>17.304839999999999</c:v>
                      </c:pt>
                      <c:pt idx="22">
                        <c:v>17.63364</c:v>
                      </c:pt>
                      <c:pt idx="23">
                        <c:v>17.321944999999999</c:v>
                      </c:pt>
                      <c:pt idx="24">
                        <c:v>17.271341</c:v>
                      </c:pt>
                      <c:pt idx="25">
                        <c:v>17.253954</c:v>
                      </c:pt>
                      <c:pt idx="26">
                        <c:v>17.230625</c:v>
                      </c:pt>
                      <c:pt idx="27">
                        <c:v>17.191475000000001</c:v>
                      </c:pt>
                      <c:pt idx="28">
                        <c:v>17.241268000000002</c:v>
                      </c:pt>
                      <c:pt idx="29">
                        <c:v>17.260742</c:v>
                      </c:pt>
                      <c:pt idx="30">
                        <c:v>17.288077999999999</c:v>
                      </c:pt>
                      <c:pt idx="31">
                        <c:v>17.362171</c:v>
                      </c:pt>
                      <c:pt idx="32">
                        <c:v>17.455062999999999</c:v>
                      </c:pt>
                      <c:pt idx="33">
                        <c:v>17.554984999999999</c:v>
                      </c:pt>
                      <c:pt idx="34">
                        <c:v>17.656483000000001</c:v>
                      </c:pt>
                      <c:pt idx="35">
                        <c:v>17.746376000000001</c:v>
                      </c:pt>
                      <c:pt idx="36">
                        <c:v>17.800114000000001</c:v>
                      </c:pt>
                      <c:pt idx="37">
                        <c:v>17.814502999999998</c:v>
                      </c:pt>
                      <c:pt idx="38">
                        <c:v>17.732811000000002</c:v>
                      </c:pt>
                      <c:pt idx="39">
                        <c:v>17.644684000000002</c:v>
                      </c:pt>
                      <c:pt idx="40">
                        <c:v>17.622199999999999</c:v>
                      </c:pt>
                      <c:pt idx="41">
                        <c:v>17.645696999999998</c:v>
                      </c:pt>
                      <c:pt idx="42">
                        <c:v>17.687951999999999</c:v>
                      </c:pt>
                      <c:pt idx="43">
                        <c:v>17.737763999999999</c:v>
                      </c:pt>
                      <c:pt idx="44">
                        <c:v>17.799012999999999</c:v>
                      </c:pt>
                      <c:pt idx="45">
                        <c:v>17.842455000000001</c:v>
                      </c:pt>
                      <c:pt idx="46">
                        <c:v>17.889309000000001</c:v>
                      </c:pt>
                      <c:pt idx="47">
                        <c:v>17.978269999999998</c:v>
                      </c:pt>
                      <c:pt idx="48">
                        <c:v>18.041640999999998</c:v>
                      </c:pt>
                      <c:pt idx="49">
                        <c:v>18.100352999999998</c:v>
                      </c:pt>
                      <c:pt idx="50">
                        <c:v>18.208777999999999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20"/>
                <c:order val="2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8'!$B$28</c15:sqref>
                        </c15:formulaRef>
                      </c:ext>
                    </c:extLst>
                    <c:strCache>
                      <c:ptCount val="1"/>
                      <c:pt idx="0">
                        <c:v>Low uptake IRA</c:v>
                      </c:pt>
                    </c:strCache>
                  </c:strRef>
                </c:tx>
                <c:spPr>
                  <a:ln w="28575" cap="rnd">
                    <a:noFill/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8'!$C$5:$BA$5</c15:sqref>
                        </c15:formulaRef>
                      </c:ext>
                    </c:extLst>
                    <c:numCache>
                      <c:formatCode>General</c:formatCode>
                      <c:ptCount val="51"/>
                      <c:pt idx="0">
                        <c:v>2000</c:v>
                      </c:pt>
                      <c:pt idx="1">
                        <c:v>2001</c:v>
                      </c:pt>
                      <c:pt idx="2">
                        <c:v>2002</c:v>
                      </c:pt>
                      <c:pt idx="3">
                        <c:v>2003</c:v>
                      </c:pt>
                      <c:pt idx="4">
                        <c:v>2004</c:v>
                      </c:pt>
                      <c:pt idx="5">
                        <c:v>2005</c:v>
                      </c:pt>
                      <c:pt idx="6">
                        <c:v>2006</c:v>
                      </c:pt>
                      <c:pt idx="7">
                        <c:v>2007</c:v>
                      </c:pt>
                      <c:pt idx="8">
                        <c:v>2008</c:v>
                      </c:pt>
                      <c:pt idx="9">
                        <c:v>2009</c:v>
                      </c:pt>
                      <c:pt idx="10">
                        <c:v>2010</c:v>
                      </c:pt>
                      <c:pt idx="11">
                        <c:v>2011</c:v>
                      </c:pt>
                      <c:pt idx="12">
                        <c:v>2012</c:v>
                      </c:pt>
                      <c:pt idx="13">
                        <c:v>2013</c:v>
                      </c:pt>
                      <c:pt idx="14">
                        <c:v>2014</c:v>
                      </c:pt>
                      <c:pt idx="15">
                        <c:v>2015</c:v>
                      </c:pt>
                      <c:pt idx="16">
                        <c:v>2016</c:v>
                      </c:pt>
                      <c:pt idx="17">
                        <c:v>2017</c:v>
                      </c:pt>
                      <c:pt idx="18">
                        <c:v>2018</c:v>
                      </c:pt>
                      <c:pt idx="19">
                        <c:v>2019</c:v>
                      </c:pt>
                      <c:pt idx="20">
                        <c:v>2020</c:v>
                      </c:pt>
                      <c:pt idx="21">
                        <c:v>2021</c:v>
                      </c:pt>
                      <c:pt idx="22">
                        <c:v>2022</c:v>
                      </c:pt>
                      <c:pt idx="23">
                        <c:v>2023</c:v>
                      </c:pt>
                      <c:pt idx="24">
                        <c:v>2024</c:v>
                      </c:pt>
                      <c:pt idx="25">
                        <c:v>2025</c:v>
                      </c:pt>
                      <c:pt idx="26">
                        <c:v>2026</c:v>
                      </c:pt>
                      <c:pt idx="27">
                        <c:v>2027</c:v>
                      </c:pt>
                      <c:pt idx="28">
                        <c:v>2028</c:v>
                      </c:pt>
                      <c:pt idx="29">
                        <c:v>2029</c:v>
                      </c:pt>
                      <c:pt idx="30">
                        <c:v>2030</c:v>
                      </c:pt>
                      <c:pt idx="31">
                        <c:v>2031</c:v>
                      </c:pt>
                      <c:pt idx="32">
                        <c:v>2032</c:v>
                      </c:pt>
                      <c:pt idx="33">
                        <c:v>2033</c:v>
                      </c:pt>
                      <c:pt idx="34">
                        <c:v>2034</c:v>
                      </c:pt>
                      <c:pt idx="35">
                        <c:v>2035</c:v>
                      </c:pt>
                      <c:pt idx="36">
                        <c:v>2036</c:v>
                      </c:pt>
                      <c:pt idx="37">
                        <c:v>2037</c:v>
                      </c:pt>
                      <c:pt idx="38">
                        <c:v>2038</c:v>
                      </c:pt>
                      <c:pt idx="39">
                        <c:v>2039</c:v>
                      </c:pt>
                      <c:pt idx="40">
                        <c:v>2040</c:v>
                      </c:pt>
                      <c:pt idx="41">
                        <c:v>2041</c:v>
                      </c:pt>
                      <c:pt idx="42">
                        <c:v>2042</c:v>
                      </c:pt>
                      <c:pt idx="43">
                        <c:v>2043</c:v>
                      </c:pt>
                      <c:pt idx="44">
                        <c:v>2044</c:v>
                      </c:pt>
                      <c:pt idx="45">
                        <c:v>2045</c:v>
                      </c:pt>
                      <c:pt idx="46">
                        <c:v>2046</c:v>
                      </c:pt>
                      <c:pt idx="47">
                        <c:v>2047</c:v>
                      </c:pt>
                      <c:pt idx="48">
                        <c:v>2048</c:v>
                      </c:pt>
                      <c:pt idx="49">
                        <c:v>2049</c:v>
                      </c:pt>
                      <c:pt idx="50">
                        <c:v>2050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8'!$C$28:$BA$28</c15:sqref>
                        </c15:formulaRef>
                      </c:ext>
                    </c:extLst>
                    <c:numCache>
                      <c:formatCode>#,##0.00</c:formatCode>
                      <c:ptCount val="51"/>
                      <c:pt idx="0">
                        <c:v>17.176659000000001</c:v>
                      </c:pt>
                      <c:pt idx="1">
                        <c:v>17.144392</c:v>
                      </c:pt>
                      <c:pt idx="2">
                        <c:v>17.350024999999999</c:v>
                      </c:pt>
                      <c:pt idx="3">
                        <c:v>17.259948999999999</c:v>
                      </c:pt>
                      <c:pt idx="4">
                        <c:v>17.489104999999999</c:v>
                      </c:pt>
                      <c:pt idx="5">
                        <c:v>17.892931000000001</c:v>
                      </c:pt>
                      <c:pt idx="6">
                        <c:v>17.759350000000001</c:v>
                      </c:pt>
                      <c:pt idx="7">
                        <c:v>18.290253</c:v>
                      </c:pt>
                      <c:pt idx="8">
                        <c:v>18.446273999999999</c:v>
                      </c:pt>
                      <c:pt idx="9">
                        <c:v>17.928352</c:v>
                      </c:pt>
                      <c:pt idx="10">
                        <c:v>18.094235999999999</c:v>
                      </c:pt>
                      <c:pt idx="11">
                        <c:v>18.007270999999999</c:v>
                      </c:pt>
                      <c:pt idx="12">
                        <c:v>17.442527999999999</c:v>
                      </c:pt>
                      <c:pt idx="13">
                        <c:v>17.944752000000001</c:v>
                      </c:pt>
                      <c:pt idx="14">
                        <c:v>18.262978</c:v>
                      </c:pt>
                      <c:pt idx="15">
                        <c:v>18.143272</c:v>
                      </c:pt>
                      <c:pt idx="16">
                        <c:v>18.010052000000002</c:v>
                      </c:pt>
                      <c:pt idx="17">
                        <c:v>17.869057000000002</c:v>
                      </c:pt>
                      <c:pt idx="18">
                        <c:v>18.389552999999999</c:v>
                      </c:pt>
                      <c:pt idx="19">
                        <c:v>17.948685000000001</c:v>
                      </c:pt>
                      <c:pt idx="20">
                        <c:v>16.668903</c:v>
                      </c:pt>
                      <c:pt idx="21">
                        <c:v>17.304843999999999</c:v>
                      </c:pt>
                      <c:pt idx="22">
                        <c:v>17.632801000000001</c:v>
                      </c:pt>
                      <c:pt idx="23">
                        <c:v>17.320446</c:v>
                      </c:pt>
                      <c:pt idx="24">
                        <c:v>17.262571000000001</c:v>
                      </c:pt>
                      <c:pt idx="25">
                        <c:v>17.182198</c:v>
                      </c:pt>
                      <c:pt idx="26">
                        <c:v>17.092182000000001</c:v>
                      </c:pt>
                      <c:pt idx="27">
                        <c:v>16.994022000000001</c:v>
                      </c:pt>
                      <c:pt idx="28">
                        <c:v>16.968229000000001</c:v>
                      </c:pt>
                      <c:pt idx="29">
                        <c:v>16.962709</c:v>
                      </c:pt>
                      <c:pt idx="30">
                        <c:v>16.949718000000001</c:v>
                      </c:pt>
                      <c:pt idx="31">
                        <c:v>16.974322999999998</c:v>
                      </c:pt>
                      <c:pt idx="32">
                        <c:v>17.025669000000001</c:v>
                      </c:pt>
                      <c:pt idx="33">
                        <c:v>17.046513000000001</c:v>
                      </c:pt>
                      <c:pt idx="34">
                        <c:v>17.05208</c:v>
                      </c:pt>
                      <c:pt idx="35">
                        <c:v>17.06962</c:v>
                      </c:pt>
                      <c:pt idx="36">
                        <c:v>17.097626000000002</c:v>
                      </c:pt>
                      <c:pt idx="37">
                        <c:v>17.122765000000001</c:v>
                      </c:pt>
                      <c:pt idx="38">
                        <c:v>17.109753000000001</c:v>
                      </c:pt>
                      <c:pt idx="39">
                        <c:v>17.114578000000002</c:v>
                      </c:pt>
                      <c:pt idx="40">
                        <c:v>17.136876999999998</c:v>
                      </c:pt>
                      <c:pt idx="41">
                        <c:v>17.164135000000002</c:v>
                      </c:pt>
                      <c:pt idx="42">
                        <c:v>17.203741000000001</c:v>
                      </c:pt>
                      <c:pt idx="43">
                        <c:v>17.261309000000001</c:v>
                      </c:pt>
                      <c:pt idx="44">
                        <c:v>17.325973999999999</c:v>
                      </c:pt>
                      <c:pt idx="45">
                        <c:v>17.391124999999999</c:v>
                      </c:pt>
                      <c:pt idx="46">
                        <c:v>17.45768</c:v>
                      </c:pt>
                      <c:pt idx="47">
                        <c:v>17.519075000000001</c:v>
                      </c:pt>
                      <c:pt idx="48">
                        <c:v>17.598738000000001</c:v>
                      </c:pt>
                      <c:pt idx="49">
                        <c:v>17.685165000000001</c:v>
                      </c:pt>
                      <c:pt idx="50">
                        <c:v>17.769154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21"/>
                <c:order val="2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8'!$B$29</c15:sqref>
                        </c15:formulaRef>
                      </c:ext>
                    </c:extLst>
                    <c:strCache>
                      <c:ptCount val="1"/>
                      <c:pt idx="0">
                        <c:v>noIRA</c:v>
                      </c:pt>
                    </c:strCache>
                  </c:strRef>
                </c:tx>
                <c:spPr>
                  <a:ln w="28575" cap="rnd">
                    <a:noFill/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8'!$C$5:$BA$5</c15:sqref>
                        </c15:formulaRef>
                      </c:ext>
                    </c:extLst>
                    <c:numCache>
                      <c:formatCode>General</c:formatCode>
                      <c:ptCount val="51"/>
                      <c:pt idx="0">
                        <c:v>2000</c:v>
                      </c:pt>
                      <c:pt idx="1">
                        <c:v>2001</c:v>
                      </c:pt>
                      <c:pt idx="2">
                        <c:v>2002</c:v>
                      </c:pt>
                      <c:pt idx="3">
                        <c:v>2003</c:v>
                      </c:pt>
                      <c:pt idx="4">
                        <c:v>2004</c:v>
                      </c:pt>
                      <c:pt idx="5">
                        <c:v>2005</c:v>
                      </c:pt>
                      <c:pt idx="6">
                        <c:v>2006</c:v>
                      </c:pt>
                      <c:pt idx="7">
                        <c:v>2007</c:v>
                      </c:pt>
                      <c:pt idx="8">
                        <c:v>2008</c:v>
                      </c:pt>
                      <c:pt idx="9">
                        <c:v>2009</c:v>
                      </c:pt>
                      <c:pt idx="10">
                        <c:v>2010</c:v>
                      </c:pt>
                      <c:pt idx="11">
                        <c:v>2011</c:v>
                      </c:pt>
                      <c:pt idx="12">
                        <c:v>2012</c:v>
                      </c:pt>
                      <c:pt idx="13">
                        <c:v>2013</c:v>
                      </c:pt>
                      <c:pt idx="14">
                        <c:v>2014</c:v>
                      </c:pt>
                      <c:pt idx="15">
                        <c:v>2015</c:v>
                      </c:pt>
                      <c:pt idx="16">
                        <c:v>2016</c:v>
                      </c:pt>
                      <c:pt idx="17">
                        <c:v>2017</c:v>
                      </c:pt>
                      <c:pt idx="18">
                        <c:v>2018</c:v>
                      </c:pt>
                      <c:pt idx="19">
                        <c:v>2019</c:v>
                      </c:pt>
                      <c:pt idx="20">
                        <c:v>2020</c:v>
                      </c:pt>
                      <c:pt idx="21">
                        <c:v>2021</c:v>
                      </c:pt>
                      <c:pt idx="22">
                        <c:v>2022</c:v>
                      </c:pt>
                      <c:pt idx="23">
                        <c:v>2023</c:v>
                      </c:pt>
                      <c:pt idx="24">
                        <c:v>2024</c:v>
                      </c:pt>
                      <c:pt idx="25">
                        <c:v>2025</c:v>
                      </c:pt>
                      <c:pt idx="26">
                        <c:v>2026</c:v>
                      </c:pt>
                      <c:pt idx="27">
                        <c:v>2027</c:v>
                      </c:pt>
                      <c:pt idx="28">
                        <c:v>2028</c:v>
                      </c:pt>
                      <c:pt idx="29">
                        <c:v>2029</c:v>
                      </c:pt>
                      <c:pt idx="30">
                        <c:v>2030</c:v>
                      </c:pt>
                      <c:pt idx="31">
                        <c:v>2031</c:v>
                      </c:pt>
                      <c:pt idx="32">
                        <c:v>2032</c:v>
                      </c:pt>
                      <c:pt idx="33">
                        <c:v>2033</c:v>
                      </c:pt>
                      <c:pt idx="34">
                        <c:v>2034</c:v>
                      </c:pt>
                      <c:pt idx="35">
                        <c:v>2035</c:v>
                      </c:pt>
                      <c:pt idx="36">
                        <c:v>2036</c:v>
                      </c:pt>
                      <c:pt idx="37">
                        <c:v>2037</c:v>
                      </c:pt>
                      <c:pt idx="38">
                        <c:v>2038</c:v>
                      </c:pt>
                      <c:pt idx="39">
                        <c:v>2039</c:v>
                      </c:pt>
                      <c:pt idx="40">
                        <c:v>2040</c:v>
                      </c:pt>
                      <c:pt idx="41">
                        <c:v>2041</c:v>
                      </c:pt>
                      <c:pt idx="42">
                        <c:v>2042</c:v>
                      </c:pt>
                      <c:pt idx="43">
                        <c:v>2043</c:v>
                      </c:pt>
                      <c:pt idx="44">
                        <c:v>2044</c:v>
                      </c:pt>
                      <c:pt idx="45">
                        <c:v>2045</c:v>
                      </c:pt>
                      <c:pt idx="46">
                        <c:v>2046</c:v>
                      </c:pt>
                      <c:pt idx="47">
                        <c:v>2047</c:v>
                      </c:pt>
                      <c:pt idx="48">
                        <c:v>2048</c:v>
                      </c:pt>
                      <c:pt idx="49">
                        <c:v>2049</c:v>
                      </c:pt>
                      <c:pt idx="50">
                        <c:v>2050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8'!$C$29:$BA$29</c15:sqref>
                        </c15:formulaRef>
                      </c:ext>
                    </c:extLst>
                    <c:numCache>
                      <c:formatCode>#,##0.00</c:formatCode>
                      <c:ptCount val="51"/>
                      <c:pt idx="0">
                        <c:v>17.176659000000001</c:v>
                      </c:pt>
                      <c:pt idx="1">
                        <c:v>17.144392</c:v>
                      </c:pt>
                      <c:pt idx="2">
                        <c:v>17.350024999999999</c:v>
                      </c:pt>
                      <c:pt idx="3">
                        <c:v>17.259948999999999</c:v>
                      </c:pt>
                      <c:pt idx="4">
                        <c:v>17.489104999999999</c:v>
                      </c:pt>
                      <c:pt idx="5">
                        <c:v>17.892931000000001</c:v>
                      </c:pt>
                      <c:pt idx="6">
                        <c:v>17.759350000000001</c:v>
                      </c:pt>
                      <c:pt idx="7">
                        <c:v>18.290253</c:v>
                      </c:pt>
                      <c:pt idx="8">
                        <c:v>18.446273999999999</c:v>
                      </c:pt>
                      <c:pt idx="9">
                        <c:v>17.928352</c:v>
                      </c:pt>
                      <c:pt idx="10">
                        <c:v>18.094235999999999</c:v>
                      </c:pt>
                      <c:pt idx="11">
                        <c:v>18.007270999999999</c:v>
                      </c:pt>
                      <c:pt idx="12">
                        <c:v>17.442532</c:v>
                      </c:pt>
                      <c:pt idx="13">
                        <c:v>17.944752000000001</c:v>
                      </c:pt>
                      <c:pt idx="14">
                        <c:v>18.262981</c:v>
                      </c:pt>
                      <c:pt idx="15">
                        <c:v>18.143272</c:v>
                      </c:pt>
                      <c:pt idx="16">
                        <c:v>18.010052000000002</c:v>
                      </c:pt>
                      <c:pt idx="17">
                        <c:v>17.869057000000002</c:v>
                      </c:pt>
                      <c:pt idx="18">
                        <c:v>18.389551000000001</c:v>
                      </c:pt>
                      <c:pt idx="19">
                        <c:v>17.948681000000001</c:v>
                      </c:pt>
                      <c:pt idx="20">
                        <c:v>16.668903</c:v>
                      </c:pt>
                      <c:pt idx="21">
                        <c:v>17.304839999999999</c:v>
                      </c:pt>
                      <c:pt idx="22">
                        <c:v>17.633368999999998</c:v>
                      </c:pt>
                      <c:pt idx="23">
                        <c:v>17.322963999999999</c:v>
                      </c:pt>
                      <c:pt idx="24">
                        <c:v>17.264987999999999</c:v>
                      </c:pt>
                      <c:pt idx="25">
                        <c:v>17.205431000000001</c:v>
                      </c:pt>
                      <c:pt idx="26">
                        <c:v>17.127510000000001</c:v>
                      </c:pt>
                      <c:pt idx="27">
                        <c:v>17.024467000000001</c:v>
                      </c:pt>
                      <c:pt idx="28">
                        <c:v>17.003122000000001</c:v>
                      </c:pt>
                      <c:pt idx="29">
                        <c:v>17.004421000000001</c:v>
                      </c:pt>
                      <c:pt idx="30">
                        <c:v>17.012056000000001</c:v>
                      </c:pt>
                      <c:pt idx="31">
                        <c:v>17.049198000000001</c:v>
                      </c:pt>
                      <c:pt idx="32">
                        <c:v>17.097473000000001</c:v>
                      </c:pt>
                      <c:pt idx="33">
                        <c:v>17.128516999999999</c:v>
                      </c:pt>
                      <c:pt idx="34">
                        <c:v>17.145724999999999</c:v>
                      </c:pt>
                      <c:pt idx="35">
                        <c:v>17.175621</c:v>
                      </c:pt>
                      <c:pt idx="36">
                        <c:v>17.217478</c:v>
                      </c:pt>
                      <c:pt idx="37">
                        <c:v>17.256571000000001</c:v>
                      </c:pt>
                      <c:pt idx="38">
                        <c:v>17.251963</c:v>
                      </c:pt>
                      <c:pt idx="39">
                        <c:v>17.249638000000001</c:v>
                      </c:pt>
                      <c:pt idx="40">
                        <c:v>17.260555</c:v>
                      </c:pt>
                      <c:pt idx="41">
                        <c:v>17.263462000000001</c:v>
                      </c:pt>
                      <c:pt idx="42">
                        <c:v>17.300018000000001</c:v>
                      </c:pt>
                      <c:pt idx="43">
                        <c:v>17.355201999999998</c:v>
                      </c:pt>
                      <c:pt idx="44">
                        <c:v>17.409960000000002</c:v>
                      </c:pt>
                      <c:pt idx="45">
                        <c:v>17.469525999999998</c:v>
                      </c:pt>
                      <c:pt idx="46">
                        <c:v>17.522966</c:v>
                      </c:pt>
                      <c:pt idx="47">
                        <c:v>17.594856</c:v>
                      </c:pt>
                      <c:pt idx="48">
                        <c:v>17.656765</c:v>
                      </c:pt>
                      <c:pt idx="49">
                        <c:v>17.727841999999999</c:v>
                      </c:pt>
                      <c:pt idx="50">
                        <c:v>17.836224000000001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22"/>
                <c:order val="2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8'!$B$30</c15:sqref>
                        </c15:formulaRef>
                      </c:ext>
                    </c:extLst>
                    <c:strCache>
                      <c:ptCount val="1"/>
                      <c:pt idx="0">
                        <c:v>High economic growth</c:v>
                      </c:pt>
                    </c:strCache>
                  </c:strRef>
                </c:tx>
                <c:spPr>
                  <a:ln w="28575" cap="rnd">
                    <a:noFill/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8'!$C$5:$BA$5</c15:sqref>
                        </c15:formulaRef>
                      </c:ext>
                    </c:extLst>
                    <c:numCache>
                      <c:formatCode>General</c:formatCode>
                      <c:ptCount val="51"/>
                      <c:pt idx="0">
                        <c:v>2000</c:v>
                      </c:pt>
                      <c:pt idx="1">
                        <c:v>2001</c:v>
                      </c:pt>
                      <c:pt idx="2">
                        <c:v>2002</c:v>
                      </c:pt>
                      <c:pt idx="3">
                        <c:v>2003</c:v>
                      </c:pt>
                      <c:pt idx="4">
                        <c:v>2004</c:v>
                      </c:pt>
                      <c:pt idx="5">
                        <c:v>2005</c:v>
                      </c:pt>
                      <c:pt idx="6">
                        <c:v>2006</c:v>
                      </c:pt>
                      <c:pt idx="7">
                        <c:v>2007</c:v>
                      </c:pt>
                      <c:pt idx="8">
                        <c:v>2008</c:v>
                      </c:pt>
                      <c:pt idx="9">
                        <c:v>2009</c:v>
                      </c:pt>
                      <c:pt idx="10">
                        <c:v>2010</c:v>
                      </c:pt>
                      <c:pt idx="11">
                        <c:v>2011</c:v>
                      </c:pt>
                      <c:pt idx="12">
                        <c:v>2012</c:v>
                      </c:pt>
                      <c:pt idx="13">
                        <c:v>2013</c:v>
                      </c:pt>
                      <c:pt idx="14">
                        <c:v>2014</c:v>
                      </c:pt>
                      <c:pt idx="15">
                        <c:v>2015</c:v>
                      </c:pt>
                      <c:pt idx="16">
                        <c:v>2016</c:v>
                      </c:pt>
                      <c:pt idx="17">
                        <c:v>2017</c:v>
                      </c:pt>
                      <c:pt idx="18">
                        <c:v>2018</c:v>
                      </c:pt>
                      <c:pt idx="19">
                        <c:v>2019</c:v>
                      </c:pt>
                      <c:pt idx="20">
                        <c:v>2020</c:v>
                      </c:pt>
                      <c:pt idx="21">
                        <c:v>2021</c:v>
                      </c:pt>
                      <c:pt idx="22">
                        <c:v>2022</c:v>
                      </c:pt>
                      <c:pt idx="23">
                        <c:v>2023</c:v>
                      </c:pt>
                      <c:pt idx="24">
                        <c:v>2024</c:v>
                      </c:pt>
                      <c:pt idx="25">
                        <c:v>2025</c:v>
                      </c:pt>
                      <c:pt idx="26">
                        <c:v>2026</c:v>
                      </c:pt>
                      <c:pt idx="27">
                        <c:v>2027</c:v>
                      </c:pt>
                      <c:pt idx="28">
                        <c:v>2028</c:v>
                      </c:pt>
                      <c:pt idx="29">
                        <c:v>2029</c:v>
                      </c:pt>
                      <c:pt idx="30">
                        <c:v>2030</c:v>
                      </c:pt>
                      <c:pt idx="31">
                        <c:v>2031</c:v>
                      </c:pt>
                      <c:pt idx="32">
                        <c:v>2032</c:v>
                      </c:pt>
                      <c:pt idx="33">
                        <c:v>2033</c:v>
                      </c:pt>
                      <c:pt idx="34">
                        <c:v>2034</c:v>
                      </c:pt>
                      <c:pt idx="35">
                        <c:v>2035</c:v>
                      </c:pt>
                      <c:pt idx="36">
                        <c:v>2036</c:v>
                      </c:pt>
                      <c:pt idx="37">
                        <c:v>2037</c:v>
                      </c:pt>
                      <c:pt idx="38">
                        <c:v>2038</c:v>
                      </c:pt>
                      <c:pt idx="39">
                        <c:v>2039</c:v>
                      </c:pt>
                      <c:pt idx="40">
                        <c:v>2040</c:v>
                      </c:pt>
                      <c:pt idx="41">
                        <c:v>2041</c:v>
                      </c:pt>
                      <c:pt idx="42">
                        <c:v>2042</c:v>
                      </c:pt>
                      <c:pt idx="43">
                        <c:v>2043</c:v>
                      </c:pt>
                      <c:pt idx="44">
                        <c:v>2044</c:v>
                      </c:pt>
                      <c:pt idx="45">
                        <c:v>2045</c:v>
                      </c:pt>
                      <c:pt idx="46">
                        <c:v>2046</c:v>
                      </c:pt>
                      <c:pt idx="47">
                        <c:v>2047</c:v>
                      </c:pt>
                      <c:pt idx="48">
                        <c:v>2048</c:v>
                      </c:pt>
                      <c:pt idx="49">
                        <c:v>2049</c:v>
                      </c:pt>
                      <c:pt idx="50">
                        <c:v>2050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8'!$C$30:$BA$30</c15:sqref>
                        </c15:formulaRef>
                      </c:ext>
                    </c:extLst>
                    <c:numCache>
                      <c:formatCode>#,##0.00</c:formatCode>
                      <c:ptCount val="51"/>
                      <c:pt idx="0">
                        <c:v>17.176659000000001</c:v>
                      </c:pt>
                      <c:pt idx="1">
                        <c:v>17.144392</c:v>
                      </c:pt>
                      <c:pt idx="2">
                        <c:v>17.350024999999999</c:v>
                      </c:pt>
                      <c:pt idx="3">
                        <c:v>17.259948999999999</c:v>
                      </c:pt>
                      <c:pt idx="4">
                        <c:v>17.489104999999999</c:v>
                      </c:pt>
                      <c:pt idx="5">
                        <c:v>17.892931000000001</c:v>
                      </c:pt>
                      <c:pt idx="6">
                        <c:v>17.759350000000001</c:v>
                      </c:pt>
                      <c:pt idx="7">
                        <c:v>18.290253</c:v>
                      </c:pt>
                      <c:pt idx="8">
                        <c:v>18.446273999999999</c:v>
                      </c:pt>
                      <c:pt idx="9">
                        <c:v>17.928352</c:v>
                      </c:pt>
                      <c:pt idx="10">
                        <c:v>18.094235999999999</c:v>
                      </c:pt>
                      <c:pt idx="11">
                        <c:v>18.007270999999999</c:v>
                      </c:pt>
                      <c:pt idx="12">
                        <c:v>17.442527999999999</c:v>
                      </c:pt>
                      <c:pt idx="13">
                        <c:v>17.944752000000001</c:v>
                      </c:pt>
                      <c:pt idx="14">
                        <c:v>18.262978</c:v>
                      </c:pt>
                      <c:pt idx="15">
                        <c:v>18.143272</c:v>
                      </c:pt>
                      <c:pt idx="16">
                        <c:v>18.010052000000002</c:v>
                      </c:pt>
                      <c:pt idx="17">
                        <c:v>17.869057000000002</c:v>
                      </c:pt>
                      <c:pt idx="18">
                        <c:v>18.389552999999999</c:v>
                      </c:pt>
                      <c:pt idx="19">
                        <c:v>17.948685000000001</c:v>
                      </c:pt>
                      <c:pt idx="20">
                        <c:v>16.668903</c:v>
                      </c:pt>
                      <c:pt idx="21">
                        <c:v>17.304848</c:v>
                      </c:pt>
                      <c:pt idx="22">
                        <c:v>17.634067999999999</c:v>
                      </c:pt>
                      <c:pt idx="23">
                        <c:v>17.274014000000001</c:v>
                      </c:pt>
                      <c:pt idx="24">
                        <c:v>17.253323000000002</c:v>
                      </c:pt>
                      <c:pt idx="25">
                        <c:v>17.289622999999999</c:v>
                      </c:pt>
                      <c:pt idx="26">
                        <c:v>17.299612</c:v>
                      </c:pt>
                      <c:pt idx="27">
                        <c:v>17.250796999999999</c:v>
                      </c:pt>
                      <c:pt idx="28">
                        <c:v>17.263432000000002</c:v>
                      </c:pt>
                      <c:pt idx="29">
                        <c:v>17.276508</c:v>
                      </c:pt>
                      <c:pt idx="30">
                        <c:v>17.30471</c:v>
                      </c:pt>
                      <c:pt idx="31">
                        <c:v>17.383624999999999</c:v>
                      </c:pt>
                      <c:pt idx="32">
                        <c:v>17.473027999999999</c:v>
                      </c:pt>
                      <c:pt idx="33">
                        <c:v>17.507411999999999</c:v>
                      </c:pt>
                      <c:pt idx="34">
                        <c:v>17.547104000000001</c:v>
                      </c:pt>
                      <c:pt idx="35">
                        <c:v>17.591763</c:v>
                      </c:pt>
                      <c:pt idx="36">
                        <c:v>17.661238000000001</c:v>
                      </c:pt>
                      <c:pt idx="37">
                        <c:v>17.707342000000001</c:v>
                      </c:pt>
                      <c:pt idx="38">
                        <c:v>17.702304999999999</c:v>
                      </c:pt>
                      <c:pt idx="39">
                        <c:v>17.680440999999998</c:v>
                      </c:pt>
                      <c:pt idx="40">
                        <c:v>17.698681000000001</c:v>
                      </c:pt>
                      <c:pt idx="41">
                        <c:v>17.745526999999999</c:v>
                      </c:pt>
                      <c:pt idx="42">
                        <c:v>17.808674</c:v>
                      </c:pt>
                      <c:pt idx="43">
                        <c:v>17.886261000000001</c:v>
                      </c:pt>
                      <c:pt idx="44">
                        <c:v>17.967407000000001</c:v>
                      </c:pt>
                      <c:pt idx="45">
                        <c:v>18.039566000000001</c:v>
                      </c:pt>
                      <c:pt idx="46">
                        <c:v>18.120003000000001</c:v>
                      </c:pt>
                      <c:pt idx="47">
                        <c:v>18.201053999999999</c:v>
                      </c:pt>
                      <c:pt idx="48">
                        <c:v>18.294090000000001</c:v>
                      </c:pt>
                      <c:pt idx="49">
                        <c:v>18.392413999999999</c:v>
                      </c:pt>
                      <c:pt idx="50">
                        <c:v>18.513183999999999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23"/>
                <c:order val="2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8'!$B$31</c15:sqref>
                        </c15:formulaRef>
                      </c:ext>
                    </c:extLst>
                    <c:strCache>
                      <c:ptCount val="1"/>
                      <c:pt idx="0">
                        <c:v>Low economic growth</c:v>
                      </c:pt>
                    </c:strCache>
                  </c:strRef>
                </c:tx>
                <c:spPr>
                  <a:ln w="28575" cap="rnd">
                    <a:noFill/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8'!$C$5:$BA$5</c15:sqref>
                        </c15:formulaRef>
                      </c:ext>
                    </c:extLst>
                    <c:numCache>
                      <c:formatCode>General</c:formatCode>
                      <c:ptCount val="51"/>
                      <c:pt idx="0">
                        <c:v>2000</c:v>
                      </c:pt>
                      <c:pt idx="1">
                        <c:v>2001</c:v>
                      </c:pt>
                      <c:pt idx="2">
                        <c:v>2002</c:v>
                      </c:pt>
                      <c:pt idx="3">
                        <c:v>2003</c:v>
                      </c:pt>
                      <c:pt idx="4">
                        <c:v>2004</c:v>
                      </c:pt>
                      <c:pt idx="5">
                        <c:v>2005</c:v>
                      </c:pt>
                      <c:pt idx="6">
                        <c:v>2006</c:v>
                      </c:pt>
                      <c:pt idx="7">
                        <c:v>2007</c:v>
                      </c:pt>
                      <c:pt idx="8">
                        <c:v>2008</c:v>
                      </c:pt>
                      <c:pt idx="9">
                        <c:v>2009</c:v>
                      </c:pt>
                      <c:pt idx="10">
                        <c:v>2010</c:v>
                      </c:pt>
                      <c:pt idx="11">
                        <c:v>2011</c:v>
                      </c:pt>
                      <c:pt idx="12">
                        <c:v>2012</c:v>
                      </c:pt>
                      <c:pt idx="13">
                        <c:v>2013</c:v>
                      </c:pt>
                      <c:pt idx="14">
                        <c:v>2014</c:v>
                      </c:pt>
                      <c:pt idx="15">
                        <c:v>2015</c:v>
                      </c:pt>
                      <c:pt idx="16">
                        <c:v>2016</c:v>
                      </c:pt>
                      <c:pt idx="17">
                        <c:v>2017</c:v>
                      </c:pt>
                      <c:pt idx="18">
                        <c:v>2018</c:v>
                      </c:pt>
                      <c:pt idx="19">
                        <c:v>2019</c:v>
                      </c:pt>
                      <c:pt idx="20">
                        <c:v>2020</c:v>
                      </c:pt>
                      <c:pt idx="21">
                        <c:v>2021</c:v>
                      </c:pt>
                      <c:pt idx="22">
                        <c:v>2022</c:v>
                      </c:pt>
                      <c:pt idx="23">
                        <c:v>2023</c:v>
                      </c:pt>
                      <c:pt idx="24">
                        <c:v>2024</c:v>
                      </c:pt>
                      <c:pt idx="25">
                        <c:v>2025</c:v>
                      </c:pt>
                      <c:pt idx="26">
                        <c:v>2026</c:v>
                      </c:pt>
                      <c:pt idx="27">
                        <c:v>2027</c:v>
                      </c:pt>
                      <c:pt idx="28">
                        <c:v>2028</c:v>
                      </c:pt>
                      <c:pt idx="29">
                        <c:v>2029</c:v>
                      </c:pt>
                      <c:pt idx="30">
                        <c:v>2030</c:v>
                      </c:pt>
                      <c:pt idx="31">
                        <c:v>2031</c:v>
                      </c:pt>
                      <c:pt idx="32">
                        <c:v>2032</c:v>
                      </c:pt>
                      <c:pt idx="33">
                        <c:v>2033</c:v>
                      </c:pt>
                      <c:pt idx="34">
                        <c:v>2034</c:v>
                      </c:pt>
                      <c:pt idx="35">
                        <c:v>2035</c:v>
                      </c:pt>
                      <c:pt idx="36">
                        <c:v>2036</c:v>
                      </c:pt>
                      <c:pt idx="37">
                        <c:v>2037</c:v>
                      </c:pt>
                      <c:pt idx="38">
                        <c:v>2038</c:v>
                      </c:pt>
                      <c:pt idx="39">
                        <c:v>2039</c:v>
                      </c:pt>
                      <c:pt idx="40">
                        <c:v>2040</c:v>
                      </c:pt>
                      <c:pt idx="41">
                        <c:v>2041</c:v>
                      </c:pt>
                      <c:pt idx="42">
                        <c:v>2042</c:v>
                      </c:pt>
                      <c:pt idx="43">
                        <c:v>2043</c:v>
                      </c:pt>
                      <c:pt idx="44">
                        <c:v>2044</c:v>
                      </c:pt>
                      <c:pt idx="45">
                        <c:v>2045</c:v>
                      </c:pt>
                      <c:pt idx="46">
                        <c:v>2046</c:v>
                      </c:pt>
                      <c:pt idx="47">
                        <c:v>2047</c:v>
                      </c:pt>
                      <c:pt idx="48">
                        <c:v>2048</c:v>
                      </c:pt>
                      <c:pt idx="49">
                        <c:v>2049</c:v>
                      </c:pt>
                      <c:pt idx="50">
                        <c:v>2050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8'!$C$31:$BA$31</c15:sqref>
                        </c15:formulaRef>
                      </c:ext>
                    </c:extLst>
                    <c:numCache>
                      <c:formatCode>#,##0.00</c:formatCode>
                      <c:ptCount val="51"/>
                      <c:pt idx="0">
                        <c:v>17.176659000000001</c:v>
                      </c:pt>
                      <c:pt idx="1">
                        <c:v>17.144392</c:v>
                      </c:pt>
                      <c:pt idx="2">
                        <c:v>17.350024999999999</c:v>
                      </c:pt>
                      <c:pt idx="3">
                        <c:v>17.259948999999999</c:v>
                      </c:pt>
                      <c:pt idx="4">
                        <c:v>17.489104999999999</c:v>
                      </c:pt>
                      <c:pt idx="5">
                        <c:v>17.892931000000001</c:v>
                      </c:pt>
                      <c:pt idx="6">
                        <c:v>17.759350000000001</c:v>
                      </c:pt>
                      <c:pt idx="7">
                        <c:v>18.290253</c:v>
                      </c:pt>
                      <c:pt idx="8">
                        <c:v>18.446273999999999</c:v>
                      </c:pt>
                      <c:pt idx="9">
                        <c:v>17.928352</c:v>
                      </c:pt>
                      <c:pt idx="10">
                        <c:v>18.094235999999999</c:v>
                      </c:pt>
                      <c:pt idx="11">
                        <c:v>18.007270999999999</c:v>
                      </c:pt>
                      <c:pt idx="12">
                        <c:v>17.442527999999999</c:v>
                      </c:pt>
                      <c:pt idx="13">
                        <c:v>17.944752000000001</c:v>
                      </c:pt>
                      <c:pt idx="14">
                        <c:v>18.262978</c:v>
                      </c:pt>
                      <c:pt idx="15">
                        <c:v>18.143272</c:v>
                      </c:pt>
                      <c:pt idx="16">
                        <c:v>18.010052000000002</c:v>
                      </c:pt>
                      <c:pt idx="17">
                        <c:v>17.869057000000002</c:v>
                      </c:pt>
                      <c:pt idx="18">
                        <c:v>18.389552999999999</c:v>
                      </c:pt>
                      <c:pt idx="19">
                        <c:v>17.948685000000001</c:v>
                      </c:pt>
                      <c:pt idx="20">
                        <c:v>16.668903</c:v>
                      </c:pt>
                      <c:pt idx="21">
                        <c:v>17.304848</c:v>
                      </c:pt>
                      <c:pt idx="22">
                        <c:v>17.635497999999998</c:v>
                      </c:pt>
                      <c:pt idx="23">
                        <c:v>17.297516000000002</c:v>
                      </c:pt>
                      <c:pt idx="24">
                        <c:v>17.283007000000001</c:v>
                      </c:pt>
                      <c:pt idx="25">
                        <c:v>17.257137</c:v>
                      </c:pt>
                      <c:pt idx="26">
                        <c:v>17.200457</c:v>
                      </c:pt>
                      <c:pt idx="27">
                        <c:v>17.105613999999999</c:v>
                      </c:pt>
                      <c:pt idx="28">
                        <c:v>17.101268999999998</c:v>
                      </c:pt>
                      <c:pt idx="29">
                        <c:v>17.140958999999999</c:v>
                      </c:pt>
                      <c:pt idx="30">
                        <c:v>17.175388000000002</c:v>
                      </c:pt>
                      <c:pt idx="31">
                        <c:v>17.254417</c:v>
                      </c:pt>
                      <c:pt idx="32">
                        <c:v>17.356897</c:v>
                      </c:pt>
                      <c:pt idx="33">
                        <c:v>17.396954000000001</c:v>
                      </c:pt>
                      <c:pt idx="34">
                        <c:v>17.484673000000001</c:v>
                      </c:pt>
                      <c:pt idx="35">
                        <c:v>17.570557000000001</c:v>
                      </c:pt>
                      <c:pt idx="36">
                        <c:v>17.642754</c:v>
                      </c:pt>
                      <c:pt idx="37">
                        <c:v>17.663848999999999</c:v>
                      </c:pt>
                      <c:pt idx="38">
                        <c:v>17.641846000000001</c:v>
                      </c:pt>
                      <c:pt idx="39">
                        <c:v>17.594528</c:v>
                      </c:pt>
                      <c:pt idx="40">
                        <c:v>17.562076999999999</c:v>
                      </c:pt>
                      <c:pt idx="41">
                        <c:v>17.578962000000001</c:v>
                      </c:pt>
                      <c:pt idx="42">
                        <c:v>17.643145000000001</c:v>
                      </c:pt>
                      <c:pt idx="43">
                        <c:v>17.703484</c:v>
                      </c:pt>
                      <c:pt idx="44">
                        <c:v>17.749786</c:v>
                      </c:pt>
                      <c:pt idx="45">
                        <c:v>17.800152000000001</c:v>
                      </c:pt>
                      <c:pt idx="46">
                        <c:v>17.857043999999998</c:v>
                      </c:pt>
                      <c:pt idx="47">
                        <c:v>17.936947</c:v>
                      </c:pt>
                      <c:pt idx="48">
                        <c:v>18.027988000000001</c:v>
                      </c:pt>
                      <c:pt idx="49">
                        <c:v>18.123284999999999</c:v>
                      </c:pt>
                      <c:pt idx="50">
                        <c:v>18.208919999999999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24"/>
                <c:order val="2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8'!$B$32</c15:sqref>
                        </c15:formulaRef>
                      </c:ext>
                    </c:extLst>
                    <c:strCache>
                      <c:ptCount val="1"/>
                      <c:pt idx="0">
                        <c:v>High oil price</c:v>
                      </c:pt>
                    </c:strCache>
                  </c:strRef>
                </c:tx>
                <c:spPr>
                  <a:ln w="28575" cap="rnd">
                    <a:noFill/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8'!$C$5:$BA$5</c15:sqref>
                        </c15:formulaRef>
                      </c:ext>
                    </c:extLst>
                    <c:numCache>
                      <c:formatCode>General</c:formatCode>
                      <c:ptCount val="51"/>
                      <c:pt idx="0">
                        <c:v>2000</c:v>
                      </c:pt>
                      <c:pt idx="1">
                        <c:v>2001</c:v>
                      </c:pt>
                      <c:pt idx="2">
                        <c:v>2002</c:v>
                      </c:pt>
                      <c:pt idx="3">
                        <c:v>2003</c:v>
                      </c:pt>
                      <c:pt idx="4">
                        <c:v>2004</c:v>
                      </c:pt>
                      <c:pt idx="5">
                        <c:v>2005</c:v>
                      </c:pt>
                      <c:pt idx="6">
                        <c:v>2006</c:v>
                      </c:pt>
                      <c:pt idx="7">
                        <c:v>2007</c:v>
                      </c:pt>
                      <c:pt idx="8">
                        <c:v>2008</c:v>
                      </c:pt>
                      <c:pt idx="9">
                        <c:v>2009</c:v>
                      </c:pt>
                      <c:pt idx="10">
                        <c:v>2010</c:v>
                      </c:pt>
                      <c:pt idx="11">
                        <c:v>2011</c:v>
                      </c:pt>
                      <c:pt idx="12">
                        <c:v>2012</c:v>
                      </c:pt>
                      <c:pt idx="13">
                        <c:v>2013</c:v>
                      </c:pt>
                      <c:pt idx="14">
                        <c:v>2014</c:v>
                      </c:pt>
                      <c:pt idx="15">
                        <c:v>2015</c:v>
                      </c:pt>
                      <c:pt idx="16">
                        <c:v>2016</c:v>
                      </c:pt>
                      <c:pt idx="17">
                        <c:v>2017</c:v>
                      </c:pt>
                      <c:pt idx="18">
                        <c:v>2018</c:v>
                      </c:pt>
                      <c:pt idx="19">
                        <c:v>2019</c:v>
                      </c:pt>
                      <c:pt idx="20">
                        <c:v>2020</c:v>
                      </c:pt>
                      <c:pt idx="21">
                        <c:v>2021</c:v>
                      </c:pt>
                      <c:pt idx="22">
                        <c:v>2022</c:v>
                      </c:pt>
                      <c:pt idx="23">
                        <c:v>2023</c:v>
                      </c:pt>
                      <c:pt idx="24">
                        <c:v>2024</c:v>
                      </c:pt>
                      <c:pt idx="25">
                        <c:v>2025</c:v>
                      </c:pt>
                      <c:pt idx="26">
                        <c:v>2026</c:v>
                      </c:pt>
                      <c:pt idx="27">
                        <c:v>2027</c:v>
                      </c:pt>
                      <c:pt idx="28">
                        <c:v>2028</c:v>
                      </c:pt>
                      <c:pt idx="29">
                        <c:v>2029</c:v>
                      </c:pt>
                      <c:pt idx="30">
                        <c:v>2030</c:v>
                      </c:pt>
                      <c:pt idx="31">
                        <c:v>2031</c:v>
                      </c:pt>
                      <c:pt idx="32">
                        <c:v>2032</c:v>
                      </c:pt>
                      <c:pt idx="33">
                        <c:v>2033</c:v>
                      </c:pt>
                      <c:pt idx="34">
                        <c:v>2034</c:v>
                      </c:pt>
                      <c:pt idx="35">
                        <c:v>2035</c:v>
                      </c:pt>
                      <c:pt idx="36">
                        <c:v>2036</c:v>
                      </c:pt>
                      <c:pt idx="37">
                        <c:v>2037</c:v>
                      </c:pt>
                      <c:pt idx="38">
                        <c:v>2038</c:v>
                      </c:pt>
                      <c:pt idx="39">
                        <c:v>2039</c:v>
                      </c:pt>
                      <c:pt idx="40">
                        <c:v>2040</c:v>
                      </c:pt>
                      <c:pt idx="41">
                        <c:v>2041</c:v>
                      </c:pt>
                      <c:pt idx="42">
                        <c:v>2042</c:v>
                      </c:pt>
                      <c:pt idx="43">
                        <c:v>2043</c:v>
                      </c:pt>
                      <c:pt idx="44">
                        <c:v>2044</c:v>
                      </c:pt>
                      <c:pt idx="45">
                        <c:v>2045</c:v>
                      </c:pt>
                      <c:pt idx="46">
                        <c:v>2046</c:v>
                      </c:pt>
                      <c:pt idx="47">
                        <c:v>2047</c:v>
                      </c:pt>
                      <c:pt idx="48">
                        <c:v>2048</c:v>
                      </c:pt>
                      <c:pt idx="49">
                        <c:v>2049</c:v>
                      </c:pt>
                      <c:pt idx="50">
                        <c:v>2050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8'!$C$32:$BA$32</c15:sqref>
                        </c15:formulaRef>
                      </c:ext>
                    </c:extLst>
                    <c:numCache>
                      <c:formatCode>#,##0.00</c:formatCode>
                      <c:ptCount val="51"/>
                      <c:pt idx="0">
                        <c:v>17.176659000000001</c:v>
                      </c:pt>
                      <c:pt idx="1">
                        <c:v>17.144392</c:v>
                      </c:pt>
                      <c:pt idx="2">
                        <c:v>17.350024999999999</c:v>
                      </c:pt>
                      <c:pt idx="3">
                        <c:v>17.259948999999999</c:v>
                      </c:pt>
                      <c:pt idx="4">
                        <c:v>17.489104999999999</c:v>
                      </c:pt>
                      <c:pt idx="5">
                        <c:v>17.892931000000001</c:v>
                      </c:pt>
                      <c:pt idx="6">
                        <c:v>17.759350000000001</c:v>
                      </c:pt>
                      <c:pt idx="7">
                        <c:v>18.290253</c:v>
                      </c:pt>
                      <c:pt idx="8">
                        <c:v>18.446273999999999</c:v>
                      </c:pt>
                      <c:pt idx="9">
                        <c:v>17.928352</c:v>
                      </c:pt>
                      <c:pt idx="10">
                        <c:v>18.094235999999999</c:v>
                      </c:pt>
                      <c:pt idx="11">
                        <c:v>18.007270999999999</c:v>
                      </c:pt>
                      <c:pt idx="12">
                        <c:v>17.442527999999999</c:v>
                      </c:pt>
                      <c:pt idx="13">
                        <c:v>17.944752000000001</c:v>
                      </c:pt>
                      <c:pt idx="14">
                        <c:v>18.262978</c:v>
                      </c:pt>
                      <c:pt idx="15">
                        <c:v>18.143272</c:v>
                      </c:pt>
                      <c:pt idx="16">
                        <c:v>18.010052000000002</c:v>
                      </c:pt>
                      <c:pt idx="17">
                        <c:v>17.869057000000002</c:v>
                      </c:pt>
                      <c:pt idx="18">
                        <c:v>18.389552999999999</c:v>
                      </c:pt>
                      <c:pt idx="19">
                        <c:v>17.948685000000001</c:v>
                      </c:pt>
                      <c:pt idx="20">
                        <c:v>16.668903</c:v>
                      </c:pt>
                      <c:pt idx="21">
                        <c:v>17.304306</c:v>
                      </c:pt>
                      <c:pt idx="22">
                        <c:v>17.634346000000001</c:v>
                      </c:pt>
                      <c:pt idx="23">
                        <c:v>17.256585999999999</c:v>
                      </c:pt>
                      <c:pt idx="24">
                        <c:v>17.213111999999999</c:v>
                      </c:pt>
                      <c:pt idx="25">
                        <c:v>17.164149999999999</c:v>
                      </c:pt>
                      <c:pt idx="26">
                        <c:v>17.097553000000001</c:v>
                      </c:pt>
                      <c:pt idx="27">
                        <c:v>16.969954999999999</c:v>
                      </c:pt>
                      <c:pt idx="28">
                        <c:v>16.946095</c:v>
                      </c:pt>
                      <c:pt idx="29">
                        <c:v>16.939136999999999</c:v>
                      </c:pt>
                      <c:pt idx="30">
                        <c:v>16.954359</c:v>
                      </c:pt>
                      <c:pt idx="31">
                        <c:v>17.042556999999999</c:v>
                      </c:pt>
                      <c:pt idx="32">
                        <c:v>17.137211000000001</c:v>
                      </c:pt>
                      <c:pt idx="33">
                        <c:v>17.177720999999998</c:v>
                      </c:pt>
                      <c:pt idx="34">
                        <c:v>17.218665999999999</c:v>
                      </c:pt>
                      <c:pt idx="35">
                        <c:v>17.246417999999998</c:v>
                      </c:pt>
                      <c:pt idx="36">
                        <c:v>17.288768999999998</c:v>
                      </c:pt>
                      <c:pt idx="37">
                        <c:v>17.284672</c:v>
                      </c:pt>
                      <c:pt idx="38">
                        <c:v>17.270250000000001</c:v>
                      </c:pt>
                      <c:pt idx="39">
                        <c:v>17.261824000000001</c:v>
                      </c:pt>
                      <c:pt idx="40">
                        <c:v>17.247498</c:v>
                      </c:pt>
                      <c:pt idx="41">
                        <c:v>17.25761</c:v>
                      </c:pt>
                      <c:pt idx="42">
                        <c:v>17.337782000000001</c:v>
                      </c:pt>
                      <c:pt idx="43">
                        <c:v>17.375834000000001</c:v>
                      </c:pt>
                      <c:pt idx="44">
                        <c:v>17.430799</c:v>
                      </c:pt>
                      <c:pt idx="45">
                        <c:v>17.486805</c:v>
                      </c:pt>
                      <c:pt idx="46">
                        <c:v>17.547844000000001</c:v>
                      </c:pt>
                      <c:pt idx="47">
                        <c:v>17.593678000000001</c:v>
                      </c:pt>
                      <c:pt idx="48">
                        <c:v>17.67437</c:v>
                      </c:pt>
                      <c:pt idx="49">
                        <c:v>17.762487</c:v>
                      </c:pt>
                      <c:pt idx="50">
                        <c:v>17.851203999999999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25"/>
                <c:order val="2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8'!$B$33</c15:sqref>
                        </c15:formulaRef>
                      </c:ext>
                    </c:extLst>
                    <c:strCache>
                      <c:ptCount val="1"/>
                      <c:pt idx="0">
                        <c:v>Low oil price</c:v>
                      </c:pt>
                    </c:strCache>
                  </c:strRef>
                </c:tx>
                <c:spPr>
                  <a:ln w="28575" cap="rnd">
                    <a:noFill/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8'!$C$5:$BA$5</c15:sqref>
                        </c15:formulaRef>
                      </c:ext>
                    </c:extLst>
                    <c:numCache>
                      <c:formatCode>General</c:formatCode>
                      <c:ptCount val="51"/>
                      <c:pt idx="0">
                        <c:v>2000</c:v>
                      </c:pt>
                      <c:pt idx="1">
                        <c:v>2001</c:v>
                      </c:pt>
                      <c:pt idx="2">
                        <c:v>2002</c:v>
                      </c:pt>
                      <c:pt idx="3">
                        <c:v>2003</c:v>
                      </c:pt>
                      <c:pt idx="4">
                        <c:v>2004</c:v>
                      </c:pt>
                      <c:pt idx="5">
                        <c:v>2005</c:v>
                      </c:pt>
                      <c:pt idx="6">
                        <c:v>2006</c:v>
                      </c:pt>
                      <c:pt idx="7">
                        <c:v>2007</c:v>
                      </c:pt>
                      <c:pt idx="8">
                        <c:v>2008</c:v>
                      </c:pt>
                      <c:pt idx="9">
                        <c:v>2009</c:v>
                      </c:pt>
                      <c:pt idx="10">
                        <c:v>2010</c:v>
                      </c:pt>
                      <c:pt idx="11">
                        <c:v>2011</c:v>
                      </c:pt>
                      <c:pt idx="12">
                        <c:v>2012</c:v>
                      </c:pt>
                      <c:pt idx="13">
                        <c:v>2013</c:v>
                      </c:pt>
                      <c:pt idx="14">
                        <c:v>2014</c:v>
                      </c:pt>
                      <c:pt idx="15">
                        <c:v>2015</c:v>
                      </c:pt>
                      <c:pt idx="16">
                        <c:v>2016</c:v>
                      </c:pt>
                      <c:pt idx="17">
                        <c:v>2017</c:v>
                      </c:pt>
                      <c:pt idx="18">
                        <c:v>2018</c:v>
                      </c:pt>
                      <c:pt idx="19">
                        <c:v>2019</c:v>
                      </c:pt>
                      <c:pt idx="20">
                        <c:v>2020</c:v>
                      </c:pt>
                      <c:pt idx="21">
                        <c:v>2021</c:v>
                      </c:pt>
                      <c:pt idx="22">
                        <c:v>2022</c:v>
                      </c:pt>
                      <c:pt idx="23">
                        <c:v>2023</c:v>
                      </c:pt>
                      <c:pt idx="24">
                        <c:v>2024</c:v>
                      </c:pt>
                      <c:pt idx="25">
                        <c:v>2025</c:v>
                      </c:pt>
                      <c:pt idx="26">
                        <c:v>2026</c:v>
                      </c:pt>
                      <c:pt idx="27">
                        <c:v>2027</c:v>
                      </c:pt>
                      <c:pt idx="28">
                        <c:v>2028</c:v>
                      </c:pt>
                      <c:pt idx="29">
                        <c:v>2029</c:v>
                      </c:pt>
                      <c:pt idx="30">
                        <c:v>2030</c:v>
                      </c:pt>
                      <c:pt idx="31">
                        <c:v>2031</c:v>
                      </c:pt>
                      <c:pt idx="32">
                        <c:v>2032</c:v>
                      </c:pt>
                      <c:pt idx="33">
                        <c:v>2033</c:v>
                      </c:pt>
                      <c:pt idx="34">
                        <c:v>2034</c:v>
                      </c:pt>
                      <c:pt idx="35">
                        <c:v>2035</c:v>
                      </c:pt>
                      <c:pt idx="36">
                        <c:v>2036</c:v>
                      </c:pt>
                      <c:pt idx="37">
                        <c:v>2037</c:v>
                      </c:pt>
                      <c:pt idx="38">
                        <c:v>2038</c:v>
                      </c:pt>
                      <c:pt idx="39">
                        <c:v>2039</c:v>
                      </c:pt>
                      <c:pt idx="40">
                        <c:v>2040</c:v>
                      </c:pt>
                      <c:pt idx="41">
                        <c:v>2041</c:v>
                      </c:pt>
                      <c:pt idx="42">
                        <c:v>2042</c:v>
                      </c:pt>
                      <c:pt idx="43">
                        <c:v>2043</c:v>
                      </c:pt>
                      <c:pt idx="44">
                        <c:v>2044</c:v>
                      </c:pt>
                      <c:pt idx="45">
                        <c:v>2045</c:v>
                      </c:pt>
                      <c:pt idx="46">
                        <c:v>2046</c:v>
                      </c:pt>
                      <c:pt idx="47">
                        <c:v>2047</c:v>
                      </c:pt>
                      <c:pt idx="48">
                        <c:v>2048</c:v>
                      </c:pt>
                      <c:pt idx="49">
                        <c:v>2049</c:v>
                      </c:pt>
                      <c:pt idx="50">
                        <c:v>2050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8'!$C$33:$BA$33</c15:sqref>
                        </c15:formulaRef>
                      </c:ext>
                    </c:extLst>
                    <c:numCache>
                      <c:formatCode>#,##0.00</c:formatCode>
                      <c:ptCount val="51"/>
                      <c:pt idx="0">
                        <c:v>17.176659000000001</c:v>
                      </c:pt>
                      <c:pt idx="1">
                        <c:v>17.144392</c:v>
                      </c:pt>
                      <c:pt idx="2">
                        <c:v>17.350024999999999</c:v>
                      </c:pt>
                      <c:pt idx="3">
                        <c:v>17.259948999999999</c:v>
                      </c:pt>
                      <c:pt idx="4">
                        <c:v>17.489104999999999</c:v>
                      </c:pt>
                      <c:pt idx="5">
                        <c:v>17.892931000000001</c:v>
                      </c:pt>
                      <c:pt idx="6">
                        <c:v>17.759350000000001</c:v>
                      </c:pt>
                      <c:pt idx="7">
                        <c:v>18.290253</c:v>
                      </c:pt>
                      <c:pt idx="8">
                        <c:v>18.446273999999999</c:v>
                      </c:pt>
                      <c:pt idx="9">
                        <c:v>17.928352</c:v>
                      </c:pt>
                      <c:pt idx="10">
                        <c:v>18.094235999999999</c:v>
                      </c:pt>
                      <c:pt idx="11">
                        <c:v>18.007270999999999</c:v>
                      </c:pt>
                      <c:pt idx="12">
                        <c:v>17.442527999999999</c:v>
                      </c:pt>
                      <c:pt idx="13">
                        <c:v>17.944752000000001</c:v>
                      </c:pt>
                      <c:pt idx="14">
                        <c:v>18.262978</c:v>
                      </c:pt>
                      <c:pt idx="15">
                        <c:v>18.143272</c:v>
                      </c:pt>
                      <c:pt idx="16">
                        <c:v>18.010052000000002</c:v>
                      </c:pt>
                      <c:pt idx="17">
                        <c:v>17.869057000000002</c:v>
                      </c:pt>
                      <c:pt idx="18">
                        <c:v>18.389552999999999</c:v>
                      </c:pt>
                      <c:pt idx="19">
                        <c:v>17.948685000000001</c:v>
                      </c:pt>
                      <c:pt idx="20">
                        <c:v>16.668903</c:v>
                      </c:pt>
                      <c:pt idx="21">
                        <c:v>17.305271000000001</c:v>
                      </c:pt>
                      <c:pt idx="22">
                        <c:v>17.634155</c:v>
                      </c:pt>
                      <c:pt idx="23">
                        <c:v>17.303238</c:v>
                      </c:pt>
                      <c:pt idx="24">
                        <c:v>17.312386</c:v>
                      </c:pt>
                      <c:pt idx="25">
                        <c:v>17.369067999999999</c:v>
                      </c:pt>
                      <c:pt idx="26">
                        <c:v>17.400822000000002</c:v>
                      </c:pt>
                      <c:pt idx="27">
                        <c:v>17.370735</c:v>
                      </c:pt>
                      <c:pt idx="28">
                        <c:v>17.398758000000001</c:v>
                      </c:pt>
                      <c:pt idx="29">
                        <c:v>17.417480000000001</c:v>
                      </c:pt>
                      <c:pt idx="30">
                        <c:v>17.419398999999999</c:v>
                      </c:pt>
                      <c:pt idx="31">
                        <c:v>17.462765000000001</c:v>
                      </c:pt>
                      <c:pt idx="32">
                        <c:v>17.550647999999999</c:v>
                      </c:pt>
                      <c:pt idx="33">
                        <c:v>17.583103000000001</c:v>
                      </c:pt>
                      <c:pt idx="34">
                        <c:v>17.627822999999999</c:v>
                      </c:pt>
                      <c:pt idx="35">
                        <c:v>17.671959000000001</c:v>
                      </c:pt>
                      <c:pt idx="36">
                        <c:v>17.713009</c:v>
                      </c:pt>
                      <c:pt idx="37">
                        <c:v>17.743583999999998</c:v>
                      </c:pt>
                      <c:pt idx="38">
                        <c:v>17.729942000000001</c:v>
                      </c:pt>
                      <c:pt idx="39">
                        <c:v>17.696852</c:v>
                      </c:pt>
                      <c:pt idx="40">
                        <c:v>17.693076999999999</c:v>
                      </c:pt>
                      <c:pt idx="41">
                        <c:v>17.709118</c:v>
                      </c:pt>
                      <c:pt idx="42">
                        <c:v>17.762871000000001</c:v>
                      </c:pt>
                      <c:pt idx="43">
                        <c:v>17.822506000000001</c:v>
                      </c:pt>
                      <c:pt idx="44">
                        <c:v>17.869092999999999</c:v>
                      </c:pt>
                      <c:pt idx="45">
                        <c:v>17.938824</c:v>
                      </c:pt>
                      <c:pt idx="46">
                        <c:v>17.986046000000002</c:v>
                      </c:pt>
                      <c:pt idx="47">
                        <c:v>18.061980999999999</c:v>
                      </c:pt>
                      <c:pt idx="48">
                        <c:v>18.142979</c:v>
                      </c:pt>
                      <c:pt idx="49">
                        <c:v>18.224461000000002</c:v>
                      </c:pt>
                      <c:pt idx="50">
                        <c:v>18.314001000000001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26"/>
                <c:order val="2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8'!$B$34</c15:sqref>
                        </c15:formulaRef>
                      </c:ext>
                    </c:extLst>
                    <c:strCache>
                      <c:ptCount val="1"/>
                      <c:pt idx="0">
                        <c:v>High oil and gas supply</c:v>
                      </c:pt>
                    </c:strCache>
                  </c:strRef>
                </c:tx>
                <c:spPr>
                  <a:ln w="28575" cap="rnd">
                    <a:noFill/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8'!$C$5:$BA$5</c15:sqref>
                        </c15:formulaRef>
                      </c:ext>
                    </c:extLst>
                    <c:numCache>
                      <c:formatCode>General</c:formatCode>
                      <c:ptCount val="51"/>
                      <c:pt idx="0">
                        <c:v>2000</c:v>
                      </c:pt>
                      <c:pt idx="1">
                        <c:v>2001</c:v>
                      </c:pt>
                      <c:pt idx="2">
                        <c:v>2002</c:v>
                      </c:pt>
                      <c:pt idx="3">
                        <c:v>2003</c:v>
                      </c:pt>
                      <c:pt idx="4">
                        <c:v>2004</c:v>
                      </c:pt>
                      <c:pt idx="5">
                        <c:v>2005</c:v>
                      </c:pt>
                      <c:pt idx="6">
                        <c:v>2006</c:v>
                      </c:pt>
                      <c:pt idx="7">
                        <c:v>2007</c:v>
                      </c:pt>
                      <c:pt idx="8">
                        <c:v>2008</c:v>
                      </c:pt>
                      <c:pt idx="9">
                        <c:v>2009</c:v>
                      </c:pt>
                      <c:pt idx="10">
                        <c:v>2010</c:v>
                      </c:pt>
                      <c:pt idx="11">
                        <c:v>2011</c:v>
                      </c:pt>
                      <c:pt idx="12">
                        <c:v>2012</c:v>
                      </c:pt>
                      <c:pt idx="13">
                        <c:v>2013</c:v>
                      </c:pt>
                      <c:pt idx="14">
                        <c:v>2014</c:v>
                      </c:pt>
                      <c:pt idx="15">
                        <c:v>2015</c:v>
                      </c:pt>
                      <c:pt idx="16">
                        <c:v>2016</c:v>
                      </c:pt>
                      <c:pt idx="17">
                        <c:v>2017</c:v>
                      </c:pt>
                      <c:pt idx="18">
                        <c:v>2018</c:v>
                      </c:pt>
                      <c:pt idx="19">
                        <c:v>2019</c:v>
                      </c:pt>
                      <c:pt idx="20">
                        <c:v>2020</c:v>
                      </c:pt>
                      <c:pt idx="21">
                        <c:v>2021</c:v>
                      </c:pt>
                      <c:pt idx="22">
                        <c:v>2022</c:v>
                      </c:pt>
                      <c:pt idx="23">
                        <c:v>2023</c:v>
                      </c:pt>
                      <c:pt idx="24">
                        <c:v>2024</c:v>
                      </c:pt>
                      <c:pt idx="25">
                        <c:v>2025</c:v>
                      </c:pt>
                      <c:pt idx="26">
                        <c:v>2026</c:v>
                      </c:pt>
                      <c:pt idx="27">
                        <c:v>2027</c:v>
                      </c:pt>
                      <c:pt idx="28">
                        <c:v>2028</c:v>
                      </c:pt>
                      <c:pt idx="29">
                        <c:v>2029</c:v>
                      </c:pt>
                      <c:pt idx="30">
                        <c:v>2030</c:v>
                      </c:pt>
                      <c:pt idx="31">
                        <c:v>2031</c:v>
                      </c:pt>
                      <c:pt idx="32">
                        <c:v>2032</c:v>
                      </c:pt>
                      <c:pt idx="33">
                        <c:v>2033</c:v>
                      </c:pt>
                      <c:pt idx="34">
                        <c:v>2034</c:v>
                      </c:pt>
                      <c:pt idx="35">
                        <c:v>2035</c:v>
                      </c:pt>
                      <c:pt idx="36">
                        <c:v>2036</c:v>
                      </c:pt>
                      <c:pt idx="37">
                        <c:v>2037</c:v>
                      </c:pt>
                      <c:pt idx="38">
                        <c:v>2038</c:v>
                      </c:pt>
                      <c:pt idx="39">
                        <c:v>2039</c:v>
                      </c:pt>
                      <c:pt idx="40">
                        <c:v>2040</c:v>
                      </c:pt>
                      <c:pt idx="41">
                        <c:v>2041</c:v>
                      </c:pt>
                      <c:pt idx="42">
                        <c:v>2042</c:v>
                      </c:pt>
                      <c:pt idx="43">
                        <c:v>2043</c:v>
                      </c:pt>
                      <c:pt idx="44">
                        <c:v>2044</c:v>
                      </c:pt>
                      <c:pt idx="45">
                        <c:v>2045</c:v>
                      </c:pt>
                      <c:pt idx="46">
                        <c:v>2046</c:v>
                      </c:pt>
                      <c:pt idx="47">
                        <c:v>2047</c:v>
                      </c:pt>
                      <c:pt idx="48">
                        <c:v>2048</c:v>
                      </c:pt>
                      <c:pt idx="49">
                        <c:v>2049</c:v>
                      </c:pt>
                      <c:pt idx="50">
                        <c:v>2050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8'!$C$34:$BA$34</c15:sqref>
                        </c15:formulaRef>
                      </c:ext>
                    </c:extLst>
                    <c:numCache>
                      <c:formatCode>#,##0.00</c:formatCode>
                      <c:ptCount val="51"/>
                      <c:pt idx="0">
                        <c:v>17.176659000000001</c:v>
                      </c:pt>
                      <c:pt idx="1">
                        <c:v>17.144392</c:v>
                      </c:pt>
                      <c:pt idx="2">
                        <c:v>17.350024999999999</c:v>
                      </c:pt>
                      <c:pt idx="3">
                        <c:v>17.259948999999999</c:v>
                      </c:pt>
                      <c:pt idx="4">
                        <c:v>17.489104999999999</c:v>
                      </c:pt>
                      <c:pt idx="5">
                        <c:v>17.892931000000001</c:v>
                      </c:pt>
                      <c:pt idx="6">
                        <c:v>17.759350000000001</c:v>
                      </c:pt>
                      <c:pt idx="7">
                        <c:v>18.290253</c:v>
                      </c:pt>
                      <c:pt idx="8">
                        <c:v>18.446273999999999</c:v>
                      </c:pt>
                      <c:pt idx="9">
                        <c:v>17.928352</c:v>
                      </c:pt>
                      <c:pt idx="10">
                        <c:v>18.094235999999999</c:v>
                      </c:pt>
                      <c:pt idx="11">
                        <c:v>18.007270999999999</c:v>
                      </c:pt>
                      <c:pt idx="12">
                        <c:v>17.442527999999999</c:v>
                      </c:pt>
                      <c:pt idx="13">
                        <c:v>17.944752000000001</c:v>
                      </c:pt>
                      <c:pt idx="14">
                        <c:v>18.262978</c:v>
                      </c:pt>
                      <c:pt idx="15">
                        <c:v>18.143272</c:v>
                      </c:pt>
                      <c:pt idx="16">
                        <c:v>18.010052000000002</c:v>
                      </c:pt>
                      <c:pt idx="17">
                        <c:v>17.869057000000002</c:v>
                      </c:pt>
                      <c:pt idx="18">
                        <c:v>18.389552999999999</c:v>
                      </c:pt>
                      <c:pt idx="19">
                        <c:v>17.948685000000001</c:v>
                      </c:pt>
                      <c:pt idx="20">
                        <c:v>16.668903</c:v>
                      </c:pt>
                      <c:pt idx="21">
                        <c:v>17.304843999999999</c:v>
                      </c:pt>
                      <c:pt idx="22">
                        <c:v>17.634426000000001</c:v>
                      </c:pt>
                      <c:pt idx="23">
                        <c:v>17.291771000000001</c:v>
                      </c:pt>
                      <c:pt idx="24">
                        <c:v>17.242595999999999</c:v>
                      </c:pt>
                      <c:pt idx="25">
                        <c:v>17.227093</c:v>
                      </c:pt>
                      <c:pt idx="26">
                        <c:v>17.142633</c:v>
                      </c:pt>
                      <c:pt idx="27">
                        <c:v>17.020824000000001</c:v>
                      </c:pt>
                      <c:pt idx="28">
                        <c:v>17.023733</c:v>
                      </c:pt>
                      <c:pt idx="29">
                        <c:v>17.008907000000001</c:v>
                      </c:pt>
                      <c:pt idx="30">
                        <c:v>17.009308000000001</c:v>
                      </c:pt>
                      <c:pt idx="31">
                        <c:v>17.077887</c:v>
                      </c:pt>
                      <c:pt idx="32">
                        <c:v>17.174343</c:v>
                      </c:pt>
                      <c:pt idx="33">
                        <c:v>17.190301999999999</c:v>
                      </c:pt>
                      <c:pt idx="34">
                        <c:v>17.214884000000001</c:v>
                      </c:pt>
                      <c:pt idx="35">
                        <c:v>17.231316</c:v>
                      </c:pt>
                      <c:pt idx="36">
                        <c:v>17.275901999999999</c:v>
                      </c:pt>
                      <c:pt idx="37">
                        <c:v>17.308250000000001</c:v>
                      </c:pt>
                      <c:pt idx="38">
                        <c:v>17.305</c:v>
                      </c:pt>
                      <c:pt idx="39">
                        <c:v>17.273019999999999</c:v>
                      </c:pt>
                      <c:pt idx="40">
                        <c:v>17.278845</c:v>
                      </c:pt>
                      <c:pt idx="41">
                        <c:v>17.295151000000001</c:v>
                      </c:pt>
                      <c:pt idx="42">
                        <c:v>17.345275999999998</c:v>
                      </c:pt>
                      <c:pt idx="43">
                        <c:v>17.403880999999998</c:v>
                      </c:pt>
                      <c:pt idx="44">
                        <c:v>17.460846</c:v>
                      </c:pt>
                      <c:pt idx="45">
                        <c:v>17.551701000000001</c:v>
                      </c:pt>
                      <c:pt idx="46">
                        <c:v>17.625492000000001</c:v>
                      </c:pt>
                      <c:pt idx="47">
                        <c:v>17.70871</c:v>
                      </c:pt>
                      <c:pt idx="48">
                        <c:v>17.809833999999999</c:v>
                      </c:pt>
                      <c:pt idx="49">
                        <c:v>17.915989</c:v>
                      </c:pt>
                      <c:pt idx="50">
                        <c:v>18.015930000000001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27"/>
                <c:order val="2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8'!$B$35</c15:sqref>
                        </c15:formulaRef>
                      </c:ext>
                    </c:extLst>
                    <c:strCache>
                      <c:ptCount val="1"/>
                      <c:pt idx="0">
                        <c:v>Low oil and gas supply</c:v>
                      </c:pt>
                    </c:strCache>
                  </c:strRef>
                </c:tx>
                <c:spPr>
                  <a:ln w="28575" cap="rnd">
                    <a:noFill/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8'!$C$5:$BA$5</c15:sqref>
                        </c15:formulaRef>
                      </c:ext>
                    </c:extLst>
                    <c:numCache>
                      <c:formatCode>General</c:formatCode>
                      <c:ptCount val="51"/>
                      <c:pt idx="0">
                        <c:v>2000</c:v>
                      </c:pt>
                      <c:pt idx="1">
                        <c:v>2001</c:v>
                      </c:pt>
                      <c:pt idx="2">
                        <c:v>2002</c:v>
                      </c:pt>
                      <c:pt idx="3">
                        <c:v>2003</c:v>
                      </c:pt>
                      <c:pt idx="4">
                        <c:v>2004</c:v>
                      </c:pt>
                      <c:pt idx="5">
                        <c:v>2005</c:v>
                      </c:pt>
                      <c:pt idx="6">
                        <c:v>2006</c:v>
                      </c:pt>
                      <c:pt idx="7">
                        <c:v>2007</c:v>
                      </c:pt>
                      <c:pt idx="8">
                        <c:v>2008</c:v>
                      </c:pt>
                      <c:pt idx="9">
                        <c:v>2009</c:v>
                      </c:pt>
                      <c:pt idx="10">
                        <c:v>2010</c:v>
                      </c:pt>
                      <c:pt idx="11">
                        <c:v>2011</c:v>
                      </c:pt>
                      <c:pt idx="12">
                        <c:v>2012</c:v>
                      </c:pt>
                      <c:pt idx="13">
                        <c:v>2013</c:v>
                      </c:pt>
                      <c:pt idx="14">
                        <c:v>2014</c:v>
                      </c:pt>
                      <c:pt idx="15">
                        <c:v>2015</c:v>
                      </c:pt>
                      <c:pt idx="16">
                        <c:v>2016</c:v>
                      </c:pt>
                      <c:pt idx="17">
                        <c:v>2017</c:v>
                      </c:pt>
                      <c:pt idx="18">
                        <c:v>2018</c:v>
                      </c:pt>
                      <c:pt idx="19">
                        <c:v>2019</c:v>
                      </c:pt>
                      <c:pt idx="20">
                        <c:v>2020</c:v>
                      </c:pt>
                      <c:pt idx="21">
                        <c:v>2021</c:v>
                      </c:pt>
                      <c:pt idx="22">
                        <c:v>2022</c:v>
                      </c:pt>
                      <c:pt idx="23">
                        <c:v>2023</c:v>
                      </c:pt>
                      <c:pt idx="24">
                        <c:v>2024</c:v>
                      </c:pt>
                      <c:pt idx="25">
                        <c:v>2025</c:v>
                      </c:pt>
                      <c:pt idx="26">
                        <c:v>2026</c:v>
                      </c:pt>
                      <c:pt idx="27">
                        <c:v>2027</c:v>
                      </c:pt>
                      <c:pt idx="28">
                        <c:v>2028</c:v>
                      </c:pt>
                      <c:pt idx="29">
                        <c:v>2029</c:v>
                      </c:pt>
                      <c:pt idx="30">
                        <c:v>2030</c:v>
                      </c:pt>
                      <c:pt idx="31">
                        <c:v>2031</c:v>
                      </c:pt>
                      <c:pt idx="32">
                        <c:v>2032</c:v>
                      </c:pt>
                      <c:pt idx="33">
                        <c:v>2033</c:v>
                      </c:pt>
                      <c:pt idx="34">
                        <c:v>2034</c:v>
                      </c:pt>
                      <c:pt idx="35">
                        <c:v>2035</c:v>
                      </c:pt>
                      <c:pt idx="36">
                        <c:v>2036</c:v>
                      </c:pt>
                      <c:pt idx="37">
                        <c:v>2037</c:v>
                      </c:pt>
                      <c:pt idx="38">
                        <c:v>2038</c:v>
                      </c:pt>
                      <c:pt idx="39">
                        <c:v>2039</c:v>
                      </c:pt>
                      <c:pt idx="40">
                        <c:v>2040</c:v>
                      </c:pt>
                      <c:pt idx="41">
                        <c:v>2041</c:v>
                      </c:pt>
                      <c:pt idx="42">
                        <c:v>2042</c:v>
                      </c:pt>
                      <c:pt idx="43">
                        <c:v>2043</c:v>
                      </c:pt>
                      <c:pt idx="44">
                        <c:v>2044</c:v>
                      </c:pt>
                      <c:pt idx="45">
                        <c:v>2045</c:v>
                      </c:pt>
                      <c:pt idx="46">
                        <c:v>2046</c:v>
                      </c:pt>
                      <c:pt idx="47">
                        <c:v>2047</c:v>
                      </c:pt>
                      <c:pt idx="48">
                        <c:v>2048</c:v>
                      </c:pt>
                      <c:pt idx="49">
                        <c:v>2049</c:v>
                      </c:pt>
                      <c:pt idx="50">
                        <c:v>2050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8'!$C$35:$BA$35</c15:sqref>
                        </c15:formulaRef>
                      </c:ext>
                    </c:extLst>
                    <c:numCache>
                      <c:formatCode>#,##0.00</c:formatCode>
                      <c:ptCount val="51"/>
                      <c:pt idx="0">
                        <c:v>17.176659000000001</c:v>
                      </c:pt>
                      <c:pt idx="1">
                        <c:v>17.144392</c:v>
                      </c:pt>
                      <c:pt idx="2">
                        <c:v>17.350024999999999</c:v>
                      </c:pt>
                      <c:pt idx="3">
                        <c:v>17.259948999999999</c:v>
                      </c:pt>
                      <c:pt idx="4">
                        <c:v>17.489104999999999</c:v>
                      </c:pt>
                      <c:pt idx="5">
                        <c:v>17.892931000000001</c:v>
                      </c:pt>
                      <c:pt idx="6">
                        <c:v>17.759350000000001</c:v>
                      </c:pt>
                      <c:pt idx="7">
                        <c:v>18.290253</c:v>
                      </c:pt>
                      <c:pt idx="8">
                        <c:v>18.446273999999999</c:v>
                      </c:pt>
                      <c:pt idx="9">
                        <c:v>17.928352</c:v>
                      </c:pt>
                      <c:pt idx="10">
                        <c:v>18.094235999999999</c:v>
                      </c:pt>
                      <c:pt idx="11">
                        <c:v>18.007270999999999</c:v>
                      </c:pt>
                      <c:pt idx="12">
                        <c:v>17.442527999999999</c:v>
                      </c:pt>
                      <c:pt idx="13">
                        <c:v>17.944752000000001</c:v>
                      </c:pt>
                      <c:pt idx="14">
                        <c:v>18.262978</c:v>
                      </c:pt>
                      <c:pt idx="15">
                        <c:v>18.143272</c:v>
                      </c:pt>
                      <c:pt idx="16">
                        <c:v>18.010052000000002</c:v>
                      </c:pt>
                      <c:pt idx="17">
                        <c:v>17.869057000000002</c:v>
                      </c:pt>
                      <c:pt idx="18">
                        <c:v>18.389552999999999</c:v>
                      </c:pt>
                      <c:pt idx="19">
                        <c:v>17.948685000000001</c:v>
                      </c:pt>
                      <c:pt idx="20">
                        <c:v>16.668903</c:v>
                      </c:pt>
                      <c:pt idx="21">
                        <c:v>17.304504000000001</c:v>
                      </c:pt>
                      <c:pt idx="22">
                        <c:v>17.634174000000002</c:v>
                      </c:pt>
                      <c:pt idx="23">
                        <c:v>17.299220999999999</c:v>
                      </c:pt>
                      <c:pt idx="24">
                        <c:v>17.33606</c:v>
                      </c:pt>
                      <c:pt idx="25">
                        <c:v>17.241529</c:v>
                      </c:pt>
                      <c:pt idx="26">
                        <c:v>17.238105999999998</c:v>
                      </c:pt>
                      <c:pt idx="27">
                        <c:v>17.275627</c:v>
                      </c:pt>
                      <c:pt idx="28">
                        <c:v>17.426537</c:v>
                      </c:pt>
                      <c:pt idx="29">
                        <c:v>17.558344000000002</c:v>
                      </c:pt>
                      <c:pt idx="30">
                        <c:v>17.690968000000002</c:v>
                      </c:pt>
                      <c:pt idx="31">
                        <c:v>17.873080999999999</c:v>
                      </c:pt>
                      <c:pt idx="32">
                        <c:v>17.974091999999999</c:v>
                      </c:pt>
                      <c:pt idx="33">
                        <c:v>18.046112000000001</c:v>
                      </c:pt>
                      <c:pt idx="34">
                        <c:v>18.099807999999999</c:v>
                      </c:pt>
                      <c:pt idx="35">
                        <c:v>18.131729</c:v>
                      </c:pt>
                      <c:pt idx="36">
                        <c:v>18.157212999999999</c:v>
                      </c:pt>
                      <c:pt idx="37">
                        <c:v>18.209305000000001</c:v>
                      </c:pt>
                      <c:pt idx="38">
                        <c:v>18.208947999999999</c:v>
                      </c:pt>
                      <c:pt idx="39">
                        <c:v>18.169319000000002</c:v>
                      </c:pt>
                      <c:pt idx="40">
                        <c:v>18.171478</c:v>
                      </c:pt>
                      <c:pt idx="41">
                        <c:v>18.187857000000001</c:v>
                      </c:pt>
                      <c:pt idx="42">
                        <c:v>18.227692000000001</c:v>
                      </c:pt>
                      <c:pt idx="43">
                        <c:v>18.288478999999999</c:v>
                      </c:pt>
                      <c:pt idx="44">
                        <c:v>18.308971</c:v>
                      </c:pt>
                      <c:pt idx="45">
                        <c:v>18.385619999999999</c:v>
                      </c:pt>
                      <c:pt idx="46">
                        <c:v>18.467247</c:v>
                      </c:pt>
                      <c:pt idx="47">
                        <c:v>18.560955</c:v>
                      </c:pt>
                      <c:pt idx="48">
                        <c:v>18.652000000000001</c:v>
                      </c:pt>
                      <c:pt idx="49">
                        <c:v>18.725763000000001</c:v>
                      </c:pt>
                      <c:pt idx="50">
                        <c:v>18.786937999999999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28"/>
                <c:order val="2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8'!$B$36</c15:sqref>
                        </c15:formulaRef>
                      </c:ext>
                    </c:extLst>
                    <c:strCache>
                      <c:ptCount val="1"/>
                      <c:pt idx="0">
                        <c:v>High ZTC</c:v>
                      </c:pt>
                    </c:strCache>
                  </c:strRef>
                </c:tx>
                <c:spPr>
                  <a:ln w="28575" cap="rnd">
                    <a:noFill/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8'!$C$5:$BA$5</c15:sqref>
                        </c15:formulaRef>
                      </c:ext>
                    </c:extLst>
                    <c:numCache>
                      <c:formatCode>General</c:formatCode>
                      <c:ptCount val="51"/>
                      <c:pt idx="0">
                        <c:v>2000</c:v>
                      </c:pt>
                      <c:pt idx="1">
                        <c:v>2001</c:v>
                      </c:pt>
                      <c:pt idx="2">
                        <c:v>2002</c:v>
                      </c:pt>
                      <c:pt idx="3">
                        <c:v>2003</c:v>
                      </c:pt>
                      <c:pt idx="4">
                        <c:v>2004</c:v>
                      </c:pt>
                      <c:pt idx="5">
                        <c:v>2005</c:v>
                      </c:pt>
                      <c:pt idx="6">
                        <c:v>2006</c:v>
                      </c:pt>
                      <c:pt idx="7">
                        <c:v>2007</c:v>
                      </c:pt>
                      <c:pt idx="8">
                        <c:v>2008</c:v>
                      </c:pt>
                      <c:pt idx="9">
                        <c:v>2009</c:v>
                      </c:pt>
                      <c:pt idx="10">
                        <c:v>2010</c:v>
                      </c:pt>
                      <c:pt idx="11">
                        <c:v>2011</c:v>
                      </c:pt>
                      <c:pt idx="12">
                        <c:v>2012</c:v>
                      </c:pt>
                      <c:pt idx="13">
                        <c:v>2013</c:v>
                      </c:pt>
                      <c:pt idx="14">
                        <c:v>2014</c:v>
                      </c:pt>
                      <c:pt idx="15">
                        <c:v>2015</c:v>
                      </c:pt>
                      <c:pt idx="16">
                        <c:v>2016</c:v>
                      </c:pt>
                      <c:pt idx="17">
                        <c:v>2017</c:v>
                      </c:pt>
                      <c:pt idx="18">
                        <c:v>2018</c:v>
                      </c:pt>
                      <c:pt idx="19">
                        <c:v>2019</c:v>
                      </c:pt>
                      <c:pt idx="20">
                        <c:v>2020</c:v>
                      </c:pt>
                      <c:pt idx="21">
                        <c:v>2021</c:v>
                      </c:pt>
                      <c:pt idx="22">
                        <c:v>2022</c:v>
                      </c:pt>
                      <c:pt idx="23">
                        <c:v>2023</c:v>
                      </c:pt>
                      <c:pt idx="24">
                        <c:v>2024</c:v>
                      </c:pt>
                      <c:pt idx="25">
                        <c:v>2025</c:v>
                      </c:pt>
                      <c:pt idx="26">
                        <c:v>2026</c:v>
                      </c:pt>
                      <c:pt idx="27">
                        <c:v>2027</c:v>
                      </c:pt>
                      <c:pt idx="28">
                        <c:v>2028</c:v>
                      </c:pt>
                      <c:pt idx="29">
                        <c:v>2029</c:v>
                      </c:pt>
                      <c:pt idx="30">
                        <c:v>2030</c:v>
                      </c:pt>
                      <c:pt idx="31">
                        <c:v>2031</c:v>
                      </c:pt>
                      <c:pt idx="32">
                        <c:v>2032</c:v>
                      </c:pt>
                      <c:pt idx="33">
                        <c:v>2033</c:v>
                      </c:pt>
                      <c:pt idx="34">
                        <c:v>2034</c:v>
                      </c:pt>
                      <c:pt idx="35">
                        <c:v>2035</c:v>
                      </c:pt>
                      <c:pt idx="36">
                        <c:v>2036</c:v>
                      </c:pt>
                      <c:pt idx="37">
                        <c:v>2037</c:v>
                      </c:pt>
                      <c:pt idx="38">
                        <c:v>2038</c:v>
                      </c:pt>
                      <c:pt idx="39">
                        <c:v>2039</c:v>
                      </c:pt>
                      <c:pt idx="40">
                        <c:v>2040</c:v>
                      </c:pt>
                      <c:pt idx="41">
                        <c:v>2041</c:v>
                      </c:pt>
                      <c:pt idx="42">
                        <c:v>2042</c:v>
                      </c:pt>
                      <c:pt idx="43">
                        <c:v>2043</c:v>
                      </c:pt>
                      <c:pt idx="44">
                        <c:v>2044</c:v>
                      </c:pt>
                      <c:pt idx="45">
                        <c:v>2045</c:v>
                      </c:pt>
                      <c:pt idx="46">
                        <c:v>2046</c:v>
                      </c:pt>
                      <c:pt idx="47">
                        <c:v>2047</c:v>
                      </c:pt>
                      <c:pt idx="48">
                        <c:v>2048</c:v>
                      </c:pt>
                      <c:pt idx="49">
                        <c:v>2049</c:v>
                      </c:pt>
                      <c:pt idx="50">
                        <c:v>2050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8'!$C$36:$BA$36</c15:sqref>
                        </c15:formulaRef>
                      </c:ext>
                    </c:extLst>
                    <c:numCache>
                      <c:formatCode>#,##0.00</c:formatCode>
                      <c:ptCount val="51"/>
                      <c:pt idx="0">
                        <c:v>17.176659000000001</c:v>
                      </c:pt>
                      <c:pt idx="1">
                        <c:v>17.144392</c:v>
                      </c:pt>
                      <c:pt idx="2">
                        <c:v>17.350024999999999</c:v>
                      </c:pt>
                      <c:pt idx="3">
                        <c:v>17.259948999999999</c:v>
                      </c:pt>
                      <c:pt idx="4">
                        <c:v>17.489104999999999</c:v>
                      </c:pt>
                      <c:pt idx="5">
                        <c:v>17.892931000000001</c:v>
                      </c:pt>
                      <c:pt idx="6">
                        <c:v>17.759350000000001</c:v>
                      </c:pt>
                      <c:pt idx="7">
                        <c:v>18.290253</c:v>
                      </c:pt>
                      <c:pt idx="8">
                        <c:v>18.446273999999999</c:v>
                      </c:pt>
                      <c:pt idx="9">
                        <c:v>17.928352</c:v>
                      </c:pt>
                      <c:pt idx="10">
                        <c:v>18.094235999999999</c:v>
                      </c:pt>
                      <c:pt idx="11">
                        <c:v>18.007270999999999</c:v>
                      </c:pt>
                      <c:pt idx="12">
                        <c:v>17.442527999999999</c:v>
                      </c:pt>
                      <c:pt idx="13">
                        <c:v>17.944752000000001</c:v>
                      </c:pt>
                      <c:pt idx="14">
                        <c:v>18.262978</c:v>
                      </c:pt>
                      <c:pt idx="15">
                        <c:v>18.143272</c:v>
                      </c:pt>
                      <c:pt idx="16">
                        <c:v>18.010052000000002</c:v>
                      </c:pt>
                      <c:pt idx="17">
                        <c:v>17.869057000000002</c:v>
                      </c:pt>
                      <c:pt idx="18">
                        <c:v>18.389552999999999</c:v>
                      </c:pt>
                      <c:pt idx="19">
                        <c:v>17.948681000000001</c:v>
                      </c:pt>
                      <c:pt idx="20">
                        <c:v>16.668903</c:v>
                      </c:pt>
                      <c:pt idx="21">
                        <c:v>17.304848</c:v>
                      </c:pt>
                      <c:pt idx="22">
                        <c:v>17.633842000000001</c:v>
                      </c:pt>
                      <c:pt idx="23">
                        <c:v>17.287974999999999</c:v>
                      </c:pt>
                      <c:pt idx="24">
                        <c:v>17.272939999999998</c:v>
                      </c:pt>
                      <c:pt idx="25">
                        <c:v>17.241755999999999</c:v>
                      </c:pt>
                      <c:pt idx="26">
                        <c:v>17.183235</c:v>
                      </c:pt>
                      <c:pt idx="27">
                        <c:v>17.102974</c:v>
                      </c:pt>
                      <c:pt idx="28">
                        <c:v>17.127345999999999</c:v>
                      </c:pt>
                      <c:pt idx="29">
                        <c:v>17.164729999999999</c:v>
                      </c:pt>
                      <c:pt idx="30">
                        <c:v>17.182022</c:v>
                      </c:pt>
                      <c:pt idx="31">
                        <c:v>17.251110000000001</c:v>
                      </c:pt>
                      <c:pt idx="32">
                        <c:v>17.331249</c:v>
                      </c:pt>
                      <c:pt idx="33">
                        <c:v>17.354733</c:v>
                      </c:pt>
                      <c:pt idx="34">
                        <c:v>17.398752000000002</c:v>
                      </c:pt>
                      <c:pt idx="35">
                        <c:v>17.421935999999999</c:v>
                      </c:pt>
                      <c:pt idx="36">
                        <c:v>17.460625</c:v>
                      </c:pt>
                      <c:pt idx="37">
                        <c:v>17.486899999999999</c:v>
                      </c:pt>
                      <c:pt idx="38">
                        <c:v>17.482157000000001</c:v>
                      </c:pt>
                      <c:pt idx="39">
                        <c:v>17.472939</c:v>
                      </c:pt>
                      <c:pt idx="40">
                        <c:v>17.485527000000001</c:v>
                      </c:pt>
                      <c:pt idx="41">
                        <c:v>17.521477000000001</c:v>
                      </c:pt>
                      <c:pt idx="42">
                        <c:v>17.550087000000001</c:v>
                      </c:pt>
                      <c:pt idx="43">
                        <c:v>17.597767000000001</c:v>
                      </c:pt>
                      <c:pt idx="44">
                        <c:v>17.638121000000002</c:v>
                      </c:pt>
                      <c:pt idx="45">
                        <c:v>17.685143</c:v>
                      </c:pt>
                      <c:pt idx="46">
                        <c:v>17.738007</c:v>
                      </c:pt>
                      <c:pt idx="47">
                        <c:v>17.80444</c:v>
                      </c:pt>
                      <c:pt idx="48">
                        <c:v>17.879073999999999</c:v>
                      </c:pt>
                      <c:pt idx="49">
                        <c:v>17.954594</c:v>
                      </c:pt>
                      <c:pt idx="50">
                        <c:v>18.032174999999999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29"/>
                <c:order val="2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8'!$B$37</c15:sqref>
                        </c15:formulaRef>
                      </c:ext>
                    </c:extLst>
                    <c:strCache>
                      <c:ptCount val="1"/>
                      <c:pt idx="0">
                        <c:v>Low ZTC</c:v>
                      </c:pt>
                    </c:strCache>
                  </c:strRef>
                </c:tx>
                <c:spPr>
                  <a:ln w="28575" cap="rnd">
                    <a:noFill/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8'!$C$5:$BA$5</c15:sqref>
                        </c15:formulaRef>
                      </c:ext>
                    </c:extLst>
                    <c:numCache>
                      <c:formatCode>General</c:formatCode>
                      <c:ptCount val="51"/>
                      <c:pt idx="0">
                        <c:v>2000</c:v>
                      </c:pt>
                      <c:pt idx="1">
                        <c:v>2001</c:v>
                      </c:pt>
                      <c:pt idx="2">
                        <c:v>2002</c:v>
                      </c:pt>
                      <c:pt idx="3">
                        <c:v>2003</c:v>
                      </c:pt>
                      <c:pt idx="4">
                        <c:v>2004</c:v>
                      </c:pt>
                      <c:pt idx="5">
                        <c:v>2005</c:v>
                      </c:pt>
                      <c:pt idx="6">
                        <c:v>2006</c:v>
                      </c:pt>
                      <c:pt idx="7">
                        <c:v>2007</c:v>
                      </c:pt>
                      <c:pt idx="8">
                        <c:v>2008</c:v>
                      </c:pt>
                      <c:pt idx="9">
                        <c:v>2009</c:v>
                      </c:pt>
                      <c:pt idx="10">
                        <c:v>2010</c:v>
                      </c:pt>
                      <c:pt idx="11">
                        <c:v>2011</c:v>
                      </c:pt>
                      <c:pt idx="12">
                        <c:v>2012</c:v>
                      </c:pt>
                      <c:pt idx="13">
                        <c:v>2013</c:v>
                      </c:pt>
                      <c:pt idx="14">
                        <c:v>2014</c:v>
                      </c:pt>
                      <c:pt idx="15">
                        <c:v>2015</c:v>
                      </c:pt>
                      <c:pt idx="16">
                        <c:v>2016</c:v>
                      </c:pt>
                      <c:pt idx="17">
                        <c:v>2017</c:v>
                      </c:pt>
                      <c:pt idx="18">
                        <c:v>2018</c:v>
                      </c:pt>
                      <c:pt idx="19">
                        <c:v>2019</c:v>
                      </c:pt>
                      <c:pt idx="20">
                        <c:v>2020</c:v>
                      </c:pt>
                      <c:pt idx="21">
                        <c:v>2021</c:v>
                      </c:pt>
                      <c:pt idx="22">
                        <c:v>2022</c:v>
                      </c:pt>
                      <c:pt idx="23">
                        <c:v>2023</c:v>
                      </c:pt>
                      <c:pt idx="24">
                        <c:v>2024</c:v>
                      </c:pt>
                      <c:pt idx="25">
                        <c:v>2025</c:v>
                      </c:pt>
                      <c:pt idx="26">
                        <c:v>2026</c:v>
                      </c:pt>
                      <c:pt idx="27">
                        <c:v>2027</c:v>
                      </c:pt>
                      <c:pt idx="28">
                        <c:v>2028</c:v>
                      </c:pt>
                      <c:pt idx="29">
                        <c:v>2029</c:v>
                      </c:pt>
                      <c:pt idx="30">
                        <c:v>2030</c:v>
                      </c:pt>
                      <c:pt idx="31">
                        <c:v>2031</c:v>
                      </c:pt>
                      <c:pt idx="32">
                        <c:v>2032</c:v>
                      </c:pt>
                      <c:pt idx="33">
                        <c:v>2033</c:v>
                      </c:pt>
                      <c:pt idx="34">
                        <c:v>2034</c:v>
                      </c:pt>
                      <c:pt idx="35">
                        <c:v>2035</c:v>
                      </c:pt>
                      <c:pt idx="36">
                        <c:v>2036</c:v>
                      </c:pt>
                      <c:pt idx="37">
                        <c:v>2037</c:v>
                      </c:pt>
                      <c:pt idx="38">
                        <c:v>2038</c:v>
                      </c:pt>
                      <c:pt idx="39">
                        <c:v>2039</c:v>
                      </c:pt>
                      <c:pt idx="40">
                        <c:v>2040</c:v>
                      </c:pt>
                      <c:pt idx="41">
                        <c:v>2041</c:v>
                      </c:pt>
                      <c:pt idx="42">
                        <c:v>2042</c:v>
                      </c:pt>
                      <c:pt idx="43">
                        <c:v>2043</c:v>
                      </c:pt>
                      <c:pt idx="44">
                        <c:v>2044</c:v>
                      </c:pt>
                      <c:pt idx="45">
                        <c:v>2045</c:v>
                      </c:pt>
                      <c:pt idx="46">
                        <c:v>2046</c:v>
                      </c:pt>
                      <c:pt idx="47">
                        <c:v>2047</c:v>
                      </c:pt>
                      <c:pt idx="48">
                        <c:v>2048</c:v>
                      </c:pt>
                      <c:pt idx="49">
                        <c:v>2049</c:v>
                      </c:pt>
                      <c:pt idx="50">
                        <c:v>2050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8'!$C$37:$BA$37</c15:sqref>
                        </c15:formulaRef>
                      </c:ext>
                    </c:extLst>
                    <c:numCache>
                      <c:formatCode>#,##0.00</c:formatCode>
                      <c:ptCount val="51"/>
                      <c:pt idx="0">
                        <c:v>17.176659000000001</c:v>
                      </c:pt>
                      <c:pt idx="1">
                        <c:v>17.144392</c:v>
                      </c:pt>
                      <c:pt idx="2">
                        <c:v>17.350024999999999</c:v>
                      </c:pt>
                      <c:pt idx="3">
                        <c:v>17.259948999999999</c:v>
                      </c:pt>
                      <c:pt idx="4">
                        <c:v>17.489104999999999</c:v>
                      </c:pt>
                      <c:pt idx="5">
                        <c:v>17.892931000000001</c:v>
                      </c:pt>
                      <c:pt idx="6">
                        <c:v>17.759350000000001</c:v>
                      </c:pt>
                      <c:pt idx="7">
                        <c:v>18.290253</c:v>
                      </c:pt>
                      <c:pt idx="8">
                        <c:v>18.446273999999999</c:v>
                      </c:pt>
                      <c:pt idx="9">
                        <c:v>17.928352</c:v>
                      </c:pt>
                      <c:pt idx="10">
                        <c:v>18.094235999999999</c:v>
                      </c:pt>
                      <c:pt idx="11">
                        <c:v>18.007270999999999</c:v>
                      </c:pt>
                      <c:pt idx="12">
                        <c:v>17.442532</c:v>
                      </c:pt>
                      <c:pt idx="13">
                        <c:v>17.944749999999999</c:v>
                      </c:pt>
                      <c:pt idx="14">
                        <c:v>18.262981</c:v>
                      </c:pt>
                      <c:pt idx="15">
                        <c:v>18.143274000000002</c:v>
                      </c:pt>
                      <c:pt idx="16">
                        <c:v>18.010052000000002</c:v>
                      </c:pt>
                      <c:pt idx="17">
                        <c:v>17.869057000000002</c:v>
                      </c:pt>
                      <c:pt idx="18">
                        <c:v>18.389551000000001</c:v>
                      </c:pt>
                      <c:pt idx="19">
                        <c:v>17.948681000000001</c:v>
                      </c:pt>
                      <c:pt idx="20">
                        <c:v>16.668903</c:v>
                      </c:pt>
                      <c:pt idx="21">
                        <c:v>17.304843999999999</c:v>
                      </c:pt>
                      <c:pt idx="22">
                        <c:v>17.633565999999998</c:v>
                      </c:pt>
                      <c:pt idx="23">
                        <c:v>17.290951</c:v>
                      </c:pt>
                      <c:pt idx="24">
                        <c:v>17.275794999999999</c:v>
                      </c:pt>
                      <c:pt idx="25">
                        <c:v>17.273955999999998</c:v>
                      </c:pt>
                      <c:pt idx="26">
                        <c:v>17.232051999999999</c:v>
                      </c:pt>
                      <c:pt idx="27">
                        <c:v>17.166240999999999</c:v>
                      </c:pt>
                      <c:pt idx="28">
                        <c:v>17.186239</c:v>
                      </c:pt>
                      <c:pt idx="29">
                        <c:v>17.224295000000001</c:v>
                      </c:pt>
                      <c:pt idx="30">
                        <c:v>17.280624</c:v>
                      </c:pt>
                      <c:pt idx="31">
                        <c:v>17.386271000000001</c:v>
                      </c:pt>
                      <c:pt idx="32">
                        <c:v>17.485491</c:v>
                      </c:pt>
                      <c:pt idx="33">
                        <c:v>17.545964999999999</c:v>
                      </c:pt>
                      <c:pt idx="34">
                        <c:v>17.636873000000001</c:v>
                      </c:pt>
                      <c:pt idx="35">
                        <c:v>17.683537999999999</c:v>
                      </c:pt>
                      <c:pt idx="36">
                        <c:v>17.717510000000001</c:v>
                      </c:pt>
                      <c:pt idx="37">
                        <c:v>17.765709000000001</c:v>
                      </c:pt>
                      <c:pt idx="38">
                        <c:v>17.682953000000001</c:v>
                      </c:pt>
                      <c:pt idx="39">
                        <c:v>17.596412999999998</c:v>
                      </c:pt>
                      <c:pt idx="40">
                        <c:v>17.543348000000002</c:v>
                      </c:pt>
                      <c:pt idx="41">
                        <c:v>17.51285</c:v>
                      </c:pt>
                      <c:pt idx="42">
                        <c:v>17.525682</c:v>
                      </c:pt>
                      <c:pt idx="43">
                        <c:v>17.537555999999999</c:v>
                      </c:pt>
                      <c:pt idx="44">
                        <c:v>17.546112000000001</c:v>
                      </c:pt>
                      <c:pt idx="45">
                        <c:v>17.577248000000001</c:v>
                      </c:pt>
                      <c:pt idx="46">
                        <c:v>17.605163999999998</c:v>
                      </c:pt>
                      <c:pt idx="47">
                        <c:v>17.624535000000002</c:v>
                      </c:pt>
                      <c:pt idx="48">
                        <c:v>17.748234</c:v>
                      </c:pt>
                      <c:pt idx="49">
                        <c:v>17.923119</c:v>
                      </c:pt>
                      <c:pt idx="50">
                        <c:v>18.159603000000001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30"/>
                <c:order val="3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8'!$B$38</c15:sqref>
                        </c15:formulaRef>
                      </c:ext>
                    </c:extLst>
                    <c:strCache>
                      <c:ptCount val="1"/>
                      <c:pt idx="0">
                        <c:v>High growth / High ZTC</c:v>
                      </c:pt>
                    </c:strCache>
                  </c:strRef>
                </c:tx>
                <c:spPr>
                  <a:ln w="28575" cap="rnd">
                    <a:noFill/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8'!$C$5:$BA$5</c15:sqref>
                        </c15:formulaRef>
                      </c:ext>
                    </c:extLst>
                    <c:numCache>
                      <c:formatCode>General</c:formatCode>
                      <c:ptCount val="51"/>
                      <c:pt idx="0">
                        <c:v>2000</c:v>
                      </c:pt>
                      <c:pt idx="1">
                        <c:v>2001</c:v>
                      </c:pt>
                      <c:pt idx="2">
                        <c:v>2002</c:v>
                      </c:pt>
                      <c:pt idx="3">
                        <c:v>2003</c:v>
                      </c:pt>
                      <c:pt idx="4">
                        <c:v>2004</c:v>
                      </c:pt>
                      <c:pt idx="5">
                        <c:v>2005</c:v>
                      </c:pt>
                      <c:pt idx="6">
                        <c:v>2006</c:v>
                      </c:pt>
                      <c:pt idx="7">
                        <c:v>2007</c:v>
                      </c:pt>
                      <c:pt idx="8">
                        <c:v>2008</c:v>
                      </c:pt>
                      <c:pt idx="9">
                        <c:v>2009</c:v>
                      </c:pt>
                      <c:pt idx="10">
                        <c:v>2010</c:v>
                      </c:pt>
                      <c:pt idx="11">
                        <c:v>2011</c:v>
                      </c:pt>
                      <c:pt idx="12">
                        <c:v>2012</c:v>
                      </c:pt>
                      <c:pt idx="13">
                        <c:v>2013</c:v>
                      </c:pt>
                      <c:pt idx="14">
                        <c:v>2014</c:v>
                      </c:pt>
                      <c:pt idx="15">
                        <c:v>2015</c:v>
                      </c:pt>
                      <c:pt idx="16">
                        <c:v>2016</c:v>
                      </c:pt>
                      <c:pt idx="17">
                        <c:v>2017</c:v>
                      </c:pt>
                      <c:pt idx="18">
                        <c:v>2018</c:v>
                      </c:pt>
                      <c:pt idx="19">
                        <c:v>2019</c:v>
                      </c:pt>
                      <c:pt idx="20">
                        <c:v>2020</c:v>
                      </c:pt>
                      <c:pt idx="21">
                        <c:v>2021</c:v>
                      </c:pt>
                      <c:pt idx="22">
                        <c:v>2022</c:v>
                      </c:pt>
                      <c:pt idx="23">
                        <c:v>2023</c:v>
                      </c:pt>
                      <c:pt idx="24">
                        <c:v>2024</c:v>
                      </c:pt>
                      <c:pt idx="25">
                        <c:v>2025</c:v>
                      </c:pt>
                      <c:pt idx="26">
                        <c:v>2026</c:v>
                      </c:pt>
                      <c:pt idx="27">
                        <c:v>2027</c:v>
                      </c:pt>
                      <c:pt idx="28">
                        <c:v>2028</c:v>
                      </c:pt>
                      <c:pt idx="29">
                        <c:v>2029</c:v>
                      </c:pt>
                      <c:pt idx="30">
                        <c:v>2030</c:v>
                      </c:pt>
                      <c:pt idx="31">
                        <c:v>2031</c:v>
                      </c:pt>
                      <c:pt idx="32">
                        <c:v>2032</c:v>
                      </c:pt>
                      <c:pt idx="33">
                        <c:v>2033</c:v>
                      </c:pt>
                      <c:pt idx="34">
                        <c:v>2034</c:v>
                      </c:pt>
                      <c:pt idx="35">
                        <c:v>2035</c:v>
                      </c:pt>
                      <c:pt idx="36">
                        <c:v>2036</c:v>
                      </c:pt>
                      <c:pt idx="37">
                        <c:v>2037</c:v>
                      </c:pt>
                      <c:pt idx="38">
                        <c:v>2038</c:v>
                      </c:pt>
                      <c:pt idx="39">
                        <c:v>2039</c:v>
                      </c:pt>
                      <c:pt idx="40">
                        <c:v>2040</c:v>
                      </c:pt>
                      <c:pt idx="41">
                        <c:v>2041</c:v>
                      </c:pt>
                      <c:pt idx="42">
                        <c:v>2042</c:v>
                      </c:pt>
                      <c:pt idx="43">
                        <c:v>2043</c:v>
                      </c:pt>
                      <c:pt idx="44">
                        <c:v>2044</c:v>
                      </c:pt>
                      <c:pt idx="45">
                        <c:v>2045</c:v>
                      </c:pt>
                      <c:pt idx="46">
                        <c:v>2046</c:v>
                      </c:pt>
                      <c:pt idx="47">
                        <c:v>2047</c:v>
                      </c:pt>
                      <c:pt idx="48">
                        <c:v>2048</c:v>
                      </c:pt>
                      <c:pt idx="49">
                        <c:v>2049</c:v>
                      </c:pt>
                      <c:pt idx="50">
                        <c:v>2050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8'!$C$38:$BA$38</c15:sqref>
                        </c15:formulaRef>
                      </c:ext>
                    </c:extLst>
                    <c:numCache>
                      <c:formatCode>#,##0.00</c:formatCode>
                      <c:ptCount val="51"/>
                      <c:pt idx="0">
                        <c:v>17.176659000000001</c:v>
                      </c:pt>
                      <c:pt idx="1">
                        <c:v>17.144392</c:v>
                      </c:pt>
                      <c:pt idx="2">
                        <c:v>17.350024999999999</c:v>
                      </c:pt>
                      <c:pt idx="3">
                        <c:v>17.259948999999999</c:v>
                      </c:pt>
                      <c:pt idx="4">
                        <c:v>17.489104999999999</c:v>
                      </c:pt>
                      <c:pt idx="5">
                        <c:v>17.892931000000001</c:v>
                      </c:pt>
                      <c:pt idx="6">
                        <c:v>17.759350000000001</c:v>
                      </c:pt>
                      <c:pt idx="7">
                        <c:v>18.290253</c:v>
                      </c:pt>
                      <c:pt idx="8">
                        <c:v>18.446273999999999</c:v>
                      </c:pt>
                      <c:pt idx="9">
                        <c:v>17.928352</c:v>
                      </c:pt>
                      <c:pt idx="10">
                        <c:v>18.094235999999999</c:v>
                      </c:pt>
                      <c:pt idx="11">
                        <c:v>18.007270999999999</c:v>
                      </c:pt>
                      <c:pt idx="12">
                        <c:v>17.442527999999999</c:v>
                      </c:pt>
                      <c:pt idx="13">
                        <c:v>17.944752000000001</c:v>
                      </c:pt>
                      <c:pt idx="14">
                        <c:v>18.262978</c:v>
                      </c:pt>
                      <c:pt idx="15">
                        <c:v>18.143272</c:v>
                      </c:pt>
                      <c:pt idx="16">
                        <c:v>18.010052000000002</c:v>
                      </c:pt>
                      <c:pt idx="17">
                        <c:v>17.869057000000002</c:v>
                      </c:pt>
                      <c:pt idx="18">
                        <c:v>18.389552999999999</c:v>
                      </c:pt>
                      <c:pt idx="19">
                        <c:v>17.948681000000001</c:v>
                      </c:pt>
                      <c:pt idx="20">
                        <c:v>16.668903</c:v>
                      </c:pt>
                      <c:pt idx="21">
                        <c:v>17.304843999999999</c:v>
                      </c:pt>
                      <c:pt idx="22">
                        <c:v>17.634661000000001</c:v>
                      </c:pt>
                      <c:pt idx="23">
                        <c:v>17.272713</c:v>
                      </c:pt>
                      <c:pt idx="24">
                        <c:v>17.253914000000002</c:v>
                      </c:pt>
                      <c:pt idx="25">
                        <c:v>17.252721999999999</c:v>
                      </c:pt>
                      <c:pt idx="26">
                        <c:v>17.240734</c:v>
                      </c:pt>
                      <c:pt idx="27">
                        <c:v>17.205154</c:v>
                      </c:pt>
                      <c:pt idx="28">
                        <c:v>17.258423000000001</c:v>
                      </c:pt>
                      <c:pt idx="29">
                        <c:v>17.309683</c:v>
                      </c:pt>
                      <c:pt idx="30">
                        <c:v>17.335402999999999</c:v>
                      </c:pt>
                      <c:pt idx="31">
                        <c:v>17.404629</c:v>
                      </c:pt>
                      <c:pt idx="32">
                        <c:v>17.476932999999999</c:v>
                      </c:pt>
                      <c:pt idx="33">
                        <c:v>17.505949000000001</c:v>
                      </c:pt>
                      <c:pt idx="34">
                        <c:v>17.546935999999999</c:v>
                      </c:pt>
                      <c:pt idx="35">
                        <c:v>17.604351000000001</c:v>
                      </c:pt>
                      <c:pt idx="36">
                        <c:v>17.660606000000001</c:v>
                      </c:pt>
                      <c:pt idx="37">
                        <c:v>17.690601000000001</c:v>
                      </c:pt>
                      <c:pt idx="38">
                        <c:v>17.694042</c:v>
                      </c:pt>
                      <c:pt idx="39">
                        <c:v>17.693629999999999</c:v>
                      </c:pt>
                      <c:pt idx="40">
                        <c:v>17.705909999999999</c:v>
                      </c:pt>
                      <c:pt idx="41">
                        <c:v>17.736160000000002</c:v>
                      </c:pt>
                      <c:pt idx="42">
                        <c:v>17.789915000000001</c:v>
                      </c:pt>
                      <c:pt idx="43">
                        <c:v>17.851272999999999</c:v>
                      </c:pt>
                      <c:pt idx="44">
                        <c:v>17.914805999999999</c:v>
                      </c:pt>
                      <c:pt idx="45">
                        <c:v>17.982123999999999</c:v>
                      </c:pt>
                      <c:pt idx="46">
                        <c:v>18.038639</c:v>
                      </c:pt>
                      <c:pt idx="47">
                        <c:v>18.087050999999999</c:v>
                      </c:pt>
                      <c:pt idx="48">
                        <c:v>18.155626000000002</c:v>
                      </c:pt>
                      <c:pt idx="49">
                        <c:v>18.248842</c:v>
                      </c:pt>
                      <c:pt idx="50">
                        <c:v>18.348717000000001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31"/>
                <c:order val="3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8'!$B$39</c15:sqref>
                        </c15:formulaRef>
                      </c:ext>
                    </c:extLst>
                    <c:strCache>
                      <c:ptCount val="1"/>
                      <c:pt idx="0">
                        <c:v>High growth / Low ZTC</c:v>
                      </c:pt>
                    </c:strCache>
                  </c:strRef>
                </c:tx>
                <c:spPr>
                  <a:ln w="28575" cap="rnd">
                    <a:noFill/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8'!$C$5:$BA$5</c15:sqref>
                        </c15:formulaRef>
                      </c:ext>
                    </c:extLst>
                    <c:numCache>
                      <c:formatCode>General</c:formatCode>
                      <c:ptCount val="51"/>
                      <c:pt idx="0">
                        <c:v>2000</c:v>
                      </c:pt>
                      <c:pt idx="1">
                        <c:v>2001</c:v>
                      </c:pt>
                      <c:pt idx="2">
                        <c:v>2002</c:v>
                      </c:pt>
                      <c:pt idx="3">
                        <c:v>2003</c:v>
                      </c:pt>
                      <c:pt idx="4">
                        <c:v>2004</c:v>
                      </c:pt>
                      <c:pt idx="5">
                        <c:v>2005</c:v>
                      </c:pt>
                      <c:pt idx="6">
                        <c:v>2006</c:v>
                      </c:pt>
                      <c:pt idx="7">
                        <c:v>2007</c:v>
                      </c:pt>
                      <c:pt idx="8">
                        <c:v>2008</c:v>
                      </c:pt>
                      <c:pt idx="9">
                        <c:v>2009</c:v>
                      </c:pt>
                      <c:pt idx="10">
                        <c:v>2010</c:v>
                      </c:pt>
                      <c:pt idx="11">
                        <c:v>2011</c:v>
                      </c:pt>
                      <c:pt idx="12">
                        <c:v>2012</c:v>
                      </c:pt>
                      <c:pt idx="13">
                        <c:v>2013</c:v>
                      </c:pt>
                      <c:pt idx="14">
                        <c:v>2014</c:v>
                      </c:pt>
                      <c:pt idx="15">
                        <c:v>2015</c:v>
                      </c:pt>
                      <c:pt idx="16">
                        <c:v>2016</c:v>
                      </c:pt>
                      <c:pt idx="17">
                        <c:v>2017</c:v>
                      </c:pt>
                      <c:pt idx="18">
                        <c:v>2018</c:v>
                      </c:pt>
                      <c:pt idx="19">
                        <c:v>2019</c:v>
                      </c:pt>
                      <c:pt idx="20">
                        <c:v>2020</c:v>
                      </c:pt>
                      <c:pt idx="21">
                        <c:v>2021</c:v>
                      </c:pt>
                      <c:pt idx="22">
                        <c:v>2022</c:v>
                      </c:pt>
                      <c:pt idx="23">
                        <c:v>2023</c:v>
                      </c:pt>
                      <c:pt idx="24">
                        <c:v>2024</c:v>
                      </c:pt>
                      <c:pt idx="25">
                        <c:v>2025</c:v>
                      </c:pt>
                      <c:pt idx="26">
                        <c:v>2026</c:v>
                      </c:pt>
                      <c:pt idx="27">
                        <c:v>2027</c:v>
                      </c:pt>
                      <c:pt idx="28">
                        <c:v>2028</c:v>
                      </c:pt>
                      <c:pt idx="29">
                        <c:v>2029</c:v>
                      </c:pt>
                      <c:pt idx="30">
                        <c:v>2030</c:v>
                      </c:pt>
                      <c:pt idx="31">
                        <c:v>2031</c:v>
                      </c:pt>
                      <c:pt idx="32">
                        <c:v>2032</c:v>
                      </c:pt>
                      <c:pt idx="33">
                        <c:v>2033</c:v>
                      </c:pt>
                      <c:pt idx="34">
                        <c:v>2034</c:v>
                      </c:pt>
                      <c:pt idx="35">
                        <c:v>2035</c:v>
                      </c:pt>
                      <c:pt idx="36">
                        <c:v>2036</c:v>
                      </c:pt>
                      <c:pt idx="37">
                        <c:v>2037</c:v>
                      </c:pt>
                      <c:pt idx="38">
                        <c:v>2038</c:v>
                      </c:pt>
                      <c:pt idx="39">
                        <c:v>2039</c:v>
                      </c:pt>
                      <c:pt idx="40">
                        <c:v>2040</c:v>
                      </c:pt>
                      <c:pt idx="41">
                        <c:v>2041</c:v>
                      </c:pt>
                      <c:pt idx="42">
                        <c:v>2042</c:v>
                      </c:pt>
                      <c:pt idx="43">
                        <c:v>2043</c:v>
                      </c:pt>
                      <c:pt idx="44">
                        <c:v>2044</c:v>
                      </c:pt>
                      <c:pt idx="45">
                        <c:v>2045</c:v>
                      </c:pt>
                      <c:pt idx="46">
                        <c:v>2046</c:v>
                      </c:pt>
                      <c:pt idx="47">
                        <c:v>2047</c:v>
                      </c:pt>
                      <c:pt idx="48">
                        <c:v>2048</c:v>
                      </c:pt>
                      <c:pt idx="49">
                        <c:v>2049</c:v>
                      </c:pt>
                      <c:pt idx="50">
                        <c:v>2050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8'!$C$39:$BA$39</c15:sqref>
                        </c15:formulaRef>
                      </c:ext>
                    </c:extLst>
                    <c:numCache>
                      <c:formatCode>#,##0.00</c:formatCode>
                      <c:ptCount val="51"/>
                      <c:pt idx="0">
                        <c:v>17.176659000000001</c:v>
                      </c:pt>
                      <c:pt idx="1">
                        <c:v>17.144392</c:v>
                      </c:pt>
                      <c:pt idx="2">
                        <c:v>17.350024999999999</c:v>
                      </c:pt>
                      <c:pt idx="3">
                        <c:v>17.259948999999999</c:v>
                      </c:pt>
                      <c:pt idx="4">
                        <c:v>17.489104999999999</c:v>
                      </c:pt>
                      <c:pt idx="5">
                        <c:v>17.892931000000001</c:v>
                      </c:pt>
                      <c:pt idx="6">
                        <c:v>17.759350000000001</c:v>
                      </c:pt>
                      <c:pt idx="7">
                        <c:v>18.290253</c:v>
                      </c:pt>
                      <c:pt idx="8">
                        <c:v>18.446273999999999</c:v>
                      </c:pt>
                      <c:pt idx="9">
                        <c:v>17.928352</c:v>
                      </c:pt>
                      <c:pt idx="10">
                        <c:v>18.094235999999999</c:v>
                      </c:pt>
                      <c:pt idx="11">
                        <c:v>18.007270999999999</c:v>
                      </c:pt>
                      <c:pt idx="12">
                        <c:v>17.442527999999999</c:v>
                      </c:pt>
                      <c:pt idx="13">
                        <c:v>17.944752000000001</c:v>
                      </c:pt>
                      <c:pt idx="14">
                        <c:v>18.262978</c:v>
                      </c:pt>
                      <c:pt idx="15">
                        <c:v>18.143272</c:v>
                      </c:pt>
                      <c:pt idx="16">
                        <c:v>18.010052000000002</c:v>
                      </c:pt>
                      <c:pt idx="17">
                        <c:v>17.869057000000002</c:v>
                      </c:pt>
                      <c:pt idx="18">
                        <c:v>18.389552999999999</c:v>
                      </c:pt>
                      <c:pt idx="19">
                        <c:v>17.948681000000001</c:v>
                      </c:pt>
                      <c:pt idx="20">
                        <c:v>16.668903</c:v>
                      </c:pt>
                      <c:pt idx="21">
                        <c:v>17.304846000000001</c:v>
                      </c:pt>
                      <c:pt idx="22">
                        <c:v>17.633564</c:v>
                      </c:pt>
                      <c:pt idx="23">
                        <c:v>17.271708</c:v>
                      </c:pt>
                      <c:pt idx="24">
                        <c:v>17.25346</c:v>
                      </c:pt>
                      <c:pt idx="25">
                        <c:v>17.286541</c:v>
                      </c:pt>
                      <c:pt idx="26">
                        <c:v>17.293026000000001</c:v>
                      </c:pt>
                      <c:pt idx="27">
                        <c:v>17.276897000000002</c:v>
                      </c:pt>
                      <c:pt idx="28">
                        <c:v>17.336281</c:v>
                      </c:pt>
                      <c:pt idx="29">
                        <c:v>17.377099999999999</c:v>
                      </c:pt>
                      <c:pt idx="30">
                        <c:v>17.422211000000001</c:v>
                      </c:pt>
                      <c:pt idx="31">
                        <c:v>17.494758999999998</c:v>
                      </c:pt>
                      <c:pt idx="32">
                        <c:v>17.592407000000001</c:v>
                      </c:pt>
                      <c:pt idx="33">
                        <c:v>17.667017000000001</c:v>
                      </c:pt>
                      <c:pt idx="34">
                        <c:v>17.733070000000001</c:v>
                      </c:pt>
                      <c:pt idx="35">
                        <c:v>17.782429</c:v>
                      </c:pt>
                      <c:pt idx="36">
                        <c:v>17.871407000000001</c:v>
                      </c:pt>
                      <c:pt idx="37">
                        <c:v>17.917473000000001</c:v>
                      </c:pt>
                      <c:pt idx="38">
                        <c:v>17.871753999999999</c:v>
                      </c:pt>
                      <c:pt idx="39">
                        <c:v>17.806004000000001</c:v>
                      </c:pt>
                      <c:pt idx="40">
                        <c:v>17.735077</c:v>
                      </c:pt>
                      <c:pt idx="41">
                        <c:v>17.707301999999999</c:v>
                      </c:pt>
                      <c:pt idx="42">
                        <c:v>17.725829999999998</c:v>
                      </c:pt>
                      <c:pt idx="43">
                        <c:v>17.754511000000001</c:v>
                      </c:pt>
                      <c:pt idx="44">
                        <c:v>17.833114999999999</c:v>
                      </c:pt>
                      <c:pt idx="45">
                        <c:v>17.861778000000001</c:v>
                      </c:pt>
                      <c:pt idx="46">
                        <c:v>17.894707</c:v>
                      </c:pt>
                      <c:pt idx="47">
                        <c:v>17.938385</c:v>
                      </c:pt>
                      <c:pt idx="48">
                        <c:v>18.063526</c:v>
                      </c:pt>
                      <c:pt idx="49">
                        <c:v>18.146107000000001</c:v>
                      </c:pt>
                      <c:pt idx="50">
                        <c:v>18.283010000000001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32"/>
                <c:order val="3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8'!$B$40</c15:sqref>
                        </c15:formulaRef>
                      </c:ext>
                    </c:extLst>
                    <c:strCache>
                      <c:ptCount val="1"/>
                      <c:pt idx="0">
                        <c:v>Low growth / High ZTC</c:v>
                      </c:pt>
                    </c:strCache>
                  </c:strRef>
                </c:tx>
                <c:spPr>
                  <a:ln w="28575" cap="rnd">
                    <a:noFill/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8'!$C$5:$BA$5</c15:sqref>
                        </c15:formulaRef>
                      </c:ext>
                    </c:extLst>
                    <c:numCache>
                      <c:formatCode>General</c:formatCode>
                      <c:ptCount val="51"/>
                      <c:pt idx="0">
                        <c:v>2000</c:v>
                      </c:pt>
                      <c:pt idx="1">
                        <c:v>2001</c:v>
                      </c:pt>
                      <c:pt idx="2">
                        <c:v>2002</c:v>
                      </c:pt>
                      <c:pt idx="3">
                        <c:v>2003</c:v>
                      </c:pt>
                      <c:pt idx="4">
                        <c:v>2004</c:v>
                      </c:pt>
                      <c:pt idx="5">
                        <c:v>2005</c:v>
                      </c:pt>
                      <c:pt idx="6">
                        <c:v>2006</c:v>
                      </c:pt>
                      <c:pt idx="7">
                        <c:v>2007</c:v>
                      </c:pt>
                      <c:pt idx="8">
                        <c:v>2008</c:v>
                      </c:pt>
                      <c:pt idx="9">
                        <c:v>2009</c:v>
                      </c:pt>
                      <c:pt idx="10">
                        <c:v>2010</c:v>
                      </c:pt>
                      <c:pt idx="11">
                        <c:v>2011</c:v>
                      </c:pt>
                      <c:pt idx="12">
                        <c:v>2012</c:v>
                      </c:pt>
                      <c:pt idx="13">
                        <c:v>2013</c:v>
                      </c:pt>
                      <c:pt idx="14">
                        <c:v>2014</c:v>
                      </c:pt>
                      <c:pt idx="15">
                        <c:v>2015</c:v>
                      </c:pt>
                      <c:pt idx="16">
                        <c:v>2016</c:v>
                      </c:pt>
                      <c:pt idx="17">
                        <c:v>2017</c:v>
                      </c:pt>
                      <c:pt idx="18">
                        <c:v>2018</c:v>
                      </c:pt>
                      <c:pt idx="19">
                        <c:v>2019</c:v>
                      </c:pt>
                      <c:pt idx="20">
                        <c:v>2020</c:v>
                      </c:pt>
                      <c:pt idx="21">
                        <c:v>2021</c:v>
                      </c:pt>
                      <c:pt idx="22">
                        <c:v>2022</c:v>
                      </c:pt>
                      <c:pt idx="23">
                        <c:v>2023</c:v>
                      </c:pt>
                      <c:pt idx="24">
                        <c:v>2024</c:v>
                      </c:pt>
                      <c:pt idx="25">
                        <c:v>2025</c:v>
                      </c:pt>
                      <c:pt idx="26">
                        <c:v>2026</c:v>
                      </c:pt>
                      <c:pt idx="27">
                        <c:v>2027</c:v>
                      </c:pt>
                      <c:pt idx="28">
                        <c:v>2028</c:v>
                      </c:pt>
                      <c:pt idx="29">
                        <c:v>2029</c:v>
                      </c:pt>
                      <c:pt idx="30">
                        <c:v>2030</c:v>
                      </c:pt>
                      <c:pt idx="31">
                        <c:v>2031</c:v>
                      </c:pt>
                      <c:pt idx="32">
                        <c:v>2032</c:v>
                      </c:pt>
                      <c:pt idx="33">
                        <c:v>2033</c:v>
                      </c:pt>
                      <c:pt idx="34">
                        <c:v>2034</c:v>
                      </c:pt>
                      <c:pt idx="35">
                        <c:v>2035</c:v>
                      </c:pt>
                      <c:pt idx="36">
                        <c:v>2036</c:v>
                      </c:pt>
                      <c:pt idx="37">
                        <c:v>2037</c:v>
                      </c:pt>
                      <c:pt idx="38">
                        <c:v>2038</c:v>
                      </c:pt>
                      <c:pt idx="39">
                        <c:v>2039</c:v>
                      </c:pt>
                      <c:pt idx="40">
                        <c:v>2040</c:v>
                      </c:pt>
                      <c:pt idx="41">
                        <c:v>2041</c:v>
                      </c:pt>
                      <c:pt idx="42">
                        <c:v>2042</c:v>
                      </c:pt>
                      <c:pt idx="43">
                        <c:v>2043</c:v>
                      </c:pt>
                      <c:pt idx="44">
                        <c:v>2044</c:v>
                      </c:pt>
                      <c:pt idx="45">
                        <c:v>2045</c:v>
                      </c:pt>
                      <c:pt idx="46">
                        <c:v>2046</c:v>
                      </c:pt>
                      <c:pt idx="47">
                        <c:v>2047</c:v>
                      </c:pt>
                      <c:pt idx="48">
                        <c:v>2048</c:v>
                      </c:pt>
                      <c:pt idx="49">
                        <c:v>2049</c:v>
                      </c:pt>
                      <c:pt idx="50">
                        <c:v>2050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8'!$C$40:$BA$40</c15:sqref>
                        </c15:formulaRef>
                      </c:ext>
                    </c:extLst>
                    <c:numCache>
                      <c:formatCode>#,##0.00</c:formatCode>
                      <c:ptCount val="51"/>
                      <c:pt idx="0">
                        <c:v>17.176659000000001</c:v>
                      </c:pt>
                      <c:pt idx="1">
                        <c:v>17.144392</c:v>
                      </c:pt>
                      <c:pt idx="2">
                        <c:v>17.350024999999999</c:v>
                      </c:pt>
                      <c:pt idx="3">
                        <c:v>17.259948999999999</c:v>
                      </c:pt>
                      <c:pt idx="4">
                        <c:v>17.489104999999999</c:v>
                      </c:pt>
                      <c:pt idx="5">
                        <c:v>17.892931000000001</c:v>
                      </c:pt>
                      <c:pt idx="6">
                        <c:v>17.759350000000001</c:v>
                      </c:pt>
                      <c:pt idx="7">
                        <c:v>18.290253</c:v>
                      </c:pt>
                      <c:pt idx="8">
                        <c:v>18.446273999999999</c:v>
                      </c:pt>
                      <c:pt idx="9">
                        <c:v>17.928352</c:v>
                      </c:pt>
                      <c:pt idx="10">
                        <c:v>18.094235999999999</c:v>
                      </c:pt>
                      <c:pt idx="11">
                        <c:v>18.007270999999999</c:v>
                      </c:pt>
                      <c:pt idx="12">
                        <c:v>17.442527999999999</c:v>
                      </c:pt>
                      <c:pt idx="13">
                        <c:v>17.944752000000001</c:v>
                      </c:pt>
                      <c:pt idx="14">
                        <c:v>18.262978</c:v>
                      </c:pt>
                      <c:pt idx="15">
                        <c:v>18.143272</c:v>
                      </c:pt>
                      <c:pt idx="16">
                        <c:v>18.010052000000002</c:v>
                      </c:pt>
                      <c:pt idx="17">
                        <c:v>17.869057000000002</c:v>
                      </c:pt>
                      <c:pt idx="18">
                        <c:v>18.389552999999999</c:v>
                      </c:pt>
                      <c:pt idx="19">
                        <c:v>17.948681000000001</c:v>
                      </c:pt>
                      <c:pt idx="20">
                        <c:v>16.668903</c:v>
                      </c:pt>
                      <c:pt idx="21">
                        <c:v>17.304848</c:v>
                      </c:pt>
                      <c:pt idx="22">
                        <c:v>17.635363000000002</c:v>
                      </c:pt>
                      <c:pt idx="23">
                        <c:v>17.298622000000002</c:v>
                      </c:pt>
                      <c:pt idx="24">
                        <c:v>17.281459999999999</c:v>
                      </c:pt>
                      <c:pt idx="25">
                        <c:v>17.229233000000001</c:v>
                      </c:pt>
                      <c:pt idx="26">
                        <c:v>17.154367000000001</c:v>
                      </c:pt>
                      <c:pt idx="27">
                        <c:v>17.057666999999999</c:v>
                      </c:pt>
                      <c:pt idx="28">
                        <c:v>17.076734999999999</c:v>
                      </c:pt>
                      <c:pt idx="29">
                        <c:v>17.116018</c:v>
                      </c:pt>
                      <c:pt idx="30">
                        <c:v>17.145668000000001</c:v>
                      </c:pt>
                      <c:pt idx="31">
                        <c:v>17.209582999999999</c:v>
                      </c:pt>
                      <c:pt idx="32">
                        <c:v>17.295012</c:v>
                      </c:pt>
                      <c:pt idx="33">
                        <c:v>17.305059</c:v>
                      </c:pt>
                      <c:pt idx="34">
                        <c:v>17.355056999999999</c:v>
                      </c:pt>
                      <c:pt idx="35">
                        <c:v>17.414325999999999</c:v>
                      </c:pt>
                      <c:pt idx="36">
                        <c:v>17.481746999999999</c:v>
                      </c:pt>
                      <c:pt idx="37">
                        <c:v>17.519573000000001</c:v>
                      </c:pt>
                      <c:pt idx="38">
                        <c:v>17.516266000000002</c:v>
                      </c:pt>
                      <c:pt idx="39">
                        <c:v>17.499690999999999</c:v>
                      </c:pt>
                      <c:pt idx="40">
                        <c:v>17.509117</c:v>
                      </c:pt>
                      <c:pt idx="41">
                        <c:v>17.528441999999998</c:v>
                      </c:pt>
                      <c:pt idx="42">
                        <c:v>17.560692</c:v>
                      </c:pt>
                      <c:pt idx="43">
                        <c:v>17.609188</c:v>
                      </c:pt>
                      <c:pt idx="44">
                        <c:v>17.658228000000001</c:v>
                      </c:pt>
                      <c:pt idx="45">
                        <c:v>17.707135999999998</c:v>
                      </c:pt>
                      <c:pt idx="46">
                        <c:v>17.763466000000001</c:v>
                      </c:pt>
                      <c:pt idx="47">
                        <c:v>17.829075</c:v>
                      </c:pt>
                      <c:pt idx="48">
                        <c:v>17.889990000000001</c:v>
                      </c:pt>
                      <c:pt idx="49">
                        <c:v>17.953330999999999</c:v>
                      </c:pt>
                      <c:pt idx="50">
                        <c:v>18.033165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33"/>
                <c:order val="3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8'!$B$41</c15:sqref>
                        </c15:formulaRef>
                      </c:ext>
                    </c:extLst>
                    <c:strCache>
                      <c:ptCount val="1"/>
                      <c:pt idx="0">
                        <c:v>Low growth / Low ZTC</c:v>
                      </c:pt>
                    </c:strCache>
                  </c:strRef>
                </c:tx>
                <c:spPr>
                  <a:ln w="28575" cap="rnd">
                    <a:noFill/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8'!$C$5:$BA$5</c15:sqref>
                        </c15:formulaRef>
                      </c:ext>
                    </c:extLst>
                    <c:numCache>
                      <c:formatCode>General</c:formatCode>
                      <c:ptCount val="51"/>
                      <c:pt idx="0">
                        <c:v>2000</c:v>
                      </c:pt>
                      <c:pt idx="1">
                        <c:v>2001</c:v>
                      </c:pt>
                      <c:pt idx="2">
                        <c:v>2002</c:v>
                      </c:pt>
                      <c:pt idx="3">
                        <c:v>2003</c:v>
                      </c:pt>
                      <c:pt idx="4">
                        <c:v>2004</c:v>
                      </c:pt>
                      <c:pt idx="5">
                        <c:v>2005</c:v>
                      </c:pt>
                      <c:pt idx="6">
                        <c:v>2006</c:v>
                      </c:pt>
                      <c:pt idx="7">
                        <c:v>2007</c:v>
                      </c:pt>
                      <c:pt idx="8">
                        <c:v>2008</c:v>
                      </c:pt>
                      <c:pt idx="9">
                        <c:v>2009</c:v>
                      </c:pt>
                      <c:pt idx="10">
                        <c:v>2010</c:v>
                      </c:pt>
                      <c:pt idx="11">
                        <c:v>2011</c:v>
                      </c:pt>
                      <c:pt idx="12">
                        <c:v>2012</c:v>
                      </c:pt>
                      <c:pt idx="13">
                        <c:v>2013</c:v>
                      </c:pt>
                      <c:pt idx="14">
                        <c:v>2014</c:v>
                      </c:pt>
                      <c:pt idx="15">
                        <c:v>2015</c:v>
                      </c:pt>
                      <c:pt idx="16">
                        <c:v>2016</c:v>
                      </c:pt>
                      <c:pt idx="17">
                        <c:v>2017</c:v>
                      </c:pt>
                      <c:pt idx="18">
                        <c:v>2018</c:v>
                      </c:pt>
                      <c:pt idx="19">
                        <c:v>2019</c:v>
                      </c:pt>
                      <c:pt idx="20">
                        <c:v>2020</c:v>
                      </c:pt>
                      <c:pt idx="21">
                        <c:v>2021</c:v>
                      </c:pt>
                      <c:pt idx="22">
                        <c:v>2022</c:v>
                      </c:pt>
                      <c:pt idx="23">
                        <c:v>2023</c:v>
                      </c:pt>
                      <c:pt idx="24">
                        <c:v>2024</c:v>
                      </c:pt>
                      <c:pt idx="25">
                        <c:v>2025</c:v>
                      </c:pt>
                      <c:pt idx="26">
                        <c:v>2026</c:v>
                      </c:pt>
                      <c:pt idx="27">
                        <c:v>2027</c:v>
                      </c:pt>
                      <c:pt idx="28">
                        <c:v>2028</c:v>
                      </c:pt>
                      <c:pt idx="29">
                        <c:v>2029</c:v>
                      </c:pt>
                      <c:pt idx="30">
                        <c:v>2030</c:v>
                      </c:pt>
                      <c:pt idx="31">
                        <c:v>2031</c:v>
                      </c:pt>
                      <c:pt idx="32">
                        <c:v>2032</c:v>
                      </c:pt>
                      <c:pt idx="33">
                        <c:v>2033</c:v>
                      </c:pt>
                      <c:pt idx="34">
                        <c:v>2034</c:v>
                      </c:pt>
                      <c:pt idx="35">
                        <c:v>2035</c:v>
                      </c:pt>
                      <c:pt idx="36">
                        <c:v>2036</c:v>
                      </c:pt>
                      <c:pt idx="37">
                        <c:v>2037</c:v>
                      </c:pt>
                      <c:pt idx="38">
                        <c:v>2038</c:v>
                      </c:pt>
                      <c:pt idx="39">
                        <c:v>2039</c:v>
                      </c:pt>
                      <c:pt idx="40">
                        <c:v>2040</c:v>
                      </c:pt>
                      <c:pt idx="41">
                        <c:v>2041</c:v>
                      </c:pt>
                      <c:pt idx="42">
                        <c:v>2042</c:v>
                      </c:pt>
                      <c:pt idx="43">
                        <c:v>2043</c:v>
                      </c:pt>
                      <c:pt idx="44">
                        <c:v>2044</c:v>
                      </c:pt>
                      <c:pt idx="45">
                        <c:v>2045</c:v>
                      </c:pt>
                      <c:pt idx="46">
                        <c:v>2046</c:v>
                      </c:pt>
                      <c:pt idx="47">
                        <c:v>2047</c:v>
                      </c:pt>
                      <c:pt idx="48">
                        <c:v>2048</c:v>
                      </c:pt>
                      <c:pt idx="49">
                        <c:v>2049</c:v>
                      </c:pt>
                      <c:pt idx="50">
                        <c:v>2050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8'!$C$41:$BA$41</c15:sqref>
                        </c15:formulaRef>
                      </c:ext>
                    </c:extLst>
                    <c:numCache>
                      <c:formatCode>#,##0.00</c:formatCode>
                      <c:ptCount val="51"/>
                      <c:pt idx="0">
                        <c:v>17.176659000000001</c:v>
                      </c:pt>
                      <c:pt idx="1">
                        <c:v>17.144392</c:v>
                      </c:pt>
                      <c:pt idx="2">
                        <c:v>17.350024999999999</c:v>
                      </c:pt>
                      <c:pt idx="3">
                        <c:v>17.259948999999999</c:v>
                      </c:pt>
                      <c:pt idx="4">
                        <c:v>17.489104999999999</c:v>
                      </c:pt>
                      <c:pt idx="5">
                        <c:v>17.892931000000001</c:v>
                      </c:pt>
                      <c:pt idx="6">
                        <c:v>17.759350000000001</c:v>
                      </c:pt>
                      <c:pt idx="7">
                        <c:v>18.290253</c:v>
                      </c:pt>
                      <c:pt idx="8">
                        <c:v>18.446273999999999</c:v>
                      </c:pt>
                      <c:pt idx="9">
                        <c:v>17.928352</c:v>
                      </c:pt>
                      <c:pt idx="10">
                        <c:v>18.094235999999999</c:v>
                      </c:pt>
                      <c:pt idx="11">
                        <c:v>18.007270999999999</c:v>
                      </c:pt>
                      <c:pt idx="12">
                        <c:v>17.442527999999999</c:v>
                      </c:pt>
                      <c:pt idx="13">
                        <c:v>17.944752000000001</c:v>
                      </c:pt>
                      <c:pt idx="14">
                        <c:v>18.262978</c:v>
                      </c:pt>
                      <c:pt idx="15">
                        <c:v>18.143272</c:v>
                      </c:pt>
                      <c:pt idx="16">
                        <c:v>18.010052000000002</c:v>
                      </c:pt>
                      <c:pt idx="17">
                        <c:v>17.869057000000002</c:v>
                      </c:pt>
                      <c:pt idx="18">
                        <c:v>18.389552999999999</c:v>
                      </c:pt>
                      <c:pt idx="19">
                        <c:v>17.948681000000001</c:v>
                      </c:pt>
                      <c:pt idx="20">
                        <c:v>16.668903</c:v>
                      </c:pt>
                      <c:pt idx="21">
                        <c:v>17.304852</c:v>
                      </c:pt>
                      <c:pt idx="22">
                        <c:v>17.635207999999999</c:v>
                      </c:pt>
                      <c:pt idx="23">
                        <c:v>17.297691</c:v>
                      </c:pt>
                      <c:pt idx="24">
                        <c:v>17.283512000000002</c:v>
                      </c:pt>
                      <c:pt idx="25">
                        <c:v>17.259284999999998</c:v>
                      </c:pt>
                      <c:pt idx="26">
                        <c:v>17.192741000000002</c:v>
                      </c:pt>
                      <c:pt idx="27">
                        <c:v>17.117491000000001</c:v>
                      </c:pt>
                      <c:pt idx="28">
                        <c:v>17.154464999999998</c:v>
                      </c:pt>
                      <c:pt idx="29">
                        <c:v>17.198623999999999</c:v>
                      </c:pt>
                      <c:pt idx="30">
                        <c:v>17.243689</c:v>
                      </c:pt>
                      <c:pt idx="31">
                        <c:v>17.353321000000001</c:v>
                      </c:pt>
                      <c:pt idx="32">
                        <c:v>17.452891999999999</c:v>
                      </c:pt>
                      <c:pt idx="33">
                        <c:v>17.535060999999999</c:v>
                      </c:pt>
                      <c:pt idx="34">
                        <c:v>17.663433000000001</c:v>
                      </c:pt>
                      <c:pt idx="35">
                        <c:v>17.774189</c:v>
                      </c:pt>
                      <c:pt idx="36">
                        <c:v>17.827679</c:v>
                      </c:pt>
                      <c:pt idx="37">
                        <c:v>17.842303999999999</c:v>
                      </c:pt>
                      <c:pt idx="38">
                        <c:v>17.778480999999999</c:v>
                      </c:pt>
                      <c:pt idx="39">
                        <c:v>17.696434</c:v>
                      </c:pt>
                      <c:pt idx="40">
                        <c:v>17.629166000000001</c:v>
                      </c:pt>
                      <c:pt idx="41">
                        <c:v>17.641933000000002</c:v>
                      </c:pt>
                      <c:pt idx="42">
                        <c:v>17.643554999999999</c:v>
                      </c:pt>
                      <c:pt idx="43">
                        <c:v>17.634668000000001</c:v>
                      </c:pt>
                      <c:pt idx="44">
                        <c:v>17.666696999999999</c:v>
                      </c:pt>
                      <c:pt idx="45">
                        <c:v>17.698055</c:v>
                      </c:pt>
                      <c:pt idx="46">
                        <c:v>17.810333</c:v>
                      </c:pt>
                      <c:pt idx="47">
                        <c:v>17.840893000000001</c:v>
                      </c:pt>
                      <c:pt idx="48">
                        <c:v>17.925514</c:v>
                      </c:pt>
                      <c:pt idx="49">
                        <c:v>18.056730000000002</c:v>
                      </c:pt>
                      <c:pt idx="50">
                        <c:v>18.167998999999998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34"/>
                <c:order val="3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8'!$B$42</c15:sqref>
                        </c15:formulaRef>
                      </c:ext>
                    </c:extLst>
                    <c:strCache>
                      <c:ptCount val="1"/>
                      <c:pt idx="0">
                        <c:v>min_com</c:v>
                      </c:pt>
                    </c:strCache>
                  </c:strRef>
                </c:tx>
                <c:spPr>
                  <a:ln w="28575" cap="rnd">
                    <a:noFill/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8'!$C$5:$BA$5</c15:sqref>
                        </c15:formulaRef>
                      </c:ext>
                    </c:extLst>
                    <c:numCache>
                      <c:formatCode>General</c:formatCode>
                      <c:ptCount val="51"/>
                      <c:pt idx="0">
                        <c:v>2000</c:v>
                      </c:pt>
                      <c:pt idx="1">
                        <c:v>2001</c:v>
                      </c:pt>
                      <c:pt idx="2">
                        <c:v>2002</c:v>
                      </c:pt>
                      <c:pt idx="3">
                        <c:v>2003</c:v>
                      </c:pt>
                      <c:pt idx="4">
                        <c:v>2004</c:v>
                      </c:pt>
                      <c:pt idx="5">
                        <c:v>2005</c:v>
                      </c:pt>
                      <c:pt idx="6">
                        <c:v>2006</c:v>
                      </c:pt>
                      <c:pt idx="7">
                        <c:v>2007</c:v>
                      </c:pt>
                      <c:pt idx="8">
                        <c:v>2008</c:v>
                      </c:pt>
                      <c:pt idx="9">
                        <c:v>2009</c:v>
                      </c:pt>
                      <c:pt idx="10">
                        <c:v>2010</c:v>
                      </c:pt>
                      <c:pt idx="11">
                        <c:v>2011</c:v>
                      </c:pt>
                      <c:pt idx="12">
                        <c:v>2012</c:v>
                      </c:pt>
                      <c:pt idx="13">
                        <c:v>2013</c:v>
                      </c:pt>
                      <c:pt idx="14">
                        <c:v>2014</c:v>
                      </c:pt>
                      <c:pt idx="15">
                        <c:v>2015</c:v>
                      </c:pt>
                      <c:pt idx="16">
                        <c:v>2016</c:v>
                      </c:pt>
                      <c:pt idx="17">
                        <c:v>2017</c:v>
                      </c:pt>
                      <c:pt idx="18">
                        <c:v>2018</c:v>
                      </c:pt>
                      <c:pt idx="19">
                        <c:v>2019</c:v>
                      </c:pt>
                      <c:pt idx="20">
                        <c:v>2020</c:v>
                      </c:pt>
                      <c:pt idx="21">
                        <c:v>2021</c:v>
                      </c:pt>
                      <c:pt idx="22">
                        <c:v>2022</c:v>
                      </c:pt>
                      <c:pt idx="23">
                        <c:v>2023</c:v>
                      </c:pt>
                      <c:pt idx="24">
                        <c:v>2024</c:v>
                      </c:pt>
                      <c:pt idx="25">
                        <c:v>2025</c:v>
                      </c:pt>
                      <c:pt idx="26">
                        <c:v>2026</c:v>
                      </c:pt>
                      <c:pt idx="27">
                        <c:v>2027</c:v>
                      </c:pt>
                      <c:pt idx="28">
                        <c:v>2028</c:v>
                      </c:pt>
                      <c:pt idx="29">
                        <c:v>2029</c:v>
                      </c:pt>
                      <c:pt idx="30">
                        <c:v>2030</c:v>
                      </c:pt>
                      <c:pt idx="31">
                        <c:v>2031</c:v>
                      </c:pt>
                      <c:pt idx="32">
                        <c:v>2032</c:v>
                      </c:pt>
                      <c:pt idx="33">
                        <c:v>2033</c:v>
                      </c:pt>
                      <c:pt idx="34">
                        <c:v>2034</c:v>
                      </c:pt>
                      <c:pt idx="35">
                        <c:v>2035</c:v>
                      </c:pt>
                      <c:pt idx="36">
                        <c:v>2036</c:v>
                      </c:pt>
                      <c:pt idx="37">
                        <c:v>2037</c:v>
                      </c:pt>
                      <c:pt idx="38">
                        <c:v>2038</c:v>
                      </c:pt>
                      <c:pt idx="39">
                        <c:v>2039</c:v>
                      </c:pt>
                      <c:pt idx="40">
                        <c:v>2040</c:v>
                      </c:pt>
                      <c:pt idx="41">
                        <c:v>2041</c:v>
                      </c:pt>
                      <c:pt idx="42">
                        <c:v>2042</c:v>
                      </c:pt>
                      <c:pt idx="43">
                        <c:v>2043</c:v>
                      </c:pt>
                      <c:pt idx="44">
                        <c:v>2044</c:v>
                      </c:pt>
                      <c:pt idx="45">
                        <c:v>2045</c:v>
                      </c:pt>
                      <c:pt idx="46">
                        <c:v>2046</c:v>
                      </c:pt>
                      <c:pt idx="47">
                        <c:v>2047</c:v>
                      </c:pt>
                      <c:pt idx="48">
                        <c:v>2048</c:v>
                      </c:pt>
                      <c:pt idx="49">
                        <c:v>2049</c:v>
                      </c:pt>
                      <c:pt idx="50">
                        <c:v>2050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8'!$C$42:$BA$42</c15:sqref>
                        </c15:formulaRef>
                      </c:ext>
                    </c:extLst>
                    <c:numCache>
                      <c:formatCode>#,##0.00</c:formatCode>
                      <c:ptCount val="51"/>
                      <c:pt idx="0">
                        <c:v>17.176659000000001</c:v>
                      </c:pt>
                      <c:pt idx="1">
                        <c:v>17.144392</c:v>
                      </c:pt>
                      <c:pt idx="2">
                        <c:v>17.350024999999999</c:v>
                      </c:pt>
                      <c:pt idx="3">
                        <c:v>17.259948999999999</c:v>
                      </c:pt>
                      <c:pt idx="4">
                        <c:v>17.489104999999999</c:v>
                      </c:pt>
                      <c:pt idx="5">
                        <c:v>17.892931000000001</c:v>
                      </c:pt>
                      <c:pt idx="6">
                        <c:v>17.759350000000001</c:v>
                      </c:pt>
                      <c:pt idx="7">
                        <c:v>18.290253</c:v>
                      </c:pt>
                      <c:pt idx="8">
                        <c:v>18.446273999999999</c:v>
                      </c:pt>
                      <c:pt idx="9">
                        <c:v>17.928352</c:v>
                      </c:pt>
                      <c:pt idx="10">
                        <c:v>18.094235999999999</c:v>
                      </c:pt>
                      <c:pt idx="11">
                        <c:v>18.007270999999999</c:v>
                      </c:pt>
                      <c:pt idx="12">
                        <c:v>17.442527999999999</c:v>
                      </c:pt>
                      <c:pt idx="13">
                        <c:v>17.944749999999999</c:v>
                      </c:pt>
                      <c:pt idx="14">
                        <c:v>18.262978</c:v>
                      </c:pt>
                      <c:pt idx="15">
                        <c:v>18.143272</c:v>
                      </c:pt>
                      <c:pt idx="16">
                        <c:v>18.010052000000002</c:v>
                      </c:pt>
                      <c:pt idx="17">
                        <c:v>17.869057000000002</c:v>
                      </c:pt>
                      <c:pt idx="18">
                        <c:v>18.389551000000001</c:v>
                      </c:pt>
                      <c:pt idx="19">
                        <c:v>17.948681000000001</c:v>
                      </c:pt>
                      <c:pt idx="20">
                        <c:v>16.668903</c:v>
                      </c:pt>
                      <c:pt idx="21">
                        <c:v>17.304306</c:v>
                      </c:pt>
                      <c:pt idx="22">
                        <c:v>17.632801000000001</c:v>
                      </c:pt>
                      <c:pt idx="23">
                        <c:v>17.256585999999999</c:v>
                      </c:pt>
                      <c:pt idx="24">
                        <c:v>17.213111999999999</c:v>
                      </c:pt>
                      <c:pt idx="25">
                        <c:v>17.164149999999999</c:v>
                      </c:pt>
                      <c:pt idx="26">
                        <c:v>17.092182000000001</c:v>
                      </c:pt>
                      <c:pt idx="27">
                        <c:v>16.969954999999999</c:v>
                      </c:pt>
                      <c:pt idx="28">
                        <c:v>16.946095</c:v>
                      </c:pt>
                      <c:pt idx="29">
                        <c:v>16.939136999999999</c:v>
                      </c:pt>
                      <c:pt idx="30">
                        <c:v>16.949718000000001</c:v>
                      </c:pt>
                      <c:pt idx="31">
                        <c:v>16.974322999999998</c:v>
                      </c:pt>
                      <c:pt idx="32">
                        <c:v>17.025669000000001</c:v>
                      </c:pt>
                      <c:pt idx="33">
                        <c:v>17.046513000000001</c:v>
                      </c:pt>
                      <c:pt idx="34">
                        <c:v>17.05208</c:v>
                      </c:pt>
                      <c:pt idx="35">
                        <c:v>17.06962</c:v>
                      </c:pt>
                      <c:pt idx="36">
                        <c:v>17.097626000000002</c:v>
                      </c:pt>
                      <c:pt idx="37">
                        <c:v>17.122765000000001</c:v>
                      </c:pt>
                      <c:pt idx="38">
                        <c:v>17.109753000000001</c:v>
                      </c:pt>
                      <c:pt idx="39">
                        <c:v>17.114578000000002</c:v>
                      </c:pt>
                      <c:pt idx="40">
                        <c:v>17.136876999999998</c:v>
                      </c:pt>
                      <c:pt idx="41">
                        <c:v>17.164135000000002</c:v>
                      </c:pt>
                      <c:pt idx="42">
                        <c:v>17.203741000000001</c:v>
                      </c:pt>
                      <c:pt idx="43">
                        <c:v>17.261309000000001</c:v>
                      </c:pt>
                      <c:pt idx="44">
                        <c:v>17.325973999999999</c:v>
                      </c:pt>
                      <c:pt idx="45">
                        <c:v>17.391124999999999</c:v>
                      </c:pt>
                      <c:pt idx="46">
                        <c:v>17.45768</c:v>
                      </c:pt>
                      <c:pt idx="47">
                        <c:v>17.519075000000001</c:v>
                      </c:pt>
                      <c:pt idx="48">
                        <c:v>17.598738000000001</c:v>
                      </c:pt>
                      <c:pt idx="49">
                        <c:v>17.685165000000001</c:v>
                      </c:pt>
                      <c:pt idx="50">
                        <c:v>17.769154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35"/>
                <c:order val="3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8'!$B$43</c15:sqref>
                        </c15:formulaRef>
                      </c:ext>
                    </c:extLst>
                    <c:strCache>
                      <c:ptCount val="1"/>
                      <c:pt idx="0">
                        <c:v>max_com</c:v>
                      </c:pt>
                    </c:strCache>
                  </c:strRef>
                </c:tx>
                <c:spPr>
                  <a:ln w="28575" cap="rnd">
                    <a:noFill/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8'!$C$5:$BA$5</c15:sqref>
                        </c15:formulaRef>
                      </c:ext>
                    </c:extLst>
                    <c:numCache>
                      <c:formatCode>General</c:formatCode>
                      <c:ptCount val="51"/>
                      <c:pt idx="0">
                        <c:v>2000</c:v>
                      </c:pt>
                      <c:pt idx="1">
                        <c:v>2001</c:v>
                      </c:pt>
                      <c:pt idx="2">
                        <c:v>2002</c:v>
                      </c:pt>
                      <c:pt idx="3">
                        <c:v>2003</c:v>
                      </c:pt>
                      <c:pt idx="4">
                        <c:v>2004</c:v>
                      </c:pt>
                      <c:pt idx="5">
                        <c:v>2005</c:v>
                      </c:pt>
                      <c:pt idx="6">
                        <c:v>2006</c:v>
                      </c:pt>
                      <c:pt idx="7">
                        <c:v>2007</c:v>
                      </c:pt>
                      <c:pt idx="8">
                        <c:v>2008</c:v>
                      </c:pt>
                      <c:pt idx="9">
                        <c:v>2009</c:v>
                      </c:pt>
                      <c:pt idx="10">
                        <c:v>2010</c:v>
                      </c:pt>
                      <c:pt idx="11">
                        <c:v>2011</c:v>
                      </c:pt>
                      <c:pt idx="12">
                        <c:v>2012</c:v>
                      </c:pt>
                      <c:pt idx="13">
                        <c:v>2013</c:v>
                      </c:pt>
                      <c:pt idx="14">
                        <c:v>2014</c:v>
                      </c:pt>
                      <c:pt idx="15">
                        <c:v>2015</c:v>
                      </c:pt>
                      <c:pt idx="16">
                        <c:v>2016</c:v>
                      </c:pt>
                      <c:pt idx="17">
                        <c:v>2017</c:v>
                      </c:pt>
                      <c:pt idx="18">
                        <c:v>2018</c:v>
                      </c:pt>
                      <c:pt idx="19">
                        <c:v>2019</c:v>
                      </c:pt>
                      <c:pt idx="20">
                        <c:v>2020</c:v>
                      </c:pt>
                      <c:pt idx="21">
                        <c:v>2021</c:v>
                      </c:pt>
                      <c:pt idx="22">
                        <c:v>2022</c:v>
                      </c:pt>
                      <c:pt idx="23">
                        <c:v>2023</c:v>
                      </c:pt>
                      <c:pt idx="24">
                        <c:v>2024</c:v>
                      </c:pt>
                      <c:pt idx="25">
                        <c:v>2025</c:v>
                      </c:pt>
                      <c:pt idx="26">
                        <c:v>2026</c:v>
                      </c:pt>
                      <c:pt idx="27">
                        <c:v>2027</c:v>
                      </c:pt>
                      <c:pt idx="28">
                        <c:v>2028</c:v>
                      </c:pt>
                      <c:pt idx="29">
                        <c:v>2029</c:v>
                      </c:pt>
                      <c:pt idx="30">
                        <c:v>2030</c:v>
                      </c:pt>
                      <c:pt idx="31">
                        <c:v>2031</c:v>
                      </c:pt>
                      <c:pt idx="32">
                        <c:v>2032</c:v>
                      </c:pt>
                      <c:pt idx="33">
                        <c:v>2033</c:v>
                      </c:pt>
                      <c:pt idx="34">
                        <c:v>2034</c:v>
                      </c:pt>
                      <c:pt idx="35">
                        <c:v>2035</c:v>
                      </c:pt>
                      <c:pt idx="36">
                        <c:v>2036</c:v>
                      </c:pt>
                      <c:pt idx="37">
                        <c:v>2037</c:v>
                      </c:pt>
                      <c:pt idx="38">
                        <c:v>2038</c:v>
                      </c:pt>
                      <c:pt idx="39">
                        <c:v>2039</c:v>
                      </c:pt>
                      <c:pt idx="40">
                        <c:v>2040</c:v>
                      </c:pt>
                      <c:pt idx="41">
                        <c:v>2041</c:v>
                      </c:pt>
                      <c:pt idx="42">
                        <c:v>2042</c:v>
                      </c:pt>
                      <c:pt idx="43">
                        <c:v>2043</c:v>
                      </c:pt>
                      <c:pt idx="44">
                        <c:v>2044</c:v>
                      </c:pt>
                      <c:pt idx="45">
                        <c:v>2045</c:v>
                      </c:pt>
                      <c:pt idx="46">
                        <c:v>2046</c:v>
                      </c:pt>
                      <c:pt idx="47">
                        <c:v>2047</c:v>
                      </c:pt>
                      <c:pt idx="48">
                        <c:v>2048</c:v>
                      </c:pt>
                      <c:pt idx="49">
                        <c:v>2049</c:v>
                      </c:pt>
                      <c:pt idx="50">
                        <c:v>2050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8'!$C$43:$BA$43</c15:sqref>
                        </c15:formulaRef>
                      </c:ext>
                    </c:extLst>
                    <c:numCache>
                      <c:formatCode>#,##0.00</c:formatCode>
                      <c:ptCount val="51"/>
                      <c:pt idx="0">
                        <c:v>17.176659000000001</c:v>
                      </c:pt>
                      <c:pt idx="1">
                        <c:v>17.144392</c:v>
                      </c:pt>
                      <c:pt idx="2">
                        <c:v>17.350024999999999</c:v>
                      </c:pt>
                      <c:pt idx="3">
                        <c:v>17.259948999999999</c:v>
                      </c:pt>
                      <c:pt idx="4">
                        <c:v>17.489104999999999</c:v>
                      </c:pt>
                      <c:pt idx="5">
                        <c:v>17.892931000000001</c:v>
                      </c:pt>
                      <c:pt idx="6">
                        <c:v>17.759350000000001</c:v>
                      </c:pt>
                      <c:pt idx="7">
                        <c:v>18.290253</c:v>
                      </c:pt>
                      <c:pt idx="8">
                        <c:v>18.446273999999999</c:v>
                      </c:pt>
                      <c:pt idx="9">
                        <c:v>17.928352</c:v>
                      </c:pt>
                      <c:pt idx="10">
                        <c:v>18.094235999999999</c:v>
                      </c:pt>
                      <c:pt idx="11">
                        <c:v>18.007270999999999</c:v>
                      </c:pt>
                      <c:pt idx="12">
                        <c:v>17.442532</c:v>
                      </c:pt>
                      <c:pt idx="13">
                        <c:v>17.944752000000001</c:v>
                      </c:pt>
                      <c:pt idx="14">
                        <c:v>18.262981</c:v>
                      </c:pt>
                      <c:pt idx="15">
                        <c:v>18.143274000000002</c:v>
                      </c:pt>
                      <c:pt idx="16">
                        <c:v>18.010052000000002</c:v>
                      </c:pt>
                      <c:pt idx="17">
                        <c:v>17.869057000000002</c:v>
                      </c:pt>
                      <c:pt idx="18">
                        <c:v>18.389552999999999</c:v>
                      </c:pt>
                      <c:pt idx="19">
                        <c:v>17.948685000000001</c:v>
                      </c:pt>
                      <c:pt idx="20">
                        <c:v>16.668903</c:v>
                      </c:pt>
                      <c:pt idx="21">
                        <c:v>17.305271000000001</c:v>
                      </c:pt>
                      <c:pt idx="22">
                        <c:v>17.635497999999998</c:v>
                      </c:pt>
                      <c:pt idx="23">
                        <c:v>17.322963999999999</c:v>
                      </c:pt>
                      <c:pt idx="24">
                        <c:v>17.33606</c:v>
                      </c:pt>
                      <c:pt idx="25">
                        <c:v>17.369067999999999</c:v>
                      </c:pt>
                      <c:pt idx="26">
                        <c:v>17.400822000000002</c:v>
                      </c:pt>
                      <c:pt idx="27">
                        <c:v>17.370735</c:v>
                      </c:pt>
                      <c:pt idx="28">
                        <c:v>17.426537</c:v>
                      </c:pt>
                      <c:pt idx="29">
                        <c:v>17.558344000000002</c:v>
                      </c:pt>
                      <c:pt idx="30">
                        <c:v>17.690968000000002</c:v>
                      </c:pt>
                      <c:pt idx="31">
                        <c:v>17.873080999999999</c:v>
                      </c:pt>
                      <c:pt idx="32">
                        <c:v>17.974091999999999</c:v>
                      </c:pt>
                      <c:pt idx="33">
                        <c:v>18.046112000000001</c:v>
                      </c:pt>
                      <c:pt idx="34">
                        <c:v>18.099807999999999</c:v>
                      </c:pt>
                      <c:pt idx="35">
                        <c:v>18.131729</c:v>
                      </c:pt>
                      <c:pt idx="36">
                        <c:v>18.157212999999999</c:v>
                      </c:pt>
                      <c:pt idx="37">
                        <c:v>18.209305000000001</c:v>
                      </c:pt>
                      <c:pt idx="38">
                        <c:v>18.208947999999999</c:v>
                      </c:pt>
                      <c:pt idx="39">
                        <c:v>18.169319000000002</c:v>
                      </c:pt>
                      <c:pt idx="40">
                        <c:v>18.171478</c:v>
                      </c:pt>
                      <c:pt idx="41">
                        <c:v>18.187857000000001</c:v>
                      </c:pt>
                      <c:pt idx="42">
                        <c:v>18.227692000000001</c:v>
                      </c:pt>
                      <c:pt idx="43">
                        <c:v>18.288478999999999</c:v>
                      </c:pt>
                      <c:pt idx="44">
                        <c:v>18.308971</c:v>
                      </c:pt>
                      <c:pt idx="45">
                        <c:v>18.385619999999999</c:v>
                      </c:pt>
                      <c:pt idx="46">
                        <c:v>18.467247</c:v>
                      </c:pt>
                      <c:pt idx="47">
                        <c:v>18.560955</c:v>
                      </c:pt>
                      <c:pt idx="48">
                        <c:v>18.652000000000001</c:v>
                      </c:pt>
                      <c:pt idx="49">
                        <c:v>18.725763000000001</c:v>
                      </c:pt>
                      <c:pt idx="50">
                        <c:v>18.786937999999999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37"/>
                <c:order val="3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8'!$B$46</c15:sqref>
                        </c15:formulaRef>
                      </c:ext>
                    </c:extLst>
                    <c:strCache>
                      <c:ptCount val="1"/>
                      <c:pt idx="0">
                        <c:v>High uptake IRA</c:v>
                      </c:pt>
                    </c:strCache>
                  </c:strRef>
                </c:tx>
                <c:spPr>
                  <a:ln w="28575" cap="rnd">
                    <a:noFill/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8'!$C$5:$BA$5</c15:sqref>
                        </c15:formulaRef>
                      </c:ext>
                    </c:extLst>
                    <c:numCache>
                      <c:formatCode>General</c:formatCode>
                      <c:ptCount val="51"/>
                      <c:pt idx="0">
                        <c:v>2000</c:v>
                      </c:pt>
                      <c:pt idx="1">
                        <c:v>2001</c:v>
                      </c:pt>
                      <c:pt idx="2">
                        <c:v>2002</c:v>
                      </c:pt>
                      <c:pt idx="3">
                        <c:v>2003</c:v>
                      </c:pt>
                      <c:pt idx="4">
                        <c:v>2004</c:v>
                      </c:pt>
                      <c:pt idx="5">
                        <c:v>2005</c:v>
                      </c:pt>
                      <c:pt idx="6">
                        <c:v>2006</c:v>
                      </c:pt>
                      <c:pt idx="7">
                        <c:v>2007</c:v>
                      </c:pt>
                      <c:pt idx="8">
                        <c:v>2008</c:v>
                      </c:pt>
                      <c:pt idx="9">
                        <c:v>2009</c:v>
                      </c:pt>
                      <c:pt idx="10">
                        <c:v>2010</c:v>
                      </c:pt>
                      <c:pt idx="11">
                        <c:v>2011</c:v>
                      </c:pt>
                      <c:pt idx="12">
                        <c:v>2012</c:v>
                      </c:pt>
                      <c:pt idx="13">
                        <c:v>2013</c:v>
                      </c:pt>
                      <c:pt idx="14">
                        <c:v>2014</c:v>
                      </c:pt>
                      <c:pt idx="15">
                        <c:v>2015</c:v>
                      </c:pt>
                      <c:pt idx="16">
                        <c:v>2016</c:v>
                      </c:pt>
                      <c:pt idx="17">
                        <c:v>2017</c:v>
                      </c:pt>
                      <c:pt idx="18">
                        <c:v>2018</c:v>
                      </c:pt>
                      <c:pt idx="19">
                        <c:v>2019</c:v>
                      </c:pt>
                      <c:pt idx="20">
                        <c:v>2020</c:v>
                      </c:pt>
                      <c:pt idx="21">
                        <c:v>2021</c:v>
                      </c:pt>
                      <c:pt idx="22">
                        <c:v>2022</c:v>
                      </c:pt>
                      <c:pt idx="23">
                        <c:v>2023</c:v>
                      </c:pt>
                      <c:pt idx="24">
                        <c:v>2024</c:v>
                      </c:pt>
                      <c:pt idx="25">
                        <c:v>2025</c:v>
                      </c:pt>
                      <c:pt idx="26">
                        <c:v>2026</c:v>
                      </c:pt>
                      <c:pt idx="27">
                        <c:v>2027</c:v>
                      </c:pt>
                      <c:pt idx="28">
                        <c:v>2028</c:v>
                      </c:pt>
                      <c:pt idx="29">
                        <c:v>2029</c:v>
                      </c:pt>
                      <c:pt idx="30">
                        <c:v>2030</c:v>
                      </c:pt>
                      <c:pt idx="31">
                        <c:v>2031</c:v>
                      </c:pt>
                      <c:pt idx="32">
                        <c:v>2032</c:v>
                      </c:pt>
                      <c:pt idx="33">
                        <c:v>2033</c:v>
                      </c:pt>
                      <c:pt idx="34">
                        <c:v>2034</c:v>
                      </c:pt>
                      <c:pt idx="35">
                        <c:v>2035</c:v>
                      </c:pt>
                      <c:pt idx="36">
                        <c:v>2036</c:v>
                      </c:pt>
                      <c:pt idx="37">
                        <c:v>2037</c:v>
                      </c:pt>
                      <c:pt idx="38">
                        <c:v>2038</c:v>
                      </c:pt>
                      <c:pt idx="39">
                        <c:v>2039</c:v>
                      </c:pt>
                      <c:pt idx="40">
                        <c:v>2040</c:v>
                      </c:pt>
                      <c:pt idx="41">
                        <c:v>2041</c:v>
                      </c:pt>
                      <c:pt idx="42">
                        <c:v>2042</c:v>
                      </c:pt>
                      <c:pt idx="43">
                        <c:v>2043</c:v>
                      </c:pt>
                      <c:pt idx="44">
                        <c:v>2044</c:v>
                      </c:pt>
                      <c:pt idx="45">
                        <c:v>2045</c:v>
                      </c:pt>
                      <c:pt idx="46">
                        <c:v>2046</c:v>
                      </c:pt>
                      <c:pt idx="47">
                        <c:v>2047</c:v>
                      </c:pt>
                      <c:pt idx="48">
                        <c:v>2048</c:v>
                      </c:pt>
                      <c:pt idx="49">
                        <c:v>2049</c:v>
                      </c:pt>
                      <c:pt idx="50">
                        <c:v>2050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8'!$C$46:$BA$46</c15:sqref>
                        </c15:formulaRef>
                      </c:ext>
                    </c:extLst>
                    <c:numCache>
                      <c:formatCode>#,##0.00</c:formatCode>
                      <c:ptCount val="51"/>
                      <c:pt idx="0">
                        <c:v>34.436607000000002</c:v>
                      </c:pt>
                      <c:pt idx="1">
                        <c:v>32.446575000000003</c:v>
                      </c:pt>
                      <c:pt idx="2">
                        <c:v>32.367019999999997</c:v>
                      </c:pt>
                      <c:pt idx="3">
                        <c:v>32.120403000000003</c:v>
                      </c:pt>
                      <c:pt idx="4">
                        <c:v>32.958443000000003</c:v>
                      </c:pt>
                      <c:pt idx="5">
                        <c:v>32.009932999999997</c:v>
                      </c:pt>
                      <c:pt idx="6">
                        <c:v>31.857813</c:v>
                      </c:pt>
                      <c:pt idx="7">
                        <c:v>31.683371000000001</c:v>
                      </c:pt>
                      <c:pt idx="8">
                        <c:v>32.176898999999999</c:v>
                      </c:pt>
                      <c:pt idx="9">
                        <c:v>29.093686999999999</c:v>
                      </c:pt>
                      <c:pt idx="10">
                        <c:v>30.748676</c:v>
                      </c:pt>
                      <c:pt idx="11">
                        <c:v>31.082470000000001</c:v>
                      </c:pt>
                      <c:pt idx="12">
                        <c:v>31.156597000000001</c:v>
                      </c:pt>
                      <c:pt idx="13">
                        <c:v>31.719836999999998</c:v>
                      </c:pt>
                      <c:pt idx="14">
                        <c:v>31.812114999999999</c:v>
                      </c:pt>
                      <c:pt idx="15">
                        <c:v>31.443709999999999</c:v>
                      </c:pt>
                      <c:pt idx="16">
                        <c:v>31.396174999999999</c:v>
                      </c:pt>
                      <c:pt idx="17">
                        <c:v>31.749130000000001</c:v>
                      </c:pt>
                      <c:pt idx="18">
                        <c:v>32.732498</c:v>
                      </c:pt>
                      <c:pt idx="19">
                        <c:v>32.803711</c:v>
                      </c:pt>
                      <c:pt idx="20">
                        <c:v>31.366865000000001</c:v>
                      </c:pt>
                      <c:pt idx="21">
                        <c:v>32.520240999999999</c:v>
                      </c:pt>
                      <c:pt idx="22">
                        <c:v>33.254486</c:v>
                      </c:pt>
                      <c:pt idx="23">
                        <c:v>33.264651999999998</c:v>
                      </c:pt>
                      <c:pt idx="24">
                        <c:v>32.563042000000003</c:v>
                      </c:pt>
                      <c:pt idx="25">
                        <c:v>32.91769</c:v>
                      </c:pt>
                      <c:pt idx="26">
                        <c:v>33.402588000000002</c:v>
                      </c:pt>
                      <c:pt idx="27">
                        <c:v>33.70393</c:v>
                      </c:pt>
                      <c:pt idx="28">
                        <c:v>33.984119</c:v>
                      </c:pt>
                      <c:pt idx="29">
                        <c:v>34.161942000000003</c:v>
                      </c:pt>
                      <c:pt idx="30">
                        <c:v>34.301192999999998</c:v>
                      </c:pt>
                      <c:pt idx="31">
                        <c:v>34.474701000000003</c:v>
                      </c:pt>
                      <c:pt idx="32">
                        <c:v>34.755656999999999</c:v>
                      </c:pt>
                      <c:pt idx="33">
                        <c:v>34.973388999999997</c:v>
                      </c:pt>
                      <c:pt idx="34">
                        <c:v>35.259734999999999</c:v>
                      </c:pt>
                      <c:pt idx="35">
                        <c:v>35.486136999999999</c:v>
                      </c:pt>
                      <c:pt idx="36">
                        <c:v>35.693644999999997</c:v>
                      </c:pt>
                      <c:pt idx="37">
                        <c:v>35.917186999999998</c:v>
                      </c:pt>
                      <c:pt idx="38">
                        <c:v>36.067763999999997</c:v>
                      </c:pt>
                      <c:pt idx="39">
                        <c:v>36.185046999999997</c:v>
                      </c:pt>
                      <c:pt idx="40">
                        <c:v>36.364834000000002</c:v>
                      </c:pt>
                      <c:pt idx="41">
                        <c:v>36.568171999999997</c:v>
                      </c:pt>
                      <c:pt idx="42">
                        <c:v>36.804070000000003</c:v>
                      </c:pt>
                      <c:pt idx="43">
                        <c:v>37.065703999999997</c:v>
                      </c:pt>
                      <c:pt idx="44">
                        <c:v>37.276470000000003</c:v>
                      </c:pt>
                      <c:pt idx="45">
                        <c:v>37.430714000000002</c:v>
                      </c:pt>
                      <c:pt idx="46">
                        <c:v>37.621493999999998</c:v>
                      </c:pt>
                      <c:pt idx="47">
                        <c:v>37.878517000000002</c:v>
                      </c:pt>
                      <c:pt idx="48">
                        <c:v>38.054915999999999</c:v>
                      </c:pt>
                      <c:pt idx="49">
                        <c:v>38.244956999999999</c:v>
                      </c:pt>
                      <c:pt idx="50">
                        <c:v>38.577869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38"/>
                <c:order val="3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8'!$B$47</c15:sqref>
                        </c15:formulaRef>
                      </c:ext>
                    </c:extLst>
                    <c:strCache>
                      <c:ptCount val="1"/>
                      <c:pt idx="0">
                        <c:v>Low uptake IRA</c:v>
                      </c:pt>
                    </c:strCache>
                  </c:strRef>
                </c:tx>
                <c:spPr>
                  <a:ln w="28575" cap="rnd">
                    <a:noFill/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8'!$C$5:$BA$5</c15:sqref>
                        </c15:formulaRef>
                      </c:ext>
                    </c:extLst>
                    <c:numCache>
                      <c:formatCode>General</c:formatCode>
                      <c:ptCount val="51"/>
                      <c:pt idx="0">
                        <c:v>2000</c:v>
                      </c:pt>
                      <c:pt idx="1">
                        <c:v>2001</c:v>
                      </c:pt>
                      <c:pt idx="2">
                        <c:v>2002</c:v>
                      </c:pt>
                      <c:pt idx="3">
                        <c:v>2003</c:v>
                      </c:pt>
                      <c:pt idx="4">
                        <c:v>2004</c:v>
                      </c:pt>
                      <c:pt idx="5">
                        <c:v>2005</c:v>
                      </c:pt>
                      <c:pt idx="6">
                        <c:v>2006</c:v>
                      </c:pt>
                      <c:pt idx="7">
                        <c:v>2007</c:v>
                      </c:pt>
                      <c:pt idx="8">
                        <c:v>2008</c:v>
                      </c:pt>
                      <c:pt idx="9">
                        <c:v>2009</c:v>
                      </c:pt>
                      <c:pt idx="10">
                        <c:v>2010</c:v>
                      </c:pt>
                      <c:pt idx="11">
                        <c:v>2011</c:v>
                      </c:pt>
                      <c:pt idx="12">
                        <c:v>2012</c:v>
                      </c:pt>
                      <c:pt idx="13">
                        <c:v>2013</c:v>
                      </c:pt>
                      <c:pt idx="14">
                        <c:v>2014</c:v>
                      </c:pt>
                      <c:pt idx="15">
                        <c:v>2015</c:v>
                      </c:pt>
                      <c:pt idx="16">
                        <c:v>2016</c:v>
                      </c:pt>
                      <c:pt idx="17">
                        <c:v>2017</c:v>
                      </c:pt>
                      <c:pt idx="18">
                        <c:v>2018</c:v>
                      </c:pt>
                      <c:pt idx="19">
                        <c:v>2019</c:v>
                      </c:pt>
                      <c:pt idx="20">
                        <c:v>2020</c:v>
                      </c:pt>
                      <c:pt idx="21">
                        <c:v>2021</c:v>
                      </c:pt>
                      <c:pt idx="22">
                        <c:v>2022</c:v>
                      </c:pt>
                      <c:pt idx="23">
                        <c:v>2023</c:v>
                      </c:pt>
                      <c:pt idx="24">
                        <c:v>2024</c:v>
                      </c:pt>
                      <c:pt idx="25">
                        <c:v>2025</c:v>
                      </c:pt>
                      <c:pt idx="26">
                        <c:v>2026</c:v>
                      </c:pt>
                      <c:pt idx="27">
                        <c:v>2027</c:v>
                      </c:pt>
                      <c:pt idx="28">
                        <c:v>2028</c:v>
                      </c:pt>
                      <c:pt idx="29">
                        <c:v>2029</c:v>
                      </c:pt>
                      <c:pt idx="30">
                        <c:v>2030</c:v>
                      </c:pt>
                      <c:pt idx="31">
                        <c:v>2031</c:v>
                      </c:pt>
                      <c:pt idx="32">
                        <c:v>2032</c:v>
                      </c:pt>
                      <c:pt idx="33">
                        <c:v>2033</c:v>
                      </c:pt>
                      <c:pt idx="34">
                        <c:v>2034</c:v>
                      </c:pt>
                      <c:pt idx="35">
                        <c:v>2035</c:v>
                      </c:pt>
                      <c:pt idx="36">
                        <c:v>2036</c:v>
                      </c:pt>
                      <c:pt idx="37">
                        <c:v>2037</c:v>
                      </c:pt>
                      <c:pt idx="38">
                        <c:v>2038</c:v>
                      </c:pt>
                      <c:pt idx="39">
                        <c:v>2039</c:v>
                      </c:pt>
                      <c:pt idx="40">
                        <c:v>2040</c:v>
                      </c:pt>
                      <c:pt idx="41">
                        <c:v>2041</c:v>
                      </c:pt>
                      <c:pt idx="42">
                        <c:v>2042</c:v>
                      </c:pt>
                      <c:pt idx="43">
                        <c:v>2043</c:v>
                      </c:pt>
                      <c:pt idx="44">
                        <c:v>2044</c:v>
                      </c:pt>
                      <c:pt idx="45">
                        <c:v>2045</c:v>
                      </c:pt>
                      <c:pt idx="46">
                        <c:v>2046</c:v>
                      </c:pt>
                      <c:pt idx="47">
                        <c:v>2047</c:v>
                      </c:pt>
                      <c:pt idx="48">
                        <c:v>2048</c:v>
                      </c:pt>
                      <c:pt idx="49">
                        <c:v>2049</c:v>
                      </c:pt>
                      <c:pt idx="50">
                        <c:v>2050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8'!$C$47:$BA$47</c15:sqref>
                        </c15:formulaRef>
                      </c:ext>
                    </c:extLst>
                    <c:numCache>
                      <c:formatCode>#,##0.00</c:formatCode>
                      <c:ptCount val="51"/>
                      <c:pt idx="0">
                        <c:v>34.436607000000002</c:v>
                      </c:pt>
                      <c:pt idx="1">
                        <c:v>32.446575000000003</c:v>
                      </c:pt>
                      <c:pt idx="2">
                        <c:v>32.367019999999997</c:v>
                      </c:pt>
                      <c:pt idx="3">
                        <c:v>32.120403000000003</c:v>
                      </c:pt>
                      <c:pt idx="4">
                        <c:v>32.958443000000003</c:v>
                      </c:pt>
                      <c:pt idx="5">
                        <c:v>32.009932999999997</c:v>
                      </c:pt>
                      <c:pt idx="6">
                        <c:v>31.857813</c:v>
                      </c:pt>
                      <c:pt idx="7">
                        <c:v>31.683371000000001</c:v>
                      </c:pt>
                      <c:pt idx="8">
                        <c:v>32.176898999999999</c:v>
                      </c:pt>
                      <c:pt idx="9">
                        <c:v>29.093686999999999</c:v>
                      </c:pt>
                      <c:pt idx="10">
                        <c:v>30.748676</c:v>
                      </c:pt>
                      <c:pt idx="11">
                        <c:v>31.082470000000001</c:v>
                      </c:pt>
                      <c:pt idx="12">
                        <c:v>31.156597000000001</c:v>
                      </c:pt>
                      <c:pt idx="13">
                        <c:v>31.719836999999998</c:v>
                      </c:pt>
                      <c:pt idx="14">
                        <c:v>31.812114999999999</c:v>
                      </c:pt>
                      <c:pt idx="15">
                        <c:v>31.443709999999999</c:v>
                      </c:pt>
                      <c:pt idx="16">
                        <c:v>31.396174999999999</c:v>
                      </c:pt>
                      <c:pt idx="17">
                        <c:v>31.749130000000001</c:v>
                      </c:pt>
                      <c:pt idx="18">
                        <c:v>32.732498</c:v>
                      </c:pt>
                      <c:pt idx="19">
                        <c:v>32.803711</c:v>
                      </c:pt>
                      <c:pt idx="20">
                        <c:v>31.366043000000001</c:v>
                      </c:pt>
                      <c:pt idx="21">
                        <c:v>32.520175999999999</c:v>
                      </c:pt>
                      <c:pt idx="22">
                        <c:v>33.253124</c:v>
                      </c:pt>
                      <c:pt idx="23">
                        <c:v>33.257359000000001</c:v>
                      </c:pt>
                      <c:pt idx="24">
                        <c:v>32.546574</c:v>
                      </c:pt>
                      <c:pt idx="25">
                        <c:v>32.847541999999997</c:v>
                      </c:pt>
                      <c:pt idx="26">
                        <c:v>33.26746</c:v>
                      </c:pt>
                      <c:pt idx="27">
                        <c:v>33.534782</c:v>
                      </c:pt>
                      <c:pt idx="28">
                        <c:v>33.774619999999999</c:v>
                      </c:pt>
                      <c:pt idx="29">
                        <c:v>33.931873000000003</c:v>
                      </c:pt>
                      <c:pt idx="30">
                        <c:v>34.095706999999997</c:v>
                      </c:pt>
                      <c:pt idx="31">
                        <c:v>34.287533000000003</c:v>
                      </c:pt>
                      <c:pt idx="32">
                        <c:v>34.554512000000003</c:v>
                      </c:pt>
                      <c:pt idx="33">
                        <c:v>34.747326000000001</c:v>
                      </c:pt>
                      <c:pt idx="34">
                        <c:v>34.935116000000001</c:v>
                      </c:pt>
                      <c:pt idx="35">
                        <c:v>35.153568</c:v>
                      </c:pt>
                      <c:pt idx="36">
                        <c:v>35.328125</c:v>
                      </c:pt>
                      <c:pt idx="37">
                        <c:v>35.485649000000002</c:v>
                      </c:pt>
                      <c:pt idx="38">
                        <c:v>35.639831999999998</c:v>
                      </c:pt>
                      <c:pt idx="39">
                        <c:v>35.760013999999998</c:v>
                      </c:pt>
                      <c:pt idx="40">
                        <c:v>35.937851000000002</c:v>
                      </c:pt>
                      <c:pt idx="41">
                        <c:v>36.184361000000003</c:v>
                      </c:pt>
                      <c:pt idx="42">
                        <c:v>36.392558999999999</c:v>
                      </c:pt>
                      <c:pt idx="43">
                        <c:v>36.589184000000003</c:v>
                      </c:pt>
                      <c:pt idx="44">
                        <c:v>36.827281999999997</c:v>
                      </c:pt>
                      <c:pt idx="45">
                        <c:v>37.03434</c:v>
                      </c:pt>
                      <c:pt idx="46">
                        <c:v>37.247013000000003</c:v>
                      </c:pt>
                      <c:pt idx="47">
                        <c:v>37.445929999999997</c:v>
                      </c:pt>
                      <c:pt idx="48">
                        <c:v>37.742111000000001</c:v>
                      </c:pt>
                      <c:pt idx="49">
                        <c:v>37.976173000000003</c:v>
                      </c:pt>
                      <c:pt idx="50">
                        <c:v>38.187134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39"/>
                <c:order val="3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8'!$B$48</c15:sqref>
                        </c15:formulaRef>
                      </c:ext>
                    </c:extLst>
                    <c:strCache>
                      <c:ptCount val="1"/>
                      <c:pt idx="0">
                        <c:v>noIRA</c:v>
                      </c:pt>
                    </c:strCache>
                  </c:strRef>
                </c:tx>
                <c:spPr>
                  <a:ln w="28575" cap="rnd">
                    <a:noFill/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8'!$C$5:$BA$5</c15:sqref>
                        </c15:formulaRef>
                      </c:ext>
                    </c:extLst>
                    <c:numCache>
                      <c:formatCode>General</c:formatCode>
                      <c:ptCount val="51"/>
                      <c:pt idx="0">
                        <c:v>2000</c:v>
                      </c:pt>
                      <c:pt idx="1">
                        <c:v>2001</c:v>
                      </c:pt>
                      <c:pt idx="2">
                        <c:v>2002</c:v>
                      </c:pt>
                      <c:pt idx="3">
                        <c:v>2003</c:v>
                      </c:pt>
                      <c:pt idx="4">
                        <c:v>2004</c:v>
                      </c:pt>
                      <c:pt idx="5">
                        <c:v>2005</c:v>
                      </c:pt>
                      <c:pt idx="6">
                        <c:v>2006</c:v>
                      </c:pt>
                      <c:pt idx="7">
                        <c:v>2007</c:v>
                      </c:pt>
                      <c:pt idx="8">
                        <c:v>2008</c:v>
                      </c:pt>
                      <c:pt idx="9">
                        <c:v>2009</c:v>
                      </c:pt>
                      <c:pt idx="10">
                        <c:v>2010</c:v>
                      </c:pt>
                      <c:pt idx="11">
                        <c:v>2011</c:v>
                      </c:pt>
                      <c:pt idx="12">
                        <c:v>2012</c:v>
                      </c:pt>
                      <c:pt idx="13">
                        <c:v>2013</c:v>
                      </c:pt>
                      <c:pt idx="14">
                        <c:v>2014</c:v>
                      </c:pt>
                      <c:pt idx="15">
                        <c:v>2015</c:v>
                      </c:pt>
                      <c:pt idx="16">
                        <c:v>2016</c:v>
                      </c:pt>
                      <c:pt idx="17">
                        <c:v>2017</c:v>
                      </c:pt>
                      <c:pt idx="18">
                        <c:v>2018</c:v>
                      </c:pt>
                      <c:pt idx="19">
                        <c:v>2019</c:v>
                      </c:pt>
                      <c:pt idx="20">
                        <c:v>2020</c:v>
                      </c:pt>
                      <c:pt idx="21">
                        <c:v>2021</c:v>
                      </c:pt>
                      <c:pt idx="22">
                        <c:v>2022</c:v>
                      </c:pt>
                      <c:pt idx="23">
                        <c:v>2023</c:v>
                      </c:pt>
                      <c:pt idx="24">
                        <c:v>2024</c:v>
                      </c:pt>
                      <c:pt idx="25">
                        <c:v>2025</c:v>
                      </c:pt>
                      <c:pt idx="26">
                        <c:v>2026</c:v>
                      </c:pt>
                      <c:pt idx="27">
                        <c:v>2027</c:v>
                      </c:pt>
                      <c:pt idx="28">
                        <c:v>2028</c:v>
                      </c:pt>
                      <c:pt idx="29">
                        <c:v>2029</c:v>
                      </c:pt>
                      <c:pt idx="30">
                        <c:v>2030</c:v>
                      </c:pt>
                      <c:pt idx="31">
                        <c:v>2031</c:v>
                      </c:pt>
                      <c:pt idx="32">
                        <c:v>2032</c:v>
                      </c:pt>
                      <c:pt idx="33">
                        <c:v>2033</c:v>
                      </c:pt>
                      <c:pt idx="34">
                        <c:v>2034</c:v>
                      </c:pt>
                      <c:pt idx="35">
                        <c:v>2035</c:v>
                      </c:pt>
                      <c:pt idx="36">
                        <c:v>2036</c:v>
                      </c:pt>
                      <c:pt idx="37">
                        <c:v>2037</c:v>
                      </c:pt>
                      <c:pt idx="38">
                        <c:v>2038</c:v>
                      </c:pt>
                      <c:pt idx="39">
                        <c:v>2039</c:v>
                      </c:pt>
                      <c:pt idx="40">
                        <c:v>2040</c:v>
                      </c:pt>
                      <c:pt idx="41">
                        <c:v>2041</c:v>
                      </c:pt>
                      <c:pt idx="42">
                        <c:v>2042</c:v>
                      </c:pt>
                      <c:pt idx="43">
                        <c:v>2043</c:v>
                      </c:pt>
                      <c:pt idx="44">
                        <c:v>2044</c:v>
                      </c:pt>
                      <c:pt idx="45">
                        <c:v>2045</c:v>
                      </c:pt>
                      <c:pt idx="46">
                        <c:v>2046</c:v>
                      </c:pt>
                      <c:pt idx="47">
                        <c:v>2047</c:v>
                      </c:pt>
                      <c:pt idx="48">
                        <c:v>2048</c:v>
                      </c:pt>
                      <c:pt idx="49">
                        <c:v>2049</c:v>
                      </c:pt>
                      <c:pt idx="50">
                        <c:v>2050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8'!$C$48:$BA$48</c15:sqref>
                        </c15:formulaRef>
                      </c:ext>
                    </c:extLst>
                    <c:numCache>
                      <c:formatCode>#,##0.00</c:formatCode>
                      <c:ptCount val="51"/>
                      <c:pt idx="0">
                        <c:v>34.436607000000002</c:v>
                      </c:pt>
                      <c:pt idx="1">
                        <c:v>32.446575000000003</c:v>
                      </c:pt>
                      <c:pt idx="2">
                        <c:v>32.367019999999997</c:v>
                      </c:pt>
                      <c:pt idx="3">
                        <c:v>32.120403000000003</c:v>
                      </c:pt>
                      <c:pt idx="4">
                        <c:v>32.958443000000003</c:v>
                      </c:pt>
                      <c:pt idx="5">
                        <c:v>32.009932999999997</c:v>
                      </c:pt>
                      <c:pt idx="6">
                        <c:v>31.857813</c:v>
                      </c:pt>
                      <c:pt idx="7">
                        <c:v>31.683371000000001</c:v>
                      </c:pt>
                      <c:pt idx="8">
                        <c:v>32.176898999999999</c:v>
                      </c:pt>
                      <c:pt idx="9">
                        <c:v>29.093686999999999</c:v>
                      </c:pt>
                      <c:pt idx="10">
                        <c:v>30.748676</c:v>
                      </c:pt>
                      <c:pt idx="11">
                        <c:v>31.082470000000001</c:v>
                      </c:pt>
                      <c:pt idx="12">
                        <c:v>31.156599</c:v>
                      </c:pt>
                      <c:pt idx="13">
                        <c:v>31.719836999999998</c:v>
                      </c:pt>
                      <c:pt idx="14">
                        <c:v>31.812117000000001</c:v>
                      </c:pt>
                      <c:pt idx="15">
                        <c:v>31.443709999999999</c:v>
                      </c:pt>
                      <c:pt idx="16">
                        <c:v>31.396174999999999</c:v>
                      </c:pt>
                      <c:pt idx="17">
                        <c:v>31.749130000000001</c:v>
                      </c:pt>
                      <c:pt idx="18">
                        <c:v>32.732494000000003</c:v>
                      </c:pt>
                      <c:pt idx="19">
                        <c:v>32.803707000000003</c:v>
                      </c:pt>
                      <c:pt idx="20">
                        <c:v>31.364611</c:v>
                      </c:pt>
                      <c:pt idx="21">
                        <c:v>32.520187</c:v>
                      </c:pt>
                      <c:pt idx="22">
                        <c:v>33.254050999999997</c:v>
                      </c:pt>
                      <c:pt idx="23">
                        <c:v>33.246529000000002</c:v>
                      </c:pt>
                      <c:pt idx="24">
                        <c:v>32.540863000000002</c:v>
                      </c:pt>
                      <c:pt idx="25">
                        <c:v>32.883392000000001</c:v>
                      </c:pt>
                      <c:pt idx="26">
                        <c:v>33.371906000000003</c:v>
                      </c:pt>
                      <c:pt idx="27">
                        <c:v>33.668132999999997</c:v>
                      </c:pt>
                      <c:pt idx="28">
                        <c:v>33.936053999999999</c:v>
                      </c:pt>
                      <c:pt idx="29">
                        <c:v>34.091129000000002</c:v>
                      </c:pt>
                      <c:pt idx="30">
                        <c:v>34.202114000000002</c:v>
                      </c:pt>
                      <c:pt idx="31">
                        <c:v>34.333263000000002</c:v>
                      </c:pt>
                      <c:pt idx="32">
                        <c:v>34.583748</c:v>
                      </c:pt>
                      <c:pt idx="33">
                        <c:v>34.797404999999998</c:v>
                      </c:pt>
                      <c:pt idx="34">
                        <c:v>35.065886999999996</c:v>
                      </c:pt>
                      <c:pt idx="35">
                        <c:v>35.308495000000001</c:v>
                      </c:pt>
                      <c:pt idx="36">
                        <c:v>35.486874</c:v>
                      </c:pt>
                      <c:pt idx="37">
                        <c:v>35.696274000000003</c:v>
                      </c:pt>
                      <c:pt idx="38">
                        <c:v>35.859482</c:v>
                      </c:pt>
                      <c:pt idx="39">
                        <c:v>35.965668000000001</c:v>
                      </c:pt>
                      <c:pt idx="40">
                        <c:v>36.233787999999997</c:v>
                      </c:pt>
                      <c:pt idx="41">
                        <c:v>36.543346</c:v>
                      </c:pt>
                      <c:pt idx="42">
                        <c:v>36.793751</c:v>
                      </c:pt>
                      <c:pt idx="43">
                        <c:v>37.012203</c:v>
                      </c:pt>
                      <c:pt idx="44">
                        <c:v>37.122565999999999</c:v>
                      </c:pt>
                      <c:pt idx="45">
                        <c:v>37.222572</c:v>
                      </c:pt>
                      <c:pt idx="46">
                        <c:v>37.332999999999998</c:v>
                      </c:pt>
                      <c:pt idx="47">
                        <c:v>37.504845000000003</c:v>
                      </c:pt>
                      <c:pt idx="48">
                        <c:v>37.787059999999997</c:v>
                      </c:pt>
                      <c:pt idx="49">
                        <c:v>37.986472999999997</c:v>
                      </c:pt>
                      <c:pt idx="50">
                        <c:v>38.186816999999998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40"/>
                <c:order val="4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8'!$B$49</c15:sqref>
                        </c15:formulaRef>
                      </c:ext>
                    </c:extLst>
                    <c:strCache>
                      <c:ptCount val="1"/>
                      <c:pt idx="0">
                        <c:v>High economic growth</c:v>
                      </c:pt>
                    </c:strCache>
                  </c:strRef>
                </c:tx>
                <c:spPr>
                  <a:ln w="28575" cap="rnd">
                    <a:noFill/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8'!$C$5:$BA$5</c15:sqref>
                        </c15:formulaRef>
                      </c:ext>
                    </c:extLst>
                    <c:numCache>
                      <c:formatCode>General</c:formatCode>
                      <c:ptCount val="51"/>
                      <c:pt idx="0">
                        <c:v>2000</c:v>
                      </c:pt>
                      <c:pt idx="1">
                        <c:v>2001</c:v>
                      </c:pt>
                      <c:pt idx="2">
                        <c:v>2002</c:v>
                      </c:pt>
                      <c:pt idx="3">
                        <c:v>2003</c:v>
                      </c:pt>
                      <c:pt idx="4">
                        <c:v>2004</c:v>
                      </c:pt>
                      <c:pt idx="5">
                        <c:v>2005</c:v>
                      </c:pt>
                      <c:pt idx="6">
                        <c:v>2006</c:v>
                      </c:pt>
                      <c:pt idx="7">
                        <c:v>2007</c:v>
                      </c:pt>
                      <c:pt idx="8">
                        <c:v>2008</c:v>
                      </c:pt>
                      <c:pt idx="9">
                        <c:v>2009</c:v>
                      </c:pt>
                      <c:pt idx="10">
                        <c:v>2010</c:v>
                      </c:pt>
                      <c:pt idx="11">
                        <c:v>2011</c:v>
                      </c:pt>
                      <c:pt idx="12">
                        <c:v>2012</c:v>
                      </c:pt>
                      <c:pt idx="13">
                        <c:v>2013</c:v>
                      </c:pt>
                      <c:pt idx="14">
                        <c:v>2014</c:v>
                      </c:pt>
                      <c:pt idx="15">
                        <c:v>2015</c:v>
                      </c:pt>
                      <c:pt idx="16">
                        <c:v>2016</c:v>
                      </c:pt>
                      <c:pt idx="17">
                        <c:v>2017</c:v>
                      </c:pt>
                      <c:pt idx="18">
                        <c:v>2018</c:v>
                      </c:pt>
                      <c:pt idx="19">
                        <c:v>2019</c:v>
                      </c:pt>
                      <c:pt idx="20">
                        <c:v>2020</c:v>
                      </c:pt>
                      <c:pt idx="21">
                        <c:v>2021</c:v>
                      </c:pt>
                      <c:pt idx="22">
                        <c:v>2022</c:v>
                      </c:pt>
                      <c:pt idx="23">
                        <c:v>2023</c:v>
                      </c:pt>
                      <c:pt idx="24">
                        <c:v>2024</c:v>
                      </c:pt>
                      <c:pt idx="25">
                        <c:v>2025</c:v>
                      </c:pt>
                      <c:pt idx="26">
                        <c:v>2026</c:v>
                      </c:pt>
                      <c:pt idx="27">
                        <c:v>2027</c:v>
                      </c:pt>
                      <c:pt idx="28">
                        <c:v>2028</c:v>
                      </c:pt>
                      <c:pt idx="29">
                        <c:v>2029</c:v>
                      </c:pt>
                      <c:pt idx="30">
                        <c:v>2030</c:v>
                      </c:pt>
                      <c:pt idx="31">
                        <c:v>2031</c:v>
                      </c:pt>
                      <c:pt idx="32">
                        <c:v>2032</c:v>
                      </c:pt>
                      <c:pt idx="33">
                        <c:v>2033</c:v>
                      </c:pt>
                      <c:pt idx="34">
                        <c:v>2034</c:v>
                      </c:pt>
                      <c:pt idx="35">
                        <c:v>2035</c:v>
                      </c:pt>
                      <c:pt idx="36">
                        <c:v>2036</c:v>
                      </c:pt>
                      <c:pt idx="37">
                        <c:v>2037</c:v>
                      </c:pt>
                      <c:pt idx="38">
                        <c:v>2038</c:v>
                      </c:pt>
                      <c:pt idx="39">
                        <c:v>2039</c:v>
                      </c:pt>
                      <c:pt idx="40">
                        <c:v>2040</c:v>
                      </c:pt>
                      <c:pt idx="41">
                        <c:v>2041</c:v>
                      </c:pt>
                      <c:pt idx="42">
                        <c:v>2042</c:v>
                      </c:pt>
                      <c:pt idx="43">
                        <c:v>2043</c:v>
                      </c:pt>
                      <c:pt idx="44">
                        <c:v>2044</c:v>
                      </c:pt>
                      <c:pt idx="45">
                        <c:v>2045</c:v>
                      </c:pt>
                      <c:pt idx="46">
                        <c:v>2046</c:v>
                      </c:pt>
                      <c:pt idx="47">
                        <c:v>2047</c:v>
                      </c:pt>
                      <c:pt idx="48">
                        <c:v>2048</c:v>
                      </c:pt>
                      <c:pt idx="49">
                        <c:v>2049</c:v>
                      </c:pt>
                      <c:pt idx="50">
                        <c:v>2050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8'!$C$49:$BA$49</c15:sqref>
                        </c15:formulaRef>
                      </c:ext>
                    </c:extLst>
                    <c:numCache>
                      <c:formatCode>#,##0.00</c:formatCode>
                      <c:ptCount val="51"/>
                      <c:pt idx="0">
                        <c:v>34.436607000000002</c:v>
                      </c:pt>
                      <c:pt idx="1">
                        <c:v>32.446575000000003</c:v>
                      </c:pt>
                      <c:pt idx="2">
                        <c:v>32.367019999999997</c:v>
                      </c:pt>
                      <c:pt idx="3">
                        <c:v>32.120403000000003</c:v>
                      </c:pt>
                      <c:pt idx="4">
                        <c:v>32.958443000000003</c:v>
                      </c:pt>
                      <c:pt idx="5">
                        <c:v>32.009932999999997</c:v>
                      </c:pt>
                      <c:pt idx="6">
                        <c:v>31.857813</c:v>
                      </c:pt>
                      <c:pt idx="7">
                        <c:v>31.683371000000001</c:v>
                      </c:pt>
                      <c:pt idx="8">
                        <c:v>32.176898999999999</c:v>
                      </c:pt>
                      <c:pt idx="9">
                        <c:v>29.093686999999999</c:v>
                      </c:pt>
                      <c:pt idx="10">
                        <c:v>30.748676</c:v>
                      </c:pt>
                      <c:pt idx="11">
                        <c:v>31.082470000000001</c:v>
                      </c:pt>
                      <c:pt idx="12">
                        <c:v>31.156597000000001</c:v>
                      </c:pt>
                      <c:pt idx="13">
                        <c:v>31.719836999999998</c:v>
                      </c:pt>
                      <c:pt idx="14">
                        <c:v>31.812114999999999</c:v>
                      </c:pt>
                      <c:pt idx="15">
                        <c:v>31.443709999999999</c:v>
                      </c:pt>
                      <c:pt idx="16">
                        <c:v>31.396174999999999</c:v>
                      </c:pt>
                      <c:pt idx="17">
                        <c:v>31.749130000000001</c:v>
                      </c:pt>
                      <c:pt idx="18">
                        <c:v>32.732498</c:v>
                      </c:pt>
                      <c:pt idx="19">
                        <c:v>32.803711</c:v>
                      </c:pt>
                      <c:pt idx="20">
                        <c:v>31.366382999999999</c:v>
                      </c:pt>
                      <c:pt idx="21">
                        <c:v>32.523529000000003</c:v>
                      </c:pt>
                      <c:pt idx="22">
                        <c:v>33.253334000000002</c:v>
                      </c:pt>
                      <c:pt idx="23">
                        <c:v>33.539512999999999</c:v>
                      </c:pt>
                      <c:pt idx="24">
                        <c:v>33.193610999999997</c:v>
                      </c:pt>
                      <c:pt idx="25">
                        <c:v>33.767746000000002</c:v>
                      </c:pt>
                      <c:pt idx="26">
                        <c:v>34.430213999999999</c:v>
                      </c:pt>
                      <c:pt idx="27">
                        <c:v>34.891640000000002</c:v>
                      </c:pt>
                      <c:pt idx="28">
                        <c:v>35.324534999999997</c:v>
                      </c:pt>
                      <c:pt idx="29">
                        <c:v>35.646293999999997</c:v>
                      </c:pt>
                      <c:pt idx="30">
                        <c:v>35.967934</c:v>
                      </c:pt>
                      <c:pt idx="31">
                        <c:v>36.299506999999998</c:v>
                      </c:pt>
                      <c:pt idx="32">
                        <c:v>36.722183000000001</c:v>
                      </c:pt>
                      <c:pt idx="33">
                        <c:v>37.069606999999998</c:v>
                      </c:pt>
                      <c:pt idx="34">
                        <c:v>37.465836000000003</c:v>
                      </c:pt>
                      <c:pt idx="35">
                        <c:v>37.854118</c:v>
                      </c:pt>
                      <c:pt idx="36">
                        <c:v>38.246108999999997</c:v>
                      </c:pt>
                      <c:pt idx="37">
                        <c:v>38.621704000000001</c:v>
                      </c:pt>
                      <c:pt idx="38">
                        <c:v>38.980457000000001</c:v>
                      </c:pt>
                      <c:pt idx="39">
                        <c:v>39.257415999999999</c:v>
                      </c:pt>
                      <c:pt idx="40">
                        <c:v>39.634785000000001</c:v>
                      </c:pt>
                      <c:pt idx="41">
                        <c:v>39.964916000000002</c:v>
                      </c:pt>
                      <c:pt idx="42">
                        <c:v>40.299610000000001</c:v>
                      </c:pt>
                      <c:pt idx="43">
                        <c:v>40.655555999999997</c:v>
                      </c:pt>
                      <c:pt idx="44">
                        <c:v>41.071182</c:v>
                      </c:pt>
                      <c:pt idx="45">
                        <c:v>41.462158000000002</c:v>
                      </c:pt>
                      <c:pt idx="46">
                        <c:v>41.799801000000002</c:v>
                      </c:pt>
                      <c:pt idx="47">
                        <c:v>42.121882999999997</c:v>
                      </c:pt>
                      <c:pt idx="48">
                        <c:v>42.560310000000001</c:v>
                      </c:pt>
                      <c:pt idx="49">
                        <c:v>42.864773</c:v>
                      </c:pt>
                      <c:pt idx="50">
                        <c:v>43.201889000000001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41"/>
                <c:order val="4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8'!$B$50</c15:sqref>
                        </c15:formulaRef>
                      </c:ext>
                    </c:extLst>
                    <c:strCache>
                      <c:ptCount val="1"/>
                      <c:pt idx="0">
                        <c:v>Low economic growth</c:v>
                      </c:pt>
                    </c:strCache>
                  </c:strRef>
                </c:tx>
                <c:spPr>
                  <a:ln w="28575" cap="rnd">
                    <a:noFill/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8'!$C$5:$BA$5</c15:sqref>
                        </c15:formulaRef>
                      </c:ext>
                    </c:extLst>
                    <c:numCache>
                      <c:formatCode>General</c:formatCode>
                      <c:ptCount val="51"/>
                      <c:pt idx="0">
                        <c:v>2000</c:v>
                      </c:pt>
                      <c:pt idx="1">
                        <c:v>2001</c:v>
                      </c:pt>
                      <c:pt idx="2">
                        <c:v>2002</c:v>
                      </c:pt>
                      <c:pt idx="3">
                        <c:v>2003</c:v>
                      </c:pt>
                      <c:pt idx="4">
                        <c:v>2004</c:v>
                      </c:pt>
                      <c:pt idx="5">
                        <c:v>2005</c:v>
                      </c:pt>
                      <c:pt idx="6">
                        <c:v>2006</c:v>
                      </c:pt>
                      <c:pt idx="7">
                        <c:v>2007</c:v>
                      </c:pt>
                      <c:pt idx="8">
                        <c:v>2008</c:v>
                      </c:pt>
                      <c:pt idx="9">
                        <c:v>2009</c:v>
                      </c:pt>
                      <c:pt idx="10">
                        <c:v>2010</c:v>
                      </c:pt>
                      <c:pt idx="11">
                        <c:v>2011</c:v>
                      </c:pt>
                      <c:pt idx="12">
                        <c:v>2012</c:v>
                      </c:pt>
                      <c:pt idx="13">
                        <c:v>2013</c:v>
                      </c:pt>
                      <c:pt idx="14">
                        <c:v>2014</c:v>
                      </c:pt>
                      <c:pt idx="15">
                        <c:v>2015</c:v>
                      </c:pt>
                      <c:pt idx="16">
                        <c:v>2016</c:v>
                      </c:pt>
                      <c:pt idx="17">
                        <c:v>2017</c:v>
                      </c:pt>
                      <c:pt idx="18">
                        <c:v>2018</c:v>
                      </c:pt>
                      <c:pt idx="19">
                        <c:v>2019</c:v>
                      </c:pt>
                      <c:pt idx="20">
                        <c:v>2020</c:v>
                      </c:pt>
                      <c:pt idx="21">
                        <c:v>2021</c:v>
                      </c:pt>
                      <c:pt idx="22">
                        <c:v>2022</c:v>
                      </c:pt>
                      <c:pt idx="23">
                        <c:v>2023</c:v>
                      </c:pt>
                      <c:pt idx="24">
                        <c:v>2024</c:v>
                      </c:pt>
                      <c:pt idx="25">
                        <c:v>2025</c:v>
                      </c:pt>
                      <c:pt idx="26">
                        <c:v>2026</c:v>
                      </c:pt>
                      <c:pt idx="27">
                        <c:v>2027</c:v>
                      </c:pt>
                      <c:pt idx="28">
                        <c:v>2028</c:v>
                      </c:pt>
                      <c:pt idx="29">
                        <c:v>2029</c:v>
                      </c:pt>
                      <c:pt idx="30">
                        <c:v>2030</c:v>
                      </c:pt>
                      <c:pt idx="31">
                        <c:v>2031</c:v>
                      </c:pt>
                      <c:pt idx="32">
                        <c:v>2032</c:v>
                      </c:pt>
                      <c:pt idx="33">
                        <c:v>2033</c:v>
                      </c:pt>
                      <c:pt idx="34">
                        <c:v>2034</c:v>
                      </c:pt>
                      <c:pt idx="35">
                        <c:v>2035</c:v>
                      </c:pt>
                      <c:pt idx="36">
                        <c:v>2036</c:v>
                      </c:pt>
                      <c:pt idx="37">
                        <c:v>2037</c:v>
                      </c:pt>
                      <c:pt idx="38">
                        <c:v>2038</c:v>
                      </c:pt>
                      <c:pt idx="39">
                        <c:v>2039</c:v>
                      </c:pt>
                      <c:pt idx="40">
                        <c:v>2040</c:v>
                      </c:pt>
                      <c:pt idx="41">
                        <c:v>2041</c:v>
                      </c:pt>
                      <c:pt idx="42">
                        <c:v>2042</c:v>
                      </c:pt>
                      <c:pt idx="43">
                        <c:v>2043</c:v>
                      </c:pt>
                      <c:pt idx="44">
                        <c:v>2044</c:v>
                      </c:pt>
                      <c:pt idx="45">
                        <c:v>2045</c:v>
                      </c:pt>
                      <c:pt idx="46">
                        <c:v>2046</c:v>
                      </c:pt>
                      <c:pt idx="47">
                        <c:v>2047</c:v>
                      </c:pt>
                      <c:pt idx="48">
                        <c:v>2048</c:v>
                      </c:pt>
                      <c:pt idx="49">
                        <c:v>2049</c:v>
                      </c:pt>
                      <c:pt idx="50">
                        <c:v>2050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8'!$C$50:$BA$50</c15:sqref>
                        </c15:formulaRef>
                      </c:ext>
                    </c:extLst>
                    <c:numCache>
                      <c:formatCode>#,##0.00</c:formatCode>
                      <c:ptCount val="51"/>
                      <c:pt idx="0">
                        <c:v>34.436607000000002</c:v>
                      </c:pt>
                      <c:pt idx="1">
                        <c:v>32.446575000000003</c:v>
                      </c:pt>
                      <c:pt idx="2">
                        <c:v>32.367019999999997</c:v>
                      </c:pt>
                      <c:pt idx="3">
                        <c:v>32.120403000000003</c:v>
                      </c:pt>
                      <c:pt idx="4">
                        <c:v>32.958443000000003</c:v>
                      </c:pt>
                      <c:pt idx="5">
                        <c:v>32.009932999999997</c:v>
                      </c:pt>
                      <c:pt idx="6">
                        <c:v>31.857813</c:v>
                      </c:pt>
                      <c:pt idx="7">
                        <c:v>31.683371000000001</c:v>
                      </c:pt>
                      <c:pt idx="8">
                        <c:v>32.176898999999999</c:v>
                      </c:pt>
                      <c:pt idx="9">
                        <c:v>29.093686999999999</c:v>
                      </c:pt>
                      <c:pt idx="10">
                        <c:v>30.748676</c:v>
                      </c:pt>
                      <c:pt idx="11">
                        <c:v>31.082470000000001</c:v>
                      </c:pt>
                      <c:pt idx="12">
                        <c:v>31.156599</c:v>
                      </c:pt>
                      <c:pt idx="13">
                        <c:v>31.719836999999998</c:v>
                      </c:pt>
                      <c:pt idx="14">
                        <c:v>31.812114999999999</c:v>
                      </c:pt>
                      <c:pt idx="15">
                        <c:v>31.443709999999999</c:v>
                      </c:pt>
                      <c:pt idx="16">
                        <c:v>31.396174999999999</c:v>
                      </c:pt>
                      <c:pt idx="17">
                        <c:v>31.749130000000001</c:v>
                      </c:pt>
                      <c:pt idx="18">
                        <c:v>32.732498</c:v>
                      </c:pt>
                      <c:pt idx="19">
                        <c:v>32.803711</c:v>
                      </c:pt>
                      <c:pt idx="20">
                        <c:v>31.366467</c:v>
                      </c:pt>
                      <c:pt idx="21">
                        <c:v>32.520718000000002</c:v>
                      </c:pt>
                      <c:pt idx="22">
                        <c:v>33.255589000000001</c:v>
                      </c:pt>
                      <c:pt idx="23">
                        <c:v>32.888717999999997</c:v>
                      </c:pt>
                      <c:pt idx="24">
                        <c:v>31.801881999999999</c:v>
                      </c:pt>
                      <c:pt idx="25">
                        <c:v>32.026305999999998</c:v>
                      </c:pt>
                      <c:pt idx="26">
                        <c:v>32.312775000000002</c:v>
                      </c:pt>
                      <c:pt idx="27">
                        <c:v>32.448715</c:v>
                      </c:pt>
                      <c:pt idx="28">
                        <c:v>32.547977000000003</c:v>
                      </c:pt>
                      <c:pt idx="29">
                        <c:v>32.585090999999998</c:v>
                      </c:pt>
                      <c:pt idx="30">
                        <c:v>32.622081999999999</c:v>
                      </c:pt>
                      <c:pt idx="31">
                        <c:v>32.686706999999998</c:v>
                      </c:pt>
                      <c:pt idx="32">
                        <c:v>32.896061000000003</c:v>
                      </c:pt>
                      <c:pt idx="33">
                        <c:v>32.990799000000003</c:v>
                      </c:pt>
                      <c:pt idx="34">
                        <c:v>33.147232000000002</c:v>
                      </c:pt>
                      <c:pt idx="35">
                        <c:v>33.264557000000003</c:v>
                      </c:pt>
                      <c:pt idx="36">
                        <c:v>33.349392000000002</c:v>
                      </c:pt>
                      <c:pt idx="37">
                        <c:v>33.470649999999999</c:v>
                      </c:pt>
                      <c:pt idx="38">
                        <c:v>33.569854999999997</c:v>
                      </c:pt>
                      <c:pt idx="39">
                        <c:v>33.643250000000002</c:v>
                      </c:pt>
                      <c:pt idx="40">
                        <c:v>33.731814999999997</c:v>
                      </c:pt>
                      <c:pt idx="41">
                        <c:v>33.823470999999998</c:v>
                      </c:pt>
                      <c:pt idx="42">
                        <c:v>33.996433000000003</c:v>
                      </c:pt>
                      <c:pt idx="43">
                        <c:v>34.160862000000002</c:v>
                      </c:pt>
                      <c:pt idx="44">
                        <c:v>34.274085999999997</c:v>
                      </c:pt>
                      <c:pt idx="45">
                        <c:v>34.367165</c:v>
                      </c:pt>
                      <c:pt idx="46">
                        <c:v>34.470298999999997</c:v>
                      </c:pt>
                      <c:pt idx="47">
                        <c:v>34.59816</c:v>
                      </c:pt>
                      <c:pt idx="48">
                        <c:v>34.760261999999997</c:v>
                      </c:pt>
                      <c:pt idx="49">
                        <c:v>34.960563999999998</c:v>
                      </c:pt>
                      <c:pt idx="50">
                        <c:v>35.124146000000003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42"/>
                <c:order val="4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8'!$B$51</c15:sqref>
                        </c15:formulaRef>
                      </c:ext>
                    </c:extLst>
                    <c:strCache>
                      <c:ptCount val="1"/>
                      <c:pt idx="0">
                        <c:v>High oil price</c:v>
                      </c:pt>
                    </c:strCache>
                  </c:strRef>
                </c:tx>
                <c:spPr>
                  <a:ln w="28575" cap="rnd">
                    <a:noFill/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8'!$C$5:$BA$5</c15:sqref>
                        </c15:formulaRef>
                      </c:ext>
                    </c:extLst>
                    <c:numCache>
                      <c:formatCode>General</c:formatCode>
                      <c:ptCount val="51"/>
                      <c:pt idx="0">
                        <c:v>2000</c:v>
                      </c:pt>
                      <c:pt idx="1">
                        <c:v>2001</c:v>
                      </c:pt>
                      <c:pt idx="2">
                        <c:v>2002</c:v>
                      </c:pt>
                      <c:pt idx="3">
                        <c:v>2003</c:v>
                      </c:pt>
                      <c:pt idx="4">
                        <c:v>2004</c:v>
                      </c:pt>
                      <c:pt idx="5">
                        <c:v>2005</c:v>
                      </c:pt>
                      <c:pt idx="6">
                        <c:v>2006</c:v>
                      </c:pt>
                      <c:pt idx="7">
                        <c:v>2007</c:v>
                      </c:pt>
                      <c:pt idx="8">
                        <c:v>2008</c:v>
                      </c:pt>
                      <c:pt idx="9">
                        <c:v>2009</c:v>
                      </c:pt>
                      <c:pt idx="10">
                        <c:v>2010</c:v>
                      </c:pt>
                      <c:pt idx="11">
                        <c:v>2011</c:v>
                      </c:pt>
                      <c:pt idx="12">
                        <c:v>2012</c:v>
                      </c:pt>
                      <c:pt idx="13">
                        <c:v>2013</c:v>
                      </c:pt>
                      <c:pt idx="14">
                        <c:v>2014</c:v>
                      </c:pt>
                      <c:pt idx="15">
                        <c:v>2015</c:v>
                      </c:pt>
                      <c:pt idx="16">
                        <c:v>2016</c:v>
                      </c:pt>
                      <c:pt idx="17">
                        <c:v>2017</c:v>
                      </c:pt>
                      <c:pt idx="18">
                        <c:v>2018</c:v>
                      </c:pt>
                      <c:pt idx="19">
                        <c:v>2019</c:v>
                      </c:pt>
                      <c:pt idx="20">
                        <c:v>2020</c:v>
                      </c:pt>
                      <c:pt idx="21">
                        <c:v>2021</c:v>
                      </c:pt>
                      <c:pt idx="22">
                        <c:v>2022</c:v>
                      </c:pt>
                      <c:pt idx="23">
                        <c:v>2023</c:v>
                      </c:pt>
                      <c:pt idx="24">
                        <c:v>2024</c:v>
                      </c:pt>
                      <c:pt idx="25">
                        <c:v>2025</c:v>
                      </c:pt>
                      <c:pt idx="26">
                        <c:v>2026</c:v>
                      </c:pt>
                      <c:pt idx="27">
                        <c:v>2027</c:v>
                      </c:pt>
                      <c:pt idx="28">
                        <c:v>2028</c:v>
                      </c:pt>
                      <c:pt idx="29">
                        <c:v>2029</c:v>
                      </c:pt>
                      <c:pt idx="30">
                        <c:v>2030</c:v>
                      </c:pt>
                      <c:pt idx="31">
                        <c:v>2031</c:v>
                      </c:pt>
                      <c:pt idx="32">
                        <c:v>2032</c:v>
                      </c:pt>
                      <c:pt idx="33">
                        <c:v>2033</c:v>
                      </c:pt>
                      <c:pt idx="34">
                        <c:v>2034</c:v>
                      </c:pt>
                      <c:pt idx="35">
                        <c:v>2035</c:v>
                      </c:pt>
                      <c:pt idx="36">
                        <c:v>2036</c:v>
                      </c:pt>
                      <c:pt idx="37">
                        <c:v>2037</c:v>
                      </c:pt>
                      <c:pt idx="38">
                        <c:v>2038</c:v>
                      </c:pt>
                      <c:pt idx="39">
                        <c:v>2039</c:v>
                      </c:pt>
                      <c:pt idx="40">
                        <c:v>2040</c:v>
                      </c:pt>
                      <c:pt idx="41">
                        <c:v>2041</c:v>
                      </c:pt>
                      <c:pt idx="42">
                        <c:v>2042</c:v>
                      </c:pt>
                      <c:pt idx="43">
                        <c:v>2043</c:v>
                      </c:pt>
                      <c:pt idx="44">
                        <c:v>2044</c:v>
                      </c:pt>
                      <c:pt idx="45">
                        <c:v>2045</c:v>
                      </c:pt>
                      <c:pt idx="46">
                        <c:v>2046</c:v>
                      </c:pt>
                      <c:pt idx="47">
                        <c:v>2047</c:v>
                      </c:pt>
                      <c:pt idx="48">
                        <c:v>2048</c:v>
                      </c:pt>
                      <c:pt idx="49">
                        <c:v>2049</c:v>
                      </c:pt>
                      <c:pt idx="50">
                        <c:v>2050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8'!$C$51:$BA$51</c15:sqref>
                        </c15:formulaRef>
                      </c:ext>
                    </c:extLst>
                    <c:numCache>
                      <c:formatCode>#,##0.00</c:formatCode>
                      <c:ptCount val="51"/>
                      <c:pt idx="0">
                        <c:v>34.436607000000002</c:v>
                      </c:pt>
                      <c:pt idx="1">
                        <c:v>32.446575000000003</c:v>
                      </c:pt>
                      <c:pt idx="2">
                        <c:v>32.367019999999997</c:v>
                      </c:pt>
                      <c:pt idx="3">
                        <c:v>32.120403000000003</c:v>
                      </c:pt>
                      <c:pt idx="4">
                        <c:v>32.958443000000003</c:v>
                      </c:pt>
                      <c:pt idx="5">
                        <c:v>32.009932999999997</c:v>
                      </c:pt>
                      <c:pt idx="6">
                        <c:v>31.857813</c:v>
                      </c:pt>
                      <c:pt idx="7">
                        <c:v>31.683371000000001</c:v>
                      </c:pt>
                      <c:pt idx="8">
                        <c:v>32.176898999999999</c:v>
                      </c:pt>
                      <c:pt idx="9">
                        <c:v>29.093686999999999</c:v>
                      </c:pt>
                      <c:pt idx="10">
                        <c:v>30.748676</c:v>
                      </c:pt>
                      <c:pt idx="11">
                        <c:v>31.082470000000001</c:v>
                      </c:pt>
                      <c:pt idx="12">
                        <c:v>31.156597000000001</c:v>
                      </c:pt>
                      <c:pt idx="13">
                        <c:v>31.719839</c:v>
                      </c:pt>
                      <c:pt idx="14">
                        <c:v>31.812114999999999</c:v>
                      </c:pt>
                      <c:pt idx="15">
                        <c:v>31.443709999999999</c:v>
                      </c:pt>
                      <c:pt idx="16">
                        <c:v>31.396174999999999</c:v>
                      </c:pt>
                      <c:pt idx="17">
                        <c:v>31.749130000000001</c:v>
                      </c:pt>
                      <c:pt idx="18">
                        <c:v>32.732498</c:v>
                      </c:pt>
                      <c:pt idx="19">
                        <c:v>32.803707000000003</c:v>
                      </c:pt>
                      <c:pt idx="20">
                        <c:v>31.383338999999999</c:v>
                      </c:pt>
                      <c:pt idx="21">
                        <c:v>32.526356</c:v>
                      </c:pt>
                      <c:pt idx="22">
                        <c:v>33.250134000000003</c:v>
                      </c:pt>
                      <c:pt idx="23">
                        <c:v>33.383609999999997</c:v>
                      </c:pt>
                      <c:pt idx="24">
                        <c:v>33.163502000000001</c:v>
                      </c:pt>
                      <c:pt idx="25">
                        <c:v>33.772942</c:v>
                      </c:pt>
                      <c:pt idx="26">
                        <c:v>34.297302000000002</c:v>
                      </c:pt>
                      <c:pt idx="27">
                        <c:v>34.485413000000001</c:v>
                      </c:pt>
                      <c:pt idx="28">
                        <c:v>34.71772</c:v>
                      </c:pt>
                      <c:pt idx="29">
                        <c:v>34.921889999999998</c:v>
                      </c:pt>
                      <c:pt idx="30">
                        <c:v>35.186126999999999</c:v>
                      </c:pt>
                      <c:pt idx="31">
                        <c:v>35.410060999999999</c:v>
                      </c:pt>
                      <c:pt idx="32">
                        <c:v>35.762923999999998</c:v>
                      </c:pt>
                      <c:pt idx="33">
                        <c:v>36.032786999999999</c:v>
                      </c:pt>
                      <c:pt idx="34">
                        <c:v>36.357990000000001</c:v>
                      </c:pt>
                      <c:pt idx="35">
                        <c:v>36.655166999999999</c:v>
                      </c:pt>
                      <c:pt idx="36">
                        <c:v>36.922482000000002</c:v>
                      </c:pt>
                      <c:pt idx="37">
                        <c:v>37.258491999999997</c:v>
                      </c:pt>
                      <c:pt idx="38">
                        <c:v>37.567233999999999</c:v>
                      </c:pt>
                      <c:pt idx="39">
                        <c:v>37.857025</c:v>
                      </c:pt>
                      <c:pt idx="40">
                        <c:v>38.225676999999997</c:v>
                      </c:pt>
                      <c:pt idx="41">
                        <c:v>38.535778000000001</c:v>
                      </c:pt>
                      <c:pt idx="42">
                        <c:v>38.820278000000002</c:v>
                      </c:pt>
                      <c:pt idx="43">
                        <c:v>39.002968000000003</c:v>
                      </c:pt>
                      <c:pt idx="44">
                        <c:v>39.323143000000002</c:v>
                      </c:pt>
                      <c:pt idx="45">
                        <c:v>39.565807</c:v>
                      </c:pt>
                      <c:pt idx="46">
                        <c:v>39.788947999999998</c:v>
                      </c:pt>
                      <c:pt idx="47">
                        <c:v>40.058715999999997</c:v>
                      </c:pt>
                      <c:pt idx="48">
                        <c:v>40.318424</c:v>
                      </c:pt>
                      <c:pt idx="49">
                        <c:v>40.687325000000001</c:v>
                      </c:pt>
                      <c:pt idx="50">
                        <c:v>40.894432000000002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43"/>
                <c:order val="4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8'!$B$52</c15:sqref>
                        </c15:formulaRef>
                      </c:ext>
                    </c:extLst>
                    <c:strCache>
                      <c:ptCount val="1"/>
                      <c:pt idx="0">
                        <c:v>Low oil price</c:v>
                      </c:pt>
                    </c:strCache>
                  </c:strRef>
                </c:tx>
                <c:spPr>
                  <a:ln w="28575" cap="rnd">
                    <a:noFill/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8'!$C$5:$BA$5</c15:sqref>
                        </c15:formulaRef>
                      </c:ext>
                    </c:extLst>
                    <c:numCache>
                      <c:formatCode>General</c:formatCode>
                      <c:ptCount val="51"/>
                      <c:pt idx="0">
                        <c:v>2000</c:v>
                      </c:pt>
                      <c:pt idx="1">
                        <c:v>2001</c:v>
                      </c:pt>
                      <c:pt idx="2">
                        <c:v>2002</c:v>
                      </c:pt>
                      <c:pt idx="3">
                        <c:v>2003</c:v>
                      </c:pt>
                      <c:pt idx="4">
                        <c:v>2004</c:v>
                      </c:pt>
                      <c:pt idx="5">
                        <c:v>2005</c:v>
                      </c:pt>
                      <c:pt idx="6">
                        <c:v>2006</c:v>
                      </c:pt>
                      <c:pt idx="7">
                        <c:v>2007</c:v>
                      </c:pt>
                      <c:pt idx="8">
                        <c:v>2008</c:v>
                      </c:pt>
                      <c:pt idx="9">
                        <c:v>2009</c:v>
                      </c:pt>
                      <c:pt idx="10">
                        <c:v>2010</c:v>
                      </c:pt>
                      <c:pt idx="11">
                        <c:v>2011</c:v>
                      </c:pt>
                      <c:pt idx="12">
                        <c:v>2012</c:v>
                      </c:pt>
                      <c:pt idx="13">
                        <c:v>2013</c:v>
                      </c:pt>
                      <c:pt idx="14">
                        <c:v>2014</c:v>
                      </c:pt>
                      <c:pt idx="15">
                        <c:v>2015</c:v>
                      </c:pt>
                      <c:pt idx="16">
                        <c:v>2016</c:v>
                      </c:pt>
                      <c:pt idx="17">
                        <c:v>2017</c:v>
                      </c:pt>
                      <c:pt idx="18">
                        <c:v>2018</c:v>
                      </c:pt>
                      <c:pt idx="19">
                        <c:v>2019</c:v>
                      </c:pt>
                      <c:pt idx="20">
                        <c:v>2020</c:v>
                      </c:pt>
                      <c:pt idx="21">
                        <c:v>2021</c:v>
                      </c:pt>
                      <c:pt idx="22">
                        <c:v>2022</c:v>
                      </c:pt>
                      <c:pt idx="23">
                        <c:v>2023</c:v>
                      </c:pt>
                      <c:pt idx="24">
                        <c:v>2024</c:v>
                      </c:pt>
                      <c:pt idx="25">
                        <c:v>2025</c:v>
                      </c:pt>
                      <c:pt idx="26">
                        <c:v>2026</c:v>
                      </c:pt>
                      <c:pt idx="27">
                        <c:v>2027</c:v>
                      </c:pt>
                      <c:pt idx="28">
                        <c:v>2028</c:v>
                      </c:pt>
                      <c:pt idx="29">
                        <c:v>2029</c:v>
                      </c:pt>
                      <c:pt idx="30">
                        <c:v>2030</c:v>
                      </c:pt>
                      <c:pt idx="31">
                        <c:v>2031</c:v>
                      </c:pt>
                      <c:pt idx="32">
                        <c:v>2032</c:v>
                      </c:pt>
                      <c:pt idx="33">
                        <c:v>2033</c:v>
                      </c:pt>
                      <c:pt idx="34">
                        <c:v>2034</c:v>
                      </c:pt>
                      <c:pt idx="35">
                        <c:v>2035</c:v>
                      </c:pt>
                      <c:pt idx="36">
                        <c:v>2036</c:v>
                      </c:pt>
                      <c:pt idx="37">
                        <c:v>2037</c:v>
                      </c:pt>
                      <c:pt idx="38">
                        <c:v>2038</c:v>
                      </c:pt>
                      <c:pt idx="39">
                        <c:v>2039</c:v>
                      </c:pt>
                      <c:pt idx="40">
                        <c:v>2040</c:v>
                      </c:pt>
                      <c:pt idx="41">
                        <c:v>2041</c:v>
                      </c:pt>
                      <c:pt idx="42">
                        <c:v>2042</c:v>
                      </c:pt>
                      <c:pt idx="43">
                        <c:v>2043</c:v>
                      </c:pt>
                      <c:pt idx="44">
                        <c:v>2044</c:v>
                      </c:pt>
                      <c:pt idx="45">
                        <c:v>2045</c:v>
                      </c:pt>
                      <c:pt idx="46">
                        <c:v>2046</c:v>
                      </c:pt>
                      <c:pt idx="47">
                        <c:v>2047</c:v>
                      </c:pt>
                      <c:pt idx="48">
                        <c:v>2048</c:v>
                      </c:pt>
                      <c:pt idx="49">
                        <c:v>2049</c:v>
                      </c:pt>
                      <c:pt idx="50">
                        <c:v>2050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8'!$C$52:$BA$52</c15:sqref>
                        </c15:formulaRef>
                      </c:ext>
                    </c:extLst>
                    <c:numCache>
                      <c:formatCode>#,##0.00</c:formatCode>
                      <c:ptCount val="51"/>
                      <c:pt idx="0">
                        <c:v>34.436607000000002</c:v>
                      </c:pt>
                      <c:pt idx="1">
                        <c:v>32.446575000000003</c:v>
                      </c:pt>
                      <c:pt idx="2">
                        <c:v>32.367019999999997</c:v>
                      </c:pt>
                      <c:pt idx="3">
                        <c:v>32.120403000000003</c:v>
                      </c:pt>
                      <c:pt idx="4">
                        <c:v>32.958443000000003</c:v>
                      </c:pt>
                      <c:pt idx="5">
                        <c:v>32.009932999999997</c:v>
                      </c:pt>
                      <c:pt idx="6">
                        <c:v>31.857813</c:v>
                      </c:pt>
                      <c:pt idx="7">
                        <c:v>31.683371000000001</c:v>
                      </c:pt>
                      <c:pt idx="8">
                        <c:v>32.176898999999999</c:v>
                      </c:pt>
                      <c:pt idx="9">
                        <c:v>29.093686999999999</c:v>
                      </c:pt>
                      <c:pt idx="10">
                        <c:v>30.748676</c:v>
                      </c:pt>
                      <c:pt idx="11">
                        <c:v>31.082470000000001</c:v>
                      </c:pt>
                      <c:pt idx="12">
                        <c:v>31.156597000000001</c:v>
                      </c:pt>
                      <c:pt idx="13">
                        <c:v>31.719839</c:v>
                      </c:pt>
                      <c:pt idx="14">
                        <c:v>31.812190999999999</c:v>
                      </c:pt>
                      <c:pt idx="15">
                        <c:v>31.443709999999999</c:v>
                      </c:pt>
                      <c:pt idx="16">
                        <c:v>31.396174999999999</c:v>
                      </c:pt>
                      <c:pt idx="17">
                        <c:v>31.749130000000001</c:v>
                      </c:pt>
                      <c:pt idx="18">
                        <c:v>32.732498</c:v>
                      </c:pt>
                      <c:pt idx="19">
                        <c:v>32.771442</c:v>
                      </c:pt>
                      <c:pt idx="20">
                        <c:v>31.364355</c:v>
                      </c:pt>
                      <c:pt idx="21">
                        <c:v>32.502128999999996</c:v>
                      </c:pt>
                      <c:pt idx="22">
                        <c:v>33.253715999999997</c:v>
                      </c:pt>
                      <c:pt idx="23">
                        <c:v>32.997604000000003</c:v>
                      </c:pt>
                      <c:pt idx="24">
                        <c:v>31.938697999999999</c:v>
                      </c:pt>
                      <c:pt idx="25">
                        <c:v>32.145640999999998</c:v>
                      </c:pt>
                      <c:pt idx="26">
                        <c:v>32.485869999999998</c:v>
                      </c:pt>
                      <c:pt idx="27">
                        <c:v>32.749634</c:v>
                      </c:pt>
                      <c:pt idx="28">
                        <c:v>32.824038999999999</c:v>
                      </c:pt>
                      <c:pt idx="29">
                        <c:v>33.056725</c:v>
                      </c:pt>
                      <c:pt idx="30">
                        <c:v>33.130775</c:v>
                      </c:pt>
                      <c:pt idx="31">
                        <c:v>33.240836999999999</c:v>
                      </c:pt>
                      <c:pt idx="32">
                        <c:v>33.509749999999997</c:v>
                      </c:pt>
                      <c:pt idx="33">
                        <c:v>33.569893</c:v>
                      </c:pt>
                      <c:pt idx="34">
                        <c:v>33.766384000000002</c:v>
                      </c:pt>
                      <c:pt idx="35">
                        <c:v>33.929313999999998</c:v>
                      </c:pt>
                      <c:pt idx="36">
                        <c:v>34.037491000000003</c:v>
                      </c:pt>
                      <c:pt idx="37">
                        <c:v>34.194865999999998</c:v>
                      </c:pt>
                      <c:pt idx="38">
                        <c:v>34.255713999999998</c:v>
                      </c:pt>
                      <c:pt idx="39">
                        <c:v>34.337150999999999</c:v>
                      </c:pt>
                      <c:pt idx="40">
                        <c:v>34.585757999999998</c:v>
                      </c:pt>
                      <c:pt idx="41">
                        <c:v>34.824696000000003</c:v>
                      </c:pt>
                      <c:pt idx="42">
                        <c:v>35.031815000000002</c:v>
                      </c:pt>
                      <c:pt idx="43">
                        <c:v>35.315249999999999</c:v>
                      </c:pt>
                      <c:pt idx="44">
                        <c:v>35.238337999999999</c:v>
                      </c:pt>
                      <c:pt idx="45">
                        <c:v>35.411686000000003</c:v>
                      </c:pt>
                      <c:pt idx="46">
                        <c:v>35.742573</c:v>
                      </c:pt>
                      <c:pt idx="47">
                        <c:v>35.891433999999997</c:v>
                      </c:pt>
                      <c:pt idx="48">
                        <c:v>36.063183000000002</c:v>
                      </c:pt>
                      <c:pt idx="49">
                        <c:v>36.138221999999999</c:v>
                      </c:pt>
                      <c:pt idx="50">
                        <c:v>36.511443999999997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44"/>
                <c:order val="4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8'!$B$53</c15:sqref>
                        </c15:formulaRef>
                      </c:ext>
                    </c:extLst>
                    <c:strCache>
                      <c:ptCount val="1"/>
                      <c:pt idx="0">
                        <c:v>High oil and gas supply</c:v>
                      </c:pt>
                    </c:strCache>
                  </c:strRef>
                </c:tx>
                <c:spPr>
                  <a:ln w="28575" cap="rnd">
                    <a:noFill/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8'!$C$5:$BA$5</c15:sqref>
                        </c15:formulaRef>
                      </c:ext>
                    </c:extLst>
                    <c:numCache>
                      <c:formatCode>General</c:formatCode>
                      <c:ptCount val="51"/>
                      <c:pt idx="0">
                        <c:v>2000</c:v>
                      </c:pt>
                      <c:pt idx="1">
                        <c:v>2001</c:v>
                      </c:pt>
                      <c:pt idx="2">
                        <c:v>2002</c:v>
                      </c:pt>
                      <c:pt idx="3">
                        <c:v>2003</c:v>
                      </c:pt>
                      <c:pt idx="4">
                        <c:v>2004</c:v>
                      </c:pt>
                      <c:pt idx="5">
                        <c:v>2005</c:v>
                      </c:pt>
                      <c:pt idx="6">
                        <c:v>2006</c:v>
                      </c:pt>
                      <c:pt idx="7">
                        <c:v>2007</c:v>
                      </c:pt>
                      <c:pt idx="8">
                        <c:v>2008</c:v>
                      </c:pt>
                      <c:pt idx="9">
                        <c:v>2009</c:v>
                      </c:pt>
                      <c:pt idx="10">
                        <c:v>2010</c:v>
                      </c:pt>
                      <c:pt idx="11">
                        <c:v>2011</c:v>
                      </c:pt>
                      <c:pt idx="12">
                        <c:v>2012</c:v>
                      </c:pt>
                      <c:pt idx="13">
                        <c:v>2013</c:v>
                      </c:pt>
                      <c:pt idx="14">
                        <c:v>2014</c:v>
                      </c:pt>
                      <c:pt idx="15">
                        <c:v>2015</c:v>
                      </c:pt>
                      <c:pt idx="16">
                        <c:v>2016</c:v>
                      </c:pt>
                      <c:pt idx="17">
                        <c:v>2017</c:v>
                      </c:pt>
                      <c:pt idx="18">
                        <c:v>2018</c:v>
                      </c:pt>
                      <c:pt idx="19">
                        <c:v>2019</c:v>
                      </c:pt>
                      <c:pt idx="20">
                        <c:v>2020</c:v>
                      </c:pt>
                      <c:pt idx="21">
                        <c:v>2021</c:v>
                      </c:pt>
                      <c:pt idx="22">
                        <c:v>2022</c:v>
                      </c:pt>
                      <c:pt idx="23">
                        <c:v>2023</c:v>
                      </c:pt>
                      <c:pt idx="24">
                        <c:v>2024</c:v>
                      </c:pt>
                      <c:pt idx="25">
                        <c:v>2025</c:v>
                      </c:pt>
                      <c:pt idx="26">
                        <c:v>2026</c:v>
                      </c:pt>
                      <c:pt idx="27">
                        <c:v>2027</c:v>
                      </c:pt>
                      <c:pt idx="28">
                        <c:v>2028</c:v>
                      </c:pt>
                      <c:pt idx="29">
                        <c:v>2029</c:v>
                      </c:pt>
                      <c:pt idx="30">
                        <c:v>2030</c:v>
                      </c:pt>
                      <c:pt idx="31">
                        <c:v>2031</c:v>
                      </c:pt>
                      <c:pt idx="32">
                        <c:v>2032</c:v>
                      </c:pt>
                      <c:pt idx="33">
                        <c:v>2033</c:v>
                      </c:pt>
                      <c:pt idx="34">
                        <c:v>2034</c:v>
                      </c:pt>
                      <c:pt idx="35">
                        <c:v>2035</c:v>
                      </c:pt>
                      <c:pt idx="36">
                        <c:v>2036</c:v>
                      </c:pt>
                      <c:pt idx="37">
                        <c:v>2037</c:v>
                      </c:pt>
                      <c:pt idx="38">
                        <c:v>2038</c:v>
                      </c:pt>
                      <c:pt idx="39">
                        <c:v>2039</c:v>
                      </c:pt>
                      <c:pt idx="40">
                        <c:v>2040</c:v>
                      </c:pt>
                      <c:pt idx="41">
                        <c:v>2041</c:v>
                      </c:pt>
                      <c:pt idx="42">
                        <c:v>2042</c:v>
                      </c:pt>
                      <c:pt idx="43">
                        <c:v>2043</c:v>
                      </c:pt>
                      <c:pt idx="44">
                        <c:v>2044</c:v>
                      </c:pt>
                      <c:pt idx="45">
                        <c:v>2045</c:v>
                      </c:pt>
                      <c:pt idx="46">
                        <c:v>2046</c:v>
                      </c:pt>
                      <c:pt idx="47">
                        <c:v>2047</c:v>
                      </c:pt>
                      <c:pt idx="48">
                        <c:v>2048</c:v>
                      </c:pt>
                      <c:pt idx="49">
                        <c:v>2049</c:v>
                      </c:pt>
                      <c:pt idx="50">
                        <c:v>2050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8'!$C$53:$BA$53</c15:sqref>
                        </c15:formulaRef>
                      </c:ext>
                    </c:extLst>
                    <c:numCache>
                      <c:formatCode>#,##0.00</c:formatCode>
                      <c:ptCount val="51"/>
                      <c:pt idx="0">
                        <c:v>34.436607000000002</c:v>
                      </c:pt>
                      <c:pt idx="1">
                        <c:v>32.446575000000003</c:v>
                      </c:pt>
                      <c:pt idx="2">
                        <c:v>32.367019999999997</c:v>
                      </c:pt>
                      <c:pt idx="3">
                        <c:v>32.120403000000003</c:v>
                      </c:pt>
                      <c:pt idx="4">
                        <c:v>32.958443000000003</c:v>
                      </c:pt>
                      <c:pt idx="5">
                        <c:v>32.009932999999997</c:v>
                      </c:pt>
                      <c:pt idx="6">
                        <c:v>31.857813</c:v>
                      </c:pt>
                      <c:pt idx="7">
                        <c:v>31.683371000000001</c:v>
                      </c:pt>
                      <c:pt idx="8">
                        <c:v>32.176898999999999</c:v>
                      </c:pt>
                      <c:pt idx="9">
                        <c:v>29.093686999999999</c:v>
                      </c:pt>
                      <c:pt idx="10">
                        <c:v>30.748676</c:v>
                      </c:pt>
                      <c:pt idx="11">
                        <c:v>31.082470000000001</c:v>
                      </c:pt>
                      <c:pt idx="12">
                        <c:v>31.156597000000001</c:v>
                      </c:pt>
                      <c:pt idx="13">
                        <c:v>31.719836999999998</c:v>
                      </c:pt>
                      <c:pt idx="14">
                        <c:v>31.812114999999999</c:v>
                      </c:pt>
                      <c:pt idx="15">
                        <c:v>31.443709999999999</c:v>
                      </c:pt>
                      <c:pt idx="16">
                        <c:v>31.396174999999999</c:v>
                      </c:pt>
                      <c:pt idx="17">
                        <c:v>31.749130000000001</c:v>
                      </c:pt>
                      <c:pt idx="18">
                        <c:v>32.732498</c:v>
                      </c:pt>
                      <c:pt idx="19">
                        <c:v>32.803711</c:v>
                      </c:pt>
                      <c:pt idx="20">
                        <c:v>31.366636</c:v>
                      </c:pt>
                      <c:pt idx="21">
                        <c:v>32.520099999999999</c:v>
                      </c:pt>
                      <c:pt idx="22">
                        <c:v>33.254955000000002</c:v>
                      </c:pt>
                      <c:pt idx="23">
                        <c:v>33.370319000000002</c:v>
                      </c:pt>
                      <c:pt idx="24">
                        <c:v>33.124119</c:v>
                      </c:pt>
                      <c:pt idx="25">
                        <c:v>34.112335000000002</c:v>
                      </c:pt>
                      <c:pt idx="26">
                        <c:v>34.698566</c:v>
                      </c:pt>
                      <c:pt idx="27">
                        <c:v>35.133923000000003</c:v>
                      </c:pt>
                      <c:pt idx="28">
                        <c:v>35.591853999999998</c:v>
                      </c:pt>
                      <c:pt idx="29">
                        <c:v>35.963726000000001</c:v>
                      </c:pt>
                      <c:pt idx="30">
                        <c:v>36.325221999999997</c:v>
                      </c:pt>
                      <c:pt idx="31">
                        <c:v>36.673091999999997</c:v>
                      </c:pt>
                      <c:pt idx="32">
                        <c:v>37.111347000000002</c:v>
                      </c:pt>
                      <c:pt idx="33">
                        <c:v>37.450405000000003</c:v>
                      </c:pt>
                      <c:pt idx="34">
                        <c:v>37.974013999999997</c:v>
                      </c:pt>
                      <c:pt idx="35">
                        <c:v>38.430748000000001</c:v>
                      </c:pt>
                      <c:pt idx="36">
                        <c:v>38.836638999999998</c:v>
                      </c:pt>
                      <c:pt idx="37">
                        <c:v>39.216220999999997</c:v>
                      </c:pt>
                      <c:pt idx="38">
                        <c:v>39.571269999999998</c:v>
                      </c:pt>
                      <c:pt idx="39">
                        <c:v>39.930751999999998</c:v>
                      </c:pt>
                      <c:pt idx="40">
                        <c:v>40.404201999999998</c:v>
                      </c:pt>
                      <c:pt idx="41">
                        <c:v>40.924328000000003</c:v>
                      </c:pt>
                      <c:pt idx="42">
                        <c:v>41.535851000000001</c:v>
                      </c:pt>
                      <c:pt idx="43">
                        <c:v>41.953063999999998</c:v>
                      </c:pt>
                      <c:pt idx="44">
                        <c:v>42.244624999999999</c:v>
                      </c:pt>
                      <c:pt idx="45">
                        <c:v>42.429214000000002</c:v>
                      </c:pt>
                      <c:pt idx="46">
                        <c:v>42.756622</c:v>
                      </c:pt>
                      <c:pt idx="47">
                        <c:v>43.039847999999999</c:v>
                      </c:pt>
                      <c:pt idx="48">
                        <c:v>43.334923000000003</c:v>
                      </c:pt>
                      <c:pt idx="49">
                        <c:v>43.467072000000002</c:v>
                      </c:pt>
                      <c:pt idx="50">
                        <c:v>43.847065000000001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45"/>
                <c:order val="4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8'!$B$54</c15:sqref>
                        </c15:formulaRef>
                      </c:ext>
                    </c:extLst>
                    <c:strCache>
                      <c:ptCount val="1"/>
                      <c:pt idx="0">
                        <c:v>Low oil and gas supply</c:v>
                      </c:pt>
                    </c:strCache>
                  </c:strRef>
                </c:tx>
                <c:spPr>
                  <a:ln w="28575" cap="rnd">
                    <a:noFill/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8'!$C$5:$BA$5</c15:sqref>
                        </c15:formulaRef>
                      </c:ext>
                    </c:extLst>
                    <c:numCache>
                      <c:formatCode>General</c:formatCode>
                      <c:ptCount val="51"/>
                      <c:pt idx="0">
                        <c:v>2000</c:v>
                      </c:pt>
                      <c:pt idx="1">
                        <c:v>2001</c:v>
                      </c:pt>
                      <c:pt idx="2">
                        <c:v>2002</c:v>
                      </c:pt>
                      <c:pt idx="3">
                        <c:v>2003</c:v>
                      </c:pt>
                      <c:pt idx="4">
                        <c:v>2004</c:v>
                      </c:pt>
                      <c:pt idx="5">
                        <c:v>2005</c:v>
                      </c:pt>
                      <c:pt idx="6">
                        <c:v>2006</c:v>
                      </c:pt>
                      <c:pt idx="7">
                        <c:v>2007</c:v>
                      </c:pt>
                      <c:pt idx="8">
                        <c:v>2008</c:v>
                      </c:pt>
                      <c:pt idx="9">
                        <c:v>2009</c:v>
                      </c:pt>
                      <c:pt idx="10">
                        <c:v>2010</c:v>
                      </c:pt>
                      <c:pt idx="11">
                        <c:v>2011</c:v>
                      </c:pt>
                      <c:pt idx="12">
                        <c:v>2012</c:v>
                      </c:pt>
                      <c:pt idx="13">
                        <c:v>2013</c:v>
                      </c:pt>
                      <c:pt idx="14">
                        <c:v>2014</c:v>
                      </c:pt>
                      <c:pt idx="15">
                        <c:v>2015</c:v>
                      </c:pt>
                      <c:pt idx="16">
                        <c:v>2016</c:v>
                      </c:pt>
                      <c:pt idx="17">
                        <c:v>2017</c:v>
                      </c:pt>
                      <c:pt idx="18">
                        <c:v>2018</c:v>
                      </c:pt>
                      <c:pt idx="19">
                        <c:v>2019</c:v>
                      </c:pt>
                      <c:pt idx="20">
                        <c:v>2020</c:v>
                      </c:pt>
                      <c:pt idx="21">
                        <c:v>2021</c:v>
                      </c:pt>
                      <c:pt idx="22">
                        <c:v>2022</c:v>
                      </c:pt>
                      <c:pt idx="23">
                        <c:v>2023</c:v>
                      </c:pt>
                      <c:pt idx="24">
                        <c:v>2024</c:v>
                      </c:pt>
                      <c:pt idx="25">
                        <c:v>2025</c:v>
                      </c:pt>
                      <c:pt idx="26">
                        <c:v>2026</c:v>
                      </c:pt>
                      <c:pt idx="27">
                        <c:v>2027</c:v>
                      </c:pt>
                      <c:pt idx="28">
                        <c:v>2028</c:v>
                      </c:pt>
                      <c:pt idx="29">
                        <c:v>2029</c:v>
                      </c:pt>
                      <c:pt idx="30">
                        <c:v>2030</c:v>
                      </c:pt>
                      <c:pt idx="31">
                        <c:v>2031</c:v>
                      </c:pt>
                      <c:pt idx="32">
                        <c:v>2032</c:v>
                      </c:pt>
                      <c:pt idx="33">
                        <c:v>2033</c:v>
                      </c:pt>
                      <c:pt idx="34">
                        <c:v>2034</c:v>
                      </c:pt>
                      <c:pt idx="35">
                        <c:v>2035</c:v>
                      </c:pt>
                      <c:pt idx="36">
                        <c:v>2036</c:v>
                      </c:pt>
                      <c:pt idx="37">
                        <c:v>2037</c:v>
                      </c:pt>
                      <c:pt idx="38">
                        <c:v>2038</c:v>
                      </c:pt>
                      <c:pt idx="39">
                        <c:v>2039</c:v>
                      </c:pt>
                      <c:pt idx="40">
                        <c:v>2040</c:v>
                      </c:pt>
                      <c:pt idx="41">
                        <c:v>2041</c:v>
                      </c:pt>
                      <c:pt idx="42">
                        <c:v>2042</c:v>
                      </c:pt>
                      <c:pt idx="43">
                        <c:v>2043</c:v>
                      </c:pt>
                      <c:pt idx="44">
                        <c:v>2044</c:v>
                      </c:pt>
                      <c:pt idx="45">
                        <c:v>2045</c:v>
                      </c:pt>
                      <c:pt idx="46">
                        <c:v>2046</c:v>
                      </c:pt>
                      <c:pt idx="47">
                        <c:v>2047</c:v>
                      </c:pt>
                      <c:pt idx="48">
                        <c:v>2048</c:v>
                      </c:pt>
                      <c:pt idx="49">
                        <c:v>2049</c:v>
                      </c:pt>
                      <c:pt idx="50">
                        <c:v>2050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8'!$C$54:$BA$54</c15:sqref>
                        </c15:formulaRef>
                      </c:ext>
                    </c:extLst>
                    <c:numCache>
                      <c:formatCode>#,##0.00</c:formatCode>
                      <c:ptCount val="51"/>
                      <c:pt idx="0">
                        <c:v>34.436607000000002</c:v>
                      </c:pt>
                      <c:pt idx="1">
                        <c:v>32.446575000000003</c:v>
                      </c:pt>
                      <c:pt idx="2">
                        <c:v>32.367019999999997</c:v>
                      </c:pt>
                      <c:pt idx="3">
                        <c:v>32.120403000000003</c:v>
                      </c:pt>
                      <c:pt idx="4">
                        <c:v>32.958443000000003</c:v>
                      </c:pt>
                      <c:pt idx="5">
                        <c:v>32.009932999999997</c:v>
                      </c:pt>
                      <c:pt idx="6">
                        <c:v>31.857813</c:v>
                      </c:pt>
                      <c:pt idx="7">
                        <c:v>31.683371000000001</c:v>
                      </c:pt>
                      <c:pt idx="8">
                        <c:v>32.176898999999999</c:v>
                      </c:pt>
                      <c:pt idx="9">
                        <c:v>29.093686999999999</c:v>
                      </c:pt>
                      <c:pt idx="10">
                        <c:v>30.748676</c:v>
                      </c:pt>
                      <c:pt idx="11">
                        <c:v>31.082470000000001</c:v>
                      </c:pt>
                      <c:pt idx="12">
                        <c:v>31.156597000000001</c:v>
                      </c:pt>
                      <c:pt idx="13">
                        <c:v>31.719836999999998</c:v>
                      </c:pt>
                      <c:pt idx="14">
                        <c:v>31.812114999999999</c:v>
                      </c:pt>
                      <c:pt idx="15">
                        <c:v>31.443709999999999</c:v>
                      </c:pt>
                      <c:pt idx="16">
                        <c:v>31.396174999999999</c:v>
                      </c:pt>
                      <c:pt idx="17">
                        <c:v>31.749130000000001</c:v>
                      </c:pt>
                      <c:pt idx="18">
                        <c:v>32.732498</c:v>
                      </c:pt>
                      <c:pt idx="19">
                        <c:v>32.803711</c:v>
                      </c:pt>
                      <c:pt idx="20">
                        <c:v>31.367025000000002</c:v>
                      </c:pt>
                      <c:pt idx="21">
                        <c:v>32.524859999999997</c:v>
                      </c:pt>
                      <c:pt idx="22">
                        <c:v>33.250145000000003</c:v>
                      </c:pt>
                      <c:pt idx="23">
                        <c:v>33.064117000000003</c:v>
                      </c:pt>
                      <c:pt idx="24">
                        <c:v>30.639541999999999</c:v>
                      </c:pt>
                      <c:pt idx="25">
                        <c:v>31.029496999999999</c:v>
                      </c:pt>
                      <c:pt idx="26">
                        <c:v>31.429770000000001</c:v>
                      </c:pt>
                      <c:pt idx="27">
                        <c:v>31.585190000000001</c:v>
                      </c:pt>
                      <c:pt idx="28">
                        <c:v>31.743442999999999</c:v>
                      </c:pt>
                      <c:pt idx="29">
                        <c:v>31.966448</c:v>
                      </c:pt>
                      <c:pt idx="30">
                        <c:v>32.150638999999998</c:v>
                      </c:pt>
                      <c:pt idx="31">
                        <c:v>32.455722999999999</c:v>
                      </c:pt>
                      <c:pt idx="32">
                        <c:v>32.815327000000003</c:v>
                      </c:pt>
                      <c:pt idx="33">
                        <c:v>33.051761999999997</c:v>
                      </c:pt>
                      <c:pt idx="34">
                        <c:v>33.251541000000003</c:v>
                      </c:pt>
                      <c:pt idx="35">
                        <c:v>33.506259999999997</c:v>
                      </c:pt>
                      <c:pt idx="36">
                        <c:v>33.752983</c:v>
                      </c:pt>
                      <c:pt idx="37">
                        <c:v>33.973396000000001</c:v>
                      </c:pt>
                      <c:pt idx="38">
                        <c:v>34.142197000000003</c:v>
                      </c:pt>
                      <c:pt idx="39">
                        <c:v>34.270256000000003</c:v>
                      </c:pt>
                      <c:pt idx="40">
                        <c:v>34.451866000000003</c:v>
                      </c:pt>
                      <c:pt idx="41">
                        <c:v>34.786701000000001</c:v>
                      </c:pt>
                      <c:pt idx="42">
                        <c:v>35.187224999999998</c:v>
                      </c:pt>
                      <c:pt idx="43">
                        <c:v>35.423248000000001</c:v>
                      </c:pt>
                      <c:pt idx="44">
                        <c:v>35.595657000000003</c:v>
                      </c:pt>
                      <c:pt idx="45">
                        <c:v>35.766967999999999</c:v>
                      </c:pt>
                      <c:pt idx="46">
                        <c:v>36.051848999999997</c:v>
                      </c:pt>
                      <c:pt idx="47">
                        <c:v>36.376567999999999</c:v>
                      </c:pt>
                      <c:pt idx="48">
                        <c:v>36.618792999999997</c:v>
                      </c:pt>
                      <c:pt idx="49">
                        <c:v>36.859489000000004</c:v>
                      </c:pt>
                      <c:pt idx="50">
                        <c:v>37.294913999999999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46"/>
                <c:order val="4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8'!$B$55</c15:sqref>
                        </c15:formulaRef>
                      </c:ext>
                    </c:extLst>
                    <c:strCache>
                      <c:ptCount val="1"/>
                      <c:pt idx="0">
                        <c:v>High ZTC</c:v>
                      </c:pt>
                    </c:strCache>
                  </c:strRef>
                </c:tx>
                <c:spPr>
                  <a:ln w="28575" cap="rnd">
                    <a:noFill/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8'!$C$5:$BA$5</c15:sqref>
                        </c15:formulaRef>
                      </c:ext>
                    </c:extLst>
                    <c:numCache>
                      <c:formatCode>General</c:formatCode>
                      <c:ptCount val="51"/>
                      <c:pt idx="0">
                        <c:v>2000</c:v>
                      </c:pt>
                      <c:pt idx="1">
                        <c:v>2001</c:v>
                      </c:pt>
                      <c:pt idx="2">
                        <c:v>2002</c:v>
                      </c:pt>
                      <c:pt idx="3">
                        <c:v>2003</c:v>
                      </c:pt>
                      <c:pt idx="4">
                        <c:v>2004</c:v>
                      </c:pt>
                      <c:pt idx="5">
                        <c:v>2005</c:v>
                      </c:pt>
                      <c:pt idx="6">
                        <c:v>2006</c:v>
                      </c:pt>
                      <c:pt idx="7">
                        <c:v>2007</c:v>
                      </c:pt>
                      <c:pt idx="8">
                        <c:v>2008</c:v>
                      </c:pt>
                      <c:pt idx="9">
                        <c:v>2009</c:v>
                      </c:pt>
                      <c:pt idx="10">
                        <c:v>2010</c:v>
                      </c:pt>
                      <c:pt idx="11">
                        <c:v>2011</c:v>
                      </c:pt>
                      <c:pt idx="12">
                        <c:v>2012</c:v>
                      </c:pt>
                      <c:pt idx="13">
                        <c:v>2013</c:v>
                      </c:pt>
                      <c:pt idx="14">
                        <c:v>2014</c:v>
                      </c:pt>
                      <c:pt idx="15">
                        <c:v>2015</c:v>
                      </c:pt>
                      <c:pt idx="16">
                        <c:v>2016</c:v>
                      </c:pt>
                      <c:pt idx="17">
                        <c:v>2017</c:v>
                      </c:pt>
                      <c:pt idx="18">
                        <c:v>2018</c:v>
                      </c:pt>
                      <c:pt idx="19">
                        <c:v>2019</c:v>
                      </c:pt>
                      <c:pt idx="20">
                        <c:v>2020</c:v>
                      </c:pt>
                      <c:pt idx="21">
                        <c:v>2021</c:v>
                      </c:pt>
                      <c:pt idx="22">
                        <c:v>2022</c:v>
                      </c:pt>
                      <c:pt idx="23">
                        <c:v>2023</c:v>
                      </c:pt>
                      <c:pt idx="24">
                        <c:v>2024</c:v>
                      </c:pt>
                      <c:pt idx="25">
                        <c:v>2025</c:v>
                      </c:pt>
                      <c:pt idx="26">
                        <c:v>2026</c:v>
                      </c:pt>
                      <c:pt idx="27">
                        <c:v>2027</c:v>
                      </c:pt>
                      <c:pt idx="28">
                        <c:v>2028</c:v>
                      </c:pt>
                      <c:pt idx="29">
                        <c:v>2029</c:v>
                      </c:pt>
                      <c:pt idx="30">
                        <c:v>2030</c:v>
                      </c:pt>
                      <c:pt idx="31">
                        <c:v>2031</c:v>
                      </c:pt>
                      <c:pt idx="32">
                        <c:v>2032</c:v>
                      </c:pt>
                      <c:pt idx="33">
                        <c:v>2033</c:v>
                      </c:pt>
                      <c:pt idx="34">
                        <c:v>2034</c:v>
                      </c:pt>
                      <c:pt idx="35">
                        <c:v>2035</c:v>
                      </c:pt>
                      <c:pt idx="36">
                        <c:v>2036</c:v>
                      </c:pt>
                      <c:pt idx="37">
                        <c:v>2037</c:v>
                      </c:pt>
                      <c:pt idx="38">
                        <c:v>2038</c:v>
                      </c:pt>
                      <c:pt idx="39">
                        <c:v>2039</c:v>
                      </c:pt>
                      <c:pt idx="40">
                        <c:v>2040</c:v>
                      </c:pt>
                      <c:pt idx="41">
                        <c:v>2041</c:v>
                      </c:pt>
                      <c:pt idx="42">
                        <c:v>2042</c:v>
                      </c:pt>
                      <c:pt idx="43">
                        <c:v>2043</c:v>
                      </c:pt>
                      <c:pt idx="44">
                        <c:v>2044</c:v>
                      </c:pt>
                      <c:pt idx="45">
                        <c:v>2045</c:v>
                      </c:pt>
                      <c:pt idx="46">
                        <c:v>2046</c:v>
                      </c:pt>
                      <c:pt idx="47">
                        <c:v>2047</c:v>
                      </c:pt>
                      <c:pt idx="48">
                        <c:v>2048</c:v>
                      </c:pt>
                      <c:pt idx="49">
                        <c:v>2049</c:v>
                      </c:pt>
                      <c:pt idx="50">
                        <c:v>2050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8'!$C$55:$BA$55</c15:sqref>
                        </c15:formulaRef>
                      </c:ext>
                    </c:extLst>
                    <c:numCache>
                      <c:formatCode>#,##0.00</c:formatCode>
                      <c:ptCount val="51"/>
                      <c:pt idx="0">
                        <c:v>34.436607000000002</c:v>
                      </c:pt>
                      <c:pt idx="1">
                        <c:v>32.446575000000003</c:v>
                      </c:pt>
                      <c:pt idx="2">
                        <c:v>32.367019999999997</c:v>
                      </c:pt>
                      <c:pt idx="3">
                        <c:v>32.120403000000003</c:v>
                      </c:pt>
                      <c:pt idx="4">
                        <c:v>32.958443000000003</c:v>
                      </c:pt>
                      <c:pt idx="5">
                        <c:v>32.009932999999997</c:v>
                      </c:pt>
                      <c:pt idx="6">
                        <c:v>31.857813</c:v>
                      </c:pt>
                      <c:pt idx="7">
                        <c:v>31.683371000000001</c:v>
                      </c:pt>
                      <c:pt idx="8">
                        <c:v>32.176898999999999</c:v>
                      </c:pt>
                      <c:pt idx="9">
                        <c:v>29.093686999999999</c:v>
                      </c:pt>
                      <c:pt idx="10">
                        <c:v>30.748676</c:v>
                      </c:pt>
                      <c:pt idx="11">
                        <c:v>31.082470000000001</c:v>
                      </c:pt>
                      <c:pt idx="12">
                        <c:v>31.156599</c:v>
                      </c:pt>
                      <c:pt idx="13">
                        <c:v>31.719836999999998</c:v>
                      </c:pt>
                      <c:pt idx="14">
                        <c:v>31.812114999999999</c:v>
                      </c:pt>
                      <c:pt idx="15">
                        <c:v>31.443709999999999</c:v>
                      </c:pt>
                      <c:pt idx="16">
                        <c:v>31.396174999999999</c:v>
                      </c:pt>
                      <c:pt idx="17">
                        <c:v>31.749130000000001</c:v>
                      </c:pt>
                      <c:pt idx="18">
                        <c:v>32.732498</c:v>
                      </c:pt>
                      <c:pt idx="19">
                        <c:v>32.803707000000003</c:v>
                      </c:pt>
                      <c:pt idx="20">
                        <c:v>31.366077000000001</c:v>
                      </c:pt>
                      <c:pt idx="21">
                        <c:v>32.520206000000002</c:v>
                      </c:pt>
                      <c:pt idx="22">
                        <c:v>33.255057999999998</c:v>
                      </c:pt>
                      <c:pt idx="23">
                        <c:v>33.240349000000002</c:v>
                      </c:pt>
                      <c:pt idx="24">
                        <c:v>32.56456</c:v>
                      </c:pt>
                      <c:pt idx="25">
                        <c:v>32.930016000000002</c:v>
                      </c:pt>
                      <c:pt idx="26">
                        <c:v>33.384644000000002</c:v>
                      </c:pt>
                      <c:pt idx="27">
                        <c:v>33.667717000000003</c:v>
                      </c:pt>
                      <c:pt idx="28">
                        <c:v>33.934193</c:v>
                      </c:pt>
                      <c:pt idx="29">
                        <c:v>34.095776000000001</c:v>
                      </c:pt>
                      <c:pt idx="30">
                        <c:v>34.270313000000002</c:v>
                      </c:pt>
                      <c:pt idx="31">
                        <c:v>34.444415999999997</c:v>
                      </c:pt>
                      <c:pt idx="32">
                        <c:v>34.710033000000003</c:v>
                      </c:pt>
                      <c:pt idx="33">
                        <c:v>34.873676000000003</c:v>
                      </c:pt>
                      <c:pt idx="34">
                        <c:v>35.111732000000003</c:v>
                      </c:pt>
                      <c:pt idx="35">
                        <c:v>35.355671000000001</c:v>
                      </c:pt>
                      <c:pt idx="36">
                        <c:v>35.538379999999997</c:v>
                      </c:pt>
                      <c:pt idx="37">
                        <c:v>35.720261000000001</c:v>
                      </c:pt>
                      <c:pt idx="38">
                        <c:v>35.902092000000003</c:v>
                      </c:pt>
                      <c:pt idx="39">
                        <c:v>36.061222000000001</c:v>
                      </c:pt>
                      <c:pt idx="40">
                        <c:v>36.319786000000001</c:v>
                      </c:pt>
                      <c:pt idx="41">
                        <c:v>36.573956000000003</c:v>
                      </c:pt>
                      <c:pt idx="42">
                        <c:v>36.748511999999998</c:v>
                      </c:pt>
                      <c:pt idx="43">
                        <c:v>36.965389000000002</c:v>
                      </c:pt>
                      <c:pt idx="44">
                        <c:v>37.158253000000002</c:v>
                      </c:pt>
                      <c:pt idx="45">
                        <c:v>37.355044999999997</c:v>
                      </c:pt>
                      <c:pt idx="46">
                        <c:v>37.520423999999998</c:v>
                      </c:pt>
                      <c:pt idx="47">
                        <c:v>37.702537999999997</c:v>
                      </c:pt>
                      <c:pt idx="48">
                        <c:v>37.916065000000003</c:v>
                      </c:pt>
                      <c:pt idx="49">
                        <c:v>38.113903000000001</c:v>
                      </c:pt>
                      <c:pt idx="50">
                        <c:v>38.458584000000002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47"/>
                <c:order val="4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8'!$B$56</c15:sqref>
                        </c15:formulaRef>
                      </c:ext>
                    </c:extLst>
                    <c:strCache>
                      <c:ptCount val="1"/>
                      <c:pt idx="0">
                        <c:v>Low ZTC</c:v>
                      </c:pt>
                    </c:strCache>
                  </c:strRef>
                </c:tx>
                <c:spPr>
                  <a:ln w="28575" cap="rnd">
                    <a:noFill/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8'!$C$5:$BA$5</c15:sqref>
                        </c15:formulaRef>
                      </c:ext>
                    </c:extLst>
                    <c:numCache>
                      <c:formatCode>General</c:formatCode>
                      <c:ptCount val="51"/>
                      <c:pt idx="0">
                        <c:v>2000</c:v>
                      </c:pt>
                      <c:pt idx="1">
                        <c:v>2001</c:v>
                      </c:pt>
                      <c:pt idx="2">
                        <c:v>2002</c:v>
                      </c:pt>
                      <c:pt idx="3">
                        <c:v>2003</c:v>
                      </c:pt>
                      <c:pt idx="4">
                        <c:v>2004</c:v>
                      </c:pt>
                      <c:pt idx="5">
                        <c:v>2005</c:v>
                      </c:pt>
                      <c:pt idx="6">
                        <c:v>2006</c:v>
                      </c:pt>
                      <c:pt idx="7">
                        <c:v>2007</c:v>
                      </c:pt>
                      <c:pt idx="8">
                        <c:v>2008</c:v>
                      </c:pt>
                      <c:pt idx="9">
                        <c:v>2009</c:v>
                      </c:pt>
                      <c:pt idx="10">
                        <c:v>2010</c:v>
                      </c:pt>
                      <c:pt idx="11">
                        <c:v>2011</c:v>
                      </c:pt>
                      <c:pt idx="12">
                        <c:v>2012</c:v>
                      </c:pt>
                      <c:pt idx="13">
                        <c:v>2013</c:v>
                      </c:pt>
                      <c:pt idx="14">
                        <c:v>2014</c:v>
                      </c:pt>
                      <c:pt idx="15">
                        <c:v>2015</c:v>
                      </c:pt>
                      <c:pt idx="16">
                        <c:v>2016</c:v>
                      </c:pt>
                      <c:pt idx="17">
                        <c:v>2017</c:v>
                      </c:pt>
                      <c:pt idx="18">
                        <c:v>2018</c:v>
                      </c:pt>
                      <c:pt idx="19">
                        <c:v>2019</c:v>
                      </c:pt>
                      <c:pt idx="20">
                        <c:v>2020</c:v>
                      </c:pt>
                      <c:pt idx="21">
                        <c:v>2021</c:v>
                      </c:pt>
                      <c:pt idx="22">
                        <c:v>2022</c:v>
                      </c:pt>
                      <c:pt idx="23">
                        <c:v>2023</c:v>
                      </c:pt>
                      <c:pt idx="24">
                        <c:v>2024</c:v>
                      </c:pt>
                      <c:pt idx="25">
                        <c:v>2025</c:v>
                      </c:pt>
                      <c:pt idx="26">
                        <c:v>2026</c:v>
                      </c:pt>
                      <c:pt idx="27">
                        <c:v>2027</c:v>
                      </c:pt>
                      <c:pt idx="28">
                        <c:v>2028</c:v>
                      </c:pt>
                      <c:pt idx="29">
                        <c:v>2029</c:v>
                      </c:pt>
                      <c:pt idx="30">
                        <c:v>2030</c:v>
                      </c:pt>
                      <c:pt idx="31">
                        <c:v>2031</c:v>
                      </c:pt>
                      <c:pt idx="32">
                        <c:v>2032</c:v>
                      </c:pt>
                      <c:pt idx="33">
                        <c:v>2033</c:v>
                      </c:pt>
                      <c:pt idx="34">
                        <c:v>2034</c:v>
                      </c:pt>
                      <c:pt idx="35">
                        <c:v>2035</c:v>
                      </c:pt>
                      <c:pt idx="36">
                        <c:v>2036</c:v>
                      </c:pt>
                      <c:pt idx="37">
                        <c:v>2037</c:v>
                      </c:pt>
                      <c:pt idx="38">
                        <c:v>2038</c:v>
                      </c:pt>
                      <c:pt idx="39">
                        <c:v>2039</c:v>
                      </c:pt>
                      <c:pt idx="40">
                        <c:v>2040</c:v>
                      </c:pt>
                      <c:pt idx="41">
                        <c:v>2041</c:v>
                      </c:pt>
                      <c:pt idx="42">
                        <c:v>2042</c:v>
                      </c:pt>
                      <c:pt idx="43">
                        <c:v>2043</c:v>
                      </c:pt>
                      <c:pt idx="44">
                        <c:v>2044</c:v>
                      </c:pt>
                      <c:pt idx="45">
                        <c:v>2045</c:v>
                      </c:pt>
                      <c:pt idx="46">
                        <c:v>2046</c:v>
                      </c:pt>
                      <c:pt idx="47">
                        <c:v>2047</c:v>
                      </c:pt>
                      <c:pt idx="48">
                        <c:v>2048</c:v>
                      </c:pt>
                      <c:pt idx="49">
                        <c:v>2049</c:v>
                      </c:pt>
                      <c:pt idx="50">
                        <c:v>2050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8'!$C$56:$BA$56</c15:sqref>
                        </c15:formulaRef>
                      </c:ext>
                    </c:extLst>
                    <c:numCache>
                      <c:formatCode>#,##0.00</c:formatCode>
                      <c:ptCount val="51"/>
                      <c:pt idx="0">
                        <c:v>34.436607000000002</c:v>
                      </c:pt>
                      <c:pt idx="1">
                        <c:v>32.446575000000003</c:v>
                      </c:pt>
                      <c:pt idx="2">
                        <c:v>32.367019999999997</c:v>
                      </c:pt>
                      <c:pt idx="3">
                        <c:v>32.120403000000003</c:v>
                      </c:pt>
                      <c:pt idx="4">
                        <c:v>32.958443000000003</c:v>
                      </c:pt>
                      <c:pt idx="5">
                        <c:v>32.009932999999997</c:v>
                      </c:pt>
                      <c:pt idx="6">
                        <c:v>31.857813</c:v>
                      </c:pt>
                      <c:pt idx="7">
                        <c:v>31.683371000000001</c:v>
                      </c:pt>
                      <c:pt idx="8">
                        <c:v>32.176898999999999</c:v>
                      </c:pt>
                      <c:pt idx="9">
                        <c:v>29.093686999999999</c:v>
                      </c:pt>
                      <c:pt idx="10">
                        <c:v>30.748676</c:v>
                      </c:pt>
                      <c:pt idx="11">
                        <c:v>31.082467999999999</c:v>
                      </c:pt>
                      <c:pt idx="12">
                        <c:v>31.156597000000001</c:v>
                      </c:pt>
                      <c:pt idx="13">
                        <c:v>31.719836999999998</c:v>
                      </c:pt>
                      <c:pt idx="14">
                        <c:v>31.812117000000001</c:v>
                      </c:pt>
                      <c:pt idx="15">
                        <c:v>31.443712000000001</c:v>
                      </c:pt>
                      <c:pt idx="16">
                        <c:v>31.396174999999999</c:v>
                      </c:pt>
                      <c:pt idx="17">
                        <c:v>31.749130000000001</c:v>
                      </c:pt>
                      <c:pt idx="18">
                        <c:v>32.732494000000003</c:v>
                      </c:pt>
                      <c:pt idx="19">
                        <c:v>32.803707000000003</c:v>
                      </c:pt>
                      <c:pt idx="20">
                        <c:v>31.366023999999999</c:v>
                      </c:pt>
                      <c:pt idx="21">
                        <c:v>32.520226000000001</c:v>
                      </c:pt>
                      <c:pt idx="22">
                        <c:v>33.254832999999998</c:v>
                      </c:pt>
                      <c:pt idx="23">
                        <c:v>33.243690000000001</c:v>
                      </c:pt>
                      <c:pt idx="24">
                        <c:v>32.568691000000001</c:v>
                      </c:pt>
                      <c:pt idx="25">
                        <c:v>32.935028000000003</c:v>
                      </c:pt>
                      <c:pt idx="26">
                        <c:v>33.417664000000002</c:v>
                      </c:pt>
                      <c:pt idx="27">
                        <c:v>33.709198000000001</c:v>
                      </c:pt>
                      <c:pt idx="28">
                        <c:v>33.981937000000002</c:v>
                      </c:pt>
                      <c:pt idx="29">
                        <c:v>34.189335</c:v>
                      </c:pt>
                      <c:pt idx="30">
                        <c:v>34.363045</c:v>
                      </c:pt>
                      <c:pt idx="31">
                        <c:v>34.557774000000002</c:v>
                      </c:pt>
                      <c:pt idx="32">
                        <c:v>34.846245000000003</c:v>
                      </c:pt>
                      <c:pt idx="33">
                        <c:v>34.997321999999997</c:v>
                      </c:pt>
                      <c:pt idx="34">
                        <c:v>35.255585000000004</c:v>
                      </c:pt>
                      <c:pt idx="35">
                        <c:v>35.463904999999997</c:v>
                      </c:pt>
                      <c:pt idx="36">
                        <c:v>35.667259000000001</c:v>
                      </c:pt>
                      <c:pt idx="37">
                        <c:v>35.895862999999999</c:v>
                      </c:pt>
                      <c:pt idx="38">
                        <c:v>36.024948000000002</c:v>
                      </c:pt>
                      <c:pt idx="39">
                        <c:v>36.156509</c:v>
                      </c:pt>
                      <c:pt idx="40">
                        <c:v>36.335555999999997</c:v>
                      </c:pt>
                      <c:pt idx="41">
                        <c:v>36.539841000000003</c:v>
                      </c:pt>
                      <c:pt idx="42">
                        <c:v>36.780121000000001</c:v>
                      </c:pt>
                      <c:pt idx="43">
                        <c:v>36.985774999999997</c:v>
                      </c:pt>
                      <c:pt idx="44">
                        <c:v>37.161960999999998</c:v>
                      </c:pt>
                      <c:pt idx="45">
                        <c:v>37.320366</c:v>
                      </c:pt>
                      <c:pt idx="46">
                        <c:v>37.550327000000003</c:v>
                      </c:pt>
                      <c:pt idx="47">
                        <c:v>37.76379</c:v>
                      </c:pt>
                      <c:pt idx="48">
                        <c:v>38.031562999999998</c:v>
                      </c:pt>
                      <c:pt idx="49">
                        <c:v>38.366473999999997</c:v>
                      </c:pt>
                      <c:pt idx="50">
                        <c:v>38.773955999999998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48"/>
                <c:order val="4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8'!$B$57</c15:sqref>
                        </c15:formulaRef>
                      </c:ext>
                    </c:extLst>
                    <c:strCache>
                      <c:ptCount val="1"/>
                      <c:pt idx="0">
                        <c:v>High growth / High ZTC</c:v>
                      </c:pt>
                    </c:strCache>
                  </c:strRef>
                </c:tx>
                <c:spPr>
                  <a:ln w="28575" cap="rnd">
                    <a:noFill/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8'!$C$5:$BA$5</c15:sqref>
                        </c15:formulaRef>
                      </c:ext>
                    </c:extLst>
                    <c:numCache>
                      <c:formatCode>General</c:formatCode>
                      <c:ptCount val="51"/>
                      <c:pt idx="0">
                        <c:v>2000</c:v>
                      </c:pt>
                      <c:pt idx="1">
                        <c:v>2001</c:v>
                      </c:pt>
                      <c:pt idx="2">
                        <c:v>2002</c:v>
                      </c:pt>
                      <c:pt idx="3">
                        <c:v>2003</c:v>
                      </c:pt>
                      <c:pt idx="4">
                        <c:v>2004</c:v>
                      </c:pt>
                      <c:pt idx="5">
                        <c:v>2005</c:v>
                      </c:pt>
                      <c:pt idx="6">
                        <c:v>2006</c:v>
                      </c:pt>
                      <c:pt idx="7">
                        <c:v>2007</c:v>
                      </c:pt>
                      <c:pt idx="8">
                        <c:v>2008</c:v>
                      </c:pt>
                      <c:pt idx="9">
                        <c:v>2009</c:v>
                      </c:pt>
                      <c:pt idx="10">
                        <c:v>2010</c:v>
                      </c:pt>
                      <c:pt idx="11">
                        <c:v>2011</c:v>
                      </c:pt>
                      <c:pt idx="12">
                        <c:v>2012</c:v>
                      </c:pt>
                      <c:pt idx="13">
                        <c:v>2013</c:v>
                      </c:pt>
                      <c:pt idx="14">
                        <c:v>2014</c:v>
                      </c:pt>
                      <c:pt idx="15">
                        <c:v>2015</c:v>
                      </c:pt>
                      <c:pt idx="16">
                        <c:v>2016</c:v>
                      </c:pt>
                      <c:pt idx="17">
                        <c:v>2017</c:v>
                      </c:pt>
                      <c:pt idx="18">
                        <c:v>2018</c:v>
                      </c:pt>
                      <c:pt idx="19">
                        <c:v>2019</c:v>
                      </c:pt>
                      <c:pt idx="20">
                        <c:v>2020</c:v>
                      </c:pt>
                      <c:pt idx="21">
                        <c:v>2021</c:v>
                      </c:pt>
                      <c:pt idx="22">
                        <c:v>2022</c:v>
                      </c:pt>
                      <c:pt idx="23">
                        <c:v>2023</c:v>
                      </c:pt>
                      <c:pt idx="24">
                        <c:v>2024</c:v>
                      </c:pt>
                      <c:pt idx="25">
                        <c:v>2025</c:v>
                      </c:pt>
                      <c:pt idx="26">
                        <c:v>2026</c:v>
                      </c:pt>
                      <c:pt idx="27">
                        <c:v>2027</c:v>
                      </c:pt>
                      <c:pt idx="28">
                        <c:v>2028</c:v>
                      </c:pt>
                      <c:pt idx="29">
                        <c:v>2029</c:v>
                      </c:pt>
                      <c:pt idx="30">
                        <c:v>2030</c:v>
                      </c:pt>
                      <c:pt idx="31">
                        <c:v>2031</c:v>
                      </c:pt>
                      <c:pt idx="32">
                        <c:v>2032</c:v>
                      </c:pt>
                      <c:pt idx="33">
                        <c:v>2033</c:v>
                      </c:pt>
                      <c:pt idx="34">
                        <c:v>2034</c:v>
                      </c:pt>
                      <c:pt idx="35">
                        <c:v>2035</c:v>
                      </c:pt>
                      <c:pt idx="36">
                        <c:v>2036</c:v>
                      </c:pt>
                      <c:pt idx="37">
                        <c:v>2037</c:v>
                      </c:pt>
                      <c:pt idx="38">
                        <c:v>2038</c:v>
                      </c:pt>
                      <c:pt idx="39">
                        <c:v>2039</c:v>
                      </c:pt>
                      <c:pt idx="40">
                        <c:v>2040</c:v>
                      </c:pt>
                      <c:pt idx="41">
                        <c:v>2041</c:v>
                      </c:pt>
                      <c:pt idx="42">
                        <c:v>2042</c:v>
                      </c:pt>
                      <c:pt idx="43">
                        <c:v>2043</c:v>
                      </c:pt>
                      <c:pt idx="44">
                        <c:v>2044</c:v>
                      </c:pt>
                      <c:pt idx="45">
                        <c:v>2045</c:v>
                      </c:pt>
                      <c:pt idx="46">
                        <c:v>2046</c:v>
                      </c:pt>
                      <c:pt idx="47">
                        <c:v>2047</c:v>
                      </c:pt>
                      <c:pt idx="48">
                        <c:v>2048</c:v>
                      </c:pt>
                      <c:pt idx="49">
                        <c:v>2049</c:v>
                      </c:pt>
                      <c:pt idx="50">
                        <c:v>2050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8'!$C$57:$BA$57</c15:sqref>
                        </c15:formulaRef>
                      </c:ext>
                    </c:extLst>
                    <c:numCache>
                      <c:formatCode>#,##0.00</c:formatCode>
                      <c:ptCount val="51"/>
                      <c:pt idx="0">
                        <c:v>34.436607000000002</c:v>
                      </c:pt>
                      <c:pt idx="1">
                        <c:v>32.446575000000003</c:v>
                      </c:pt>
                      <c:pt idx="2">
                        <c:v>32.367019999999997</c:v>
                      </c:pt>
                      <c:pt idx="3">
                        <c:v>32.120403000000003</c:v>
                      </c:pt>
                      <c:pt idx="4">
                        <c:v>32.958443000000003</c:v>
                      </c:pt>
                      <c:pt idx="5">
                        <c:v>32.009932999999997</c:v>
                      </c:pt>
                      <c:pt idx="6">
                        <c:v>31.857813</c:v>
                      </c:pt>
                      <c:pt idx="7">
                        <c:v>31.683371000000001</c:v>
                      </c:pt>
                      <c:pt idx="8">
                        <c:v>32.176898999999999</c:v>
                      </c:pt>
                      <c:pt idx="9">
                        <c:v>29.093686999999999</c:v>
                      </c:pt>
                      <c:pt idx="10">
                        <c:v>30.748676</c:v>
                      </c:pt>
                      <c:pt idx="11">
                        <c:v>31.082470000000001</c:v>
                      </c:pt>
                      <c:pt idx="12">
                        <c:v>31.156597000000001</c:v>
                      </c:pt>
                      <c:pt idx="13">
                        <c:v>31.719836999999998</c:v>
                      </c:pt>
                      <c:pt idx="14">
                        <c:v>31.812114999999999</c:v>
                      </c:pt>
                      <c:pt idx="15">
                        <c:v>31.443709999999999</c:v>
                      </c:pt>
                      <c:pt idx="16">
                        <c:v>31.396174999999999</c:v>
                      </c:pt>
                      <c:pt idx="17">
                        <c:v>31.749130000000001</c:v>
                      </c:pt>
                      <c:pt idx="18">
                        <c:v>32.732498</c:v>
                      </c:pt>
                      <c:pt idx="19">
                        <c:v>32.803707000000003</c:v>
                      </c:pt>
                      <c:pt idx="20">
                        <c:v>31.366802</c:v>
                      </c:pt>
                      <c:pt idx="21">
                        <c:v>32.523440999999998</c:v>
                      </c:pt>
                      <c:pt idx="22">
                        <c:v>33.253307</c:v>
                      </c:pt>
                      <c:pt idx="23">
                        <c:v>33.533501000000001</c:v>
                      </c:pt>
                      <c:pt idx="24">
                        <c:v>33.185265000000001</c:v>
                      </c:pt>
                      <c:pt idx="25">
                        <c:v>33.769558000000004</c:v>
                      </c:pt>
                      <c:pt idx="26">
                        <c:v>34.427222999999998</c:v>
                      </c:pt>
                      <c:pt idx="27">
                        <c:v>34.872481999999998</c:v>
                      </c:pt>
                      <c:pt idx="28">
                        <c:v>35.308509999999998</c:v>
                      </c:pt>
                      <c:pt idx="29">
                        <c:v>35.687480999999998</c:v>
                      </c:pt>
                      <c:pt idx="30">
                        <c:v>36.015774</c:v>
                      </c:pt>
                      <c:pt idx="31">
                        <c:v>36.350512999999999</c:v>
                      </c:pt>
                      <c:pt idx="32">
                        <c:v>36.739353000000001</c:v>
                      </c:pt>
                      <c:pt idx="33">
                        <c:v>37.107737999999998</c:v>
                      </c:pt>
                      <c:pt idx="34">
                        <c:v>37.516795999999999</c:v>
                      </c:pt>
                      <c:pt idx="35">
                        <c:v>37.859245000000001</c:v>
                      </c:pt>
                      <c:pt idx="36">
                        <c:v>38.168747000000003</c:v>
                      </c:pt>
                      <c:pt idx="37">
                        <c:v>38.572777000000002</c:v>
                      </c:pt>
                      <c:pt idx="38">
                        <c:v>39.001854000000002</c:v>
                      </c:pt>
                      <c:pt idx="39">
                        <c:v>39.296123999999999</c:v>
                      </c:pt>
                      <c:pt idx="40">
                        <c:v>39.698334000000003</c:v>
                      </c:pt>
                      <c:pt idx="41">
                        <c:v>40.06324</c:v>
                      </c:pt>
                      <c:pt idx="42">
                        <c:v>40.417293999999998</c:v>
                      </c:pt>
                      <c:pt idx="43">
                        <c:v>40.788116000000002</c:v>
                      </c:pt>
                      <c:pt idx="44">
                        <c:v>41.120075</c:v>
                      </c:pt>
                      <c:pt idx="45">
                        <c:v>41.435211000000002</c:v>
                      </c:pt>
                      <c:pt idx="46">
                        <c:v>41.643818000000003</c:v>
                      </c:pt>
                      <c:pt idx="47">
                        <c:v>42.050666999999997</c:v>
                      </c:pt>
                      <c:pt idx="48">
                        <c:v>42.442734000000002</c:v>
                      </c:pt>
                      <c:pt idx="49">
                        <c:v>42.724350000000001</c:v>
                      </c:pt>
                      <c:pt idx="50">
                        <c:v>43.175240000000002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49"/>
                <c:order val="4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8'!$B$58</c15:sqref>
                        </c15:formulaRef>
                      </c:ext>
                    </c:extLst>
                    <c:strCache>
                      <c:ptCount val="1"/>
                      <c:pt idx="0">
                        <c:v>High growth / Low ZTC</c:v>
                      </c:pt>
                    </c:strCache>
                  </c:strRef>
                </c:tx>
                <c:spPr>
                  <a:ln w="28575" cap="rnd">
                    <a:noFill/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8'!$C$5:$BA$5</c15:sqref>
                        </c15:formulaRef>
                      </c:ext>
                    </c:extLst>
                    <c:numCache>
                      <c:formatCode>General</c:formatCode>
                      <c:ptCount val="51"/>
                      <c:pt idx="0">
                        <c:v>2000</c:v>
                      </c:pt>
                      <c:pt idx="1">
                        <c:v>2001</c:v>
                      </c:pt>
                      <c:pt idx="2">
                        <c:v>2002</c:v>
                      </c:pt>
                      <c:pt idx="3">
                        <c:v>2003</c:v>
                      </c:pt>
                      <c:pt idx="4">
                        <c:v>2004</c:v>
                      </c:pt>
                      <c:pt idx="5">
                        <c:v>2005</c:v>
                      </c:pt>
                      <c:pt idx="6">
                        <c:v>2006</c:v>
                      </c:pt>
                      <c:pt idx="7">
                        <c:v>2007</c:v>
                      </c:pt>
                      <c:pt idx="8">
                        <c:v>2008</c:v>
                      </c:pt>
                      <c:pt idx="9">
                        <c:v>2009</c:v>
                      </c:pt>
                      <c:pt idx="10">
                        <c:v>2010</c:v>
                      </c:pt>
                      <c:pt idx="11">
                        <c:v>2011</c:v>
                      </c:pt>
                      <c:pt idx="12">
                        <c:v>2012</c:v>
                      </c:pt>
                      <c:pt idx="13">
                        <c:v>2013</c:v>
                      </c:pt>
                      <c:pt idx="14">
                        <c:v>2014</c:v>
                      </c:pt>
                      <c:pt idx="15">
                        <c:v>2015</c:v>
                      </c:pt>
                      <c:pt idx="16">
                        <c:v>2016</c:v>
                      </c:pt>
                      <c:pt idx="17">
                        <c:v>2017</c:v>
                      </c:pt>
                      <c:pt idx="18">
                        <c:v>2018</c:v>
                      </c:pt>
                      <c:pt idx="19">
                        <c:v>2019</c:v>
                      </c:pt>
                      <c:pt idx="20">
                        <c:v>2020</c:v>
                      </c:pt>
                      <c:pt idx="21">
                        <c:v>2021</c:v>
                      </c:pt>
                      <c:pt idx="22">
                        <c:v>2022</c:v>
                      </c:pt>
                      <c:pt idx="23">
                        <c:v>2023</c:v>
                      </c:pt>
                      <c:pt idx="24">
                        <c:v>2024</c:v>
                      </c:pt>
                      <c:pt idx="25">
                        <c:v>2025</c:v>
                      </c:pt>
                      <c:pt idx="26">
                        <c:v>2026</c:v>
                      </c:pt>
                      <c:pt idx="27">
                        <c:v>2027</c:v>
                      </c:pt>
                      <c:pt idx="28">
                        <c:v>2028</c:v>
                      </c:pt>
                      <c:pt idx="29">
                        <c:v>2029</c:v>
                      </c:pt>
                      <c:pt idx="30">
                        <c:v>2030</c:v>
                      </c:pt>
                      <c:pt idx="31">
                        <c:v>2031</c:v>
                      </c:pt>
                      <c:pt idx="32">
                        <c:v>2032</c:v>
                      </c:pt>
                      <c:pt idx="33">
                        <c:v>2033</c:v>
                      </c:pt>
                      <c:pt idx="34">
                        <c:v>2034</c:v>
                      </c:pt>
                      <c:pt idx="35">
                        <c:v>2035</c:v>
                      </c:pt>
                      <c:pt idx="36">
                        <c:v>2036</c:v>
                      </c:pt>
                      <c:pt idx="37">
                        <c:v>2037</c:v>
                      </c:pt>
                      <c:pt idx="38">
                        <c:v>2038</c:v>
                      </c:pt>
                      <c:pt idx="39">
                        <c:v>2039</c:v>
                      </c:pt>
                      <c:pt idx="40">
                        <c:v>2040</c:v>
                      </c:pt>
                      <c:pt idx="41">
                        <c:v>2041</c:v>
                      </c:pt>
                      <c:pt idx="42">
                        <c:v>2042</c:v>
                      </c:pt>
                      <c:pt idx="43">
                        <c:v>2043</c:v>
                      </c:pt>
                      <c:pt idx="44">
                        <c:v>2044</c:v>
                      </c:pt>
                      <c:pt idx="45">
                        <c:v>2045</c:v>
                      </c:pt>
                      <c:pt idx="46">
                        <c:v>2046</c:v>
                      </c:pt>
                      <c:pt idx="47">
                        <c:v>2047</c:v>
                      </c:pt>
                      <c:pt idx="48">
                        <c:v>2048</c:v>
                      </c:pt>
                      <c:pt idx="49">
                        <c:v>2049</c:v>
                      </c:pt>
                      <c:pt idx="50">
                        <c:v>2050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8'!$C$58:$BA$58</c15:sqref>
                        </c15:formulaRef>
                      </c:ext>
                    </c:extLst>
                    <c:numCache>
                      <c:formatCode>#,##0.00</c:formatCode>
                      <c:ptCount val="51"/>
                      <c:pt idx="0">
                        <c:v>34.436607000000002</c:v>
                      </c:pt>
                      <c:pt idx="1">
                        <c:v>32.446575000000003</c:v>
                      </c:pt>
                      <c:pt idx="2">
                        <c:v>32.367019999999997</c:v>
                      </c:pt>
                      <c:pt idx="3">
                        <c:v>32.120403000000003</c:v>
                      </c:pt>
                      <c:pt idx="4">
                        <c:v>32.958443000000003</c:v>
                      </c:pt>
                      <c:pt idx="5">
                        <c:v>32.009932999999997</c:v>
                      </c:pt>
                      <c:pt idx="6">
                        <c:v>31.857813</c:v>
                      </c:pt>
                      <c:pt idx="7">
                        <c:v>31.683371000000001</c:v>
                      </c:pt>
                      <c:pt idx="8">
                        <c:v>32.176898999999999</c:v>
                      </c:pt>
                      <c:pt idx="9">
                        <c:v>29.093686999999999</c:v>
                      </c:pt>
                      <c:pt idx="10">
                        <c:v>30.748676</c:v>
                      </c:pt>
                      <c:pt idx="11">
                        <c:v>31.082470000000001</c:v>
                      </c:pt>
                      <c:pt idx="12">
                        <c:v>31.156597000000001</c:v>
                      </c:pt>
                      <c:pt idx="13">
                        <c:v>31.719836999999998</c:v>
                      </c:pt>
                      <c:pt idx="14">
                        <c:v>31.812114999999999</c:v>
                      </c:pt>
                      <c:pt idx="15">
                        <c:v>31.443709999999999</c:v>
                      </c:pt>
                      <c:pt idx="16">
                        <c:v>31.396174999999999</c:v>
                      </c:pt>
                      <c:pt idx="17">
                        <c:v>31.749130000000001</c:v>
                      </c:pt>
                      <c:pt idx="18">
                        <c:v>32.732498</c:v>
                      </c:pt>
                      <c:pt idx="19">
                        <c:v>32.803707000000003</c:v>
                      </c:pt>
                      <c:pt idx="20">
                        <c:v>31.366396000000002</c:v>
                      </c:pt>
                      <c:pt idx="21">
                        <c:v>32.523552000000002</c:v>
                      </c:pt>
                      <c:pt idx="22">
                        <c:v>33.252738999999998</c:v>
                      </c:pt>
                      <c:pt idx="23">
                        <c:v>33.536307999999998</c:v>
                      </c:pt>
                      <c:pt idx="24">
                        <c:v>33.184151</c:v>
                      </c:pt>
                      <c:pt idx="25">
                        <c:v>33.785572000000002</c:v>
                      </c:pt>
                      <c:pt idx="26">
                        <c:v>34.479152999999997</c:v>
                      </c:pt>
                      <c:pt idx="27">
                        <c:v>34.934669</c:v>
                      </c:pt>
                      <c:pt idx="28">
                        <c:v>35.408825</c:v>
                      </c:pt>
                      <c:pt idx="29">
                        <c:v>35.761989999999997</c:v>
                      </c:pt>
                      <c:pt idx="30">
                        <c:v>36.080181000000003</c:v>
                      </c:pt>
                      <c:pt idx="31">
                        <c:v>36.419735000000003</c:v>
                      </c:pt>
                      <c:pt idx="32">
                        <c:v>36.869430999999999</c:v>
                      </c:pt>
                      <c:pt idx="33">
                        <c:v>37.232410000000002</c:v>
                      </c:pt>
                      <c:pt idx="34">
                        <c:v>37.626033999999997</c:v>
                      </c:pt>
                      <c:pt idx="35">
                        <c:v>37.984729999999999</c:v>
                      </c:pt>
                      <c:pt idx="36">
                        <c:v>38.405383999999998</c:v>
                      </c:pt>
                      <c:pt idx="37">
                        <c:v>38.772865000000003</c:v>
                      </c:pt>
                      <c:pt idx="38">
                        <c:v>39.092266000000002</c:v>
                      </c:pt>
                      <c:pt idx="39">
                        <c:v>39.374476999999999</c:v>
                      </c:pt>
                      <c:pt idx="40">
                        <c:v>39.700637999999998</c:v>
                      </c:pt>
                      <c:pt idx="41">
                        <c:v>40.019409000000003</c:v>
                      </c:pt>
                      <c:pt idx="42">
                        <c:v>40.338619000000001</c:v>
                      </c:pt>
                      <c:pt idx="43">
                        <c:v>40.731479999999998</c:v>
                      </c:pt>
                      <c:pt idx="44">
                        <c:v>41.236561000000002</c:v>
                      </c:pt>
                      <c:pt idx="45">
                        <c:v>41.670540000000003</c:v>
                      </c:pt>
                      <c:pt idx="46">
                        <c:v>42.092747000000003</c:v>
                      </c:pt>
                      <c:pt idx="47">
                        <c:v>42.345511999999999</c:v>
                      </c:pt>
                      <c:pt idx="48">
                        <c:v>42.937533999999999</c:v>
                      </c:pt>
                      <c:pt idx="49">
                        <c:v>43.328879999999998</c:v>
                      </c:pt>
                      <c:pt idx="50">
                        <c:v>43.697777000000002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50"/>
                <c:order val="5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8'!$B$59</c15:sqref>
                        </c15:formulaRef>
                      </c:ext>
                    </c:extLst>
                    <c:strCache>
                      <c:ptCount val="1"/>
                      <c:pt idx="0">
                        <c:v>Low growth / High ZTC</c:v>
                      </c:pt>
                    </c:strCache>
                  </c:strRef>
                </c:tx>
                <c:spPr>
                  <a:ln w="28575" cap="rnd">
                    <a:noFill/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8'!$C$5:$BA$5</c15:sqref>
                        </c15:formulaRef>
                      </c:ext>
                    </c:extLst>
                    <c:numCache>
                      <c:formatCode>General</c:formatCode>
                      <c:ptCount val="51"/>
                      <c:pt idx="0">
                        <c:v>2000</c:v>
                      </c:pt>
                      <c:pt idx="1">
                        <c:v>2001</c:v>
                      </c:pt>
                      <c:pt idx="2">
                        <c:v>2002</c:v>
                      </c:pt>
                      <c:pt idx="3">
                        <c:v>2003</c:v>
                      </c:pt>
                      <c:pt idx="4">
                        <c:v>2004</c:v>
                      </c:pt>
                      <c:pt idx="5">
                        <c:v>2005</c:v>
                      </c:pt>
                      <c:pt idx="6">
                        <c:v>2006</c:v>
                      </c:pt>
                      <c:pt idx="7">
                        <c:v>2007</c:v>
                      </c:pt>
                      <c:pt idx="8">
                        <c:v>2008</c:v>
                      </c:pt>
                      <c:pt idx="9">
                        <c:v>2009</c:v>
                      </c:pt>
                      <c:pt idx="10">
                        <c:v>2010</c:v>
                      </c:pt>
                      <c:pt idx="11">
                        <c:v>2011</c:v>
                      </c:pt>
                      <c:pt idx="12">
                        <c:v>2012</c:v>
                      </c:pt>
                      <c:pt idx="13">
                        <c:v>2013</c:v>
                      </c:pt>
                      <c:pt idx="14">
                        <c:v>2014</c:v>
                      </c:pt>
                      <c:pt idx="15">
                        <c:v>2015</c:v>
                      </c:pt>
                      <c:pt idx="16">
                        <c:v>2016</c:v>
                      </c:pt>
                      <c:pt idx="17">
                        <c:v>2017</c:v>
                      </c:pt>
                      <c:pt idx="18">
                        <c:v>2018</c:v>
                      </c:pt>
                      <c:pt idx="19">
                        <c:v>2019</c:v>
                      </c:pt>
                      <c:pt idx="20">
                        <c:v>2020</c:v>
                      </c:pt>
                      <c:pt idx="21">
                        <c:v>2021</c:v>
                      </c:pt>
                      <c:pt idx="22">
                        <c:v>2022</c:v>
                      </c:pt>
                      <c:pt idx="23">
                        <c:v>2023</c:v>
                      </c:pt>
                      <c:pt idx="24">
                        <c:v>2024</c:v>
                      </c:pt>
                      <c:pt idx="25">
                        <c:v>2025</c:v>
                      </c:pt>
                      <c:pt idx="26">
                        <c:v>2026</c:v>
                      </c:pt>
                      <c:pt idx="27">
                        <c:v>2027</c:v>
                      </c:pt>
                      <c:pt idx="28">
                        <c:v>2028</c:v>
                      </c:pt>
                      <c:pt idx="29">
                        <c:v>2029</c:v>
                      </c:pt>
                      <c:pt idx="30">
                        <c:v>2030</c:v>
                      </c:pt>
                      <c:pt idx="31">
                        <c:v>2031</c:v>
                      </c:pt>
                      <c:pt idx="32">
                        <c:v>2032</c:v>
                      </c:pt>
                      <c:pt idx="33">
                        <c:v>2033</c:v>
                      </c:pt>
                      <c:pt idx="34">
                        <c:v>2034</c:v>
                      </c:pt>
                      <c:pt idx="35">
                        <c:v>2035</c:v>
                      </c:pt>
                      <c:pt idx="36">
                        <c:v>2036</c:v>
                      </c:pt>
                      <c:pt idx="37">
                        <c:v>2037</c:v>
                      </c:pt>
                      <c:pt idx="38">
                        <c:v>2038</c:v>
                      </c:pt>
                      <c:pt idx="39">
                        <c:v>2039</c:v>
                      </c:pt>
                      <c:pt idx="40">
                        <c:v>2040</c:v>
                      </c:pt>
                      <c:pt idx="41">
                        <c:v>2041</c:v>
                      </c:pt>
                      <c:pt idx="42">
                        <c:v>2042</c:v>
                      </c:pt>
                      <c:pt idx="43">
                        <c:v>2043</c:v>
                      </c:pt>
                      <c:pt idx="44">
                        <c:v>2044</c:v>
                      </c:pt>
                      <c:pt idx="45">
                        <c:v>2045</c:v>
                      </c:pt>
                      <c:pt idx="46">
                        <c:v>2046</c:v>
                      </c:pt>
                      <c:pt idx="47">
                        <c:v>2047</c:v>
                      </c:pt>
                      <c:pt idx="48">
                        <c:v>2048</c:v>
                      </c:pt>
                      <c:pt idx="49">
                        <c:v>2049</c:v>
                      </c:pt>
                      <c:pt idx="50">
                        <c:v>2050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8'!$C$59:$BA$59</c15:sqref>
                        </c15:formulaRef>
                      </c:ext>
                    </c:extLst>
                    <c:numCache>
                      <c:formatCode>#,##0.00</c:formatCode>
                      <c:ptCount val="51"/>
                      <c:pt idx="0">
                        <c:v>34.436607000000002</c:v>
                      </c:pt>
                      <c:pt idx="1">
                        <c:v>32.446575000000003</c:v>
                      </c:pt>
                      <c:pt idx="2">
                        <c:v>32.367019999999997</c:v>
                      </c:pt>
                      <c:pt idx="3">
                        <c:v>32.120403000000003</c:v>
                      </c:pt>
                      <c:pt idx="4">
                        <c:v>32.958443000000003</c:v>
                      </c:pt>
                      <c:pt idx="5">
                        <c:v>32.009932999999997</c:v>
                      </c:pt>
                      <c:pt idx="6">
                        <c:v>31.857813</c:v>
                      </c:pt>
                      <c:pt idx="7">
                        <c:v>31.683371000000001</c:v>
                      </c:pt>
                      <c:pt idx="8">
                        <c:v>32.176898999999999</c:v>
                      </c:pt>
                      <c:pt idx="9">
                        <c:v>29.093686999999999</c:v>
                      </c:pt>
                      <c:pt idx="10">
                        <c:v>30.748676</c:v>
                      </c:pt>
                      <c:pt idx="11">
                        <c:v>31.082470000000001</c:v>
                      </c:pt>
                      <c:pt idx="12">
                        <c:v>31.156599</c:v>
                      </c:pt>
                      <c:pt idx="13">
                        <c:v>31.719836999999998</c:v>
                      </c:pt>
                      <c:pt idx="14">
                        <c:v>31.812114999999999</c:v>
                      </c:pt>
                      <c:pt idx="15">
                        <c:v>31.443709999999999</c:v>
                      </c:pt>
                      <c:pt idx="16">
                        <c:v>31.396174999999999</c:v>
                      </c:pt>
                      <c:pt idx="17">
                        <c:v>31.749130000000001</c:v>
                      </c:pt>
                      <c:pt idx="18">
                        <c:v>32.732498</c:v>
                      </c:pt>
                      <c:pt idx="19">
                        <c:v>32.803707000000003</c:v>
                      </c:pt>
                      <c:pt idx="20">
                        <c:v>31.366779000000001</c:v>
                      </c:pt>
                      <c:pt idx="21">
                        <c:v>32.520710000000001</c:v>
                      </c:pt>
                      <c:pt idx="22">
                        <c:v>33.255501000000002</c:v>
                      </c:pt>
                      <c:pt idx="23">
                        <c:v>32.890244000000003</c:v>
                      </c:pt>
                      <c:pt idx="24">
                        <c:v>31.809837000000002</c:v>
                      </c:pt>
                      <c:pt idx="25">
                        <c:v>32.023392000000001</c:v>
                      </c:pt>
                      <c:pt idx="26">
                        <c:v>32.307769999999998</c:v>
                      </c:pt>
                      <c:pt idx="27">
                        <c:v>32.445709000000001</c:v>
                      </c:pt>
                      <c:pt idx="28">
                        <c:v>32.567078000000002</c:v>
                      </c:pt>
                      <c:pt idx="29">
                        <c:v>32.583618000000001</c:v>
                      </c:pt>
                      <c:pt idx="30">
                        <c:v>32.623035000000002</c:v>
                      </c:pt>
                      <c:pt idx="31">
                        <c:v>32.694679000000001</c:v>
                      </c:pt>
                      <c:pt idx="32">
                        <c:v>32.883414999999999</c:v>
                      </c:pt>
                      <c:pt idx="33">
                        <c:v>32.950085000000001</c:v>
                      </c:pt>
                      <c:pt idx="34">
                        <c:v>33.096679999999999</c:v>
                      </c:pt>
                      <c:pt idx="35">
                        <c:v>33.191017000000002</c:v>
                      </c:pt>
                      <c:pt idx="36">
                        <c:v>33.293109999999999</c:v>
                      </c:pt>
                      <c:pt idx="37">
                        <c:v>33.443809999999999</c:v>
                      </c:pt>
                      <c:pt idx="38">
                        <c:v>33.496841000000003</c:v>
                      </c:pt>
                      <c:pt idx="39">
                        <c:v>33.566696</c:v>
                      </c:pt>
                      <c:pt idx="40">
                        <c:v>33.685982000000003</c:v>
                      </c:pt>
                      <c:pt idx="41">
                        <c:v>33.795425000000002</c:v>
                      </c:pt>
                      <c:pt idx="42">
                        <c:v>33.928635</c:v>
                      </c:pt>
                      <c:pt idx="43">
                        <c:v>34.139603000000001</c:v>
                      </c:pt>
                      <c:pt idx="44">
                        <c:v>34.228496999999997</c:v>
                      </c:pt>
                      <c:pt idx="45">
                        <c:v>34.282806000000001</c:v>
                      </c:pt>
                      <c:pt idx="46">
                        <c:v>34.351256999999997</c:v>
                      </c:pt>
                      <c:pt idx="47">
                        <c:v>34.453418999999997</c:v>
                      </c:pt>
                      <c:pt idx="48">
                        <c:v>34.778644999999997</c:v>
                      </c:pt>
                      <c:pt idx="49">
                        <c:v>34.876606000000002</c:v>
                      </c:pt>
                      <c:pt idx="50">
                        <c:v>35.074688000000002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51"/>
                <c:order val="5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8'!$B$60</c15:sqref>
                        </c15:formulaRef>
                      </c:ext>
                    </c:extLst>
                    <c:strCache>
                      <c:ptCount val="1"/>
                      <c:pt idx="0">
                        <c:v>Low growth / Low ZTC</c:v>
                      </c:pt>
                    </c:strCache>
                  </c:strRef>
                </c:tx>
                <c:spPr>
                  <a:ln w="28575" cap="rnd">
                    <a:noFill/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8'!$C$5:$BA$5</c15:sqref>
                        </c15:formulaRef>
                      </c:ext>
                    </c:extLst>
                    <c:numCache>
                      <c:formatCode>General</c:formatCode>
                      <c:ptCount val="51"/>
                      <c:pt idx="0">
                        <c:v>2000</c:v>
                      </c:pt>
                      <c:pt idx="1">
                        <c:v>2001</c:v>
                      </c:pt>
                      <c:pt idx="2">
                        <c:v>2002</c:v>
                      </c:pt>
                      <c:pt idx="3">
                        <c:v>2003</c:v>
                      </c:pt>
                      <c:pt idx="4">
                        <c:v>2004</c:v>
                      </c:pt>
                      <c:pt idx="5">
                        <c:v>2005</c:v>
                      </c:pt>
                      <c:pt idx="6">
                        <c:v>2006</c:v>
                      </c:pt>
                      <c:pt idx="7">
                        <c:v>2007</c:v>
                      </c:pt>
                      <c:pt idx="8">
                        <c:v>2008</c:v>
                      </c:pt>
                      <c:pt idx="9">
                        <c:v>2009</c:v>
                      </c:pt>
                      <c:pt idx="10">
                        <c:v>2010</c:v>
                      </c:pt>
                      <c:pt idx="11">
                        <c:v>2011</c:v>
                      </c:pt>
                      <c:pt idx="12">
                        <c:v>2012</c:v>
                      </c:pt>
                      <c:pt idx="13">
                        <c:v>2013</c:v>
                      </c:pt>
                      <c:pt idx="14">
                        <c:v>2014</c:v>
                      </c:pt>
                      <c:pt idx="15">
                        <c:v>2015</c:v>
                      </c:pt>
                      <c:pt idx="16">
                        <c:v>2016</c:v>
                      </c:pt>
                      <c:pt idx="17">
                        <c:v>2017</c:v>
                      </c:pt>
                      <c:pt idx="18">
                        <c:v>2018</c:v>
                      </c:pt>
                      <c:pt idx="19">
                        <c:v>2019</c:v>
                      </c:pt>
                      <c:pt idx="20">
                        <c:v>2020</c:v>
                      </c:pt>
                      <c:pt idx="21">
                        <c:v>2021</c:v>
                      </c:pt>
                      <c:pt idx="22">
                        <c:v>2022</c:v>
                      </c:pt>
                      <c:pt idx="23">
                        <c:v>2023</c:v>
                      </c:pt>
                      <c:pt idx="24">
                        <c:v>2024</c:v>
                      </c:pt>
                      <c:pt idx="25">
                        <c:v>2025</c:v>
                      </c:pt>
                      <c:pt idx="26">
                        <c:v>2026</c:v>
                      </c:pt>
                      <c:pt idx="27">
                        <c:v>2027</c:v>
                      </c:pt>
                      <c:pt idx="28">
                        <c:v>2028</c:v>
                      </c:pt>
                      <c:pt idx="29">
                        <c:v>2029</c:v>
                      </c:pt>
                      <c:pt idx="30">
                        <c:v>2030</c:v>
                      </c:pt>
                      <c:pt idx="31">
                        <c:v>2031</c:v>
                      </c:pt>
                      <c:pt idx="32">
                        <c:v>2032</c:v>
                      </c:pt>
                      <c:pt idx="33">
                        <c:v>2033</c:v>
                      </c:pt>
                      <c:pt idx="34">
                        <c:v>2034</c:v>
                      </c:pt>
                      <c:pt idx="35">
                        <c:v>2035</c:v>
                      </c:pt>
                      <c:pt idx="36">
                        <c:v>2036</c:v>
                      </c:pt>
                      <c:pt idx="37">
                        <c:v>2037</c:v>
                      </c:pt>
                      <c:pt idx="38">
                        <c:v>2038</c:v>
                      </c:pt>
                      <c:pt idx="39">
                        <c:v>2039</c:v>
                      </c:pt>
                      <c:pt idx="40">
                        <c:v>2040</c:v>
                      </c:pt>
                      <c:pt idx="41">
                        <c:v>2041</c:v>
                      </c:pt>
                      <c:pt idx="42">
                        <c:v>2042</c:v>
                      </c:pt>
                      <c:pt idx="43">
                        <c:v>2043</c:v>
                      </c:pt>
                      <c:pt idx="44">
                        <c:v>2044</c:v>
                      </c:pt>
                      <c:pt idx="45">
                        <c:v>2045</c:v>
                      </c:pt>
                      <c:pt idx="46">
                        <c:v>2046</c:v>
                      </c:pt>
                      <c:pt idx="47">
                        <c:v>2047</c:v>
                      </c:pt>
                      <c:pt idx="48">
                        <c:v>2048</c:v>
                      </c:pt>
                      <c:pt idx="49">
                        <c:v>2049</c:v>
                      </c:pt>
                      <c:pt idx="50">
                        <c:v>2050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8'!$C$60:$BA$60</c15:sqref>
                        </c15:formulaRef>
                      </c:ext>
                    </c:extLst>
                    <c:numCache>
                      <c:formatCode>#,##0.00</c:formatCode>
                      <c:ptCount val="51"/>
                      <c:pt idx="0">
                        <c:v>34.436607000000002</c:v>
                      </c:pt>
                      <c:pt idx="1">
                        <c:v>32.446575000000003</c:v>
                      </c:pt>
                      <c:pt idx="2">
                        <c:v>32.367019999999997</c:v>
                      </c:pt>
                      <c:pt idx="3">
                        <c:v>32.120403000000003</c:v>
                      </c:pt>
                      <c:pt idx="4">
                        <c:v>32.958443000000003</c:v>
                      </c:pt>
                      <c:pt idx="5">
                        <c:v>32.009932999999997</c:v>
                      </c:pt>
                      <c:pt idx="6">
                        <c:v>31.857813</c:v>
                      </c:pt>
                      <c:pt idx="7">
                        <c:v>31.683371000000001</c:v>
                      </c:pt>
                      <c:pt idx="8">
                        <c:v>32.176898999999999</c:v>
                      </c:pt>
                      <c:pt idx="9">
                        <c:v>29.093686999999999</c:v>
                      </c:pt>
                      <c:pt idx="10">
                        <c:v>30.748676</c:v>
                      </c:pt>
                      <c:pt idx="11">
                        <c:v>31.082470000000001</c:v>
                      </c:pt>
                      <c:pt idx="12">
                        <c:v>31.156599</c:v>
                      </c:pt>
                      <c:pt idx="13">
                        <c:v>31.719836999999998</c:v>
                      </c:pt>
                      <c:pt idx="14">
                        <c:v>31.812114999999999</c:v>
                      </c:pt>
                      <c:pt idx="15">
                        <c:v>31.443709999999999</c:v>
                      </c:pt>
                      <c:pt idx="16">
                        <c:v>31.396174999999999</c:v>
                      </c:pt>
                      <c:pt idx="17">
                        <c:v>31.749130000000001</c:v>
                      </c:pt>
                      <c:pt idx="18">
                        <c:v>32.732498</c:v>
                      </c:pt>
                      <c:pt idx="19">
                        <c:v>32.803707000000003</c:v>
                      </c:pt>
                      <c:pt idx="20">
                        <c:v>31.366648000000001</c:v>
                      </c:pt>
                      <c:pt idx="21">
                        <c:v>32.520729000000003</c:v>
                      </c:pt>
                      <c:pt idx="22">
                        <c:v>33.255875000000003</c:v>
                      </c:pt>
                      <c:pt idx="23">
                        <c:v>32.892017000000003</c:v>
                      </c:pt>
                      <c:pt idx="24">
                        <c:v>31.813704000000001</c:v>
                      </c:pt>
                      <c:pt idx="25">
                        <c:v>32.053615999999998</c:v>
                      </c:pt>
                      <c:pt idx="26">
                        <c:v>32.331200000000003</c:v>
                      </c:pt>
                      <c:pt idx="27">
                        <c:v>32.472324</c:v>
                      </c:pt>
                      <c:pt idx="28">
                        <c:v>32.612018999999997</c:v>
                      </c:pt>
                      <c:pt idx="29">
                        <c:v>32.635779999999997</c:v>
                      </c:pt>
                      <c:pt idx="30">
                        <c:v>32.681007000000001</c:v>
                      </c:pt>
                      <c:pt idx="31">
                        <c:v>32.769882000000003</c:v>
                      </c:pt>
                      <c:pt idx="32">
                        <c:v>32.968758000000001</c:v>
                      </c:pt>
                      <c:pt idx="33">
                        <c:v>33.074516000000003</c:v>
                      </c:pt>
                      <c:pt idx="34">
                        <c:v>33.262084999999999</c:v>
                      </c:pt>
                      <c:pt idx="35">
                        <c:v>33.417278000000003</c:v>
                      </c:pt>
                      <c:pt idx="36">
                        <c:v>33.514266999999997</c:v>
                      </c:pt>
                      <c:pt idx="37">
                        <c:v>33.617195000000002</c:v>
                      </c:pt>
                      <c:pt idx="38">
                        <c:v>33.691794999999999</c:v>
                      </c:pt>
                      <c:pt idx="39">
                        <c:v>33.751755000000003</c:v>
                      </c:pt>
                      <c:pt idx="40">
                        <c:v>33.830813999999997</c:v>
                      </c:pt>
                      <c:pt idx="41">
                        <c:v>33.943226000000003</c:v>
                      </c:pt>
                      <c:pt idx="42">
                        <c:v>34.072639000000002</c:v>
                      </c:pt>
                      <c:pt idx="43">
                        <c:v>34.246592999999997</c:v>
                      </c:pt>
                      <c:pt idx="44">
                        <c:v>34.362926000000002</c:v>
                      </c:pt>
                      <c:pt idx="45">
                        <c:v>34.510666000000001</c:v>
                      </c:pt>
                      <c:pt idx="46">
                        <c:v>34.670600999999998</c:v>
                      </c:pt>
                      <c:pt idx="47">
                        <c:v>34.833080000000002</c:v>
                      </c:pt>
                      <c:pt idx="48">
                        <c:v>35.027489000000003</c:v>
                      </c:pt>
                      <c:pt idx="49">
                        <c:v>35.148781</c:v>
                      </c:pt>
                      <c:pt idx="50">
                        <c:v>35.399616000000002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52"/>
                <c:order val="5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8'!$B$61</c15:sqref>
                        </c15:formulaRef>
                      </c:ext>
                    </c:extLst>
                    <c:strCache>
                      <c:ptCount val="1"/>
                      <c:pt idx="0">
                        <c:v>min_ind</c:v>
                      </c:pt>
                    </c:strCache>
                  </c:strRef>
                </c:tx>
                <c:spPr>
                  <a:ln w="28575" cap="rnd">
                    <a:noFill/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8'!$C$5:$BA$5</c15:sqref>
                        </c15:formulaRef>
                      </c:ext>
                    </c:extLst>
                    <c:numCache>
                      <c:formatCode>General</c:formatCode>
                      <c:ptCount val="51"/>
                      <c:pt idx="0">
                        <c:v>2000</c:v>
                      </c:pt>
                      <c:pt idx="1">
                        <c:v>2001</c:v>
                      </c:pt>
                      <c:pt idx="2">
                        <c:v>2002</c:v>
                      </c:pt>
                      <c:pt idx="3">
                        <c:v>2003</c:v>
                      </c:pt>
                      <c:pt idx="4">
                        <c:v>2004</c:v>
                      </c:pt>
                      <c:pt idx="5">
                        <c:v>2005</c:v>
                      </c:pt>
                      <c:pt idx="6">
                        <c:v>2006</c:v>
                      </c:pt>
                      <c:pt idx="7">
                        <c:v>2007</c:v>
                      </c:pt>
                      <c:pt idx="8">
                        <c:v>2008</c:v>
                      </c:pt>
                      <c:pt idx="9">
                        <c:v>2009</c:v>
                      </c:pt>
                      <c:pt idx="10">
                        <c:v>2010</c:v>
                      </c:pt>
                      <c:pt idx="11">
                        <c:v>2011</c:v>
                      </c:pt>
                      <c:pt idx="12">
                        <c:v>2012</c:v>
                      </c:pt>
                      <c:pt idx="13">
                        <c:v>2013</c:v>
                      </c:pt>
                      <c:pt idx="14">
                        <c:v>2014</c:v>
                      </c:pt>
                      <c:pt idx="15">
                        <c:v>2015</c:v>
                      </c:pt>
                      <c:pt idx="16">
                        <c:v>2016</c:v>
                      </c:pt>
                      <c:pt idx="17">
                        <c:v>2017</c:v>
                      </c:pt>
                      <c:pt idx="18">
                        <c:v>2018</c:v>
                      </c:pt>
                      <c:pt idx="19">
                        <c:v>2019</c:v>
                      </c:pt>
                      <c:pt idx="20">
                        <c:v>2020</c:v>
                      </c:pt>
                      <c:pt idx="21">
                        <c:v>2021</c:v>
                      </c:pt>
                      <c:pt idx="22">
                        <c:v>2022</c:v>
                      </c:pt>
                      <c:pt idx="23">
                        <c:v>2023</c:v>
                      </c:pt>
                      <c:pt idx="24">
                        <c:v>2024</c:v>
                      </c:pt>
                      <c:pt idx="25">
                        <c:v>2025</c:v>
                      </c:pt>
                      <c:pt idx="26">
                        <c:v>2026</c:v>
                      </c:pt>
                      <c:pt idx="27">
                        <c:v>2027</c:v>
                      </c:pt>
                      <c:pt idx="28">
                        <c:v>2028</c:v>
                      </c:pt>
                      <c:pt idx="29">
                        <c:v>2029</c:v>
                      </c:pt>
                      <c:pt idx="30">
                        <c:v>2030</c:v>
                      </c:pt>
                      <c:pt idx="31">
                        <c:v>2031</c:v>
                      </c:pt>
                      <c:pt idx="32">
                        <c:v>2032</c:v>
                      </c:pt>
                      <c:pt idx="33">
                        <c:v>2033</c:v>
                      </c:pt>
                      <c:pt idx="34">
                        <c:v>2034</c:v>
                      </c:pt>
                      <c:pt idx="35">
                        <c:v>2035</c:v>
                      </c:pt>
                      <c:pt idx="36">
                        <c:v>2036</c:v>
                      </c:pt>
                      <c:pt idx="37">
                        <c:v>2037</c:v>
                      </c:pt>
                      <c:pt idx="38">
                        <c:v>2038</c:v>
                      </c:pt>
                      <c:pt idx="39">
                        <c:v>2039</c:v>
                      </c:pt>
                      <c:pt idx="40">
                        <c:v>2040</c:v>
                      </c:pt>
                      <c:pt idx="41">
                        <c:v>2041</c:v>
                      </c:pt>
                      <c:pt idx="42">
                        <c:v>2042</c:v>
                      </c:pt>
                      <c:pt idx="43">
                        <c:v>2043</c:v>
                      </c:pt>
                      <c:pt idx="44">
                        <c:v>2044</c:v>
                      </c:pt>
                      <c:pt idx="45">
                        <c:v>2045</c:v>
                      </c:pt>
                      <c:pt idx="46">
                        <c:v>2046</c:v>
                      </c:pt>
                      <c:pt idx="47">
                        <c:v>2047</c:v>
                      </c:pt>
                      <c:pt idx="48">
                        <c:v>2048</c:v>
                      </c:pt>
                      <c:pt idx="49">
                        <c:v>2049</c:v>
                      </c:pt>
                      <c:pt idx="50">
                        <c:v>2050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8'!$C$61:$BA$61</c15:sqref>
                        </c15:formulaRef>
                      </c:ext>
                    </c:extLst>
                    <c:numCache>
                      <c:formatCode>#,##0.00</c:formatCode>
                      <c:ptCount val="51"/>
                      <c:pt idx="0">
                        <c:v>34.436607000000002</c:v>
                      </c:pt>
                      <c:pt idx="1">
                        <c:v>32.446575000000003</c:v>
                      </c:pt>
                      <c:pt idx="2">
                        <c:v>32.367019999999997</c:v>
                      </c:pt>
                      <c:pt idx="3">
                        <c:v>32.120403000000003</c:v>
                      </c:pt>
                      <c:pt idx="4">
                        <c:v>32.958443000000003</c:v>
                      </c:pt>
                      <c:pt idx="5">
                        <c:v>32.009932999999997</c:v>
                      </c:pt>
                      <c:pt idx="6">
                        <c:v>31.857813</c:v>
                      </c:pt>
                      <c:pt idx="7">
                        <c:v>31.683371000000001</c:v>
                      </c:pt>
                      <c:pt idx="8">
                        <c:v>32.176898999999999</c:v>
                      </c:pt>
                      <c:pt idx="9">
                        <c:v>29.093686999999999</c:v>
                      </c:pt>
                      <c:pt idx="10">
                        <c:v>30.748676</c:v>
                      </c:pt>
                      <c:pt idx="11">
                        <c:v>31.082467999999999</c:v>
                      </c:pt>
                      <c:pt idx="12">
                        <c:v>31.156597000000001</c:v>
                      </c:pt>
                      <c:pt idx="13">
                        <c:v>31.719836999999998</c:v>
                      </c:pt>
                      <c:pt idx="14">
                        <c:v>31.812114999999999</c:v>
                      </c:pt>
                      <c:pt idx="15">
                        <c:v>31.443709999999999</c:v>
                      </c:pt>
                      <c:pt idx="16">
                        <c:v>31.396174999999999</c:v>
                      </c:pt>
                      <c:pt idx="17">
                        <c:v>31.749130000000001</c:v>
                      </c:pt>
                      <c:pt idx="18">
                        <c:v>32.732494000000003</c:v>
                      </c:pt>
                      <c:pt idx="19">
                        <c:v>32.771442</c:v>
                      </c:pt>
                      <c:pt idx="20">
                        <c:v>31.364355</c:v>
                      </c:pt>
                      <c:pt idx="21">
                        <c:v>32.502128999999996</c:v>
                      </c:pt>
                      <c:pt idx="22">
                        <c:v>33.250134000000003</c:v>
                      </c:pt>
                      <c:pt idx="23">
                        <c:v>32.888717999999997</c:v>
                      </c:pt>
                      <c:pt idx="24">
                        <c:v>30.639541999999999</c:v>
                      </c:pt>
                      <c:pt idx="25">
                        <c:v>31.029496999999999</c:v>
                      </c:pt>
                      <c:pt idx="26">
                        <c:v>31.429770000000001</c:v>
                      </c:pt>
                      <c:pt idx="27">
                        <c:v>31.585190000000001</c:v>
                      </c:pt>
                      <c:pt idx="28">
                        <c:v>31.743442999999999</c:v>
                      </c:pt>
                      <c:pt idx="29">
                        <c:v>31.966448</c:v>
                      </c:pt>
                      <c:pt idx="30">
                        <c:v>32.150638999999998</c:v>
                      </c:pt>
                      <c:pt idx="31">
                        <c:v>32.455722999999999</c:v>
                      </c:pt>
                      <c:pt idx="32">
                        <c:v>32.815327000000003</c:v>
                      </c:pt>
                      <c:pt idx="33">
                        <c:v>32.950085000000001</c:v>
                      </c:pt>
                      <c:pt idx="34">
                        <c:v>33.096679999999999</c:v>
                      </c:pt>
                      <c:pt idx="35">
                        <c:v>33.191017000000002</c:v>
                      </c:pt>
                      <c:pt idx="36">
                        <c:v>33.293109999999999</c:v>
                      </c:pt>
                      <c:pt idx="37">
                        <c:v>33.443809999999999</c:v>
                      </c:pt>
                      <c:pt idx="38">
                        <c:v>33.496841000000003</c:v>
                      </c:pt>
                      <c:pt idx="39">
                        <c:v>33.566696</c:v>
                      </c:pt>
                      <c:pt idx="40">
                        <c:v>33.685982000000003</c:v>
                      </c:pt>
                      <c:pt idx="41">
                        <c:v>33.795425000000002</c:v>
                      </c:pt>
                      <c:pt idx="42">
                        <c:v>33.928635</c:v>
                      </c:pt>
                      <c:pt idx="43">
                        <c:v>34.139603000000001</c:v>
                      </c:pt>
                      <c:pt idx="44">
                        <c:v>34.228496999999997</c:v>
                      </c:pt>
                      <c:pt idx="45">
                        <c:v>34.282806000000001</c:v>
                      </c:pt>
                      <c:pt idx="46">
                        <c:v>34.351256999999997</c:v>
                      </c:pt>
                      <c:pt idx="47">
                        <c:v>34.453418999999997</c:v>
                      </c:pt>
                      <c:pt idx="48">
                        <c:v>34.760261999999997</c:v>
                      </c:pt>
                      <c:pt idx="49">
                        <c:v>34.876606000000002</c:v>
                      </c:pt>
                      <c:pt idx="50">
                        <c:v>35.074688000000002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53"/>
                <c:order val="5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8'!$B$62</c15:sqref>
                        </c15:formulaRef>
                      </c:ext>
                    </c:extLst>
                    <c:strCache>
                      <c:ptCount val="1"/>
                      <c:pt idx="0">
                        <c:v>max_ind</c:v>
                      </c:pt>
                    </c:strCache>
                  </c:strRef>
                </c:tx>
                <c:spPr>
                  <a:ln w="28575" cap="rnd">
                    <a:noFill/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8'!$C$5:$BA$5</c15:sqref>
                        </c15:formulaRef>
                      </c:ext>
                    </c:extLst>
                    <c:numCache>
                      <c:formatCode>General</c:formatCode>
                      <c:ptCount val="51"/>
                      <c:pt idx="0">
                        <c:v>2000</c:v>
                      </c:pt>
                      <c:pt idx="1">
                        <c:v>2001</c:v>
                      </c:pt>
                      <c:pt idx="2">
                        <c:v>2002</c:v>
                      </c:pt>
                      <c:pt idx="3">
                        <c:v>2003</c:v>
                      </c:pt>
                      <c:pt idx="4">
                        <c:v>2004</c:v>
                      </c:pt>
                      <c:pt idx="5">
                        <c:v>2005</c:v>
                      </c:pt>
                      <c:pt idx="6">
                        <c:v>2006</c:v>
                      </c:pt>
                      <c:pt idx="7">
                        <c:v>2007</c:v>
                      </c:pt>
                      <c:pt idx="8">
                        <c:v>2008</c:v>
                      </c:pt>
                      <c:pt idx="9">
                        <c:v>2009</c:v>
                      </c:pt>
                      <c:pt idx="10">
                        <c:v>2010</c:v>
                      </c:pt>
                      <c:pt idx="11">
                        <c:v>2011</c:v>
                      </c:pt>
                      <c:pt idx="12">
                        <c:v>2012</c:v>
                      </c:pt>
                      <c:pt idx="13">
                        <c:v>2013</c:v>
                      </c:pt>
                      <c:pt idx="14">
                        <c:v>2014</c:v>
                      </c:pt>
                      <c:pt idx="15">
                        <c:v>2015</c:v>
                      </c:pt>
                      <c:pt idx="16">
                        <c:v>2016</c:v>
                      </c:pt>
                      <c:pt idx="17">
                        <c:v>2017</c:v>
                      </c:pt>
                      <c:pt idx="18">
                        <c:v>2018</c:v>
                      </c:pt>
                      <c:pt idx="19">
                        <c:v>2019</c:v>
                      </c:pt>
                      <c:pt idx="20">
                        <c:v>2020</c:v>
                      </c:pt>
                      <c:pt idx="21">
                        <c:v>2021</c:v>
                      </c:pt>
                      <c:pt idx="22">
                        <c:v>2022</c:v>
                      </c:pt>
                      <c:pt idx="23">
                        <c:v>2023</c:v>
                      </c:pt>
                      <c:pt idx="24">
                        <c:v>2024</c:v>
                      </c:pt>
                      <c:pt idx="25">
                        <c:v>2025</c:v>
                      </c:pt>
                      <c:pt idx="26">
                        <c:v>2026</c:v>
                      </c:pt>
                      <c:pt idx="27">
                        <c:v>2027</c:v>
                      </c:pt>
                      <c:pt idx="28">
                        <c:v>2028</c:v>
                      </c:pt>
                      <c:pt idx="29">
                        <c:v>2029</c:v>
                      </c:pt>
                      <c:pt idx="30">
                        <c:v>2030</c:v>
                      </c:pt>
                      <c:pt idx="31">
                        <c:v>2031</c:v>
                      </c:pt>
                      <c:pt idx="32">
                        <c:v>2032</c:v>
                      </c:pt>
                      <c:pt idx="33">
                        <c:v>2033</c:v>
                      </c:pt>
                      <c:pt idx="34">
                        <c:v>2034</c:v>
                      </c:pt>
                      <c:pt idx="35">
                        <c:v>2035</c:v>
                      </c:pt>
                      <c:pt idx="36">
                        <c:v>2036</c:v>
                      </c:pt>
                      <c:pt idx="37">
                        <c:v>2037</c:v>
                      </c:pt>
                      <c:pt idx="38">
                        <c:v>2038</c:v>
                      </c:pt>
                      <c:pt idx="39">
                        <c:v>2039</c:v>
                      </c:pt>
                      <c:pt idx="40">
                        <c:v>2040</c:v>
                      </c:pt>
                      <c:pt idx="41">
                        <c:v>2041</c:v>
                      </c:pt>
                      <c:pt idx="42">
                        <c:v>2042</c:v>
                      </c:pt>
                      <c:pt idx="43">
                        <c:v>2043</c:v>
                      </c:pt>
                      <c:pt idx="44">
                        <c:v>2044</c:v>
                      </c:pt>
                      <c:pt idx="45">
                        <c:v>2045</c:v>
                      </c:pt>
                      <c:pt idx="46">
                        <c:v>2046</c:v>
                      </c:pt>
                      <c:pt idx="47">
                        <c:v>2047</c:v>
                      </c:pt>
                      <c:pt idx="48">
                        <c:v>2048</c:v>
                      </c:pt>
                      <c:pt idx="49">
                        <c:v>2049</c:v>
                      </c:pt>
                      <c:pt idx="50">
                        <c:v>2050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8'!$C$62:$BA$62</c15:sqref>
                        </c15:formulaRef>
                      </c:ext>
                    </c:extLst>
                    <c:numCache>
                      <c:formatCode>#,##0.00</c:formatCode>
                      <c:ptCount val="51"/>
                      <c:pt idx="0">
                        <c:v>34.436607000000002</c:v>
                      </c:pt>
                      <c:pt idx="1">
                        <c:v>32.446575000000003</c:v>
                      </c:pt>
                      <c:pt idx="2">
                        <c:v>32.367019999999997</c:v>
                      </c:pt>
                      <c:pt idx="3">
                        <c:v>32.120403000000003</c:v>
                      </c:pt>
                      <c:pt idx="4">
                        <c:v>32.958443000000003</c:v>
                      </c:pt>
                      <c:pt idx="5">
                        <c:v>32.009932999999997</c:v>
                      </c:pt>
                      <c:pt idx="6">
                        <c:v>31.857813</c:v>
                      </c:pt>
                      <c:pt idx="7">
                        <c:v>31.683371000000001</c:v>
                      </c:pt>
                      <c:pt idx="8">
                        <c:v>32.176898999999999</c:v>
                      </c:pt>
                      <c:pt idx="9">
                        <c:v>29.093686999999999</c:v>
                      </c:pt>
                      <c:pt idx="10">
                        <c:v>30.748676</c:v>
                      </c:pt>
                      <c:pt idx="11">
                        <c:v>31.082470000000001</c:v>
                      </c:pt>
                      <c:pt idx="12">
                        <c:v>31.156599</c:v>
                      </c:pt>
                      <c:pt idx="13">
                        <c:v>31.719839</c:v>
                      </c:pt>
                      <c:pt idx="14">
                        <c:v>31.812190999999999</c:v>
                      </c:pt>
                      <c:pt idx="15">
                        <c:v>31.443712000000001</c:v>
                      </c:pt>
                      <c:pt idx="16">
                        <c:v>31.396174999999999</c:v>
                      </c:pt>
                      <c:pt idx="17">
                        <c:v>31.749130000000001</c:v>
                      </c:pt>
                      <c:pt idx="18">
                        <c:v>32.732498</c:v>
                      </c:pt>
                      <c:pt idx="19">
                        <c:v>32.803711</c:v>
                      </c:pt>
                      <c:pt idx="20">
                        <c:v>31.383338999999999</c:v>
                      </c:pt>
                      <c:pt idx="21">
                        <c:v>32.526356</c:v>
                      </c:pt>
                      <c:pt idx="22">
                        <c:v>33.255875000000003</c:v>
                      </c:pt>
                      <c:pt idx="23">
                        <c:v>33.539512999999999</c:v>
                      </c:pt>
                      <c:pt idx="24">
                        <c:v>33.193610999999997</c:v>
                      </c:pt>
                      <c:pt idx="25">
                        <c:v>34.112335000000002</c:v>
                      </c:pt>
                      <c:pt idx="26">
                        <c:v>34.698566</c:v>
                      </c:pt>
                      <c:pt idx="27">
                        <c:v>35.133923000000003</c:v>
                      </c:pt>
                      <c:pt idx="28">
                        <c:v>35.591853999999998</c:v>
                      </c:pt>
                      <c:pt idx="29">
                        <c:v>35.963726000000001</c:v>
                      </c:pt>
                      <c:pt idx="30">
                        <c:v>36.325221999999997</c:v>
                      </c:pt>
                      <c:pt idx="31">
                        <c:v>36.673091999999997</c:v>
                      </c:pt>
                      <c:pt idx="32">
                        <c:v>37.111347000000002</c:v>
                      </c:pt>
                      <c:pt idx="33">
                        <c:v>37.450405000000003</c:v>
                      </c:pt>
                      <c:pt idx="34">
                        <c:v>37.974013999999997</c:v>
                      </c:pt>
                      <c:pt idx="35">
                        <c:v>38.430748000000001</c:v>
                      </c:pt>
                      <c:pt idx="36">
                        <c:v>38.836638999999998</c:v>
                      </c:pt>
                      <c:pt idx="37">
                        <c:v>39.216220999999997</c:v>
                      </c:pt>
                      <c:pt idx="38">
                        <c:v>39.571269999999998</c:v>
                      </c:pt>
                      <c:pt idx="39">
                        <c:v>39.930751999999998</c:v>
                      </c:pt>
                      <c:pt idx="40">
                        <c:v>40.404201999999998</c:v>
                      </c:pt>
                      <c:pt idx="41">
                        <c:v>40.924328000000003</c:v>
                      </c:pt>
                      <c:pt idx="42">
                        <c:v>41.535851000000001</c:v>
                      </c:pt>
                      <c:pt idx="43">
                        <c:v>41.953063999999998</c:v>
                      </c:pt>
                      <c:pt idx="44">
                        <c:v>42.244624999999999</c:v>
                      </c:pt>
                      <c:pt idx="45">
                        <c:v>42.429214000000002</c:v>
                      </c:pt>
                      <c:pt idx="46">
                        <c:v>42.756622</c:v>
                      </c:pt>
                      <c:pt idx="47">
                        <c:v>43.039847999999999</c:v>
                      </c:pt>
                      <c:pt idx="48">
                        <c:v>43.334923000000003</c:v>
                      </c:pt>
                      <c:pt idx="49">
                        <c:v>43.467072000000002</c:v>
                      </c:pt>
                      <c:pt idx="50">
                        <c:v>43.847065000000001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55"/>
                <c:order val="5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8'!$B$65</c15:sqref>
                        </c15:formulaRef>
                      </c:ext>
                    </c:extLst>
                    <c:strCache>
                      <c:ptCount val="1"/>
                      <c:pt idx="0">
                        <c:v>High uptake IRA</c:v>
                      </c:pt>
                    </c:strCache>
                  </c:strRef>
                </c:tx>
                <c:spPr>
                  <a:ln w="28575" cap="rnd">
                    <a:noFill/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8'!$C$5:$BA$5</c15:sqref>
                        </c15:formulaRef>
                      </c:ext>
                    </c:extLst>
                    <c:numCache>
                      <c:formatCode>General</c:formatCode>
                      <c:ptCount val="51"/>
                      <c:pt idx="0">
                        <c:v>2000</c:v>
                      </c:pt>
                      <c:pt idx="1">
                        <c:v>2001</c:v>
                      </c:pt>
                      <c:pt idx="2">
                        <c:v>2002</c:v>
                      </c:pt>
                      <c:pt idx="3">
                        <c:v>2003</c:v>
                      </c:pt>
                      <c:pt idx="4">
                        <c:v>2004</c:v>
                      </c:pt>
                      <c:pt idx="5">
                        <c:v>2005</c:v>
                      </c:pt>
                      <c:pt idx="6">
                        <c:v>2006</c:v>
                      </c:pt>
                      <c:pt idx="7">
                        <c:v>2007</c:v>
                      </c:pt>
                      <c:pt idx="8">
                        <c:v>2008</c:v>
                      </c:pt>
                      <c:pt idx="9">
                        <c:v>2009</c:v>
                      </c:pt>
                      <c:pt idx="10">
                        <c:v>2010</c:v>
                      </c:pt>
                      <c:pt idx="11">
                        <c:v>2011</c:v>
                      </c:pt>
                      <c:pt idx="12">
                        <c:v>2012</c:v>
                      </c:pt>
                      <c:pt idx="13">
                        <c:v>2013</c:v>
                      </c:pt>
                      <c:pt idx="14">
                        <c:v>2014</c:v>
                      </c:pt>
                      <c:pt idx="15">
                        <c:v>2015</c:v>
                      </c:pt>
                      <c:pt idx="16">
                        <c:v>2016</c:v>
                      </c:pt>
                      <c:pt idx="17">
                        <c:v>2017</c:v>
                      </c:pt>
                      <c:pt idx="18">
                        <c:v>2018</c:v>
                      </c:pt>
                      <c:pt idx="19">
                        <c:v>2019</c:v>
                      </c:pt>
                      <c:pt idx="20">
                        <c:v>2020</c:v>
                      </c:pt>
                      <c:pt idx="21">
                        <c:v>2021</c:v>
                      </c:pt>
                      <c:pt idx="22">
                        <c:v>2022</c:v>
                      </c:pt>
                      <c:pt idx="23">
                        <c:v>2023</c:v>
                      </c:pt>
                      <c:pt idx="24">
                        <c:v>2024</c:v>
                      </c:pt>
                      <c:pt idx="25">
                        <c:v>2025</c:v>
                      </c:pt>
                      <c:pt idx="26">
                        <c:v>2026</c:v>
                      </c:pt>
                      <c:pt idx="27">
                        <c:v>2027</c:v>
                      </c:pt>
                      <c:pt idx="28">
                        <c:v>2028</c:v>
                      </c:pt>
                      <c:pt idx="29">
                        <c:v>2029</c:v>
                      </c:pt>
                      <c:pt idx="30">
                        <c:v>2030</c:v>
                      </c:pt>
                      <c:pt idx="31">
                        <c:v>2031</c:v>
                      </c:pt>
                      <c:pt idx="32">
                        <c:v>2032</c:v>
                      </c:pt>
                      <c:pt idx="33">
                        <c:v>2033</c:v>
                      </c:pt>
                      <c:pt idx="34">
                        <c:v>2034</c:v>
                      </c:pt>
                      <c:pt idx="35">
                        <c:v>2035</c:v>
                      </c:pt>
                      <c:pt idx="36">
                        <c:v>2036</c:v>
                      </c:pt>
                      <c:pt idx="37">
                        <c:v>2037</c:v>
                      </c:pt>
                      <c:pt idx="38">
                        <c:v>2038</c:v>
                      </c:pt>
                      <c:pt idx="39">
                        <c:v>2039</c:v>
                      </c:pt>
                      <c:pt idx="40">
                        <c:v>2040</c:v>
                      </c:pt>
                      <c:pt idx="41">
                        <c:v>2041</c:v>
                      </c:pt>
                      <c:pt idx="42">
                        <c:v>2042</c:v>
                      </c:pt>
                      <c:pt idx="43">
                        <c:v>2043</c:v>
                      </c:pt>
                      <c:pt idx="44">
                        <c:v>2044</c:v>
                      </c:pt>
                      <c:pt idx="45">
                        <c:v>2045</c:v>
                      </c:pt>
                      <c:pt idx="46">
                        <c:v>2046</c:v>
                      </c:pt>
                      <c:pt idx="47">
                        <c:v>2047</c:v>
                      </c:pt>
                      <c:pt idx="48">
                        <c:v>2048</c:v>
                      </c:pt>
                      <c:pt idx="49">
                        <c:v>2049</c:v>
                      </c:pt>
                      <c:pt idx="50">
                        <c:v>2050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8'!$C$65:$BA$65</c15:sqref>
                        </c15:formulaRef>
                      </c:ext>
                    </c:extLst>
                    <c:numCache>
                      <c:formatCode>#,##0.00</c:formatCode>
                      <c:ptCount val="51"/>
                      <c:pt idx="0">
                        <c:v>26.049143000000001</c:v>
                      </c:pt>
                      <c:pt idx="1">
                        <c:v>25.758496999999998</c:v>
                      </c:pt>
                      <c:pt idx="2">
                        <c:v>26.382211999999999</c:v>
                      </c:pt>
                      <c:pt idx="3">
                        <c:v>26.488823</c:v>
                      </c:pt>
                      <c:pt idx="4">
                        <c:v>27.550425000000001</c:v>
                      </c:pt>
                      <c:pt idx="5">
                        <c:v>27.971136000000001</c:v>
                      </c:pt>
                      <c:pt idx="6">
                        <c:v>28.468921999999999</c:v>
                      </c:pt>
                      <c:pt idx="7">
                        <c:v>28.591536000000001</c:v>
                      </c:pt>
                      <c:pt idx="8">
                        <c:v>27.231815000000001</c:v>
                      </c:pt>
                      <c:pt idx="9">
                        <c:v>26.601488</c:v>
                      </c:pt>
                      <c:pt idx="10">
                        <c:v>27.116558000000001</c:v>
                      </c:pt>
                      <c:pt idx="11">
                        <c:v>26.768532</c:v>
                      </c:pt>
                      <c:pt idx="12">
                        <c:v>26.242165</c:v>
                      </c:pt>
                      <c:pt idx="13">
                        <c:v>26.513290000000001</c:v>
                      </c:pt>
                      <c:pt idx="14">
                        <c:v>26.947336</c:v>
                      </c:pt>
                      <c:pt idx="15">
                        <c:v>27.323194999999998</c:v>
                      </c:pt>
                      <c:pt idx="16">
                        <c:v>27.843361000000002</c:v>
                      </c:pt>
                      <c:pt idx="17">
                        <c:v>28.037984999999999</c:v>
                      </c:pt>
                      <c:pt idx="18">
                        <c:v>28.554632000000002</c:v>
                      </c:pt>
                      <c:pt idx="19">
                        <c:v>28.598658</c:v>
                      </c:pt>
                      <c:pt idx="20">
                        <c:v>24.502037000000001</c:v>
                      </c:pt>
                      <c:pt idx="21">
                        <c:v>27.198584</c:v>
                      </c:pt>
                      <c:pt idx="22">
                        <c:v>28.076847000000001</c:v>
                      </c:pt>
                      <c:pt idx="23">
                        <c:v>28.035017</c:v>
                      </c:pt>
                      <c:pt idx="24">
                        <c:v>27.702684000000001</c:v>
                      </c:pt>
                      <c:pt idx="25">
                        <c:v>27.433195000000001</c:v>
                      </c:pt>
                      <c:pt idx="26">
                        <c:v>27.292881000000001</c:v>
                      </c:pt>
                      <c:pt idx="27">
                        <c:v>27.155073000000002</c:v>
                      </c:pt>
                      <c:pt idx="28">
                        <c:v>26.984891999999999</c:v>
                      </c:pt>
                      <c:pt idx="29">
                        <c:v>26.837709</c:v>
                      </c:pt>
                      <c:pt idx="30">
                        <c:v>26.679472000000001</c:v>
                      </c:pt>
                      <c:pt idx="31">
                        <c:v>26.561309999999999</c:v>
                      </c:pt>
                      <c:pt idx="32">
                        <c:v>26.486333999999999</c:v>
                      </c:pt>
                      <c:pt idx="33">
                        <c:v>26.452470999999999</c:v>
                      </c:pt>
                      <c:pt idx="34">
                        <c:v>26.430367</c:v>
                      </c:pt>
                      <c:pt idx="35">
                        <c:v>26.409642999999999</c:v>
                      </c:pt>
                      <c:pt idx="36">
                        <c:v>26.375440999999999</c:v>
                      </c:pt>
                      <c:pt idx="37">
                        <c:v>26.381015999999999</c:v>
                      </c:pt>
                      <c:pt idx="38">
                        <c:v>26.420238000000001</c:v>
                      </c:pt>
                      <c:pt idx="39">
                        <c:v>26.439430000000002</c:v>
                      </c:pt>
                      <c:pt idx="40">
                        <c:v>26.500966999999999</c:v>
                      </c:pt>
                      <c:pt idx="41">
                        <c:v>26.568677999999998</c:v>
                      </c:pt>
                      <c:pt idx="42">
                        <c:v>26.661137</c:v>
                      </c:pt>
                      <c:pt idx="43">
                        <c:v>26.766724</c:v>
                      </c:pt>
                      <c:pt idx="44">
                        <c:v>26.893495999999999</c:v>
                      </c:pt>
                      <c:pt idx="45">
                        <c:v>27.021523999999999</c:v>
                      </c:pt>
                      <c:pt idx="46">
                        <c:v>27.172991</c:v>
                      </c:pt>
                      <c:pt idx="47">
                        <c:v>27.347159999999999</c:v>
                      </c:pt>
                      <c:pt idx="48">
                        <c:v>27.528082000000001</c:v>
                      </c:pt>
                      <c:pt idx="49">
                        <c:v>27.710975999999999</c:v>
                      </c:pt>
                      <c:pt idx="50">
                        <c:v>27.940412999999999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56"/>
                <c:order val="5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8'!$B$66</c15:sqref>
                        </c15:formulaRef>
                      </c:ext>
                    </c:extLst>
                    <c:strCache>
                      <c:ptCount val="1"/>
                      <c:pt idx="0">
                        <c:v>Low uptake IRA</c:v>
                      </c:pt>
                    </c:strCache>
                  </c:strRef>
                </c:tx>
                <c:spPr>
                  <a:ln w="28575" cap="rnd">
                    <a:noFill/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8'!$C$5:$BA$5</c15:sqref>
                        </c15:formulaRef>
                      </c:ext>
                    </c:extLst>
                    <c:numCache>
                      <c:formatCode>General</c:formatCode>
                      <c:ptCount val="51"/>
                      <c:pt idx="0">
                        <c:v>2000</c:v>
                      </c:pt>
                      <c:pt idx="1">
                        <c:v>2001</c:v>
                      </c:pt>
                      <c:pt idx="2">
                        <c:v>2002</c:v>
                      </c:pt>
                      <c:pt idx="3">
                        <c:v>2003</c:v>
                      </c:pt>
                      <c:pt idx="4">
                        <c:v>2004</c:v>
                      </c:pt>
                      <c:pt idx="5">
                        <c:v>2005</c:v>
                      </c:pt>
                      <c:pt idx="6">
                        <c:v>2006</c:v>
                      </c:pt>
                      <c:pt idx="7">
                        <c:v>2007</c:v>
                      </c:pt>
                      <c:pt idx="8">
                        <c:v>2008</c:v>
                      </c:pt>
                      <c:pt idx="9">
                        <c:v>2009</c:v>
                      </c:pt>
                      <c:pt idx="10">
                        <c:v>2010</c:v>
                      </c:pt>
                      <c:pt idx="11">
                        <c:v>2011</c:v>
                      </c:pt>
                      <c:pt idx="12">
                        <c:v>2012</c:v>
                      </c:pt>
                      <c:pt idx="13">
                        <c:v>2013</c:v>
                      </c:pt>
                      <c:pt idx="14">
                        <c:v>2014</c:v>
                      </c:pt>
                      <c:pt idx="15">
                        <c:v>2015</c:v>
                      </c:pt>
                      <c:pt idx="16">
                        <c:v>2016</c:v>
                      </c:pt>
                      <c:pt idx="17">
                        <c:v>2017</c:v>
                      </c:pt>
                      <c:pt idx="18">
                        <c:v>2018</c:v>
                      </c:pt>
                      <c:pt idx="19">
                        <c:v>2019</c:v>
                      </c:pt>
                      <c:pt idx="20">
                        <c:v>2020</c:v>
                      </c:pt>
                      <c:pt idx="21">
                        <c:v>2021</c:v>
                      </c:pt>
                      <c:pt idx="22">
                        <c:v>2022</c:v>
                      </c:pt>
                      <c:pt idx="23">
                        <c:v>2023</c:v>
                      </c:pt>
                      <c:pt idx="24">
                        <c:v>2024</c:v>
                      </c:pt>
                      <c:pt idx="25">
                        <c:v>2025</c:v>
                      </c:pt>
                      <c:pt idx="26">
                        <c:v>2026</c:v>
                      </c:pt>
                      <c:pt idx="27">
                        <c:v>2027</c:v>
                      </c:pt>
                      <c:pt idx="28">
                        <c:v>2028</c:v>
                      </c:pt>
                      <c:pt idx="29">
                        <c:v>2029</c:v>
                      </c:pt>
                      <c:pt idx="30">
                        <c:v>2030</c:v>
                      </c:pt>
                      <c:pt idx="31">
                        <c:v>2031</c:v>
                      </c:pt>
                      <c:pt idx="32">
                        <c:v>2032</c:v>
                      </c:pt>
                      <c:pt idx="33">
                        <c:v>2033</c:v>
                      </c:pt>
                      <c:pt idx="34">
                        <c:v>2034</c:v>
                      </c:pt>
                      <c:pt idx="35">
                        <c:v>2035</c:v>
                      </c:pt>
                      <c:pt idx="36">
                        <c:v>2036</c:v>
                      </c:pt>
                      <c:pt idx="37">
                        <c:v>2037</c:v>
                      </c:pt>
                      <c:pt idx="38">
                        <c:v>2038</c:v>
                      </c:pt>
                      <c:pt idx="39">
                        <c:v>2039</c:v>
                      </c:pt>
                      <c:pt idx="40">
                        <c:v>2040</c:v>
                      </c:pt>
                      <c:pt idx="41">
                        <c:v>2041</c:v>
                      </c:pt>
                      <c:pt idx="42">
                        <c:v>2042</c:v>
                      </c:pt>
                      <c:pt idx="43">
                        <c:v>2043</c:v>
                      </c:pt>
                      <c:pt idx="44">
                        <c:v>2044</c:v>
                      </c:pt>
                      <c:pt idx="45">
                        <c:v>2045</c:v>
                      </c:pt>
                      <c:pt idx="46">
                        <c:v>2046</c:v>
                      </c:pt>
                      <c:pt idx="47">
                        <c:v>2047</c:v>
                      </c:pt>
                      <c:pt idx="48">
                        <c:v>2048</c:v>
                      </c:pt>
                      <c:pt idx="49">
                        <c:v>2049</c:v>
                      </c:pt>
                      <c:pt idx="50">
                        <c:v>2050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8'!$C$66:$BA$66</c15:sqref>
                        </c15:formulaRef>
                      </c:ext>
                    </c:extLst>
                    <c:numCache>
                      <c:formatCode>#,##0.00</c:formatCode>
                      <c:ptCount val="51"/>
                      <c:pt idx="0">
                        <c:v>26.049143000000001</c:v>
                      </c:pt>
                      <c:pt idx="1">
                        <c:v>25.758496999999998</c:v>
                      </c:pt>
                      <c:pt idx="2">
                        <c:v>26.382211999999999</c:v>
                      </c:pt>
                      <c:pt idx="3">
                        <c:v>26.488823</c:v>
                      </c:pt>
                      <c:pt idx="4">
                        <c:v>27.550425000000001</c:v>
                      </c:pt>
                      <c:pt idx="5">
                        <c:v>27.971136000000001</c:v>
                      </c:pt>
                      <c:pt idx="6">
                        <c:v>28.468921999999999</c:v>
                      </c:pt>
                      <c:pt idx="7">
                        <c:v>28.591536000000001</c:v>
                      </c:pt>
                      <c:pt idx="8">
                        <c:v>27.231815000000001</c:v>
                      </c:pt>
                      <c:pt idx="9">
                        <c:v>26.601488</c:v>
                      </c:pt>
                      <c:pt idx="10">
                        <c:v>27.116558000000001</c:v>
                      </c:pt>
                      <c:pt idx="11">
                        <c:v>26.768532</c:v>
                      </c:pt>
                      <c:pt idx="12">
                        <c:v>26.242165</c:v>
                      </c:pt>
                      <c:pt idx="13">
                        <c:v>26.513290000000001</c:v>
                      </c:pt>
                      <c:pt idx="14">
                        <c:v>26.947336</c:v>
                      </c:pt>
                      <c:pt idx="15">
                        <c:v>27.323194999999998</c:v>
                      </c:pt>
                      <c:pt idx="16">
                        <c:v>27.843359</c:v>
                      </c:pt>
                      <c:pt idx="17">
                        <c:v>28.038017</c:v>
                      </c:pt>
                      <c:pt idx="18">
                        <c:v>28.554707000000001</c:v>
                      </c:pt>
                      <c:pt idx="19">
                        <c:v>28.598455000000001</c:v>
                      </c:pt>
                      <c:pt idx="20">
                        <c:v>24.502029</c:v>
                      </c:pt>
                      <c:pt idx="21">
                        <c:v>27.198608</c:v>
                      </c:pt>
                      <c:pt idx="22">
                        <c:v>28.076789999999999</c:v>
                      </c:pt>
                      <c:pt idx="23">
                        <c:v>28.034351000000001</c:v>
                      </c:pt>
                      <c:pt idx="24">
                        <c:v>27.699013000000001</c:v>
                      </c:pt>
                      <c:pt idx="25">
                        <c:v>27.437059000000001</c:v>
                      </c:pt>
                      <c:pt idx="26">
                        <c:v>27.304382</c:v>
                      </c:pt>
                      <c:pt idx="27">
                        <c:v>27.186019999999999</c:v>
                      </c:pt>
                      <c:pt idx="28">
                        <c:v>27.022000999999999</c:v>
                      </c:pt>
                      <c:pt idx="29">
                        <c:v>26.859345999999999</c:v>
                      </c:pt>
                      <c:pt idx="30">
                        <c:v>26.696262000000001</c:v>
                      </c:pt>
                      <c:pt idx="31">
                        <c:v>26.570747000000001</c:v>
                      </c:pt>
                      <c:pt idx="32">
                        <c:v>26.493351000000001</c:v>
                      </c:pt>
                      <c:pt idx="33">
                        <c:v>26.432494999999999</c:v>
                      </c:pt>
                      <c:pt idx="34">
                        <c:v>26.377506</c:v>
                      </c:pt>
                      <c:pt idx="35">
                        <c:v>26.343603000000002</c:v>
                      </c:pt>
                      <c:pt idx="36">
                        <c:v>26.309415999999999</c:v>
                      </c:pt>
                      <c:pt idx="37">
                        <c:v>26.294867</c:v>
                      </c:pt>
                      <c:pt idx="38">
                        <c:v>26.296192000000001</c:v>
                      </c:pt>
                      <c:pt idx="39">
                        <c:v>26.301924</c:v>
                      </c:pt>
                      <c:pt idx="40">
                        <c:v>26.353182</c:v>
                      </c:pt>
                      <c:pt idx="41">
                        <c:v>26.421821999999999</c:v>
                      </c:pt>
                      <c:pt idx="42">
                        <c:v>26.506136000000001</c:v>
                      </c:pt>
                      <c:pt idx="43">
                        <c:v>26.593371999999999</c:v>
                      </c:pt>
                      <c:pt idx="44">
                        <c:v>26.708767000000002</c:v>
                      </c:pt>
                      <c:pt idx="45">
                        <c:v>26.837706000000001</c:v>
                      </c:pt>
                      <c:pt idx="46">
                        <c:v>26.997136999999999</c:v>
                      </c:pt>
                      <c:pt idx="47">
                        <c:v>27.170895000000002</c:v>
                      </c:pt>
                      <c:pt idx="48">
                        <c:v>27.364386</c:v>
                      </c:pt>
                      <c:pt idx="49">
                        <c:v>27.567958999999998</c:v>
                      </c:pt>
                      <c:pt idx="50">
                        <c:v>27.782959000000002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57"/>
                <c:order val="5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8'!$B$67</c15:sqref>
                        </c15:formulaRef>
                      </c:ext>
                    </c:extLst>
                    <c:strCache>
                      <c:ptCount val="1"/>
                      <c:pt idx="0">
                        <c:v>noIRA</c:v>
                      </c:pt>
                    </c:strCache>
                  </c:strRef>
                </c:tx>
                <c:spPr>
                  <a:ln w="28575" cap="rnd">
                    <a:noFill/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8'!$C$5:$BA$5</c15:sqref>
                        </c15:formulaRef>
                      </c:ext>
                    </c:extLst>
                    <c:numCache>
                      <c:formatCode>General</c:formatCode>
                      <c:ptCount val="51"/>
                      <c:pt idx="0">
                        <c:v>2000</c:v>
                      </c:pt>
                      <c:pt idx="1">
                        <c:v>2001</c:v>
                      </c:pt>
                      <c:pt idx="2">
                        <c:v>2002</c:v>
                      </c:pt>
                      <c:pt idx="3">
                        <c:v>2003</c:v>
                      </c:pt>
                      <c:pt idx="4">
                        <c:v>2004</c:v>
                      </c:pt>
                      <c:pt idx="5">
                        <c:v>2005</c:v>
                      </c:pt>
                      <c:pt idx="6">
                        <c:v>2006</c:v>
                      </c:pt>
                      <c:pt idx="7">
                        <c:v>2007</c:v>
                      </c:pt>
                      <c:pt idx="8">
                        <c:v>2008</c:v>
                      </c:pt>
                      <c:pt idx="9">
                        <c:v>2009</c:v>
                      </c:pt>
                      <c:pt idx="10">
                        <c:v>2010</c:v>
                      </c:pt>
                      <c:pt idx="11">
                        <c:v>2011</c:v>
                      </c:pt>
                      <c:pt idx="12">
                        <c:v>2012</c:v>
                      </c:pt>
                      <c:pt idx="13">
                        <c:v>2013</c:v>
                      </c:pt>
                      <c:pt idx="14">
                        <c:v>2014</c:v>
                      </c:pt>
                      <c:pt idx="15">
                        <c:v>2015</c:v>
                      </c:pt>
                      <c:pt idx="16">
                        <c:v>2016</c:v>
                      </c:pt>
                      <c:pt idx="17">
                        <c:v>2017</c:v>
                      </c:pt>
                      <c:pt idx="18">
                        <c:v>2018</c:v>
                      </c:pt>
                      <c:pt idx="19">
                        <c:v>2019</c:v>
                      </c:pt>
                      <c:pt idx="20">
                        <c:v>2020</c:v>
                      </c:pt>
                      <c:pt idx="21">
                        <c:v>2021</c:v>
                      </c:pt>
                      <c:pt idx="22">
                        <c:v>2022</c:v>
                      </c:pt>
                      <c:pt idx="23">
                        <c:v>2023</c:v>
                      </c:pt>
                      <c:pt idx="24">
                        <c:v>2024</c:v>
                      </c:pt>
                      <c:pt idx="25">
                        <c:v>2025</c:v>
                      </c:pt>
                      <c:pt idx="26">
                        <c:v>2026</c:v>
                      </c:pt>
                      <c:pt idx="27">
                        <c:v>2027</c:v>
                      </c:pt>
                      <c:pt idx="28">
                        <c:v>2028</c:v>
                      </c:pt>
                      <c:pt idx="29">
                        <c:v>2029</c:v>
                      </c:pt>
                      <c:pt idx="30">
                        <c:v>2030</c:v>
                      </c:pt>
                      <c:pt idx="31">
                        <c:v>2031</c:v>
                      </c:pt>
                      <c:pt idx="32">
                        <c:v>2032</c:v>
                      </c:pt>
                      <c:pt idx="33">
                        <c:v>2033</c:v>
                      </c:pt>
                      <c:pt idx="34">
                        <c:v>2034</c:v>
                      </c:pt>
                      <c:pt idx="35">
                        <c:v>2035</c:v>
                      </c:pt>
                      <c:pt idx="36">
                        <c:v>2036</c:v>
                      </c:pt>
                      <c:pt idx="37">
                        <c:v>2037</c:v>
                      </c:pt>
                      <c:pt idx="38">
                        <c:v>2038</c:v>
                      </c:pt>
                      <c:pt idx="39">
                        <c:v>2039</c:v>
                      </c:pt>
                      <c:pt idx="40">
                        <c:v>2040</c:v>
                      </c:pt>
                      <c:pt idx="41">
                        <c:v>2041</c:v>
                      </c:pt>
                      <c:pt idx="42">
                        <c:v>2042</c:v>
                      </c:pt>
                      <c:pt idx="43">
                        <c:v>2043</c:v>
                      </c:pt>
                      <c:pt idx="44">
                        <c:v>2044</c:v>
                      </c:pt>
                      <c:pt idx="45">
                        <c:v>2045</c:v>
                      </c:pt>
                      <c:pt idx="46">
                        <c:v>2046</c:v>
                      </c:pt>
                      <c:pt idx="47">
                        <c:v>2047</c:v>
                      </c:pt>
                      <c:pt idx="48">
                        <c:v>2048</c:v>
                      </c:pt>
                      <c:pt idx="49">
                        <c:v>2049</c:v>
                      </c:pt>
                      <c:pt idx="50">
                        <c:v>2050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8'!$C$67:$BA$67</c15:sqref>
                        </c15:formulaRef>
                      </c:ext>
                    </c:extLst>
                    <c:numCache>
                      <c:formatCode>#,##0.00</c:formatCode>
                      <c:ptCount val="51"/>
                      <c:pt idx="0">
                        <c:v>26.049143000000001</c:v>
                      </c:pt>
                      <c:pt idx="1">
                        <c:v>25.758496999999998</c:v>
                      </c:pt>
                      <c:pt idx="2">
                        <c:v>26.382211999999999</c:v>
                      </c:pt>
                      <c:pt idx="3">
                        <c:v>26.488823</c:v>
                      </c:pt>
                      <c:pt idx="4">
                        <c:v>27.550425000000001</c:v>
                      </c:pt>
                      <c:pt idx="5">
                        <c:v>27.971136000000001</c:v>
                      </c:pt>
                      <c:pt idx="6">
                        <c:v>28.468921999999999</c:v>
                      </c:pt>
                      <c:pt idx="7">
                        <c:v>28.591536000000001</c:v>
                      </c:pt>
                      <c:pt idx="8">
                        <c:v>27.231815000000001</c:v>
                      </c:pt>
                      <c:pt idx="9">
                        <c:v>26.601488</c:v>
                      </c:pt>
                      <c:pt idx="10">
                        <c:v>27.116558000000001</c:v>
                      </c:pt>
                      <c:pt idx="11">
                        <c:v>26.768532</c:v>
                      </c:pt>
                      <c:pt idx="12">
                        <c:v>26.242165</c:v>
                      </c:pt>
                      <c:pt idx="13">
                        <c:v>26.513290000000001</c:v>
                      </c:pt>
                      <c:pt idx="14">
                        <c:v>26.947336</c:v>
                      </c:pt>
                      <c:pt idx="15">
                        <c:v>27.323194999999998</c:v>
                      </c:pt>
                      <c:pt idx="16">
                        <c:v>27.843395000000001</c:v>
                      </c:pt>
                      <c:pt idx="17">
                        <c:v>28.037987000000001</c:v>
                      </c:pt>
                      <c:pt idx="18">
                        <c:v>28.554677999999999</c:v>
                      </c:pt>
                      <c:pt idx="19">
                        <c:v>28.598714999999999</c:v>
                      </c:pt>
                      <c:pt idx="20">
                        <c:v>24.502029</c:v>
                      </c:pt>
                      <c:pt idx="21">
                        <c:v>27.198585999999999</c:v>
                      </c:pt>
                      <c:pt idx="22">
                        <c:v>28.077171</c:v>
                      </c:pt>
                      <c:pt idx="23">
                        <c:v>28.022804000000001</c:v>
                      </c:pt>
                      <c:pt idx="24">
                        <c:v>27.681329999999999</c:v>
                      </c:pt>
                      <c:pt idx="25">
                        <c:v>27.429805999999999</c:v>
                      </c:pt>
                      <c:pt idx="26">
                        <c:v>27.322624000000001</c:v>
                      </c:pt>
                      <c:pt idx="27">
                        <c:v>27.222726999999999</c:v>
                      </c:pt>
                      <c:pt idx="28">
                        <c:v>27.078232</c:v>
                      </c:pt>
                      <c:pt idx="29">
                        <c:v>26.922633999999999</c:v>
                      </c:pt>
                      <c:pt idx="30">
                        <c:v>26.744572000000002</c:v>
                      </c:pt>
                      <c:pt idx="31">
                        <c:v>26.592442999999999</c:v>
                      </c:pt>
                      <c:pt idx="32">
                        <c:v>26.486619999999998</c:v>
                      </c:pt>
                      <c:pt idx="33">
                        <c:v>26.418462999999999</c:v>
                      </c:pt>
                      <c:pt idx="34">
                        <c:v>26.376553999999999</c:v>
                      </c:pt>
                      <c:pt idx="35">
                        <c:v>26.355013</c:v>
                      </c:pt>
                      <c:pt idx="36">
                        <c:v>26.321681999999999</c:v>
                      </c:pt>
                      <c:pt idx="37">
                        <c:v>26.320423000000002</c:v>
                      </c:pt>
                      <c:pt idx="38">
                        <c:v>26.336411999999999</c:v>
                      </c:pt>
                      <c:pt idx="39">
                        <c:v>26.349769999999999</c:v>
                      </c:pt>
                      <c:pt idx="40">
                        <c:v>26.419695000000001</c:v>
                      </c:pt>
                      <c:pt idx="41">
                        <c:v>26.511415</c:v>
                      </c:pt>
                      <c:pt idx="42">
                        <c:v>26.606795999999999</c:v>
                      </c:pt>
                      <c:pt idx="43">
                        <c:v>26.696429999999999</c:v>
                      </c:pt>
                      <c:pt idx="44">
                        <c:v>26.787148999999999</c:v>
                      </c:pt>
                      <c:pt idx="45">
                        <c:v>26.885860000000001</c:v>
                      </c:pt>
                      <c:pt idx="46">
                        <c:v>27.015249000000001</c:v>
                      </c:pt>
                      <c:pt idx="47">
                        <c:v>27.174706</c:v>
                      </c:pt>
                      <c:pt idx="48">
                        <c:v>27.356831</c:v>
                      </c:pt>
                      <c:pt idx="49">
                        <c:v>27.55368</c:v>
                      </c:pt>
                      <c:pt idx="50">
                        <c:v>27.783194000000002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58"/>
                <c:order val="5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8'!$B$68</c15:sqref>
                        </c15:formulaRef>
                      </c:ext>
                    </c:extLst>
                    <c:strCache>
                      <c:ptCount val="1"/>
                      <c:pt idx="0">
                        <c:v>High economic growth</c:v>
                      </c:pt>
                    </c:strCache>
                  </c:strRef>
                </c:tx>
                <c:spPr>
                  <a:ln w="28575" cap="rnd">
                    <a:noFill/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8'!$C$5:$BA$5</c15:sqref>
                        </c15:formulaRef>
                      </c:ext>
                    </c:extLst>
                    <c:numCache>
                      <c:formatCode>General</c:formatCode>
                      <c:ptCount val="51"/>
                      <c:pt idx="0">
                        <c:v>2000</c:v>
                      </c:pt>
                      <c:pt idx="1">
                        <c:v>2001</c:v>
                      </c:pt>
                      <c:pt idx="2">
                        <c:v>2002</c:v>
                      </c:pt>
                      <c:pt idx="3">
                        <c:v>2003</c:v>
                      </c:pt>
                      <c:pt idx="4">
                        <c:v>2004</c:v>
                      </c:pt>
                      <c:pt idx="5">
                        <c:v>2005</c:v>
                      </c:pt>
                      <c:pt idx="6">
                        <c:v>2006</c:v>
                      </c:pt>
                      <c:pt idx="7">
                        <c:v>2007</c:v>
                      </c:pt>
                      <c:pt idx="8">
                        <c:v>2008</c:v>
                      </c:pt>
                      <c:pt idx="9">
                        <c:v>2009</c:v>
                      </c:pt>
                      <c:pt idx="10">
                        <c:v>2010</c:v>
                      </c:pt>
                      <c:pt idx="11">
                        <c:v>2011</c:v>
                      </c:pt>
                      <c:pt idx="12">
                        <c:v>2012</c:v>
                      </c:pt>
                      <c:pt idx="13">
                        <c:v>2013</c:v>
                      </c:pt>
                      <c:pt idx="14">
                        <c:v>2014</c:v>
                      </c:pt>
                      <c:pt idx="15">
                        <c:v>2015</c:v>
                      </c:pt>
                      <c:pt idx="16">
                        <c:v>2016</c:v>
                      </c:pt>
                      <c:pt idx="17">
                        <c:v>2017</c:v>
                      </c:pt>
                      <c:pt idx="18">
                        <c:v>2018</c:v>
                      </c:pt>
                      <c:pt idx="19">
                        <c:v>2019</c:v>
                      </c:pt>
                      <c:pt idx="20">
                        <c:v>2020</c:v>
                      </c:pt>
                      <c:pt idx="21">
                        <c:v>2021</c:v>
                      </c:pt>
                      <c:pt idx="22">
                        <c:v>2022</c:v>
                      </c:pt>
                      <c:pt idx="23">
                        <c:v>2023</c:v>
                      </c:pt>
                      <c:pt idx="24">
                        <c:v>2024</c:v>
                      </c:pt>
                      <c:pt idx="25">
                        <c:v>2025</c:v>
                      </c:pt>
                      <c:pt idx="26">
                        <c:v>2026</c:v>
                      </c:pt>
                      <c:pt idx="27">
                        <c:v>2027</c:v>
                      </c:pt>
                      <c:pt idx="28">
                        <c:v>2028</c:v>
                      </c:pt>
                      <c:pt idx="29">
                        <c:v>2029</c:v>
                      </c:pt>
                      <c:pt idx="30">
                        <c:v>2030</c:v>
                      </c:pt>
                      <c:pt idx="31">
                        <c:v>2031</c:v>
                      </c:pt>
                      <c:pt idx="32">
                        <c:v>2032</c:v>
                      </c:pt>
                      <c:pt idx="33">
                        <c:v>2033</c:v>
                      </c:pt>
                      <c:pt idx="34">
                        <c:v>2034</c:v>
                      </c:pt>
                      <c:pt idx="35">
                        <c:v>2035</c:v>
                      </c:pt>
                      <c:pt idx="36">
                        <c:v>2036</c:v>
                      </c:pt>
                      <c:pt idx="37">
                        <c:v>2037</c:v>
                      </c:pt>
                      <c:pt idx="38">
                        <c:v>2038</c:v>
                      </c:pt>
                      <c:pt idx="39">
                        <c:v>2039</c:v>
                      </c:pt>
                      <c:pt idx="40">
                        <c:v>2040</c:v>
                      </c:pt>
                      <c:pt idx="41">
                        <c:v>2041</c:v>
                      </c:pt>
                      <c:pt idx="42">
                        <c:v>2042</c:v>
                      </c:pt>
                      <c:pt idx="43">
                        <c:v>2043</c:v>
                      </c:pt>
                      <c:pt idx="44">
                        <c:v>2044</c:v>
                      </c:pt>
                      <c:pt idx="45">
                        <c:v>2045</c:v>
                      </c:pt>
                      <c:pt idx="46">
                        <c:v>2046</c:v>
                      </c:pt>
                      <c:pt idx="47">
                        <c:v>2047</c:v>
                      </c:pt>
                      <c:pt idx="48">
                        <c:v>2048</c:v>
                      </c:pt>
                      <c:pt idx="49">
                        <c:v>2049</c:v>
                      </c:pt>
                      <c:pt idx="50">
                        <c:v>2050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8'!$C$68:$BA$68</c15:sqref>
                        </c15:formulaRef>
                      </c:ext>
                    </c:extLst>
                    <c:numCache>
                      <c:formatCode>#,##0.00</c:formatCode>
                      <c:ptCount val="51"/>
                      <c:pt idx="0">
                        <c:v>26.049143000000001</c:v>
                      </c:pt>
                      <c:pt idx="1">
                        <c:v>25.758496999999998</c:v>
                      </c:pt>
                      <c:pt idx="2">
                        <c:v>26.382211999999999</c:v>
                      </c:pt>
                      <c:pt idx="3">
                        <c:v>26.488823</c:v>
                      </c:pt>
                      <c:pt idx="4">
                        <c:v>27.550425000000001</c:v>
                      </c:pt>
                      <c:pt idx="5">
                        <c:v>27.971136000000001</c:v>
                      </c:pt>
                      <c:pt idx="6">
                        <c:v>28.468921999999999</c:v>
                      </c:pt>
                      <c:pt idx="7">
                        <c:v>28.591536000000001</c:v>
                      </c:pt>
                      <c:pt idx="8">
                        <c:v>27.231815000000001</c:v>
                      </c:pt>
                      <c:pt idx="9">
                        <c:v>26.601488</c:v>
                      </c:pt>
                      <c:pt idx="10">
                        <c:v>27.116558000000001</c:v>
                      </c:pt>
                      <c:pt idx="11">
                        <c:v>26.768532</c:v>
                      </c:pt>
                      <c:pt idx="12">
                        <c:v>26.242165</c:v>
                      </c:pt>
                      <c:pt idx="13">
                        <c:v>26.513290000000001</c:v>
                      </c:pt>
                      <c:pt idx="14">
                        <c:v>26.947336</c:v>
                      </c:pt>
                      <c:pt idx="15">
                        <c:v>27.323194999999998</c:v>
                      </c:pt>
                      <c:pt idx="16">
                        <c:v>27.843399000000002</c:v>
                      </c:pt>
                      <c:pt idx="17">
                        <c:v>28.038036000000002</c:v>
                      </c:pt>
                      <c:pt idx="18">
                        <c:v>28.554592</c:v>
                      </c:pt>
                      <c:pt idx="19">
                        <c:v>28.598206000000001</c:v>
                      </c:pt>
                      <c:pt idx="20">
                        <c:v>24.502034999999999</c:v>
                      </c:pt>
                      <c:pt idx="21">
                        <c:v>27.200792</c:v>
                      </c:pt>
                      <c:pt idx="22">
                        <c:v>28.153502</c:v>
                      </c:pt>
                      <c:pt idx="23">
                        <c:v>28.52055</c:v>
                      </c:pt>
                      <c:pt idx="24">
                        <c:v>28.437428000000001</c:v>
                      </c:pt>
                      <c:pt idx="25">
                        <c:v>28.372387</c:v>
                      </c:pt>
                      <c:pt idx="26">
                        <c:v>28.369373</c:v>
                      </c:pt>
                      <c:pt idx="27">
                        <c:v>28.334347000000001</c:v>
                      </c:pt>
                      <c:pt idx="28">
                        <c:v>28.227696999999999</c:v>
                      </c:pt>
                      <c:pt idx="29">
                        <c:v>28.137011000000001</c:v>
                      </c:pt>
                      <c:pt idx="30">
                        <c:v>28.036446000000002</c:v>
                      </c:pt>
                      <c:pt idx="31">
                        <c:v>27.961462000000001</c:v>
                      </c:pt>
                      <c:pt idx="32">
                        <c:v>27.904313999999999</c:v>
                      </c:pt>
                      <c:pt idx="33">
                        <c:v>27.893218999999998</c:v>
                      </c:pt>
                      <c:pt idx="34">
                        <c:v>27.875135</c:v>
                      </c:pt>
                      <c:pt idx="35">
                        <c:v>27.878138</c:v>
                      </c:pt>
                      <c:pt idx="36">
                        <c:v>27.893753</c:v>
                      </c:pt>
                      <c:pt idx="37">
                        <c:v>27.964071000000001</c:v>
                      </c:pt>
                      <c:pt idx="38">
                        <c:v>28.047985000000001</c:v>
                      </c:pt>
                      <c:pt idx="39">
                        <c:v>28.123705000000001</c:v>
                      </c:pt>
                      <c:pt idx="40">
                        <c:v>28.244028</c:v>
                      </c:pt>
                      <c:pt idx="41">
                        <c:v>28.371544</c:v>
                      </c:pt>
                      <c:pt idx="42">
                        <c:v>28.505673999999999</c:v>
                      </c:pt>
                      <c:pt idx="43">
                        <c:v>28.650862</c:v>
                      </c:pt>
                      <c:pt idx="44">
                        <c:v>28.831807999999999</c:v>
                      </c:pt>
                      <c:pt idx="45">
                        <c:v>29.034285000000001</c:v>
                      </c:pt>
                      <c:pt idx="46">
                        <c:v>29.259539</c:v>
                      </c:pt>
                      <c:pt idx="47">
                        <c:v>29.506454000000002</c:v>
                      </c:pt>
                      <c:pt idx="48">
                        <c:v>29.770439</c:v>
                      </c:pt>
                      <c:pt idx="49">
                        <c:v>30.040585</c:v>
                      </c:pt>
                      <c:pt idx="50">
                        <c:v>30.359978000000002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59"/>
                <c:order val="5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8'!$B$69</c15:sqref>
                        </c15:formulaRef>
                      </c:ext>
                    </c:extLst>
                    <c:strCache>
                      <c:ptCount val="1"/>
                      <c:pt idx="0">
                        <c:v>Low economic growth</c:v>
                      </c:pt>
                    </c:strCache>
                  </c:strRef>
                </c:tx>
                <c:spPr>
                  <a:ln w="28575" cap="rnd">
                    <a:noFill/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8'!$C$5:$BA$5</c15:sqref>
                        </c15:formulaRef>
                      </c:ext>
                    </c:extLst>
                    <c:numCache>
                      <c:formatCode>General</c:formatCode>
                      <c:ptCount val="51"/>
                      <c:pt idx="0">
                        <c:v>2000</c:v>
                      </c:pt>
                      <c:pt idx="1">
                        <c:v>2001</c:v>
                      </c:pt>
                      <c:pt idx="2">
                        <c:v>2002</c:v>
                      </c:pt>
                      <c:pt idx="3">
                        <c:v>2003</c:v>
                      </c:pt>
                      <c:pt idx="4">
                        <c:v>2004</c:v>
                      </c:pt>
                      <c:pt idx="5">
                        <c:v>2005</c:v>
                      </c:pt>
                      <c:pt idx="6">
                        <c:v>2006</c:v>
                      </c:pt>
                      <c:pt idx="7">
                        <c:v>2007</c:v>
                      </c:pt>
                      <c:pt idx="8">
                        <c:v>2008</c:v>
                      </c:pt>
                      <c:pt idx="9">
                        <c:v>2009</c:v>
                      </c:pt>
                      <c:pt idx="10">
                        <c:v>2010</c:v>
                      </c:pt>
                      <c:pt idx="11">
                        <c:v>2011</c:v>
                      </c:pt>
                      <c:pt idx="12">
                        <c:v>2012</c:v>
                      </c:pt>
                      <c:pt idx="13">
                        <c:v>2013</c:v>
                      </c:pt>
                      <c:pt idx="14">
                        <c:v>2014</c:v>
                      </c:pt>
                      <c:pt idx="15">
                        <c:v>2015</c:v>
                      </c:pt>
                      <c:pt idx="16">
                        <c:v>2016</c:v>
                      </c:pt>
                      <c:pt idx="17">
                        <c:v>2017</c:v>
                      </c:pt>
                      <c:pt idx="18">
                        <c:v>2018</c:v>
                      </c:pt>
                      <c:pt idx="19">
                        <c:v>2019</c:v>
                      </c:pt>
                      <c:pt idx="20">
                        <c:v>2020</c:v>
                      </c:pt>
                      <c:pt idx="21">
                        <c:v>2021</c:v>
                      </c:pt>
                      <c:pt idx="22">
                        <c:v>2022</c:v>
                      </c:pt>
                      <c:pt idx="23">
                        <c:v>2023</c:v>
                      </c:pt>
                      <c:pt idx="24">
                        <c:v>2024</c:v>
                      </c:pt>
                      <c:pt idx="25">
                        <c:v>2025</c:v>
                      </c:pt>
                      <c:pt idx="26">
                        <c:v>2026</c:v>
                      </c:pt>
                      <c:pt idx="27">
                        <c:v>2027</c:v>
                      </c:pt>
                      <c:pt idx="28">
                        <c:v>2028</c:v>
                      </c:pt>
                      <c:pt idx="29">
                        <c:v>2029</c:v>
                      </c:pt>
                      <c:pt idx="30">
                        <c:v>2030</c:v>
                      </c:pt>
                      <c:pt idx="31">
                        <c:v>2031</c:v>
                      </c:pt>
                      <c:pt idx="32">
                        <c:v>2032</c:v>
                      </c:pt>
                      <c:pt idx="33">
                        <c:v>2033</c:v>
                      </c:pt>
                      <c:pt idx="34">
                        <c:v>2034</c:v>
                      </c:pt>
                      <c:pt idx="35">
                        <c:v>2035</c:v>
                      </c:pt>
                      <c:pt idx="36">
                        <c:v>2036</c:v>
                      </c:pt>
                      <c:pt idx="37">
                        <c:v>2037</c:v>
                      </c:pt>
                      <c:pt idx="38">
                        <c:v>2038</c:v>
                      </c:pt>
                      <c:pt idx="39">
                        <c:v>2039</c:v>
                      </c:pt>
                      <c:pt idx="40">
                        <c:v>2040</c:v>
                      </c:pt>
                      <c:pt idx="41">
                        <c:v>2041</c:v>
                      </c:pt>
                      <c:pt idx="42">
                        <c:v>2042</c:v>
                      </c:pt>
                      <c:pt idx="43">
                        <c:v>2043</c:v>
                      </c:pt>
                      <c:pt idx="44">
                        <c:v>2044</c:v>
                      </c:pt>
                      <c:pt idx="45">
                        <c:v>2045</c:v>
                      </c:pt>
                      <c:pt idx="46">
                        <c:v>2046</c:v>
                      </c:pt>
                      <c:pt idx="47">
                        <c:v>2047</c:v>
                      </c:pt>
                      <c:pt idx="48">
                        <c:v>2048</c:v>
                      </c:pt>
                      <c:pt idx="49">
                        <c:v>2049</c:v>
                      </c:pt>
                      <c:pt idx="50">
                        <c:v>2050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8'!$C$69:$BA$69</c15:sqref>
                        </c15:formulaRef>
                      </c:ext>
                    </c:extLst>
                    <c:numCache>
                      <c:formatCode>#,##0.00</c:formatCode>
                      <c:ptCount val="51"/>
                      <c:pt idx="0">
                        <c:v>26.049143000000001</c:v>
                      </c:pt>
                      <c:pt idx="1">
                        <c:v>25.758496999999998</c:v>
                      </c:pt>
                      <c:pt idx="2">
                        <c:v>26.382211999999999</c:v>
                      </c:pt>
                      <c:pt idx="3">
                        <c:v>26.488823</c:v>
                      </c:pt>
                      <c:pt idx="4">
                        <c:v>27.550425000000001</c:v>
                      </c:pt>
                      <c:pt idx="5">
                        <c:v>27.971136000000001</c:v>
                      </c:pt>
                      <c:pt idx="6">
                        <c:v>28.468921999999999</c:v>
                      </c:pt>
                      <c:pt idx="7">
                        <c:v>28.591536000000001</c:v>
                      </c:pt>
                      <c:pt idx="8">
                        <c:v>27.231815000000001</c:v>
                      </c:pt>
                      <c:pt idx="9">
                        <c:v>26.601488</c:v>
                      </c:pt>
                      <c:pt idx="10">
                        <c:v>27.116558000000001</c:v>
                      </c:pt>
                      <c:pt idx="11">
                        <c:v>26.768532</c:v>
                      </c:pt>
                      <c:pt idx="12">
                        <c:v>26.242165</c:v>
                      </c:pt>
                      <c:pt idx="13">
                        <c:v>26.513290000000001</c:v>
                      </c:pt>
                      <c:pt idx="14">
                        <c:v>26.947336</c:v>
                      </c:pt>
                      <c:pt idx="15">
                        <c:v>27.323194999999998</c:v>
                      </c:pt>
                      <c:pt idx="16">
                        <c:v>27.843361000000002</c:v>
                      </c:pt>
                      <c:pt idx="17">
                        <c:v>28.037998000000002</c:v>
                      </c:pt>
                      <c:pt idx="18">
                        <c:v>28.554642000000001</c:v>
                      </c:pt>
                      <c:pt idx="19">
                        <c:v>28.598803</c:v>
                      </c:pt>
                      <c:pt idx="20">
                        <c:v>24.502023999999999</c:v>
                      </c:pt>
                      <c:pt idx="21">
                        <c:v>27.200627999999998</c:v>
                      </c:pt>
                      <c:pt idx="22">
                        <c:v>27.982609</c:v>
                      </c:pt>
                      <c:pt idx="23">
                        <c:v>27.684553000000001</c:v>
                      </c:pt>
                      <c:pt idx="24">
                        <c:v>27.165583000000002</c:v>
                      </c:pt>
                      <c:pt idx="25">
                        <c:v>26.757797</c:v>
                      </c:pt>
                      <c:pt idx="26">
                        <c:v>26.489998</c:v>
                      </c:pt>
                      <c:pt idx="27">
                        <c:v>26.247595</c:v>
                      </c:pt>
                      <c:pt idx="28">
                        <c:v>26.018785000000001</c:v>
                      </c:pt>
                      <c:pt idx="29">
                        <c:v>25.788723000000001</c:v>
                      </c:pt>
                      <c:pt idx="30">
                        <c:v>25.590077999999998</c:v>
                      </c:pt>
                      <c:pt idx="31">
                        <c:v>25.431622000000001</c:v>
                      </c:pt>
                      <c:pt idx="32">
                        <c:v>25.320353000000001</c:v>
                      </c:pt>
                      <c:pt idx="33">
                        <c:v>25.236948000000002</c:v>
                      </c:pt>
                      <c:pt idx="34">
                        <c:v>25.131214</c:v>
                      </c:pt>
                      <c:pt idx="35">
                        <c:v>25.003681</c:v>
                      </c:pt>
                      <c:pt idx="36">
                        <c:v>24.847849</c:v>
                      </c:pt>
                      <c:pt idx="37">
                        <c:v>24.749258000000001</c:v>
                      </c:pt>
                      <c:pt idx="38">
                        <c:v>24.687097999999999</c:v>
                      </c:pt>
                      <c:pt idx="39">
                        <c:v>24.624264</c:v>
                      </c:pt>
                      <c:pt idx="40">
                        <c:v>24.598806</c:v>
                      </c:pt>
                      <c:pt idx="41">
                        <c:v>24.566504999999999</c:v>
                      </c:pt>
                      <c:pt idx="42">
                        <c:v>24.565403</c:v>
                      </c:pt>
                      <c:pt idx="43">
                        <c:v>24.570139000000001</c:v>
                      </c:pt>
                      <c:pt idx="44">
                        <c:v>24.600529000000002</c:v>
                      </c:pt>
                      <c:pt idx="45">
                        <c:v>24.641103999999999</c:v>
                      </c:pt>
                      <c:pt idx="46">
                        <c:v>24.717562000000001</c:v>
                      </c:pt>
                      <c:pt idx="47">
                        <c:v>24.820353000000001</c:v>
                      </c:pt>
                      <c:pt idx="48">
                        <c:v>24.937373999999998</c:v>
                      </c:pt>
                      <c:pt idx="49">
                        <c:v>25.071527</c:v>
                      </c:pt>
                      <c:pt idx="50">
                        <c:v>25.240379000000001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60"/>
                <c:order val="6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8'!$B$70</c15:sqref>
                        </c15:formulaRef>
                      </c:ext>
                    </c:extLst>
                    <c:strCache>
                      <c:ptCount val="1"/>
                      <c:pt idx="0">
                        <c:v>High oil price</c:v>
                      </c:pt>
                    </c:strCache>
                  </c:strRef>
                </c:tx>
                <c:spPr>
                  <a:ln w="28575" cap="rnd">
                    <a:noFill/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8'!$C$5:$BA$5</c15:sqref>
                        </c15:formulaRef>
                      </c:ext>
                    </c:extLst>
                    <c:numCache>
                      <c:formatCode>General</c:formatCode>
                      <c:ptCount val="51"/>
                      <c:pt idx="0">
                        <c:v>2000</c:v>
                      </c:pt>
                      <c:pt idx="1">
                        <c:v>2001</c:v>
                      </c:pt>
                      <c:pt idx="2">
                        <c:v>2002</c:v>
                      </c:pt>
                      <c:pt idx="3">
                        <c:v>2003</c:v>
                      </c:pt>
                      <c:pt idx="4">
                        <c:v>2004</c:v>
                      </c:pt>
                      <c:pt idx="5">
                        <c:v>2005</c:v>
                      </c:pt>
                      <c:pt idx="6">
                        <c:v>2006</c:v>
                      </c:pt>
                      <c:pt idx="7">
                        <c:v>2007</c:v>
                      </c:pt>
                      <c:pt idx="8">
                        <c:v>2008</c:v>
                      </c:pt>
                      <c:pt idx="9">
                        <c:v>2009</c:v>
                      </c:pt>
                      <c:pt idx="10">
                        <c:v>2010</c:v>
                      </c:pt>
                      <c:pt idx="11">
                        <c:v>2011</c:v>
                      </c:pt>
                      <c:pt idx="12">
                        <c:v>2012</c:v>
                      </c:pt>
                      <c:pt idx="13">
                        <c:v>2013</c:v>
                      </c:pt>
                      <c:pt idx="14">
                        <c:v>2014</c:v>
                      </c:pt>
                      <c:pt idx="15">
                        <c:v>2015</c:v>
                      </c:pt>
                      <c:pt idx="16">
                        <c:v>2016</c:v>
                      </c:pt>
                      <c:pt idx="17">
                        <c:v>2017</c:v>
                      </c:pt>
                      <c:pt idx="18">
                        <c:v>2018</c:v>
                      </c:pt>
                      <c:pt idx="19">
                        <c:v>2019</c:v>
                      </c:pt>
                      <c:pt idx="20">
                        <c:v>2020</c:v>
                      </c:pt>
                      <c:pt idx="21">
                        <c:v>2021</c:v>
                      </c:pt>
                      <c:pt idx="22">
                        <c:v>2022</c:v>
                      </c:pt>
                      <c:pt idx="23">
                        <c:v>2023</c:v>
                      </c:pt>
                      <c:pt idx="24">
                        <c:v>2024</c:v>
                      </c:pt>
                      <c:pt idx="25">
                        <c:v>2025</c:v>
                      </c:pt>
                      <c:pt idx="26">
                        <c:v>2026</c:v>
                      </c:pt>
                      <c:pt idx="27">
                        <c:v>2027</c:v>
                      </c:pt>
                      <c:pt idx="28">
                        <c:v>2028</c:v>
                      </c:pt>
                      <c:pt idx="29">
                        <c:v>2029</c:v>
                      </c:pt>
                      <c:pt idx="30">
                        <c:v>2030</c:v>
                      </c:pt>
                      <c:pt idx="31">
                        <c:v>2031</c:v>
                      </c:pt>
                      <c:pt idx="32">
                        <c:v>2032</c:v>
                      </c:pt>
                      <c:pt idx="33">
                        <c:v>2033</c:v>
                      </c:pt>
                      <c:pt idx="34">
                        <c:v>2034</c:v>
                      </c:pt>
                      <c:pt idx="35">
                        <c:v>2035</c:v>
                      </c:pt>
                      <c:pt idx="36">
                        <c:v>2036</c:v>
                      </c:pt>
                      <c:pt idx="37">
                        <c:v>2037</c:v>
                      </c:pt>
                      <c:pt idx="38">
                        <c:v>2038</c:v>
                      </c:pt>
                      <c:pt idx="39">
                        <c:v>2039</c:v>
                      </c:pt>
                      <c:pt idx="40">
                        <c:v>2040</c:v>
                      </c:pt>
                      <c:pt idx="41">
                        <c:v>2041</c:v>
                      </c:pt>
                      <c:pt idx="42">
                        <c:v>2042</c:v>
                      </c:pt>
                      <c:pt idx="43">
                        <c:v>2043</c:v>
                      </c:pt>
                      <c:pt idx="44">
                        <c:v>2044</c:v>
                      </c:pt>
                      <c:pt idx="45">
                        <c:v>2045</c:v>
                      </c:pt>
                      <c:pt idx="46">
                        <c:v>2046</c:v>
                      </c:pt>
                      <c:pt idx="47">
                        <c:v>2047</c:v>
                      </c:pt>
                      <c:pt idx="48">
                        <c:v>2048</c:v>
                      </c:pt>
                      <c:pt idx="49">
                        <c:v>2049</c:v>
                      </c:pt>
                      <c:pt idx="50">
                        <c:v>2050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8'!$C$70:$BA$70</c15:sqref>
                        </c15:formulaRef>
                      </c:ext>
                    </c:extLst>
                    <c:numCache>
                      <c:formatCode>#,##0.00</c:formatCode>
                      <c:ptCount val="51"/>
                      <c:pt idx="0">
                        <c:v>26.049143000000001</c:v>
                      </c:pt>
                      <c:pt idx="1">
                        <c:v>25.758496999999998</c:v>
                      </c:pt>
                      <c:pt idx="2">
                        <c:v>26.382211999999999</c:v>
                      </c:pt>
                      <c:pt idx="3">
                        <c:v>26.488823</c:v>
                      </c:pt>
                      <c:pt idx="4">
                        <c:v>27.550425000000001</c:v>
                      </c:pt>
                      <c:pt idx="5">
                        <c:v>27.971136000000001</c:v>
                      </c:pt>
                      <c:pt idx="6">
                        <c:v>28.468921999999999</c:v>
                      </c:pt>
                      <c:pt idx="7">
                        <c:v>28.591536000000001</c:v>
                      </c:pt>
                      <c:pt idx="8">
                        <c:v>27.231815000000001</c:v>
                      </c:pt>
                      <c:pt idx="9">
                        <c:v>26.601488</c:v>
                      </c:pt>
                      <c:pt idx="10">
                        <c:v>27.116558000000001</c:v>
                      </c:pt>
                      <c:pt idx="11">
                        <c:v>26.768532</c:v>
                      </c:pt>
                      <c:pt idx="12">
                        <c:v>26.242165</c:v>
                      </c:pt>
                      <c:pt idx="13">
                        <c:v>26.513290000000001</c:v>
                      </c:pt>
                      <c:pt idx="14">
                        <c:v>26.947336</c:v>
                      </c:pt>
                      <c:pt idx="15">
                        <c:v>27.323194999999998</c:v>
                      </c:pt>
                      <c:pt idx="16">
                        <c:v>27.843389999999999</c:v>
                      </c:pt>
                      <c:pt idx="17">
                        <c:v>28.037983000000001</c:v>
                      </c:pt>
                      <c:pt idx="18">
                        <c:v>28.554936999999999</c:v>
                      </c:pt>
                      <c:pt idx="19">
                        <c:v>28.600483000000001</c:v>
                      </c:pt>
                      <c:pt idx="20">
                        <c:v>24.504593</c:v>
                      </c:pt>
                      <c:pt idx="21">
                        <c:v>27.204346000000001</c:v>
                      </c:pt>
                      <c:pt idx="22">
                        <c:v>28.114394999999998</c:v>
                      </c:pt>
                      <c:pt idx="23">
                        <c:v>28.167760999999999</c:v>
                      </c:pt>
                      <c:pt idx="24">
                        <c:v>27.950859000000001</c:v>
                      </c:pt>
                      <c:pt idx="25">
                        <c:v>27.784500000000001</c:v>
                      </c:pt>
                      <c:pt idx="26">
                        <c:v>27.795152999999999</c:v>
                      </c:pt>
                      <c:pt idx="27">
                        <c:v>27.738516000000001</c:v>
                      </c:pt>
                      <c:pt idx="28">
                        <c:v>27.650065999999999</c:v>
                      </c:pt>
                      <c:pt idx="29">
                        <c:v>27.571155999999998</c:v>
                      </c:pt>
                      <c:pt idx="30">
                        <c:v>27.48884</c:v>
                      </c:pt>
                      <c:pt idx="31">
                        <c:v>27.378653</c:v>
                      </c:pt>
                      <c:pt idx="32">
                        <c:v>27.253283</c:v>
                      </c:pt>
                      <c:pt idx="33">
                        <c:v>27.153015</c:v>
                      </c:pt>
                      <c:pt idx="34">
                        <c:v>27.084510999999999</c:v>
                      </c:pt>
                      <c:pt idx="35">
                        <c:v>27.035122000000001</c:v>
                      </c:pt>
                      <c:pt idx="36">
                        <c:v>26.981096000000001</c:v>
                      </c:pt>
                      <c:pt idx="37">
                        <c:v>26.960846</c:v>
                      </c:pt>
                      <c:pt idx="38">
                        <c:v>26.971461999999999</c:v>
                      </c:pt>
                      <c:pt idx="39">
                        <c:v>27.000107</c:v>
                      </c:pt>
                      <c:pt idx="40">
                        <c:v>27.076509000000001</c:v>
                      </c:pt>
                      <c:pt idx="41">
                        <c:v>27.154323999999999</c:v>
                      </c:pt>
                      <c:pt idx="42">
                        <c:v>27.209517000000002</c:v>
                      </c:pt>
                      <c:pt idx="43">
                        <c:v>27.245854999999999</c:v>
                      </c:pt>
                      <c:pt idx="44">
                        <c:v>27.292482</c:v>
                      </c:pt>
                      <c:pt idx="45">
                        <c:v>27.373377000000001</c:v>
                      </c:pt>
                      <c:pt idx="46">
                        <c:v>27.487808000000001</c:v>
                      </c:pt>
                      <c:pt idx="47">
                        <c:v>27.6206</c:v>
                      </c:pt>
                      <c:pt idx="48">
                        <c:v>27.740711000000001</c:v>
                      </c:pt>
                      <c:pt idx="49">
                        <c:v>27.906510999999998</c:v>
                      </c:pt>
                      <c:pt idx="50">
                        <c:v>28.126954999999999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61"/>
                <c:order val="6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8'!$B$71</c15:sqref>
                        </c15:formulaRef>
                      </c:ext>
                    </c:extLst>
                    <c:strCache>
                      <c:ptCount val="1"/>
                      <c:pt idx="0">
                        <c:v>Low oil price</c:v>
                      </c:pt>
                    </c:strCache>
                  </c:strRef>
                </c:tx>
                <c:spPr>
                  <a:ln w="28575" cap="rnd">
                    <a:noFill/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8'!$C$5:$BA$5</c15:sqref>
                        </c15:formulaRef>
                      </c:ext>
                    </c:extLst>
                    <c:numCache>
                      <c:formatCode>General</c:formatCode>
                      <c:ptCount val="51"/>
                      <c:pt idx="0">
                        <c:v>2000</c:v>
                      </c:pt>
                      <c:pt idx="1">
                        <c:v>2001</c:v>
                      </c:pt>
                      <c:pt idx="2">
                        <c:v>2002</c:v>
                      </c:pt>
                      <c:pt idx="3">
                        <c:v>2003</c:v>
                      </c:pt>
                      <c:pt idx="4">
                        <c:v>2004</c:v>
                      </c:pt>
                      <c:pt idx="5">
                        <c:v>2005</c:v>
                      </c:pt>
                      <c:pt idx="6">
                        <c:v>2006</c:v>
                      </c:pt>
                      <c:pt idx="7">
                        <c:v>2007</c:v>
                      </c:pt>
                      <c:pt idx="8">
                        <c:v>2008</c:v>
                      </c:pt>
                      <c:pt idx="9">
                        <c:v>2009</c:v>
                      </c:pt>
                      <c:pt idx="10">
                        <c:v>2010</c:v>
                      </c:pt>
                      <c:pt idx="11">
                        <c:v>2011</c:v>
                      </c:pt>
                      <c:pt idx="12">
                        <c:v>2012</c:v>
                      </c:pt>
                      <c:pt idx="13">
                        <c:v>2013</c:v>
                      </c:pt>
                      <c:pt idx="14">
                        <c:v>2014</c:v>
                      </c:pt>
                      <c:pt idx="15">
                        <c:v>2015</c:v>
                      </c:pt>
                      <c:pt idx="16">
                        <c:v>2016</c:v>
                      </c:pt>
                      <c:pt idx="17">
                        <c:v>2017</c:v>
                      </c:pt>
                      <c:pt idx="18">
                        <c:v>2018</c:v>
                      </c:pt>
                      <c:pt idx="19">
                        <c:v>2019</c:v>
                      </c:pt>
                      <c:pt idx="20">
                        <c:v>2020</c:v>
                      </c:pt>
                      <c:pt idx="21">
                        <c:v>2021</c:v>
                      </c:pt>
                      <c:pt idx="22">
                        <c:v>2022</c:v>
                      </c:pt>
                      <c:pt idx="23">
                        <c:v>2023</c:v>
                      </c:pt>
                      <c:pt idx="24">
                        <c:v>2024</c:v>
                      </c:pt>
                      <c:pt idx="25">
                        <c:v>2025</c:v>
                      </c:pt>
                      <c:pt idx="26">
                        <c:v>2026</c:v>
                      </c:pt>
                      <c:pt idx="27">
                        <c:v>2027</c:v>
                      </c:pt>
                      <c:pt idx="28">
                        <c:v>2028</c:v>
                      </c:pt>
                      <c:pt idx="29">
                        <c:v>2029</c:v>
                      </c:pt>
                      <c:pt idx="30">
                        <c:v>2030</c:v>
                      </c:pt>
                      <c:pt idx="31">
                        <c:v>2031</c:v>
                      </c:pt>
                      <c:pt idx="32">
                        <c:v>2032</c:v>
                      </c:pt>
                      <c:pt idx="33">
                        <c:v>2033</c:v>
                      </c:pt>
                      <c:pt idx="34">
                        <c:v>2034</c:v>
                      </c:pt>
                      <c:pt idx="35">
                        <c:v>2035</c:v>
                      </c:pt>
                      <c:pt idx="36">
                        <c:v>2036</c:v>
                      </c:pt>
                      <c:pt idx="37">
                        <c:v>2037</c:v>
                      </c:pt>
                      <c:pt idx="38">
                        <c:v>2038</c:v>
                      </c:pt>
                      <c:pt idx="39">
                        <c:v>2039</c:v>
                      </c:pt>
                      <c:pt idx="40">
                        <c:v>2040</c:v>
                      </c:pt>
                      <c:pt idx="41">
                        <c:v>2041</c:v>
                      </c:pt>
                      <c:pt idx="42">
                        <c:v>2042</c:v>
                      </c:pt>
                      <c:pt idx="43">
                        <c:v>2043</c:v>
                      </c:pt>
                      <c:pt idx="44">
                        <c:v>2044</c:v>
                      </c:pt>
                      <c:pt idx="45">
                        <c:v>2045</c:v>
                      </c:pt>
                      <c:pt idx="46">
                        <c:v>2046</c:v>
                      </c:pt>
                      <c:pt idx="47">
                        <c:v>2047</c:v>
                      </c:pt>
                      <c:pt idx="48">
                        <c:v>2048</c:v>
                      </c:pt>
                      <c:pt idx="49">
                        <c:v>2049</c:v>
                      </c:pt>
                      <c:pt idx="50">
                        <c:v>2050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8'!$C$71:$BA$71</c15:sqref>
                        </c15:formulaRef>
                      </c:ext>
                    </c:extLst>
                    <c:numCache>
                      <c:formatCode>#,##0.00</c:formatCode>
                      <c:ptCount val="51"/>
                      <c:pt idx="0">
                        <c:v>26.049143000000001</c:v>
                      </c:pt>
                      <c:pt idx="1">
                        <c:v>25.758496999999998</c:v>
                      </c:pt>
                      <c:pt idx="2">
                        <c:v>26.382211999999999</c:v>
                      </c:pt>
                      <c:pt idx="3">
                        <c:v>26.488823</c:v>
                      </c:pt>
                      <c:pt idx="4">
                        <c:v>27.550425000000001</c:v>
                      </c:pt>
                      <c:pt idx="5">
                        <c:v>27.971136000000001</c:v>
                      </c:pt>
                      <c:pt idx="6">
                        <c:v>28.468921999999999</c:v>
                      </c:pt>
                      <c:pt idx="7">
                        <c:v>28.591536000000001</c:v>
                      </c:pt>
                      <c:pt idx="8">
                        <c:v>27.231815000000001</c:v>
                      </c:pt>
                      <c:pt idx="9">
                        <c:v>26.601488</c:v>
                      </c:pt>
                      <c:pt idx="10">
                        <c:v>27.116558000000001</c:v>
                      </c:pt>
                      <c:pt idx="11">
                        <c:v>26.768532</c:v>
                      </c:pt>
                      <c:pt idx="12">
                        <c:v>26.242165</c:v>
                      </c:pt>
                      <c:pt idx="13">
                        <c:v>26.513290000000001</c:v>
                      </c:pt>
                      <c:pt idx="14">
                        <c:v>26.947336</c:v>
                      </c:pt>
                      <c:pt idx="15">
                        <c:v>27.323194999999998</c:v>
                      </c:pt>
                      <c:pt idx="16">
                        <c:v>27.843342</c:v>
                      </c:pt>
                      <c:pt idx="17">
                        <c:v>28.037472000000001</c:v>
                      </c:pt>
                      <c:pt idx="18">
                        <c:v>28.553152000000001</c:v>
                      </c:pt>
                      <c:pt idx="19">
                        <c:v>28.597794</c:v>
                      </c:pt>
                      <c:pt idx="20">
                        <c:v>24.504496</c:v>
                      </c:pt>
                      <c:pt idx="21">
                        <c:v>27.198827999999999</c:v>
                      </c:pt>
                      <c:pt idx="22">
                        <c:v>28.084105000000001</c:v>
                      </c:pt>
                      <c:pt idx="23">
                        <c:v>27.693166999999999</c:v>
                      </c:pt>
                      <c:pt idx="24">
                        <c:v>27.442941999999999</c:v>
                      </c:pt>
                      <c:pt idx="25">
                        <c:v>27.256626000000001</c:v>
                      </c:pt>
                      <c:pt idx="26">
                        <c:v>27.127555999999998</c:v>
                      </c:pt>
                      <c:pt idx="27">
                        <c:v>26.962610000000002</c:v>
                      </c:pt>
                      <c:pt idx="28">
                        <c:v>26.786299</c:v>
                      </c:pt>
                      <c:pt idx="29">
                        <c:v>26.684002</c:v>
                      </c:pt>
                      <c:pt idx="30">
                        <c:v>26.588501000000001</c:v>
                      </c:pt>
                      <c:pt idx="31">
                        <c:v>26.516005</c:v>
                      </c:pt>
                      <c:pt idx="32">
                        <c:v>26.467614999999999</c:v>
                      </c:pt>
                      <c:pt idx="33">
                        <c:v>26.440473999999998</c:v>
                      </c:pt>
                      <c:pt idx="34">
                        <c:v>26.449928</c:v>
                      </c:pt>
                      <c:pt idx="35">
                        <c:v>26.482272999999999</c:v>
                      </c:pt>
                      <c:pt idx="36">
                        <c:v>26.511624999999999</c:v>
                      </c:pt>
                      <c:pt idx="37">
                        <c:v>26.574991000000001</c:v>
                      </c:pt>
                      <c:pt idx="38">
                        <c:v>26.655031000000001</c:v>
                      </c:pt>
                      <c:pt idx="39">
                        <c:v>26.747724999999999</c:v>
                      </c:pt>
                      <c:pt idx="40">
                        <c:v>26.879711</c:v>
                      </c:pt>
                      <c:pt idx="41">
                        <c:v>27.011251000000001</c:v>
                      </c:pt>
                      <c:pt idx="42">
                        <c:v>27.162628000000002</c:v>
                      </c:pt>
                      <c:pt idx="43">
                        <c:v>27.321939</c:v>
                      </c:pt>
                      <c:pt idx="44">
                        <c:v>27.502625999999999</c:v>
                      </c:pt>
                      <c:pt idx="45">
                        <c:v>27.699224000000001</c:v>
                      </c:pt>
                      <c:pt idx="46">
                        <c:v>27.934937999999999</c:v>
                      </c:pt>
                      <c:pt idx="47">
                        <c:v>28.199883</c:v>
                      </c:pt>
                      <c:pt idx="48">
                        <c:v>28.460991</c:v>
                      </c:pt>
                      <c:pt idx="49">
                        <c:v>28.746088</c:v>
                      </c:pt>
                      <c:pt idx="50">
                        <c:v>29.086832000000001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62"/>
                <c:order val="6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8'!$B$72</c15:sqref>
                        </c15:formulaRef>
                      </c:ext>
                    </c:extLst>
                    <c:strCache>
                      <c:ptCount val="1"/>
                      <c:pt idx="0">
                        <c:v>High oil and gas supply</c:v>
                      </c:pt>
                    </c:strCache>
                  </c:strRef>
                </c:tx>
                <c:spPr>
                  <a:ln w="28575" cap="rnd">
                    <a:noFill/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8'!$C$5:$BA$5</c15:sqref>
                        </c15:formulaRef>
                      </c:ext>
                    </c:extLst>
                    <c:numCache>
                      <c:formatCode>General</c:formatCode>
                      <c:ptCount val="51"/>
                      <c:pt idx="0">
                        <c:v>2000</c:v>
                      </c:pt>
                      <c:pt idx="1">
                        <c:v>2001</c:v>
                      </c:pt>
                      <c:pt idx="2">
                        <c:v>2002</c:v>
                      </c:pt>
                      <c:pt idx="3">
                        <c:v>2003</c:v>
                      </c:pt>
                      <c:pt idx="4">
                        <c:v>2004</c:v>
                      </c:pt>
                      <c:pt idx="5">
                        <c:v>2005</c:v>
                      </c:pt>
                      <c:pt idx="6">
                        <c:v>2006</c:v>
                      </c:pt>
                      <c:pt idx="7">
                        <c:v>2007</c:v>
                      </c:pt>
                      <c:pt idx="8">
                        <c:v>2008</c:v>
                      </c:pt>
                      <c:pt idx="9">
                        <c:v>2009</c:v>
                      </c:pt>
                      <c:pt idx="10">
                        <c:v>2010</c:v>
                      </c:pt>
                      <c:pt idx="11">
                        <c:v>2011</c:v>
                      </c:pt>
                      <c:pt idx="12">
                        <c:v>2012</c:v>
                      </c:pt>
                      <c:pt idx="13">
                        <c:v>2013</c:v>
                      </c:pt>
                      <c:pt idx="14">
                        <c:v>2014</c:v>
                      </c:pt>
                      <c:pt idx="15">
                        <c:v>2015</c:v>
                      </c:pt>
                      <c:pt idx="16">
                        <c:v>2016</c:v>
                      </c:pt>
                      <c:pt idx="17">
                        <c:v>2017</c:v>
                      </c:pt>
                      <c:pt idx="18">
                        <c:v>2018</c:v>
                      </c:pt>
                      <c:pt idx="19">
                        <c:v>2019</c:v>
                      </c:pt>
                      <c:pt idx="20">
                        <c:v>2020</c:v>
                      </c:pt>
                      <c:pt idx="21">
                        <c:v>2021</c:v>
                      </c:pt>
                      <c:pt idx="22">
                        <c:v>2022</c:v>
                      </c:pt>
                      <c:pt idx="23">
                        <c:v>2023</c:v>
                      </c:pt>
                      <c:pt idx="24">
                        <c:v>2024</c:v>
                      </c:pt>
                      <c:pt idx="25">
                        <c:v>2025</c:v>
                      </c:pt>
                      <c:pt idx="26">
                        <c:v>2026</c:v>
                      </c:pt>
                      <c:pt idx="27">
                        <c:v>2027</c:v>
                      </c:pt>
                      <c:pt idx="28">
                        <c:v>2028</c:v>
                      </c:pt>
                      <c:pt idx="29">
                        <c:v>2029</c:v>
                      </c:pt>
                      <c:pt idx="30">
                        <c:v>2030</c:v>
                      </c:pt>
                      <c:pt idx="31">
                        <c:v>2031</c:v>
                      </c:pt>
                      <c:pt idx="32">
                        <c:v>2032</c:v>
                      </c:pt>
                      <c:pt idx="33">
                        <c:v>2033</c:v>
                      </c:pt>
                      <c:pt idx="34">
                        <c:v>2034</c:v>
                      </c:pt>
                      <c:pt idx="35">
                        <c:v>2035</c:v>
                      </c:pt>
                      <c:pt idx="36">
                        <c:v>2036</c:v>
                      </c:pt>
                      <c:pt idx="37">
                        <c:v>2037</c:v>
                      </c:pt>
                      <c:pt idx="38">
                        <c:v>2038</c:v>
                      </c:pt>
                      <c:pt idx="39">
                        <c:v>2039</c:v>
                      </c:pt>
                      <c:pt idx="40">
                        <c:v>2040</c:v>
                      </c:pt>
                      <c:pt idx="41">
                        <c:v>2041</c:v>
                      </c:pt>
                      <c:pt idx="42">
                        <c:v>2042</c:v>
                      </c:pt>
                      <c:pt idx="43">
                        <c:v>2043</c:v>
                      </c:pt>
                      <c:pt idx="44">
                        <c:v>2044</c:v>
                      </c:pt>
                      <c:pt idx="45">
                        <c:v>2045</c:v>
                      </c:pt>
                      <c:pt idx="46">
                        <c:v>2046</c:v>
                      </c:pt>
                      <c:pt idx="47">
                        <c:v>2047</c:v>
                      </c:pt>
                      <c:pt idx="48">
                        <c:v>2048</c:v>
                      </c:pt>
                      <c:pt idx="49">
                        <c:v>2049</c:v>
                      </c:pt>
                      <c:pt idx="50">
                        <c:v>2050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8'!$C$72:$BA$72</c15:sqref>
                        </c15:formulaRef>
                      </c:ext>
                    </c:extLst>
                    <c:numCache>
                      <c:formatCode>#,##0.00</c:formatCode>
                      <c:ptCount val="51"/>
                      <c:pt idx="0">
                        <c:v>26.049143000000001</c:v>
                      </c:pt>
                      <c:pt idx="1">
                        <c:v>25.758496999999998</c:v>
                      </c:pt>
                      <c:pt idx="2">
                        <c:v>26.382211999999999</c:v>
                      </c:pt>
                      <c:pt idx="3">
                        <c:v>26.488823</c:v>
                      </c:pt>
                      <c:pt idx="4">
                        <c:v>27.550425000000001</c:v>
                      </c:pt>
                      <c:pt idx="5">
                        <c:v>27.971136000000001</c:v>
                      </c:pt>
                      <c:pt idx="6">
                        <c:v>28.468921999999999</c:v>
                      </c:pt>
                      <c:pt idx="7">
                        <c:v>28.591536000000001</c:v>
                      </c:pt>
                      <c:pt idx="8">
                        <c:v>27.231815000000001</c:v>
                      </c:pt>
                      <c:pt idx="9">
                        <c:v>26.601488</c:v>
                      </c:pt>
                      <c:pt idx="10">
                        <c:v>27.116558000000001</c:v>
                      </c:pt>
                      <c:pt idx="11">
                        <c:v>26.768532</c:v>
                      </c:pt>
                      <c:pt idx="12">
                        <c:v>26.242165</c:v>
                      </c:pt>
                      <c:pt idx="13">
                        <c:v>26.513290000000001</c:v>
                      </c:pt>
                      <c:pt idx="14">
                        <c:v>26.947336</c:v>
                      </c:pt>
                      <c:pt idx="15">
                        <c:v>27.323194999999998</c:v>
                      </c:pt>
                      <c:pt idx="16">
                        <c:v>27.843399000000002</c:v>
                      </c:pt>
                      <c:pt idx="17">
                        <c:v>28.038017</c:v>
                      </c:pt>
                      <c:pt idx="18">
                        <c:v>28.554670000000002</c:v>
                      </c:pt>
                      <c:pt idx="19">
                        <c:v>28.598658</c:v>
                      </c:pt>
                      <c:pt idx="20">
                        <c:v>24.502034999999999</c:v>
                      </c:pt>
                      <c:pt idx="21">
                        <c:v>27.200689000000001</c:v>
                      </c:pt>
                      <c:pt idx="22">
                        <c:v>28.075951</c:v>
                      </c:pt>
                      <c:pt idx="23">
                        <c:v>28.065995999999998</c:v>
                      </c:pt>
                      <c:pt idx="24">
                        <c:v>27.88496</c:v>
                      </c:pt>
                      <c:pt idx="25">
                        <c:v>27.863074999999998</c:v>
                      </c:pt>
                      <c:pt idx="26">
                        <c:v>27.848969</c:v>
                      </c:pt>
                      <c:pt idx="27">
                        <c:v>27.813531999999999</c:v>
                      </c:pt>
                      <c:pt idx="28">
                        <c:v>27.731472</c:v>
                      </c:pt>
                      <c:pt idx="29">
                        <c:v>27.671913</c:v>
                      </c:pt>
                      <c:pt idx="30">
                        <c:v>27.609788999999999</c:v>
                      </c:pt>
                      <c:pt idx="31">
                        <c:v>27.558287</c:v>
                      </c:pt>
                      <c:pt idx="32">
                        <c:v>27.530187999999999</c:v>
                      </c:pt>
                      <c:pt idx="33">
                        <c:v>27.538397</c:v>
                      </c:pt>
                      <c:pt idx="34">
                        <c:v>27.579944999999999</c:v>
                      </c:pt>
                      <c:pt idx="35">
                        <c:v>27.637857</c:v>
                      </c:pt>
                      <c:pt idx="36">
                        <c:v>27.663060999999999</c:v>
                      </c:pt>
                      <c:pt idx="37">
                        <c:v>27.705576000000001</c:v>
                      </c:pt>
                      <c:pt idx="38">
                        <c:v>27.78163</c:v>
                      </c:pt>
                      <c:pt idx="39">
                        <c:v>27.864899000000001</c:v>
                      </c:pt>
                      <c:pt idx="40">
                        <c:v>27.983644000000002</c:v>
                      </c:pt>
                      <c:pt idx="41">
                        <c:v>28.118780000000001</c:v>
                      </c:pt>
                      <c:pt idx="42">
                        <c:v>28.267057000000001</c:v>
                      </c:pt>
                      <c:pt idx="43">
                        <c:v>28.394072999999999</c:v>
                      </c:pt>
                      <c:pt idx="44">
                        <c:v>28.514690000000002</c:v>
                      </c:pt>
                      <c:pt idx="45">
                        <c:v>28.626709000000002</c:v>
                      </c:pt>
                      <c:pt idx="46">
                        <c:v>28.780450999999999</c:v>
                      </c:pt>
                      <c:pt idx="47">
                        <c:v>28.943881999999999</c:v>
                      </c:pt>
                      <c:pt idx="48">
                        <c:v>29.111560999999998</c:v>
                      </c:pt>
                      <c:pt idx="49">
                        <c:v>29.259117</c:v>
                      </c:pt>
                      <c:pt idx="50">
                        <c:v>29.449444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63"/>
                <c:order val="6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8'!$B$73</c15:sqref>
                        </c15:formulaRef>
                      </c:ext>
                    </c:extLst>
                    <c:strCache>
                      <c:ptCount val="1"/>
                      <c:pt idx="0">
                        <c:v>Low oil and gas supply</c:v>
                      </c:pt>
                    </c:strCache>
                  </c:strRef>
                </c:tx>
                <c:spPr>
                  <a:ln w="28575" cap="rnd">
                    <a:noFill/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8'!$C$5:$BA$5</c15:sqref>
                        </c15:formulaRef>
                      </c:ext>
                    </c:extLst>
                    <c:numCache>
                      <c:formatCode>General</c:formatCode>
                      <c:ptCount val="51"/>
                      <c:pt idx="0">
                        <c:v>2000</c:v>
                      </c:pt>
                      <c:pt idx="1">
                        <c:v>2001</c:v>
                      </c:pt>
                      <c:pt idx="2">
                        <c:v>2002</c:v>
                      </c:pt>
                      <c:pt idx="3">
                        <c:v>2003</c:v>
                      </c:pt>
                      <c:pt idx="4">
                        <c:v>2004</c:v>
                      </c:pt>
                      <c:pt idx="5">
                        <c:v>2005</c:v>
                      </c:pt>
                      <c:pt idx="6">
                        <c:v>2006</c:v>
                      </c:pt>
                      <c:pt idx="7">
                        <c:v>2007</c:v>
                      </c:pt>
                      <c:pt idx="8">
                        <c:v>2008</c:v>
                      </c:pt>
                      <c:pt idx="9">
                        <c:v>2009</c:v>
                      </c:pt>
                      <c:pt idx="10">
                        <c:v>2010</c:v>
                      </c:pt>
                      <c:pt idx="11">
                        <c:v>2011</c:v>
                      </c:pt>
                      <c:pt idx="12">
                        <c:v>2012</c:v>
                      </c:pt>
                      <c:pt idx="13">
                        <c:v>2013</c:v>
                      </c:pt>
                      <c:pt idx="14">
                        <c:v>2014</c:v>
                      </c:pt>
                      <c:pt idx="15">
                        <c:v>2015</c:v>
                      </c:pt>
                      <c:pt idx="16">
                        <c:v>2016</c:v>
                      </c:pt>
                      <c:pt idx="17">
                        <c:v>2017</c:v>
                      </c:pt>
                      <c:pt idx="18">
                        <c:v>2018</c:v>
                      </c:pt>
                      <c:pt idx="19">
                        <c:v>2019</c:v>
                      </c:pt>
                      <c:pt idx="20">
                        <c:v>2020</c:v>
                      </c:pt>
                      <c:pt idx="21">
                        <c:v>2021</c:v>
                      </c:pt>
                      <c:pt idx="22">
                        <c:v>2022</c:v>
                      </c:pt>
                      <c:pt idx="23">
                        <c:v>2023</c:v>
                      </c:pt>
                      <c:pt idx="24">
                        <c:v>2024</c:v>
                      </c:pt>
                      <c:pt idx="25">
                        <c:v>2025</c:v>
                      </c:pt>
                      <c:pt idx="26">
                        <c:v>2026</c:v>
                      </c:pt>
                      <c:pt idx="27">
                        <c:v>2027</c:v>
                      </c:pt>
                      <c:pt idx="28">
                        <c:v>2028</c:v>
                      </c:pt>
                      <c:pt idx="29">
                        <c:v>2029</c:v>
                      </c:pt>
                      <c:pt idx="30">
                        <c:v>2030</c:v>
                      </c:pt>
                      <c:pt idx="31">
                        <c:v>2031</c:v>
                      </c:pt>
                      <c:pt idx="32">
                        <c:v>2032</c:v>
                      </c:pt>
                      <c:pt idx="33">
                        <c:v>2033</c:v>
                      </c:pt>
                      <c:pt idx="34">
                        <c:v>2034</c:v>
                      </c:pt>
                      <c:pt idx="35">
                        <c:v>2035</c:v>
                      </c:pt>
                      <c:pt idx="36">
                        <c:v>2036</c:v>
                      </c:pt>
                      <c:pt idx="37">
                        <c:v>2037</c:v>
                      </c:pt>
                      <c:pt idx="38">
                        <c:v>2038</c:v>
                      </c:pt>
                      <c:pt idx="39">
                        <c:v>2039</c:v>
                      </c:pt>
                      <c:pt idx="40">
                        <c:v>2040</c:v>
                      </c:pt>
                      <c:pt idx="41">
                        <c:v>2041</c:v>
                      </c:pt>
                      <c:pt idx="42">
                        <c:v>2042</c:v>
                      </c:pt>
                      <c:pt idx="43">
                        <c:v>2043</c:v>
                      </c:pt>
                      <c:pt idx="44">
                        <c:v>2044</c:v>
                      </c:pt>
                      <c:pt idx="45">
                        <c:v>2045</c:v>
                      </c:pt>
                      <c:pt idx="46">
                        <c:v>2046</c:v>
                      </c:pt>
                      <c:pt idx="47">
                        <c:v>2047</c:v>
                      </c:pt>
                      <c:pt idx="48">
                        <c:v>2048</c:v>
                      </c:pt>
                      <c:pt idx="49">
                        <c:v>2049</c:v>
                      </c:pt>
                      <c:pt idx="50">
                        <c:v>2050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8'!$C$73:$BA$73</c15:sqref>
                        </c15:formulaRef>
                      </c:ext>
                    </c:extLst>
                    <c:numCache>
                      <c:formatCode>#,##0.00</c:formatCode>
                      <c:ptCount val="51"/>
                      <c:pt idx="0">
                        <c:v>26.049143000000001</c:v>
                      </c:pt>
                      <c:pt idx="1">
                        <c:v>25.758496999999998</c:v>
                      </c:pt>
                      <c:pt idx="2">
                        <c:v>26.382211999999999</c:v>
                      </c:pt>
                      <c:pt idx="3">
                        <c:v>26.488823</c:v>
                      </c:pt>
                      <c:pt idx="4">
                        <c:v>27.550425000000001</c:v>
                      </c:pt>
                      <c:pt idx="5">
                        <c:v>27.971136000000001</c:v>
                      </c:pt>
                      <c:pt idx="6">
                        <c:v>28.468921999999999</c:v>
                      </c:pt>
                      <c:pt idx="7">
                        <c:v>28.591536000000001</c:v>
                      </c:pt>
                      <c:pt idx="8">
                        <c:v>27.231815000000001</c:v>
                      </c:pt>
                      <c:pt idx="9">
                        <c:v>26.601488</c:v>
                      </c:pt>
                      <c:pt idx="10">
                        <c:v>27.116558000000001</c:v>
                      </c:pt>
                      <c:pt idx="11">
                        <c:v>26.768532</c:v>
                      </c:pt>
                      <c:pt idx="12">
                        <c:v>26.242165</c:v>
                      </c:pt>
                      <c:pt idx="13">
                        <c:v>26.513290000000001</c:v>
                      </c:pt>
                      <c:pt idx="14">
                        <c:v>26.947336</c:v>
                      </c:pt>
                      <c:pt idx="15">
                        <c:v>27.323194999999998</c:v>
                      </c:pt>
                      <c:pt idx="16">
                        <c:v>27.843395000000001</c:v>
                      </c:pt>
                      <c:pt idx="17">
                        <c:v>28.03801</c:v>
                      </c:pt>
                      <c:pt idx="18">
                        <c:v>28.554617</c:v>
                      </c:pt>
                      <c:pt idx="19">
                        <c:v>28.598181</c:v>
                      </c:pt>
                      <c:pt idx="20">
                        <c:v>24.501864999999999</c:v>
                      </c:pt>
                      <c:pt idx="21">
                        <c:v>27.203291</c:v>
                      </c:pt>
                      <c:pt idx="22">
                        <c:v>28.095777999999999</c:v>
                      </c:pt>
                      <c:pt idx="23">
                        <c:v>27.938289999999999</c:v>
                      </c:pt>
                      <c:pt idx="24">
                        <c:v>27.237022</c:v>
                      </c:pt>
                      <c:pt idx="25">
                        <c:v>26.910028000000001</c:v>
                      </c:pt>
                      <c:pt idx="26">
                        <c:v>26.753384</c:v>
                      </c:pt>
                      <c:pt idx="27">
                        <c:v>26.555122000000001</c:v>
                      </c:pt>
                      <c:pt idx="28">
                        <c:v>26.326345</c:v>
                      </c:pt>
                      <c:pt idx="29">
                        <c:v>26.121565</c:v>
                      </c:pt>
                      <c:pt idx="30">
                        <c:v>25.931312999999999</c:v>
                      </c:pt>
                      <c:pt idx="31">
                        <c:v>25.80809</c:v>
                      </c:pt>
                      <c:pt idx="32">
                        <c:v>25.696787</c:v>
                      </c:pt>
                      <c:pt idx="33">
                        <c:v>25.611013</c:v>
                      </c:pt>
                      <c:pt idx="34">
                        <c:v>25.540821000000001</c:v>
                      </c:pt>
                      <c:pt idx="35">
                        <c:v>25.484461</c:v>
                      </c:pt>
                      <c:pt idx="36">
                        <c:v>25.436904999999999</c:v>
                      </c:pt>
                      <c:pt idx="37">
                        <c:v>25.439202999999999</c:v>
                      </c:pt>
                      <c:pt idx="38">
                        <c:v>25.464065999999999</c:v>
                      </c:pt>
                      <c:pt idx="39">
                        <c:v>25.488410999999999</c:v>
                      </c:pt>
                      <c:pt idx="40">
                        <c:v>25.531770999999999</c:v>
                      </c:pt>
                      <c:pt idx="41">
                        <c:v>25.597581999999999</c:v>
                      </c:pt>
                      <c:pt idx="42">
                        <c:v>25.684753000000001</c:v>
                      </c:pt>
                      <c:pt idx="43">
                        <c:v>25.753858999999999</c:v>
                      </c:pt>
                      <c:pt idx="44">
                        <c:v>25.867245</c:v>
                      </c:pt>
                      <c:pt idx="45">
                        <c:v>25.973602</c:v>
                      </c:pt>
                      <c:pt idx="46">
                        <c:v>26.131537999999999</c:v>
                      </c:pt>
                      <c:pt idx="47">
                        <c:v>26.325717999999998</c:v>
                      </c:pt>
                      <c:pt idx="48">
                        <c:v>26.531918000000001</c:v>
                      </c:pt>
                      <c:pt idx="49">
                        <c:v>26.749043</c:v>
                      </c:pt>
                      <c:pt idx="50">
                        <c:v>27.023239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64"/>
                <c:order val="6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8'!$B$74</c15:sqref>
                        </c15:formulaRef>
                      </c:ext>
                    </c:extLst>
                    <c:strCache>
                      <c:ptCount val="1"/>
                      <c:pt idx="0">
                        <c:v>High ZTC</c:v>
                      </c:pt>
                    </c:strCache>
                  </c:strRef>
                </c:tx>
                <c:spPr>
                  <a:ln w="28575" cap="rnd">
                    <a:noFill/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8'!$C$5:$BA$5</c15:sqref>
                        </c15:formulaRef>
                      </c:ext>
                    </c:extLst>
                    <c:numCache>
                      <c:formatCode>General</c:formatCode>
                      <c:ptCount val="51"/>
                      <c:pt idx="0">
                        <c:v>2000</c:v>
                      </c:pt>
                      <c:pt idx="1">
                        <c:v>2001</c:v>
                      </c:pt>
                      <c:pt idx="2">
                        <c:v>2002</c:v>
                      </c:pt>
                      <c:pt idx="3">
                        <c:v>2003</c:v>
                      </c:pt>
                      <c:pt idx="4">
                        <c:v>2004</c:v>
                      </c:pt>
                      <c:pt idx="5">
                        <c:v>2005</c:v>
                      </c:pt>
                      <c:pt idx="6">
                        <c:v>2006</c:v>
                      </c:pt>
                      <c:pt idx="7">
                        <c:v>2007</c:v>
                      </c:pt>
                      <c:pt idx="8">
                        <c:v>2008</c:v>
                      </c:pt>
                      <c:pt idx="9">
                        <c:v>2009</c:v>
                      </c:pt>
                      <c:pt idx="10">
                        <c:v>2010</c:v>
                      </c:pt>
                      <c:pt idx="11">
                        <c:v>2011</c:v>
                      </c:pt>
                      <c:pt idx="12">
                        <c:v>2012</c:v>
                      </c:pt>
                      <c:pt idx="13">
                        <c:v>2013</c:v>
                      </c:pt>
                      <c:pt idx="14">
                        <c:v>2014</c:v>
                      </c:pt>
                      <c:pt idx="15">
                        <c:v>2015</c:v>
                      </c:pt>
                      <c:pt idx="16">
                        <c:v>2016</c:v>
                      </c:pt>
                      <c:pt idx="17">
                        <c:v>2017</c:v>
                      </c:pt>
                      <c:pt idx="18">
                        <c:v>2018</c:v>
                      </c:pt>
                      <c:pt idx="19">
                        <c:v>2019</c:v>
                      </c:pt>
                      <c:pt idx="20">
                        <c:v>2020</c:v>
                      </c:pt>
                      <c:pt idx="21">
                        <c:v>2021</c:v>
                      </c:pt>
                      <c:pt idx="22">
                        <c:v>2022</c:v>
                      </c:pt>
                      <c:pt idx="23">
                        <c:v>2023</c:v>
                      </c:pt>
                      <c:pt idx="24">
                        <c:v>2024</c:v>
                      </c:pt>
                      <c:pt idx="25">
                        <c:v>2025</c:v>
                      </c:pt>
                      <c:pt idx="26">
                        <c:v>2026</c:v>
                      </c:pt>
                      <c:pt idx="27">
                        <c:v>2027</c:v>
                      </c:pt>
                      <c:pt idx="28">
                        <c:v>2028</c:v>
                      </c:pt>
                      <c:pt idx="29">
                        <c:v>2029</c:v>
                      </c:pt>
                      <c:pt idx="30">
                        <c:v>2030</c:v>
                      </c:pt>
                      <c:pt idx="31">
                        <c:v>2031</c:v>
                      </c:pt>
                      <c:pt idx="32">
                        <c:v>2032</c:v>
                      </c:pt>
                      <c:pt idx="33">
                        <c:v>2033</c:v>
                      </c:pt>
                      <c:pt idx="34">
                        <c:v>2034</c:v>
                      </c:pt>
                      <c:pt idx="35">
                        <c:v>2035</c:v>
                      </c:pt>
                      <c:pt idx="36">
                        <c:v>2036</c:v>
                      </c:pt>
                      <c:pt idx="37">
                        <c:v>2037</c:v>
                      </c:pt>
                      <c:pt idx="38">
                        <c:v>2038</c:v>
                      </c:pt>
                      <c:pt idx="39">
                        <c:v>2039</c:v>
                      </c:pt>
                      <c:pt idx="40">
                        <c:v>2040</c:v>
                      </c:pt>
                      <c:pt idx="41">
                        <c:v>2041</c:v>
                      </c:pt>
                      <c:pt idx="42">
                        <c:v>2042</c:v>
                      </c:pt>
                      <c:pt idx="43">
                        <c:v>2043</c:v>
                      </c:pt>
                      <c:pt idx="44">
                        <c:v>2044</c:v>
                      </c:pt>
                      <c:pt idx="45">
                        <c:v>2045</c:v>
                      </c:pt>
                      <c:pt idx="46">
                        <c:v>2046</c:v>
                      </c:pt>
                      <c:pt idx="47">
                        <c:v>2047</c:v>
                      </c:pt>
                      <c:pt idx="48">
                        <c:v>2048</c:v>
                      </c:pt>
                      <c:pt idx="49">
                        <c:v>2049</c:v>
                      </c:pt>
                      <c:pt idx="50">
                        <c:v>2050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8'!$C$74:$BA$74</c15:sqref>
                        </c15:formulaRef>
                      </c:ext>
                    </c:extLst>
                    <c:numCache>
                      <c:formatCode>#,##0.00</c:formatCode>
                      <c:ptCount val="51"/>
                      <c:pt idx="0">
                        <c:v>26.049143000000001</c:v>
                      </c:pt>
                      <c:pt idx="1">
                        <c:v>25.758496999999998</c:v>
                      </c:pt>
                      <c:pt idx="2">
                        <c:v>26.382211999999999</c:v>
                      </c:pt>
                      <c:pt idx="3">
                        <c:v>26.488823</c:v>
                      </c:pt>
                      <c:pt idx="4">
                        <c:v>27.550425000000001</c:v>
                      </c:pt>
                      <c:pt idx="5">
                        <c:v>27.971136000000001</c:v>
                      </c:pt>
                      <c:pt idx="6">
                        <c:v>28.468921999999999</c:v>
                      </c:pt>
                      <c:pt idx="7">
                        <c:v>28.591536000000001</c:v>
                      </c:pt>
                      <c:pt idx="8">
                        <c:v>27.231815000000001</c:v>
                      </c:pt>
                      <c:pt idx="9">
                        <c:v>26.601488</c:v>
                      </c:pt>
                      <c:pt idx="10">
                        <c:v>27.116558000000001</c:v>
                      </c:pt>
                      <c:pt idx="11">
                        <c:v>26.768532</c:v>
                      </c:pt>
                      <c:pt idx="12">
                        <c:v>26.242165</c:v>
                      </c:pt>
                      <c:pt idx="13">
                        <c:v>26.513290000000001</c:v>
                      </c:pt>
                      <c:pt idx="14">
                        <c:v>26.947336</c:v>
                      </c:pt>
                      <c:pt idx="15">
                        <c:v>27.323194999999998</c:v>
                      </c:pt>
                      <c:pt idx="16">
                        <c:v>27.843392999999999</c:v>
                      </c:pt>
                      <c:pt idx="17">
                        <c:v>28.037994000000001</c:v>
                      </c:pt>
                      <c:pt idx="18">
                        <c:v>28.554628000000001</c:v>
                      </c:pt>
                      <c:pt idx="19">
                        <c:v>28.598461</c:v>
                      </c:pt>
                      <c:pt idx="20">
                        <c:v>24.502040999999998</c:v>
                      </c:pt>
                      <c:pt idx="21">
                        <c:v>27.200669999999999</c:v>
                      </c:pt>
                      <c:pt idx="22">
                        <c:v>28.075306000000001</c:v>
                      </c:pt>
                      <c:pt idx="23">
                        <c:v>28.035387</c:v>
                      </c:pt>
                      <c:pt idx="24">
                        <c:v>27.699539000000001</c:v>
                      </c:pt>
                      <c:pt idx="25">
                        <c:v>27.441986</c:v>
                      </c:pt>
                      <c:pt idx="26">
                        <c:v>27.315147</c:v>
                      </c:pt>
                      <c:pt idx="27">
                        <c:v>27.193539000000001</c:v>
                      </c:pt>
                      <c:pt idx="28">
                        <c:v>27.039362000000001</c:v>
                      </c:pt>
                      <c:pt idx="29">
                        <c:v>26.872118</c:v>
                      </c:pt>
                      <c:pt idx="30">
                        <c:v>26.718363</c:v>
                      </c:pt>
                      <c:pt idx="31">
                        <c:v>26.589352000000002</c:v>
                      </c:pt>
                      <c:pt idx="32">
                        <c:v>26.498833000000001</c:v>
                      </c:pt>
                      <c:pt idx="33">
                        <c:v>26.435146</c:v>
                      </c:pt>
                      <c:pt idx="34">
                        <c:v>26.380179999999999</c:v>
                      </c:pt>
                      <c:pt idx="35">
                        <c:v>26.351208</c:v>
                      </c:pt>
                      <c:pt idx="36">
                        <c:v>26.322962</c:v>
                      </c:pt>
                      <c:pt idx="37">
                        <c:v>26.322302000000001</c:v>
                      </c:pt>
                      <c:pt idx="38">
                        <c:v>26.337734000000001</c:v>
                      </c:pt>
                      <c:pt idx="39">
                        <c:v>26.359030000000001</c:v>
                      </c:pt>
                      <c:pt idx="40">
                        <c:v>26.425867</c:v>
                      </c:pt>
                      <c:pt idx="41">
                        <c:v>26.512478000000002</c:v>
                      </c:pt>
                      <c:pt idx="42">
                        <c:v>26.604092000000001</c:v>
                      </c:pt>
                      <c:pt idx="43">
                        <c:v>26.699175</c:v>
                      </c:pt>
                      <c:pt idx="44">
                        <c:v>26.808935000000002</c:v>
                      </c:pt>
                      <c:pt idx="45">
                        <c:v>26.931474999999999</c:v>
                      </c:pt>
                      <c:pt idx="46">
                        <c:v>27.074346999999999</c:v>
                      </c:pt>
                      <c:pt idx="47">
                        <c:v>27.241323000000001</c:v>
                      </c:pt>
                      <c:pt idx="48">
                        <c:v>27.419750000000001</c:v>
                      </c:pt>
                      <c:pt idx="49">
                        <c:v>27.613171000000001</c:v>
                      </c:pt>
                      <c:pt idx="50">
                        <c:v>27.851151000000002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65"/>
                <c:order val="6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8'!$B$75</c15:sqref>
                        </c15:formulaRef>
                      </c:ext>
                    </c:extLst>
                    <c:strCache>
                      <c:ptCount val="1"/>
                      <c:pt idx="0">
                        <c:v>Low ZTC</c:v>
                      </c:pt>
                    </c:strCache>
                  </c:strRef>
                </c:tx>
                <c:spPr>
                  <a:ln w="28575" cap="rnd">
                    <a:noFill/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8'!$C$5:$BA$5</c15:sqref>
                        </c15:formulaRef>
                      </c:ext>
                    </c:extLst>
                    <c:numCache>
                      <c:formatCode>General</c:formatCode>
                      <c:ptCount val="51"/>
                      <c:pt idx="0">
                        <c:v>2000</c:v>
                      </c:pt>
                      <c:pt idx="1">
                        <c:v>2001</c:v>
                      </c:pt>
                      <c:pt idx="2">
                        <c:v>2002</c:v>
                      </c:pt>
                      <c:pt idx="3">
                        <c:v>2003</c:v>
                      </c:pt>
                      <c:pt idx="4">
                        <c:v>2004</c:v>
                      </c:pt>
                      <c:pt idx="5">
                        <c:v>2005</c:v>
                      </c:pt>
                      <c:pt idx="6">
                        <c:v>2006</c:v>
                      </c:pt>
                      <c:pt idx="7">
                        <c:v>2007</c:v>
                      </c:pt>
                      <c:pt idx="8">
                        <c:v>2008</c:v>
                      </c:pt>
                      <c:pt idx="9">
                        <c:v>2009</c:v>
                      </c:pt>
                      <c:pt idx="10">
                        <c:v>2010</c:v>
                      </c:pt>
                      <c:pt idx="11">
                        <c:v>2011</c:v>
                      </c:pt>
                      <c:pt idx="12">
                        <c:v>2012</c:v>
                      </c:pt>
                      <c:pt idx="13">
                        <c:v>2013</c:v>
                      </c:pt>
                      <c:pt idx="14">
                        <c:v>2014</c:v>
                      </c:pt>
                      <c:pt idx="15">
                        <c:v>2015</c:v>
                      </c:pt>
                      <c:pt idx="16">
                        <c:v>2016</c:v>
                      </c:pt>
                      <c:pt idx="17">
                        <c:v>2017</c:v>
                      </c:pt>
                      <c:pt idx="18">
                        <c:v>2018</c:v>
                      </c:pt>
                      <c:pt idx="19">
                        <c:v>2019</c:v>
                      </c:pt>
                      <c:pt idx="20">
                        <c:v>2020</c:v>
                      </c:pt>
                      <c:pt idx="21">
                        <c:v>2021</c:v>
                      </c:pt>
                      <c:pt idx="22">
                        <c:v>2022</c:v>
                      </c:pt>
                      <c:pt idx="23">
                        <c:v>2023</c:v>
                      </c:pt>
                      <c:pt idx="24">
                        <c:v>2024</c:v>
                      </c:pt>
                      <c:pt idx="25">
                        <c:v>2025</c:v>
                      </c:pt>
                      <c:pt idx="26">
                        <c:v>2026</c:v>
                      </c:pt>
                      <c:pt idx="27">
                        <c:v>2027</c:v>
                      </c:pt>
                      <c:pt idx="28">
                        <c:v>2028</c:v>
                      </c:pt>
                      <c:pt idx="29">
                        <c:v>2029</c:v>
                      </c:pt>
                      <c:pt idx="30">
                        <c:v>2030</c:v>
                      </c:pt>
                      <c:pt idx="31">
                        <c:v>2031</c:v>
                      </c:pt>
                      <c:pt idx="32">
                        <c:v>2032</c:v>
                      </c:pt>
                      <c:pt idx="33">
                        <c:v>2033</c:v>
                      </c:pt>
                      <c:pt idx="34">
                        <c:v>2034</c:v>
                      </c:pt>
                      <c:pt idx="35">
                        <c:v>2035</c:v>
                      </c:pt>
                      <c:pt idx="36">
                        <c:v>2036</c:v>
                      </c:pt>
                      <c:pt idx="37">
                        <c:v>2037</c:v>
                      </c:pt>
                      <c:pt idx="38">
                        <c:v>2038</c:v>
                      </c:pt>
                      <c:pt idx="39">
                        <c:v>2039</c:v>
                      </c:pt>
                      <c:pt idx="40">
                        <c:v>2040</c:v>
                      </c:pt>
                      <c:pt idx="41">
                        <c:v>2041</c:v>
                      </c:pt>
                      <c:pt idx="42">
                        <c:v>2042</c:v>
                      </c:pt>
                      <c:pt idx="43">
                        <c:v>2043</c:v>
                      </c:pt>
                      <c:pt idx="44">
                        <c:v>2044</c:v>
                      </c:pt>
                      <c:pt idx="45">
                        <c:v>2045</c:v>
                      </c:pt>
                      <c:pt idx="46">
                        <c:v>2046</c:v>
                      </c:pt>
                      <c:pt idx="47">
                        <c:v>2047</c:v>
                      </c:pt>
                      <c:pt idx="48">
                        <c:v>2048</c:v>
                      </c:pt>
                      <c:pt idx="49">
                        <c:v>2049</c:v>
                      </c:pt>
                      <c:pt idx="50">
                        <c:v>2050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8'!$C$75:$BA$75</c15:sqref>
                        </c15:formulaRef>
                      </c:ext>
                    </c:extLst>
                    <c:numCache>
                      <c:formatCode>#,##0.00</c:formatCode>
                      <c:ptCount val="51"/>
                      <c:pt idx="0">
                        <c:v>26.049143000000001</c:v>
                      </c:pt>
                      <c:pt idx="1">
                        <c:v>25.758496999999998</c:v>
                      </c:pt>
                      <c:pt idx="2">
                        <c:v>26.382211999999999</c:v>
                      </c:pt>
                      <c:pt idx="3">
                        <c:v>26.488823</c:v>
                      </c:pt>
                      <c:pt idx="4">
                        <c:v>27.550425000000001</c:v>
                      </c:pt>
                      <c:pt idx="5">
                        <c:v>27.971136000000001</c:v>
                      </c:pt>
                      <c:pt idx="6">
                        <c:v>28.468921999999999</c:v>
                      </c:pt>
                      <c:pt idx="7">
                        <c:v>28.591536000000001</c:v>
                      </c:pt>
                      <c:pt idx="8">
                        <c:v>27.231815000000001</c:v>
                      </c:pt>
                      <c:pt idx="9">
                        <c:v>26.601488</c:v>
                      </c:pt>
                      <c:pt idx="10">
                        <c:v>27.116558000000001</c:v>
                      </c:pt>
                      <c:pt idx="11">
                        <c:v>26.768532</c:v>
                      </c:pt>
                      <c:pt idx="12">
                        <c:v>26.242165</c:v>
                      </c:pt>
                      <c:pt idx="13">
                        <c:v>26.513290000000001</c:v>
                      </c:pt>
                      <c:pt idx="14">
                        <c:v>26.947336</c:v>
                      </c:pt>
                      <c:pt idx="15">
                        <c:v>27.323194999999998</c:v>
                      </c:pt>
                      <c:pt idx="16">
                        <c:v>27.843363</c:v>
                      </c:pt>
                      <c:pt idx="17">
                        <c:v>28.038001999999999</c:v>
                      </c:pt>
                      <c:pt idx="18">
                        <c:v>28.554646000000002</c:v>
                      </c:pt>
                      <c:pt idx="19">
                        <c:v>28.598801000000002</c:v>
                      </c:pt>
                      <c:pt idx="20">
                        <c:v>24.502029</c:v>
                      </c:pt>
                      <c:pt idx="21">
                        <c:v>27.200665999999998</c:v>
                      </c:pt>
                      <c:pt idx="22">
                        <c:v>28.075406999999998</c:v>
                      </c:pt>
                      <c:pt idx="23">
                        <c:v>28.035173</c:v>
                      </c:pt>
                      <c:pt idx="24">
                        <c:v>27.701053999999999</c:v>
                      </c:pt>
                      <c:pt idx="25">
                        <c:v>27.426158999999998</c:v>
                      </c:pt>
                      <c:pt idx="26">
                        <c:v>27.284538000000001</c:v>
                      </c:pt>
                      <c:pt idx="27">
                        <c:v>27.142106999999999</c:v>
                      </c:pt>
                      <c:pt idx="28">
                        <c:v>26.986263000000001</c:v>
                      </c:pt>
                      <c:pt idx="29">
                        <c:v>26.842608999999999</c:v>
                      </c:pt>
                      <c:pt idx="30">
                        <c:v>26.67531</c:v>
                      </c:pt>
                      <c:pt idx="31">
                        <c:v>26.549973000000001</c:v>
                      </c:pt>
                      <c:pt idx="32">
                        <c:v>26.469584000000001</c:v>
                      </c:pt>
                      <c:pt idx="33">
                        <c:v>26.421097</c:v>
                      </c:pt>
                      <c:pt idx="34">
                        <c:v>26.385363000000002</c:v>
                      </c:pt>
                      <c:pt idx="35">
                        <c:v>26.346609000000001</c:v>
                      </c:pt>
                      <c:pt idx="36">
                        <c:v>26.306709000000001</c:v>
                      </c:pt>
                      <c:pt idx="37">
                        <c:v>26.316355000000001</c:v>
                      </c:pt>
                      <c:pt idx="38">
                        <c:v>26.343494</c:v>
                      </c:pt>
                      <c:pt idx="39">
                        <c:v>26.360327000000002</c:v>
                      </c:pt>
                      <c:pt idx="40">
                        <c:v>26.412727</c:v>
                      </c:pt>
                      <c:pt idx="41">
                        <c:v>26.471893000000001</c:v>
                      </c:pt>
                      <c:pt idx="42">
                        <c:v>26.559296</c:v>
                      </c:pt>
                      <c:pt idx="43">
                        <c:v>26.658051</c:v>
                      </c:pt>
                      <c:pt idx="44">
                        <c:v>26.776230000000002</c:v>
                      </c:pt>
                      <c:pt idx="45">
                        <c:v>26.905594000000001</c:v>
                      </c:pt>
                      <c:pt idx="46">
                        <c:v>27.066240000000001</c:v>
                      </c:pt>
                      <c:pt idx="47">
                        <c:v>27.253788</c:v>
                      </c:pt>
                      <c:pt idx="48">
                        <c:v>27.440518999999998</c:v>
                      </c:pt>
                      <c:pt idx="49">
                        <c:v>27.643211000000001</c:v>
                      </c:pt>
                      <c:pt idx="50">
                        <c:v>27.894414999999999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66"/>
                <c:order val="6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8'!$B$76</c15:sqref>
                        </c15:formulaRef>
                      </c:ext>
                    </c:extLst>
                    <c:strCache>
                      <c:ptCount val="1"/>
                      <c:pt idx="0">
                        <c:v>High growth / High ZTC</c:v>
                      </c:pt>
                    </c:strCache>
                  </c:strRef>
                </c:tx>
                <c:spPr>
                  <a:ln w="28575" cap="rnd">
                    <a:noFill/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8'!$C$5:$BA$5</c15:sqref>
                        </c15:formulaRef>
                      </c:ext>
                    </c:extLst>
                    <c:numCache>
                      <c:formatCode>General</c:formatCode>
                      <c:ptCount val="51"/>
                      <c:pt idx="0">
                        <c:v>2000</c:v>
                      </c:pt>
                      <c:pt idx="1">
                        <c:v>2001</c:v>
                      </c:pt>
                      <c:pt idx="2">
                        <c:v>2002</c:v>
                      </c:pt>
                      <c:pt idx="3">
                        <c:v>2003</c:v>
                      </c:pt>
                      <c:pt idx="4">
                        <c:v>2004</c:v>
                      </c:pt>
                      <c:pt idx="5">
                        <c:v>2005</c:v>
                      </c:pt>
                      <c:pt idx="6">
                        <c:v>2006</c:v>
                      </c:pt>
                      <c:pt idx="7">
                        <c:v>2007</c:v>
                      </c:pt>
                      <c:pt idx="8">
                        <c:v>2008</c:v>
                      </c:pt>
                      <c:pt idx="9">
                        <c:v>2009</c:v>
                      </c:pt>
                      <c:pt idx="10">
                        <c:v>2010</c:v>
                      </c:pt>
                      <c:pt idx="11">
                        <c:v>2011</c:v>
                      </c:pt>
                      <c:pt idx="12">
                        <c:v>2012</c:v>
                      </c:pt>
                      <c:pt idx="13">
                        <c:v>2013</c:v>
                      </c:pt>
                      <c:pt idx="14">
                        <c:v>2014</c:v>
                      </c:pt>
                      <c:pt idx="15">
                        <c:v>2015</c:v>
                      </c:pt>
                      <c:pt idx="16">
                        <c:v>2016</c:v>
                      </c:pt>
                      <c:pt idx="17">
                        <c:v>2017</c:v>
                      </c:pt>
                      <c:pt idx="18">
                        <c:v>2018</c:v>
                      </c:pt>
                      <c:pt idx="19">
                        <c:v>2019</c:v>
                      </c:pt>
                      <c:pt idx="20">
                        <c:v>2020</c:v>
                      </c:pt>
                      <c:pt idx="21">
                        <c:v>2021</c:v>
                      </c:pt>
                      <c:pt idx="22">
                        <c:v>2022</c:v>
                      </c:pt>
                      <c:pt idx="23">
                        <c:v>2023</c:v>
                      </c:pt>
                      <c:pt idx="24">
                        <c:v>2024</c:v>
                      </c:pt>
                      <c:pt idx="25">
                        <c:v>2025</c:v>
                      </c:pt>
                      <c:pt idx="26">
                        <c:v>2026</c:v>
                      </c:pt>
                      <c:pt idx="27">
                        <c:v>2027</c:v>
                      </c:pt>
                      <c:pt idx="28">
                        <c:v>2028</c:v>
                      </c:pt>
                      <c:pt idx="29">
                        <c:v>2029</c:v>
                      </c:pt>
                      <c:pt idx="30">
                        <c:v>2030</c:v>
                      </c:pt>
                      <c:pt idx="31">
                        <c:v>2031</c:v>
                      </c:pt>
                      <c:pt idx="32">
                        <c:v>2032</c:v>
                      </c:pt>
                      <c:pt idx="33">
                        <c:v>2033</c:v>
                      </c:pt>
                      <c:pt idx="34">
                        <c:v>2034</c:v>
                      </c:pt>
                      <c:pt idx="35">
                        <c:v>2035</c:v>
                      </c:pt>
                      <c:pt idx="36">
                        <c:v>2036</c:v>
                      </c:pt>
                      <c:pt idx="37">
                        <c:v>2037</c:v>
                      </c:pt>
                      <c:pt idx="38">
                        <c:v>2038</c:v>
                      </c:pt>
                      <c:pt idx="39">
                        <c:v>2039</c:v>
                      </c:pt>
                      <c:pt idx="40">
                        <c:v>2040</c:v>
                      </c:pt>
                      <c:pt idx="41">
                        <c:v>2041</c:v>
                      </c:pt>
                      <c:pt idx="42">
                        <c:v>2042</c:v>
                      </c:pt>
                      <c:pt idx="43">
                        <c:v>2043</c:v>
                      </c:pt>
                      <c:pt idx="44">
                        <c:v>2044</c:v>
                      </c:pt>
                      <c:pt idx="45">
                        <c:v>2045</c:v>
                      </c:pt>
                      <c:pt idx="46">
                        <c:v>2046</c:v>
                      </c:pt>
                      <c:pt idx="47">
                        <c:v>2047</c:v>
                      </c:pt>
                      <c:pt idx="48">
                        <c:v>2048</c:v>
                      </c:pt>
                      <c:pt idx="49">
                        <c:v>2049</c:v>
                      </c:pt>
                      <c:pt idx="50">
                        <c:v>2050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8'!$C$76:$BA$76</c15:sqref>
                        </c15:formulaRef>
                      </c:ext>
                    </c:extLst>
                    <c:numCache>
                      <c:formatCode>#,##0.00</c:formatCode>
                      <c:ptCount val="51"/>
                      <c:pt idx="0">
                        <c:v>26.049143000000001</c:v>
                      </c:pt>
                      <c:pt idx="1">
                        <c:v>25.758496999999998</c:v>
                      </c:pt>
                      <c:pt idx="2">
                        <c:v>26.382211999999999</c:v>
                      </c:pt>
                      <c:pt idx="3">
                        <c:v>26.488823</c:v>
                      </c:pt>
                      <c:pt idx="4">
                        <c:v>27.550425000000001</c:v>
                      </c:pt>
                      <c:pt idx="5">
                        <c:v>27.971136000000001</c:v>
                      </c:pt>
                      <c:pt idx="6">
                        <c:v>28.468921999999999</c:v>
                      </c:pt>
                      <c:pt idx="7">
                        <c:v>28.591536000000001</c:v>
                      </c:pt>
                      <c:pt idx="8">
                        <c:v>27.231815000000001</c:v>
                      </c:pt>
                      <c:pt idx="9">
                        <c:v>26.601488</c:v>
                      </c:pt>
                      <c:pt idx="10">
                        <c:v>27.116558000000001</c:v>
                      </c:pt>
                      <c:pt idx="11">
                        <c:v>26.768532</c:v>
                      </c:pt>
                      <c:pt idx="12">
                        <c:v>26.242165</c:v>
                      </c:pt>
                      <c:pt idx="13">
                        <c:v>26.513290000000001</c:v>
                      </c:pt>
                      <c:pt idx="14">
                        <c:v>26.947336</c:v>
                      </c:pt>
                      <c:pt idx="15">
                        <c:v>27.323194999999998</c:v>
                      </c:pt>
                      <c:pt idx="16">
                        <c:v>27.843354999999999</c:v>
                      </c:pt>
                      <c:pt idx="17">
                        <c:v>28.038029000000002</c:v>
                      </c:pt>
                      <c:pt idx="18">
                        <c:v>28.554656999999999</c:v>
                      </c:pt>
                      <c:pt idx="19">
                        <c:v>28.598676999999999</c:v>
                      </c:pt>
                      <c:pt idx="20">
                        <c:v>24.502034999999999</c:v>
                      </c:pt>
                      <c:pt idx="21">
                        <c:v>27.200762000000001</c:v>
                      </c:pt>
                      <c:pt idx="22">
                        <c:v>28.153611999999999</c:v>
                      </c:pt>
                      <c:pt idx="23">
                        <c:v>28.520437000000001</c:v>
                      </c:pt>
                      <c:pt idx="24">
                        <c:v>28.432682</c:v>
                      </c:pt>
                      <c:pt idx="25">
                        <c:v>28.388304000000002</c:v>
                      </c:pt>
                      <c:pt idx="26">
                        <c:v>28.410506999999999</c:v>
                      </c:pt>
                      <c:pt idx="27">
                        <c:v>28.379967000000001</c:v>
                      </c:pt>
                      <c:pt idx="28">
                        <c:v>28.274823999999999</c:v>
                      </c:pt>
                      <c:pt idx="29">
                        <c:v>28.180202000000001</c:v>
                      </c:pt>
                      <c:pt idx="30">
                        <c:v>28.095970000000001</c:v>
                      </c:pt>
                      <c:pt idx="31">
                        <c:v>28.016774999999999</c:v>
                      </c:pt>
                      <c:pt idx="32">
                        <c:v>27.943128999999999</c:v>
                      </c:pt>
                      <c:pt idx="33">
                        <c:v>27.902237</c:v>
                      </c:pt>
                      <c:pt idx="34">
                        <c:v>27.882576</c:v>
                      </c:pt>
                      <c:pt idx="35">
                        <c:v>27.896397</c:v>
                      </c:pt>
                      <c:pt idx="36">
                        <c:v>27.900587000000002</c:v>
                      </c:pt>
                      <c:pt idx="37">
                        <c:v>27.948912</c:v>
                      </c:pt>
                      <c:pt idx="38">
                        <c:v>28.038273</c:v>
                      </c:pt>
                      <c:pt idx="39">
                        <c:v>28.134336000000001</c:v>
                      </c:pt>
                      <c:pt idx="40">
                        <c:v>28.261724000000001</c:v>
                      </c:pt>
                      <c:pt idx="41">
                        <c:v>28.401997000000001</c:v>
                      </c:pt>
                      <c:pt idx="42">
                        <c:v>28.543623</c:v>
                      </c:pt>
                      <c:pt idx="43">
                        <c:v>28.691534000000001</c:v>
                      </c:pt>
                      <c:pt idx="44">
                        <c:v>28.862739999999999</c:v>
                      </c:pt>
                      <c:pt idx="45">
                        <c:v>29.045325999999999</c:v>
                      </c:pt>
                      <c:pt idx="46">
                        <c:v>29.246126</c:v>
                      </c:pt>
                      <c:pt idx="47">
                        <c:v>29.491810000000001</c:v>
                      </c:pt>
                      <c:pt idx="48">
                        <c:v>29.765362</c:v>
                      </c:pt>
                      <c:pt idx="49">
                        <c:v>30.039346999999999</c:v>
                      </c:pt>
                      <c:pt idx="50">
                        <c:v>30.388812999999999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67"/>
                <c:order val="6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8'!$B$77</c15:sqref>
                        </c15:formulaRef>
                      </c:ext>
                    </c:extLst>
                    <c:strCache>
                      <c:ptCount val="1"/>
                      <c:pt idx="0">
                        <c:v>High growth / Low ZTC</c:v>
                      </c:pt>
                    </c:strCache>
                  </c:strRef>
                </c:tx>
                <c:spPr>
                  <a:ln w="28575" cap="rnd">
                    <a:noFill/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8'!$C$5:$BA$5</c15:sqref>
                        </c15:formulaRef>
                      </c:ext>
                    </c:extLst>
                    <c:numCache>
                      <c:formatCode>General</c:formatCode>
                      <c:ptCount val="51"/>
                      <c:pt idx="0">
                        <c:v>2000</c:v>
                      </c:pt>
                      <c:pt idx="1">
                        <c:v>2001</c:v>
                      </c:pt>
                      <c:pt idx="2">
                        <c:v>2002</c:v>
                      </c:pt>
                      <c:pt idx="3">
                        <c:v>2003</c:v>
                      </c:pt>
                      <c:pt idx="4">
                        <c:v>2004</c:v>
                      </c:pt>
                      <c:pt idx="5">
                        <c:v>2005</c:v>
                      </c:pt>
                      <c:pt idx="6">
                        <c:v>2006</c:v>
                      </c:pt>
                      <c:pt idx="7">
                        <c:v>2007</c:v>
                      </c:pt>
                      <c:pt idx="8">
                        <c:v>2008</c:v>
                      </c:pt>
                      <c:pt idx="9">
                        <c:v>2009</c:v>
                      </c:pt>
                      <c:pt idx="10">
                        <c:v>2010</c:v>
                      </c:pt>
                      <c:pt idx="11">
                        <c:v>2011</c:v>
                      </c:pt>
                      <c:pt idx="12">
                        <c:v>2012</c:v>
                      </c:pt>
                      <c:pt idx="13">
                        <c:v>2013</c:v>
                      </c:pt>
                      <c:pt idx="14">
                        <c:v>2014</c:v>
                      </c:pt>
                      <c:pt idx="15">
                        <c:v>2015</c:v>
                      </c:pt>
                      <c:pt idx="16">
                        <c:v>2016</c:v>
                      </c:pt>
                      <c:pt idx="17">
                        <c:v>2017</c:v>
                      </c:pt>
                      <c:pt idx="18">
                        <c:v>2018</c:v>
                      </c:pt>
                      <c:pt idx="19">
                        <c:v>2019</c:v>
                      </c:pt>
                      <c:pt idx="20">
                        <c:v>2020</c:v>
                      </c:pt>
                      <c:pt idx="21">
                        <c:v>2021</c:v>
                      </c:pt>
                      <c:pt idx="22">
                        <c:v>2022</c:v>
                      </c:pt>
                      <c:pt idx="23">
                        <c:v>2023</c:v>
                      </c:pt>
                      <c:pt idx="24">
                        <c:v>2024</c:v>
                      </c:pt>
                      <c:pt idx="25">
                        <c:v>2025</c:v>
                      </c:pt>
                      <c:pt idx="26">
                        <c:v>2026</c:v>
                      </c:pt>
                      <c:pt idx="27">
                        <c:v>2027</c:v>
                      </c:pt>
                      <c:pt idx="28">
                        <c:v>2028</c:v>
                      </c:pt>
                      <c:pt idx="29">
                        <c:v>2029</c:v>
                      </c:pt>
                      <c:pt idx="30">
                        <c:v>2030</c:v>
                      </c:pt>
                      <c:pt idx="31">
                        <c:v>2031</c:v>
                      </c:pt>
                      <c:pt idx="32">
                        <c:v>2032</c:v>
                      </c:pt>
                      <c:pt idx="33">
                        <c:v>2033</c:v>
                      </c:pt>
                      <c:pt idx="34">
                        <c:v>2034</c:v>
                      </c:pt>
                      <c:pt idx="35">
                        <c:v>2035</c:v>
                      </c:pt>
                      <c:pt idx="36">
                        <c:v>2036</c:v>
                      </c:pt>
                      <c:pt idx="37">
                        <c:v>2037</c:v>
                      </c:pt>
                      <c:pt idx="38">
                        <c:v>2038</c:v>
                      </c:pt>
                      <c:pt idx="39">
                        <c:v>2039</c:v>
                      </c:pt>
                      <c:pt idx="40">
                        <c:v>2040</c:v>
                      </c:pt>
                      <c:pt idx="41">
                        <c:v>2041</c:v>
                      </c:pt>
                      <c:pt idx="42">
                        <c:v>2042</c:v>
                      </c:pt>
                      <c:pt idx="43">
                        <c:v>2043</c:v>
                      </c:pt>
                      <c:pt idx="44">
                        <c:v>2044</c:v>
                      </c:pt>
                      <c:pt idx="45">
                        <c:v>2045</c:v>
                      </c:pt>
                      <c:pt idx="46">
                        <c:v>2046</c:v>
                      </c:pt>
                      <c:pt idx="47">
                        <c:v>2047</c:v>
                      </c:pt>
                      <c:pt idx="48">
                        <c:v>2048</c:v>
                      </c:pt>
                      <c:pt idx="49">
                        <c:v>2049</c:v>
                      </c:pt>
                      <c:pt idx="50">
                        <c:v>2050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8'!$C$77:$BA$77</c15:sqref>
                        </c15:formulaRef>
                      </c:ext>
                    </c:extLst>
                    <c:numCache>
                      <c:formatCode>#,##0.00</c:formatCode>
                      <c:ptCount val="51"/>
                      <c:pt idx="0">
                        <c:v>26.049143000000001</c:v>
                      </c:pt>
                      <c:pt idx="1">
                        <c:v>25.758496999999998</c:v>
                      </c:pt>
                      <c:pt idx="2">
                        <c:v>26.382211999999999</c:v>
                      </c:pt>
                      <c:pt idx="3">
                        <c:v>26.488823</c:v>
                      </c:pt>
                      <c:pt idx="4">
                        <c:v>27.550425000000001</c:v>
                      </c:pt>
                      <c:pt idx="5">
                        <c:v>27.971136000000001</c:v>
                      </c:pt>
                      <c:pt idx="6">
                        <c:v>28.468921999999999</c:v>
                      </c:pt>
                      <c:pt idx="7">
                        <c:v>28.591536000000001</c:v>
                      </c:pt>
                      <c:pt idx="8">
                        <c:v>27.231815000000001</c:v>
                      </c:pt>
                      <c:pt idx="9">
                        <c:v>26.601488</c:v>
                      </c:pt>
                      <c:pt idx="10">
                        <c:v>27.116558000000001</c:v>
                      </c:pt>
                      <c:pt idx="11">
                        <c:v>26.768532</c:v>
                      </c:pt>
                      <c:pt idx="12">
                        <c:v>26.242165</c:v>
                      </c:pt>
                      <c:pt idx="13">
                        <c:v>26.513290000000001</c:v>
                      </c:pt>
                      <c:pt idx="14">
                        <c:v>26.947336</c:v>
                      </c:pt>
                      <c:pt idx="15">
                        <c:v>27.323194999999998</c:v>
                      </c:pt>
                      <c:pt idx="16">
                        <c:v>27.843391</c:v>
                      </c:pt>
                      <c:pt idx="17">
                        <c:v>28.038025000000001</c:v>
                      </c:pt>
                      <c:pt idx="18">
                        <c:v>28.554576999999998</c:v>
                      </c:pt>
                      <c:pt idx="19">
                        <c:v>28.598420999999998</c:v>
                      </c:pt>
                      <c:pt idx="20">
                        <c:v>24.502047000000001</c:v>
                      </c:pt>
                      <c:pt idx="21">
                        <c:v>27.200785</c:v>
                      </c:pt>
                      <c:pt idx="22">
                        <c:v>28.153212</c:v>
                      </c:pt>
                      <c:pt idx="23">
                        <c:v>28.519528999999999</c:v>
                      </c:pt>
                      <c:pt idx="24">
                        <c:v>28.433686999999999</c:v>
                      </c:pt>
                      <c:pt idx="25">
                        <c:v>28.374680000000001</c:v>
                      </c:pt>
                      <c:pt idx="26">
                        <c:v>28.378668000000001</c:v>
                      </c:pt>
                      <c:pt idx="27">
                        <c:v>28.337396999999999</c:v>
                      </c:pt>
                      <c:pt idx="28">
                        <c:v>28.236692000000001</c:v>
                      </c:pt>
                      <c:pt idx="29">
                        <c:v>28.151589999999999</c:v>
                      </c:pt>
                      <c:pt idx="30">
                        <c:v>28.042463000000001</c:v>
                      </c:pt>
                      <c:pt idx="31">
                        <c:v>27.962069</c:v>
                      </c:pt>
                      <c:pt idx="32">
                        <c:v>27.911093000000001</c:v>
                      </c:pt>
                      <c:pt idx="33">
                        <c:v>27.899542</c:v>
                      </c:pt>
                      <c:pt idx="34">
                        <c:v>27.878353000000001</c:v>
                      </c:pt>
                      <c:pt idx="35">
                        <c:v>27.879244</c:v>
                      </c:pt>
                      <c:pt idx="36">
                        <c:v>27.892109000000001</c:v>
                      </c:pt>
                      <c:pt idx="37">
                        <c:v>27.964109000000001</c:v>
                      </c:pt>
                      <c:pt idx="38">
                        <c:v>28.041668000000001</c:v>
                      </c:pt>
                      <c:pt idx="39">
                        <c:v>28.108651999999999</c:v>
                      </c:pt>
                      <c:pt idx="40">
                        <c:v>28.226019000000001</c:v>
                      </c:pt>
                      <c:pt idx="41">
                        <c:v>28.350283000000001</c:v>
                      </c:pt>
                      <c:pt idx="42">
                        <c:v>28.479410000000001</c:v>
                      </c:pt>
                      <c:pt idx="43">
                        <c:v>28.632172000000001</c:v>
                      </c:pt>
                      <c:pt idx="44">
                        <c:v>28.828441999999999</c:v>
                      </c:pt>
                      <c:pt idx="45">
                        <c:v>29.046633</c:v>
                      </c:pt>
                      <c:pt idx="46">
                        <c:v>29.290711999999999</c:v>
                      </c:pt>
                      <c:pt idx="47">
                        <c:v>29.526506000000001</c:v>
                      </c:pt>
                      <c:pt idx="48">
                        <c:v>29.813013000000002</c:v>
                      </c:pt>
                      <c:pt idx="49">
                        <c:v>30.104991999999999</c:v>
                      </c:pt>
                      <c:pt idx="50">
                        <c:v>30.436245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68"/>
                <c:order val="6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8'!$B$78</c15:sqref>
                        </c15:formulaRef>
                      </c:ext>
                    </c:extLst>
                    <c:strCache>
                      <c:ptCount val="1"/>
                      <c:pt idx="0">
                        <c:v>Low growth / High ZTC</c:v>
                      </c:pt>
                    </c:strCache>
                  </c:strRef>
                </c:tx>
                <c:spPr>
                  <a:ln w="28575" cap="rnd">
                    <a:noFill/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8'!$C$5:$BA$5</c15:sqref>
                        </c15:formulaRef>
                      </c:ext>
                    </c:extLst>
                    <c:numCache>
                      <c:formatCode>General</c:formatCode>
                      <c:ptCount val="51"/>
                      <c:pt idx="0">
                        <c:v>2000</c:v>
                      </c:pt>
                      <c:pt idx="1">
                        <c:v>2001</c:v>
                      </c:pt>
                      <c:pt idx="2">
                        <c:v>2002</c:v>
                      </c:pt>
                      <c:pt idx="3">
                        <c:v>2003</c:v>
                      </c:pt>
                      <c:pt idx="4">
                        <c:v>2004</c:v>
                      </c:pt>
                      <c:pt idx="5">
                        <c:v>2005</c:v>
                      </c:pt>
                      <c:pt idx="6">
                        <c:v>2006</c:v>
                      </c:pt>
                      <c:pt idx="7">
                        <c:v>2007</c:v>
                      </c:pt>
                      <c:pt idx="8">
                        <c:v>2008</c:v>
                      </c:pt>
                      <c:pt idx="9">
                        <c:v>2009</c:v>
                      </c:pt>
                      <c:pt idx="10">
                        <c:v>2010</c:v>
                      </c:pt>
                      <c:pt idx="11">
                        <c:v>2011</c:v>
                      </c:pt>
                      <c:pt idx="12">
                        <c:v>2012</c:v>
                      </c:pt>
                      <c:pt idx="13">
                        <c:v>2013</c:v>
                      </c:pt>
                      <c:pt idx="14">
                        <c:v>2014</c:v>
                      </c:pt>
                      <c:pt idx="15">
                        <c:v>2015</c:v>
                      </c:pt>
                      <c:pt idx="16">
                        <c:v>2016</c:v>
                      </c:pt>
                      <c:pt idx="17">
                        <c:v>2017</c:v>
                      </c:pt>
                      <c:pt idx="18">
                        <c:v>2018</c:v>
                      </c:pt>
                      <c:pt idx="19">
                        <c:v>2019</c:v>
                      </c:pt>
                      <c:pt idx="20">
                        <c:v>2020</c:v>
                      </c:pt>
                      <c:pt idx="21">
                        <c:v>2021</c:v>
                      </c:pt>
                      <c:pt idx="22">
                        <c:v>2022</c:v>
                      </c:pt>
                      <c:pt idx="23">
                        <c:v>2023</c:v>
                      </c:pt>
                      <c:pt idx="24">
                        <c:v>2024</c:v>
                      </c:pt>
                      <c:pt idx="25">
                        <c:v>2025</c:v>
                      </c:pt>
                      <c:pt idx="26">
                        <c:v>2026</c:v>
                      </c:pt>
                      <c:pt idx="27">
                        <c:v>2027</c:v>
                      </c:pt>
                      <c:pt idx="28">
                        <c:v>2028</c:v>
                      </c:pt>
                      <c:pt idx="29">
                        <c:v>2029</c:v>
                      </c:pt>
                      <c:pt idx="30">
                        <c:v>2030</c:v>
                      </c:pt>
                      <c:pt idx="31">
                        <c:v>2031</c:v>
                      </c:pt>
                      <c:pt idx="32">
                        <c:v>2032</c:v>
                      </c:pt>
                      <c:pt idx="33">
                        <c:v>2033</c:v>
                      </c:pt>
                      <c:pt idx="34">
                        <c:v>2034</c:v>
                      </c:pt>
                      <c:pt idx="35">
                        <c:v>2035</c:v>
                      </c:pt>
                      <c:pt idx="36">
                        <c:v>2036</c:v>
                      </c:pt>
                      <c:pt idx="37">
                        <c:v>2037</c:v>
                      </c:pt>
                      <c:pt idx="38">
                        <c:v>2038</c:v>
                      </c:pt>
                      <c:pt idx="39">
                        <c:v>2039</c:v>
                      </c:pt>
                      <c:pt idx="40">
                        <c:v>2040</c:v>
                      </c:pt>
                      <c:pt idx="41">
                        <c:v>2041</c:v>
                      </c:pt>
                      <c:pt idx="42">
                        <c:v>2042</c:v>
                      </c:pt>
                      <c:pt idx="43">
                        <c:v>2043</c:v>
                      </c:pt>
                      <c:pt idx="44">
                        <c:v>2044</c:v>
                      </c:pt>
                      <c:pt idx="45">
                        <c:v>2045</c:v>
                      </c:pt>
                      <c:pt idx="46">
                        <c:v>2046</c:v>
                      </c:pt>
                      <c:pt idx="47">
                        <c:v>2047</c:v>
                      </c:pt>
                      <c:pt idx="48">
                        <c:v>2048</c:v>
                      </c:pt>
                      <c:pt idx="49">
                        <c:v>2049</c:v>
                      </c:pt>
                      <c:pt idx="50">
                        <c:v>2050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8'!$C$78:$BA$78</c15:sqref>
                        </c15:formulaRef>
                      </c:ext>
                    </c:extLst>
                    <c:numCache>
                      <c:formatCode>#,##0.00</c:formatCode>
                      <c:ptCount val="51"/>
                      <c:pt idx="0">
                        <c:v>26.049143000000001</c:v>
                      </c:pt>
                      <c:pt idx="1">
                        <c:v>25.758496999999998</c:v>
                      </c:pt>
                      <c:pt idx="2">
                        <c:v>26.382211999999999</c:v>
                      </c:pt>
                      <c:pt idx="3">
                        <c:v>26.488823</c:v>
                      </c:pt>
                      <c:pt idx="4">
                        <c:v>27.550425000000001</c:v>
                      </c:pt>
                      <c:pt idx="5">
                        <c:v>27.971136000000001</c:v>
                      </c:pt>
                      <c:pt idx="6">
                        <c:v>28.468921999999999</c:v>
                      </c:pt>
                      <c:pt idx="7">
                        <c:v>28.591536000000001</c:v>
                      </c:pt>
                      <c:pt idx="8">
                        <c:v>27.231815000000001</c:v>
                      </c:pt>
                      <c:pt idx="9">
                        <c:v>26.601488</c:v>
                      </c:pt>
                      <c:pt idx="10">
                        <c:v>27.116558000000001</c:v>
                      </c:pt>
                      <c:pt idx="11">
                        <c:v>26.768532</c:v>
                      </c:pt>
                      <c:pt idx="12">
                        <c:v>26.242165</c:v>
                      </c:pt>
                      <c:pt idx="13">
                        <c:v>26.513290000000001</c:v>
                      </c:pt>
                      <c:pt idx="14">
                        <c:v>26.947336</c:v>
                      </c:pt>
                      <c:pt idx="15">
                        <c:v>27.323194999999998</c:v>
                      </c:pt>
                      <c:pt idx="16">
                        <c:v>27.843361000000002</c:v>
                      </c:pt>
                      <c:pt idx="17">
                        <c:v>28.037980999999998</c:v>
                      </c:pt>
                      <c:pt idx="18">
                        <c:v>28.554663000000001</c:v>
                      </c:pt>
                      <c:pt idx="19">
                        <c:v>28.598806</c:v>
                      </c:pt>
                      <c:pt idx="20">
                        <c:v>24.502023999999999</c:v>
                      </c:pt>
                      <c:pt idx="21">
                        <c:v>27.200647</c:v>
                      </c:pt>
                      <c:pt idx="22">
                        <c:v>27.982728999999999</c:v>
                      </c:pt>
                      <c:pt idx="23">
                        <c:v>27.684422999999999</c:v>
                      </c:pt>
                      <c:pt idx="24">
                        <c:v>27.164988000000001</c:v>
                      </c:pt>
                      <c:pt idx="25">
                        <c:v>26.774933000000001</c:v>
                      </c:pt>
                      <c:pt idx="26">
                        <c:v>26.531181</c:v>
                      </c:pt>
                      <c:pt idx="27">
                        <c:v>26.303515999999998</c:v>
                      </c:pt>
                      <c:pt idx="28">
                        <c:v>26.067802</c:v>
                      </c:pt>
                      <c:pt idx="29">
                        <c:v>25.83942</c:v>
                      </c:pt>
                      <c:pt idx="30">
                        <c:v>25.636175000000001</c:v>
                      </c:pt>
                      <c:pt idx="31">
                        <c:v>25.476071999999998</c:v>
                      </c:pt>
                      <c:pt idx="32">
                        <c:v>25.357223999999999</c:v>
                      </c:pt>
                      <c:pt idx="33">
                        <c:v>25.262295000000002</c:v>
                      </c:pt>
                      <c:pt idx="34">
                        <c:v>25.139089999999999</c:v>
                      </c:pt>
                      <c:pt idx="35">
                        <c:v>24.996853000000002</c:v>
                      </c:pt>
                      <c:pt idx="36">
                        <c:v>24.856093999999999</c:v>
                      </c:pt>
                      <c:pt idx="37">
                        <c:v>24.766438000000001</c:v>
                      </c:pt>
                      <c:pt idx="38">
                        <c:v>24.694637</c:v>
                      </c:pt>
                      <c:pt idx="39">
                        <c:v>24.623659</c:v>
                      </c:pt>
                      <c:pt idx="40">
                        <c:v>24.596550000000001</c:v>
                      </c:pt>
                      <c:pt idx="41">
                        <c:v>24.568981000000001</c:v>
                      </c:pt>
                      <c:pt idx="42">
                        <c:v>24.562495999999999</c:v>
                      </c:pt>
                      <c:pt idx="43">
                        <c:v>24.572323000000001</c:v>
                      </c:pt>
                      <c:pt idx="44">
                        <c:v>24.600639000000001</c:v>
                      </c:pt>
                      <c:pt idx="45">
                        <c:v>24.638161</c:v>
                      </c:pt>
                      <c:pt idx="46">
                        <c:v>24.709499000000001</c:v>
                      </c:pt>
                      <c:pt idx="47">
                        <c:v>24.811962000000001</c:v>
                      </c:pt>
                      <c:pt idx="48">
                        <c:v>24.947597999999999</c:v>
                      </c:pt>
                      <c:pt idx="49">
                        <c:v>25.083124000000002</c:v>
                      </c:pt>
                      <c:pt idx="50">
                        <c:v>25.252651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69"/>
                <c:order val="6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8'!$B$79</c15:sqref>
                        </c15:formulaRef>
                      </c:ext>
                    </c:extLst>
                    <c:strCache>
                      <c:ptCount val="1"/>
                      <c:pt idx="0">
                        <c:v>Low growth / Low ZTC</c:v>
                      </c:pt>
                    </c:strCache>
                  </c:strRef>
                </c:tx>
                <c:spPr>
                  <a:ln w="28575" cap="rnd">
                    <a:noFill/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8'!$C$5:$BA$5</c15:sqref>
                        </c15:formulaRef>
                      </c:ext>
                    </c:extLst>
                    <c:numCache>
                      <c:formatCode>General</c:formatCode>
                      <c:ptCount val="51"/>
                      <c:pt idx="0">
                        <c:v>2000</c:v>
                      </c:pt>
                      <c:pt idx="1">
                        <c:v>2001</c:v>
                      </c:pt>
                      <c:pt idx="2">
                        <c:v>2002</c:v>
                      </c:pt>
                      <c:pt idx="3">
                        <c:v>2003</c:v>
                      </c:pt>
                      <c:pt idx="4">
                        <c:v>2004</c:v>
                      </c:pt>
                      <c:pt idx="5">
                        <c:v>2005</c:v>
                      </c:pt>
                      <c:pt idx="6">
                        <c:v>2006</c:v>
                      </c:pt>
                      <c:pt idx="7">
                        <c:v>2007</c:v>
                      </c:pt>
                      <c:pt idx="8">
                        <c:v>2008</c:v>
                      </c:pt>
                      <c:pt idx="9">
                        <c:v>2009</c:v>
                      </c:pt>
                      <c:pt idx="10">
                        <c:v>2010</c:v>
                      </c:pt>
                      <c:pt idx="11">
                        <c:v>2011</c:v>
                      </c:pt>
                      <c:pt idx="12">
                        <c:v>2012</c:v>
                      </c:pt>
                      <c:pt idx="13">
                        <c:v>2013</c:v>
                      </c:pt>
                      <c:pt idx="14">
                        <c:v>2014</c:v>
                      </c:pt>
                      <c:pt idx="15">
                        <c:v>2015</c:v>
                      </c:pt>
                      <c:pt idx="16">
                        <c:v>2016</c:v>
                      </c:pt>
                      <c:pt idx="17">
                        <c:v>2017</c:v>
                      </c:pt>
                      <c:pt idx="18">
                        <c:v>2018</c:v>
                      </c:pt>
                      <c:pt idx="19">
                        <c:v>2019</c:v>
                      </c:pt>
                      <c:pt idx="20">
                        <c:v>2020</c:v>
                      </c:pt>
                      <c:pt idx="21">
                        <c:v>2021</c:v>
                      </c:pt>
                      <c:pt idx="22">
                        <c:v>2022</c:v>
                      </c:pt>
                      <c:pt idx="23">
                        <c:v>2023</c:v>
                      </c:pt>
                      <c:pt idx="24">
                        <c:v>2024</c:v>
                      </c:pt>
                      <c:pt idx="25">
                        <c:v>2025</c:v>
                      </c:pt>
                      <c:pt idx="26">
                        <c:v>2026</c:v>
                      </c:pt>
                      <c:pt idx="27">
                        <c:v>2027</c:v>
                      </c:pt>
                      <c:pt idx="28">
                        <c:v>2028</c:v>
                      </c:pt>
                      <c:pt idx="29">
                        <c:v>2029</c:v>
                      </c:pt>
                      <c:pt idx="30">
                        <c:v>2030</c:v>
                      </c:pt>
                      <c:pt idx="31">
                        <c:v>2031</c:v>
                      </c:pt>
                      <c:pt idx="32">
                        <c:v>2032</c:v>
                      </c:pt>
                      <c:pt idx="33">
                        <c:v>2033</c:v>
                      </c:pt>
                      <c:pt idx="34">
                        <c:v>2034</c:v>
                      </c:pt>
                      <c:pt idx="35">
                        <c:v>2035</c:v>
                      </c:pt>
                      <c:pt idx="36">
                        <c:v>2036</c:v>
                      </c:pt>
                      <c:pt idx="37">
                        <c:v>2037</c:v>
                      </c:pt>
                      <c:pt idx="38">
                        <c:v>2038</c:v>
                      </c:pt>
                      <c:pt idx="39">
                        <c:v>2039</c:v>
                      </c:pt>
                      <c:pt idx="40">
                        <c:v>2040</c:v>
                      </c:pt>
                      <c:pt idx="41">
                        <c:v>2041</c:v>
                      </c:pt>
                      <c:pt idx="42">
                        <c:v>2042</c:v>
                      </c:pt>
                      <c:pt idx="43">
                        <c:v>2043</c:v>
                      </c:pt>
                      <c:pt idx="44">
                        <c:v>2044</c:v>
                      </c:pt>
                      <c:pt idx="45">
                        <c:v>2045</c:v>
                      </c:pt>
                      <c:pt idx="46">
                        <c:v>2046</c:v>
                      </c:pt>
                      <c:pt idx="47">
                        <c:v>2047</c:v>
                      </c:pt>
                      <c:pt idx="48">
                        <c:v>2048</c:v>
                      </c:pt>
                      <c:pt idx="49">
                        <c:v>2049</c:v>
                      </c:pt>
                      <c:pt idx="50">
                        <c:v>2050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8'!$C$79:$BA$79</c15:sqref>
                        </c15:formulaRef>
                      </c:ext>
                    </c:extLst>
                    <c:numCache>
                      <c:formatCode>#,##0.00</c:formatCode>
                      <c:ptCount val="51"/>
                      <c:pt idx="0">
                        <c:v>26.049143000000001</c:v>
                      </c:pt>
                      <c:pt idx="1">
                        <c:v>25.758496999999998</c:v>
                      </c:pt>
                      <c:pt idx="2">
                        <c:v>26.382211999999999</c:v>
                      </c:pt>
                      <c:pt idx="3">
                        <c:v>26.488823</c:v>
                      </c:pt>
                      <c:pt idx="4">
                        <c:v>27.550425000000001</c:v>
                      </c:pt>
                      <c:pt idx="5">
                        <c:v>27.971136000000001</c:v>
                      </c:pt>
                      <c:pt idx="6">
                        <c:v>28.468921999999999</c:v>
                      </c:pt>
                      <c:pt idx="7">
                        <c:v>28.591536000000001</c:v>
                      </c:pt>
                      <c:pt idx="8">
                        <c:v>27.231815000000001</c:v>
                      </c:pt>
                      <c:pt idx="9">
                        <c:v>26.601488</c:v>
                      </c:pt>
                      <c:pt idx="10">
                        <c:v>27.116558000000001</c:v>
                      </c:pt>
                      <c:pt idx="11">
                        <c:v>26.768532</c:v>
                      </c:pt>
                      <c:pt idx="12">
                        <c:v>26.242165</c:v>
                      </c:pt>
                      <c:pt idx="13">
                        <c:v>26.513290000000001</c:v>
                      </c:pt>
                      <c:pt idx="14">
                        <c:v>26.947336</c:v>
                      </c:pt>
                      <c:pt idx="15">
                        <c:v>27.323194999999998</c:v>
                      </c:pt>
                      <c:pt idx="16">
                        <c:v>27.843389999999999</c:v>
                      </c:pt>
                      <c:pt idx="17">
                        <c:v>28.037998000000002</c:v>
                      </c:pt>
                      <c:pt idx="18">
                        <c:v>28.554666999999998</c:v>
                      </c:pt>
                      <c:pt idx="19">
                        <c:v>28.598797000000001</c:v>
                      </c:pt>
                      <c:pt idx="20">
                        <c:v>24.502022</c:v>
                      </c:pt>
                      <c:pt idx="21">
                        <c:v>27.200627999999998</c:v>
                      </c:pt>
                      <c:pt idx="22">
                        <c:v>27.982578</c:v>
                      </c:pt>
                      <c:pt idx="23">
                        <c:v>27.684687</c:v>
                      </c:pt>
                      <c:pt idx="24">
                        <c:v>27.166187000000001</c:v>
                      </c:pt>
                      <c:pt idx="25">
                        <c:v>26.765528</c:v>
                      </c:pt>
                      <c:pt idx="26">
                        <c:v>26.496753999999999</c:v>
                      </c:pt>
                      <c:pt idx="27">
                        <c:v>26.25038</c:v>
                      </c:pt>
                      <c:pt idx="28">
                        <c:v>26.014797000000002</c:v>
                      </c:pt>
                      <c:pt idx="29">
                        <c:v>25.78594</c:v>
                      </c:pt>
                      <c:pt idx="30">
                        <c:v>25.579737000000002</c:v>
                      </c:pt>
                      <c:pt idx="31">
                        <c:v>25.419620999999999</c:v>
                      </c:pt>
                      <c:pt idx="32">
                        <c:v>25.302714999999999</c:v>
                      </c:pt>
                      <c:pt idx="33">
                        <c:v>25.212831000000001</c:v>
                      </c:pt>
                      <c:pt idx="34">
                        <c:v>25.116669000000002</c:v>
                      </c:pt>
                      <c:pt idx="35">
                        <c:v>25.022881000000002</c:v>
                      </c:pt>
                      <c:pt idx="36">
                        <c:v>24.889917000000001</c:v>
                      </c:pt>
                      <c:pt idx="37">
                        <c:v>24.783154</c:v>
                      </c:pt>
                      <c:pt idx="38">
                        <c:v>24.714699</c:v>
                      </c:pt>
                      <c:pt idx="39">
                        <c:v>24.658076999999999</c:v>
                      </c:pt>
                      <c:pt idx="40">
                        <c:v>24.638490999999998</c:v>
                      </c:pt>
                      <c:pt idx="41">
                        <c:v>24.600887</c:v>
                      </c:pt>
                      <c:pt idx="42">
                        <c:v>24.587032000000001</c:v>
                      </c:pt>
                      <c:pt idx="43">
                        <c:v>24.588871000000001</c:v>
                      </c:pt>
                      <c:pt idx="44">
                        <c:v>24.618662</c:v>
                      </c:pt>
                      <c:pt idx="45">
                        <c:v>24.663257999999999</c:v>
                      </c:pt>
                      <c:pt idx="46">
                        <c:v>24.750533999999998</c:v>
                      </c:pt>
                      <c:pt idx="47">
                        <c:v>24.856279000000001</c:v>
                      </c:pt>
                      <c:pt idx="48">
                        <c:v>24.982647</c:v>
                      </c:pt>
                      <c:pt idx="49">
                        <c:v>25.117789999999999</c:v>
                      </c:pt>
                      <c:pt idx="50">
                        <c:v>25.301072999999999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70"/>
                <c:order val="7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8'!$B$80</c15:sqref>
                        </c15:formulaRef>
                      </c:ext>
                    </c:extLst>
                    <c:strCache>
                      <c:ptCount val="1"/>
                      <c:pt idx="0">
                        <c:v>min_tra</c:v>
                      </c:pt>
                    </c:strCache>
                  </c:strRef>
                </c:tx>
                <c:spPr>
                  <a:ln w="28575" cap="rnd">
                    <a:noFill/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8'!$C$5:$BA$5</c15:sqref>
                        </c15:formulaRef>
                      </c:ext>
                    </c:extLst>
                    <c:numCache>
                      <c:formatCode>General</c:formatCode>
                      <c:ptCount val="51"/>
                      <c:pt idx="0">
                        <c:v>2000</c:v>
                      </c:pt>
                      <c:pt idx="1">
                        <c:v>2001</c:v>
                      </c:pt>
                      <c:pt idx="2">
                        <c:v>2002</c:v>
                      </c:pt>
                      <c:pt idx="3">
                        <c:v>2003</c:v>
                      </c:pt>
                      <c:pt idx="4">
                        <c:v>2004</c:v>
                      </c:pt>
                      <c:pt idx="5">
                        <c:v>2005</c:v>
                      </c:pt>
                      <c:pt idx="6">
                        <c:v>2006</c:v>
                      </c:pt>
                      <c:pt idx="7">
                        <c:v>2007</c:v>
                      </c:pt>
                      <c:pt idx="8">
                        <c:v>2008</c:v>
                      </c:pt>
                      <c:pt idx="9">
                        <c:v>2009</c:v>
                      </c:pt>
                      <c:pt idx="10">
                        <c:v>2010</c:v>
                      </c:pt>
                      <c:pt idx="11">
                        <c:v>2011</c:v>
                      </c:pt>
                      <c:pt idx="12">
                        <c:v>2012</c:v>
                      </c:pt>
                      <c:pt idx="13">
                        <c:v>2013</c:v>
                      </c:pt>
                      <c:pt idx="14">
                        <c:v>2014</c:v>
                      </c:pt>
                      <c:pt idx="15">
                        <c:v>2015</c:v>
                      </c:pt>
                      <c:pt idx="16">
                        <c:v>2016</c:v>
                      </c:pt>
                      <c:pt idx="17">
                        <c:v>2017</c:v>
                      </c:pt>
                      <c:pt idx="18">
                        <c:v>2018</c:v>
                      </c:pt>
                      <c:pt idx="19">
                        <c:v>2019</c:v>
                      </c:pt>
                      <c:pt idx="20">
                        <c:v>2020</c:v>
                      </c:pt>
                      <c:pt idx="21">
                        <c:v>2021</c:v>
                      </c:pt>
                      <c:pt idx="22">
                        <c:v>2022</c:v>
                      </c:pt>
                      <c:pt idx="23">
                        <c:v>2023</c:v>
                      </c:pt>
                      <c:pt idx="24">
                        <c:v>2024</c:v>
                      </c:pt>
                      <c:pt idx="25">
                        <c:v>2025</c:v>
                      </c:pt>
                      <c:pt idx="26">
                        <c:v>2026</c:v>
                      </c:pt>
                      <c:pt idx="27">
                        <c:v>2027</c:v>
                      </c:pt>
                      <c:pt idx="28">
                        <c:v>2028</c:v>
                      </c:pt>
                      <c:pt idx="29">
                        <c:v>2029</c:v>
                      </c:pt>
                      <c:pt idx="30">
                        <c:v>2030</c:v>
                      </c:pt>
                      <c:pt idx="31">
                        <c:v>2031</c:v>
                      </c:pt>
                      <c:pt idx="32">
                        <c:v>2032</c:v>
                      </c:pt>
                      <c:pt idx="33">
                        <c:v>2033</c:v>
                      </c:pt>
                      <c:pt idx="34">
                        <c:v>2034</c:v>
                      </c:pt>
                      <c:pt idx="35">
                        <c:v>2035</c:v>
                      </c:pt>
                      <c:pt idx="36">
                        <c:v>2036</c:v>
                      </c:pt>
                      <c:pt idx="37">
                        <c:v>2037</c:v>
                      </c:pt>
                      <c:pt idx="38">
                        <c:v>2038</c:v>
                      </c:pt>
                      <c:pt idx="39">
                        <c:v>2039</c:v>
                      </c:pt>
                      <c:pt idx="40">
                        <c:v>2040</c:v>
                      </c:pt>
                      <c:pt idx="41">
                        <c:v>2041</c:v>
                      </c:pt>
                      <c:pt idx="42">
                        <c:v>2042</c:v>
                      </c:pt>
                      <c:pt idx="43">
                        <c:v>2043</c:v>
                      </c:pt>
                      <c:pt idx="44">
                        <c:v>2044</c:v>
                      </c:pt>
                      <c:pt idx="45">
                        <c:v>2045</c:v>
                      </c:pt>
                      <c:pt idx="46">
                        <c:v>2046</c:v>
                      </c:pt>
                      <c:pt idx="47">
                        <c:v>2047</c:v>
                      </c:pt>
                      <c:pt idx="48">
                        <c:v>2048</c:v>
                      </c:pt>
                      <c:pt idx="49">
                        <c:v>2049</c:v>
                      </c:pt>
                      <c:pt idx="50">
                        <c:v>2050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8'!$C$80:$BA$80</c15:sqref>
                        </c15:formulaRef>
                      </c:ext>
                    </c:extLst>
                    <c:numCache>
                      <c:formatCode>#,##0.00</c:formatCode>
                      <c:ptCount val="51"/>
                      <c:pt idx="0">
                        <c:v>26.049143000000001</c:v>
                      </c:pt>
                      <c:pt idx="1">
                        <c:v>25.758496999999998</c:v>
                      </c:pt>
                      <c:pt idx="2">
                        <c:v>26.382211999999999</c:v>
                      </c:pt>
                      <c:pt idx="3">
                        <c:v>26.488823</c:v>
                      </c:pt>
                      <c:pt idx="4">
                        <c:v>27.550425000000001</c:v>
                      </c:pt>
                      <c:pt idx="5">
                        <c:v>27.971136000000001</c:v>
                      </c:pt>
                      <c:pt idx="6">
                        <c:v>28.468921999999999</c:v>
                      </c:pt>
                      <c:pt idx="7">
                        <c:v>28.591536000000001</c:v>
                      </c:pt>
                      <c:pt idx="8">
                        <c:v>27.231815000000001</c:v>
                      </c:pt>
                      <c:pt idx="9">
                        <c:v>26.601488</c:v>
                      </c:pt>
                      <c:pt idx="10">
                        <c:v>27.116558000000001</c:v>
                      </c:pt>
                      <c:pt idx="11">
                        <c:v>26.768532</c:v>
                      </c:pt>
                      <c:pt idx="12">
                        <c:v>26.242165</c:v>
                      </c:pt>
                      <c:pt idx="13">
                        <c:v>26.513290000000001</c:v>
                      </c:pt>
                      <c:pt idx="14">
                        <c:v>26.947336</c:v>
                      </c:pt>
                      <c:pt idx="15">
                        <c:v>27.323194999999998</c:v>
                      </c:pt>
                      <c:pt idx="16">
                        <c:v>27.843342</c:v>
                      </c:pt>
                      <c:pt idx="17">
                        <c:v>28.037472000000001</c:v>
                      </c:pt>
                      <c:pt idx="18">
                        <c:v>28.553152000000001</c:v>
                      </c:pt>
                      <c:pt idx="19">
                        <c:v>28.597794</c:v>
                      </c:pt>
                      <c:pt idx="20">
                        <c:v>24.501864999999999</c:v>
                      </c:pt>
                      <c:pt idx="21">
                        <c:v>27.198584</c:v>
                      </c:pt>
                      <c:pt idx="22">
                        <c:v>27.982578</c:v>
                      </c:pt>
                      <c:pt idx="23">
                        <c:v>27.684422999999999</c:v>
                      </c:pt>
                      <c:pt idx="24">
                        <c:v>27.164988000000001</c:v>
                      </c:pt>
                      <c:pt idx="25">
                        <c:v>26.757797</c:v>
                      </c:pt>
                      <c:pt idx="26">
                        <c:v>26.489998</c:v>
                      </c:pt>
                      <c:pt idx="27">
                        <c:v>26.247595</c:v>
                      </c:pt>
                      <c:pt idx="28">
                        <c:v>26.014797000000002</c:v>
                      </c:pt>
                      <c:pt idx="29">
                        <c:v>25.78594</c:v>
                      </c:pt>
                      <c:pt idx="30">
                        <c:v>25.579737000000002</c:v>
                      </c:pt>
                      <c:pt idx="31">
                        <c:v>25.419620999999999</c:v>
                      </c:pt>
                      <c:pt idx="32">
                        <c:v>25.302714999999999</c:v>
                      </c:pt>
                      <c:pt idx="33">
                        <c:v>25.212831000000001</c:v>
                      </c:pt>
                      <c:pt idx="34">
                        <c:v>25.116669000000002</c:v>
                      </c:pt>
                      <c:pt idx="35">
                        <c:v>24.996853000000002</c:v>
                      </c:pt>
                      <c:pt idx="36">
                        <c:v>24.847849</c:v>
                      </c:pt>
                      <c:pt idx="37">
                        <c:v>24.749258000000001</c:v>
                      </c:pt>
                      <c:pt idx="38">
                        <c:v>24.687097999999999</c:v>
                      </c:pt>
                      <c:pt idx="39">
                        <c:v>24.623659</c:v>
                      </c:pt>
                      <c:pt idx="40">
                        <c:v>24.596550000000001</c:v>
                      </c:pt>
                      <c:pt idx="41">
                        <c:v>24.566504999999999</c:v>
                      </c:pt>
                      <c:pt idx="42">
                        <c:v>24.562495999999999</c:v>
                      </c:pt>
                      <c:pt idx="43">
                        <c:v>24.570139000000001</c:v>
                      </c:pt>
                      <c:pt idx="44">
                        <c:v>24.600529000000002</c:v>
                      </c:pt>
                      <c:pt idx="45">
                        <c:v>24.638161</c:v>
                      </c:pt>
                      <c:pt idx="46">
                        <c:v>24.709499000000001</c:v>
                      </c:pt>
                      <c:pt idx="47">
                        <c:v>24.811962000000001</c:v>
                      </c:pt>
                      <c:pt idx="48">
                        <c:v>24.937373999999998</c:v>
                      </c:pt>
                      <c:pt idx="49">
                        <c:v>25.071527</c:v>
                      </c:pt>
                      <c:pt idx="50">
                        <c:v>25.240379000000001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71"/>
                <c:order val="7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8'!$B$81</c15:sqref>
                        </c15:formulaRef>
                      </c:ext>
                    </c:extLst>
                    <c:strCache>
                      <c:ptCount val="1"/>
                      <c:pt idx="0">
                        <c:v>max_tra</c:v>
                      </c:pt>
                    </c:strCache>
                  </c:strRef>
                </c:tx>
                <c:spPr>
                  <a:ln w="28575" cap="rnd">
                    <a:noFill/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8'!$C$5:$BA$5</c15:sqref>
                        </c15:formulaRef>
                      </c:ext>
                    </c:extLst>
                    <c:numCache>
                      <c:formatCode>General</c:formatCode>
                      <c:ptCount val="51"/>
                      <c:pt idx="0">
                        <c:v>2000</c:v>
                      </c:pt>
                      <c:pt idx="1">
                        <c:v>2001</c:v>
                      </c:pt>
                      <c:pt idx="2">
                        <c:v>2002</c:v>
                      </c:pt>
                      <c:pt idx="3">
                        <c:v>2003</c:v>
                      </c:pt>
                      <c:pt idx="4">
                        <c:v>2004</c:v>
                      </c:pt>
                      <c:pt idx="5">
                        <c:v>2005</c:v>
                      </c:pt>
                      <c:pt idx="6">
                        <c:v>2006</c:v>
                      </c:pt>
                      <c:pt idx="7">
                        <c:v>2007</c:v>
                      </c:pt>
                      <c:pt idx="8">
                        <c:v>2008</c:v>
                      </c:pt>
                      <c:pt idx="9">
                        <c:v>2009</c:v>
                      </c:pt>
                      <c:pt idx="10">
                        <c:v>2010</c:v>
                      </c:pt>
                      <c:pt idx="11">
                        <c:v>2011</c:v>
                      </c:pt>
                      <c:pt idx="12">
                        <c:v>2012</c:v>
                      </c:pt>
                      <c:pt idx="13">
                        <c:v>2013</c:v>
                      </c:pt>
                      <c:pt idx="14">
                        <c:v>2014</c:v>
                      </c:pt>
                      <c:pt idx="15">
                        <c:v>2015</c:v>
                      </c:pt>
                      <c:pt idx="16">
                        <c:v>2016</c:v>
                      </c:pt>
                      <c:pt idx="17">
                        <c:v>2017</c:v>
                      </c:pt>
                      <c:pt idx="18">
                        <c:v>2018</c:v>
                      </c:pt>
                      <c:pt idx="19">
                        <c:v>2019</c:v>
                      </c:pt>
                      <c:pt idx="20">
                        <c:v>2020</c:v>
                      </c:pt>
                      <c:pt idx="21">
                        <c:v>2021</c:v>
                      </c:pt>
                      <c:pt idx="22">
                        <c:v>2022</c:v>
                      </c:pt>
                      <c:pt idx="23">
                        <c:v>2023</c:v>
                      </c:pt>
                      <c:pt idx="24">
                        <c:v>2024</c:v>
                      </c:pt>
                      <c:pt idx="25">
                        <c:v>2025</c:v>
                      </c:pt>
                      <c:pt idx="26">
                        <c:v>2026</c:v>
                      </c:pt>
                      <c:pt idx="27">
                        <c:v>2027</c:v>
                      </c:pt>
                      <c:pt idx="28">
                        <c:v>2028</c:v>
                      </c:pt>
                      <c:pt idx="29">
                        <c:v>2029</c:v>
                      </c:pt>
                      <c:pt idx="30">
                        <c:v>2030</c:v>
                      </c:pt>
                      <c:pt idx="31">
                        <c:v>2031</c:v>
                      </c:pt>
                      <c:pt idx="32">
                        <c:v>2032</c:v>
                      </c:pt>
                      <c:pt idx="33">
                        <c:v>2033</c:v>
                      </c:pt>
                      <c:pt idx="34">
                        <c:v>2034</c:v>
                      </c:pt>
                      <c:pt idx="35">
                        <c:v>2035</c:v>
                      </c:pt>
                      <c:pt idx="36">
                        <c:v>2036</c:v>
                      </c:pt>
                      <c:pt idx="37">
                        <c:v>2037</c:v>
                      </c:pt>
                      <c:pt idx="38">
                        <c:v>2038</c:v>
                      </c:pt>
                      <c:pt idx="39">
                        <c:v>2039</c:v>
                      </c:pt>
                      <c:pt idx="40">
                        <c:v>2040</c:v>
                      </c:pt>
                      <c:pt idx="41">
                        <c:v>2041</c:v>
                      </c:pt>
                      <c:pt idx="42">
                        <c:v>2042</c:v>
                      </c:pt>
                      <c:pt idx="43">
                        <c:v>2043</c:v>
                      </c:pt>
                      <c:pt idx="44">
                        <c:v>2044</c:v>
                      </c:pt>
                      <c:pt idx="45">
                        <c:v>2045</c:v>
                      </c:pt>
                      <c:pt idx="46">
                        <c:v>2046</c:v>
                      </c:pt>
                      <c:pt idx="47">
                        <c:v>2047</c:v>
                      </c:pt>
                      <c:pt idx="48">
                        <c:v>2048</c:v>
                      </c:pt>
                      <c:pt idx="49">
                        <c:v>2049</c:v>
                      </c:pt>
                      <c:pt idx="50">
                        <c:v>2050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8'!$C$81:$BA$81</c15:sqref>
                        </c15:formulaRef>
                      </c:ext>
                    </c:extLst>
                    <c:numCache>
                      <c:formatCode>#,##0.00</c:formatCode>
                      <c:ptCount val="51"/>
                      <c:pt idx="0">
                        <c:v>26.049143000000001</c:v>
                      </c:pt>
                      <c:pt idx="1">
                        <c:v>25.758496999999998</c:v>
                      </c:pt>
                      <c:pt idx="2">
                        <c:v>26.382211999999999</c:v>
                      </c:pt>
                      <c:pt idx="3">
                        <c:v>26.488823</c:v>
                      </c:pt>
                      <c:pt idx="4">
                        <c:v>27.550425000000001</c:v>
                      </c:pt>
                      <c:pt idx="5">
                        <c:v>27.971136000000001</c:v>
                      </c:pt>
                      <c:pt idx="6">
                        <c:v>28.468921999999999</c:v>
                      </c:pt>
                      <c:pt idx="7">
                        <c:v>28.591536000000001</c:v>
                      </c:pt>
                      <c:pt idx="8">
                        <c:v>27.231815000000001</c:v>
                      </c:pt>
                      <c:pt idx="9">
                        <c:v>26.601488</c:v>
                      </c:pt>
                      <c:pt idx="10">
                        <c:v>27.116558000000001</c:v>
                      </c:pt>
                      <c:pt idx="11">
                        <c:v>26.768532</c:v>
                      </c:pt>
                      <c:pt idx="12">
                        <c:v>26.242165</c:v>
                      </c:pt>
                      <c:pt idx="13">
                        <c:v>26.513290000000001</c:v>
                      </c:pt>
                      <c:pt idx="14">
                        <c:v>26.947336</c:v>
                      </c:pt>
                      <c:pt idx="15">
                        <c:v>27.323194999999998</c:v>
                      </c:pt>
                      <c:pt idx="16">
                        <c:v>27.843399000000002</c:v>
                      </c:pt>
                      <c:pt idx="17">
                        <c:v>28.038036000000002</c:v>
                      </c:pt>
                      <c:pt idx="18">
                        <c:v>28.554936999999999</c:v>
                      </c:pt>
                      <c:pt idx="19">
                        <c:v>28.600483000000001</c:v>
                      </c:pt>
                      <c:pt idx="20">
                        <c:v>24.504593</c:v>
                      </c:pt>
                      <c:pt idx="21">
                        <c:v>27.204346000000001</c:v>
                      </c:pt>
                      <c:pt idx="22">
                        <c:v>28.153611999999999</c:v>
                      </c:pt>
                      <c:pt idx="23">
                        <c:v>28.52055</c:v>
                      </c:pt>
                      <c:pt idx="24">
                        <c:v>28.437428000000001</c:v>
                      </c:pt>
                      <c:pt idx="25">
                        <c:v>28.388304000000002</c:v>
                      </c:pt>
                      <c:pt idx="26">
                        <c:v>28.410506999999999</c:v>
                      </c:pt>
                      <c:pt idx="27">
                        <c:v>28.379967000000001</c:v>
                      </c:pt>
                      <c:pt idx="28">
                        <c:v>28.274823999999999</c:v>
                      </c:pt>
                      <c:pt idx="29">
                        <c:v>28.180202000000001</c:v>
                      </c:pt>
                      <c:pt idx="30">
                        <c:v>28.095970000000001</c:v>
                      </c:pt>
                      <c:pt idx="31">
                        <c:v>28.016774999999999</c:v>
                      </c:pt>
                      <c:pt idx="32">
                        <c:v>27.943128999999999</c:v>
                      </c:pt>
                      <c:pt idx="33">
                        <c:v>27.902237</c:v>
                      </c:pt>
                      <c:pt idx="34">
                        <c:v>27.882576</c:v>
                      </c:pt>
                      <c:pt idx="35">
                        <c:v>27.896397</c:v>
                      </c:pt>
                      <c:pt idx="36">
                        <c:v>27.900587000000002</c:v>
                      </c:pt>
                      <c:pt idx="37">
                        <c:v>27.964109000000001</c:v>
                      </c:pt>
                      <c:pt idx="38">
                        <c:v>28.047985000000001</c:v>
                      </c:pt>
                      <c:pt idx="39">
                        <c:v>28.134336000000001</c:v>
                      </c:pt>
                      <c:pt idx="40">
                        <c:v>28.261724000000001</c:v>
                      </c:pt>
                      <c:pt idx="41">
                        <c:v>28.401997000000001</c:v>
                      </c:pt>
                      <c:pt idx="42">
                        <c:v>28.543623</c:v>
                      </c:pt>
                      <c:pt idx="43">
                        <c:v>28.691534000000001</c:v>
                      </c:pt>
                      <c:pt idx="44">
                        <c:v>28.862739999999999</c:v>
                      </c:pt>
                      <c:pt idx="45">
                        <c:v>29.046633</c:v>
                      </c:pt>
                      <c:pt idx="46">
                        <c:v>29.290711999999999</c:v>
                      </c:pt>
                      <c:pt idx="47">
                        <c:v>29.526506000000001</c:v>
                      </c:pt>
                      <c:pt idx="48">
                        <c:v>29.813013000000002</c:v>
                      </c:pt>
                      <c:pt idx="49">
                        <c:v>30.104991999999999</c:v>
                      </c:pt>
                      <c:pt idx="50">
                        <c:v>30.436245</c:v>
                      </c:pt>
                    </c:numCache>
                  </c:numRef>
                </c:val>
                <c:smooth val="0"/>
              </c15:ser>
            </c15:filteredLineSeries>
          </c:ext>
        </c:extLst>
      </c:lineChart>
      <c:catAx>
        <c:axId val="-12808505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1280847328"/>
        <c:crosses val="autoZero"/>
        <c:auto val="1"/>
        <c:lblAlgn val="ctr"/>
        <c:lblOffset val="100"/>
        <c:tickLblSkip val="5"/>
        <c:tickMarkSkip val="5"/>
        <c:noMultiLvlLbl val="0"/>
      </c:catAx>
      <c:valAx>
        <c:axId val="-1280847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low"/>
        <c:spPr>
          <a:noFill/>
          <a:ln w="22225">
            <a:solidFill>
              <a:schemeClr val="accent3"/>
            </a:solidFill>
            <a:prstDash val="lgDash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1280850592"/>
        <c:crossesAt val="23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  <c:userShapes r:id="rId5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257217847769035E-2"/>
          <c:y val="0.16078193350831146"/>
          <c:w val="0.65729950422863803"/>
          <c:h val="0.74629046369203844"/>
        </c:manualLayout>
      </c:layout>
      <c:areaChart>
        <c:grouping val="stacked"/>
        <c:varyColors val="0"/>
        <c:ser>
          <c:idx val="13"/>
          <c:order val="13"/>
          <c:tx>
            <c:strRef>
              <c:f>Sheet1!$O$1</c:f>
              <c:strCache>
                <c:ptCount val="1"/>
                <c:pt idx="0">
                  <c:v>Minimum</c:v>
                </c:pt>
              </c:strCache>
            </c:strRef>
          </c:tx>
          <c:spPr>
            <a:noFill/>
            <a:ln>
              <a:noFill/>
            </a:ln>
            <a:effectLst/>
          </c:spPr>
          <c:cat>
            <c:strRef>
              <c:f>Sheet1!$A$2:$A$37</c:f>
              <c:strCache>
                <c:ptCount val="3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  <c:pt idx="21">
                  <c:v>2036</c:v>
                </c:pt>
                <c:pt idx="22">
                  <c:v>2037</c:v>
                </c:pt>
                <c:pt idx="23">
                  <c:v>2038</c:v>
                </c:pt>
                <c:pt idx="24">
                  <c:v>2039</c:v>
                </c:pt>
                <c:pt idx="25">
                  <c:v>2040</c:v>
                </c:pt>
                <c:pt idx="26">
                  <c:v>2041</c:v>
                </c:pt>
                <c:pt idx="27">
                  <c:v>2042</c:v>
                </c:pt>
                <c:pt idx="28">
                  <c:v>2043</c:v>
                </c:pt>
                <c:pt idx="29">
                  <c:v>2044</c:v>
                </c:pt>
                <c:pt idx="30">
                  <c:v>2045</c:v>
                </c:pt>
                <c:pt idx="31">
                  <c:v>2046</c:v>
                </c:pt>
                <c:pt idx="32">
                  <c:v>2047</c:v>
                </c:pt>
                <c:pt idx="33">
                  <c:v>2048</c:v>
                </c:pt>
                <c:pt idx="34">
                  <c:v>2049</c:v>
                </c:pt>
                <c:pt idx="35">
                  <c:v>2050</c:v>
                </c:pt>
              </c:strCache>
            </c:strRef>
          </c:cat>
          <c:val>
            <c:numRef>
              <c:f>Sheet1!$O$2:$O$37</c:f>
              <c:numCache>
                <c:formatCode>General</c:formatCode>
                <c:ptCount val="36"/>
                <c:pt idx="0">
                  <c:v>101.555702</c:v>
                </c:pt>
                <c:pt idx="1">
                  <c:v>99.500122000000005</c:v>
                </c:pt>
                <c:pt idx="2">
                  <c:v>98.407050999999996</c:v>
                </c:pt>
                <c:pt idx="3">
                  <c:v>102.68411999999999</c:v>
                </c:pt>
                <c:pt idx="4">
                  <c:v>100.875038</c:v>
                </c:pt>
                <c:pt idx="5">
                  <c:v>92.873703000000006</c:v>
                </c:pt>
                <c:pt idx="6">
                  <c:v>95.001648000000003</c:v>
                </c:pt>
                <c:pt idx="7">
                  <c:v>96.516434000000004</c:v>
                </c:pt>
                <c:pt idx="8">
                  <c:v>94.863242999999997</c:v>
                </c:pt>
                <c:pt idx="9">
                  <c:v>92.770065000000002</c:v>
                </c:pt>
                <c:pt idx="10">
                  <c:v>90.876143999999996</c:v>
                </c:pt>
                <c:pt idx="11">
                  <c:v>89.734206999999998</c:v>
                </c:pt>
                <c:pt idx="12">
                  <c:v>88.638724999999994</c:v>
                </c:pt>
                <c:pt idx="13">
                  <c:v>88.097733000000005</c:v>
                </c:pt>
                <c:pt idx="14">
                  <c:v>87.357558999999995</c:v>
                </c:pt>
                <c:pt idx="15">
                  <c:v>86.564034000000007</c:v>
                </c:pt>
                <c:pt idx="16">
                  <c:v>85.768874999999994</c:v>
                </c:pt>
                <c:pt idx="17">
                  <c:v>84.968795999999998</c:v>
                </c:pt>
                <c:pt idx="18">
                  <c:v>84.100464000000002</c:v>
                </c:pt>
                <c:pt idx="19">
                  <c:v>83.305183</c:v>
                </c:pt>
                <c:pt idx="20">
                  <c:v>82.565567000000001</c:v>
                </c:pt>
                <c:pt idx="21">
                  <c:v>81.911368999999993</c:v>
                </c:pt>
                <c:pt idx="22">
                  <c:v>81.301895000000002</c:v>
                </c:pt>
                <c:pt idx="23">
                  <c:v>80.686211</c:v>
                </c:pt>
                <c:pt idx="24">
                  <c:v>80.060851999999997</c:v>
                </c:pt>
                <c:pt idx="25">
                  <c:v>79.490577999999999</c:v>
                </c:pt>
                <c:pt idx="26">
                  <c:v>79.027252000000004</c:v>
                </c:pt>
                <c:pt idx="27">
                  <c:v>78.594391000000002</c:v>
                </c:pt>
                <c:pt idx="28">
                  <c:v>78.236603000000002</c:v>
                </c:pt>
                <c:pt idx="29">
                  <c:v>77.867249000000001</c:v>
                </c:pt>
                <c:pt idx="30">
                  <c:v>77.547386000000003</c:v>
                </c:pt>
                <c:pt idx="31">
                  <c:v>77.177841000000001</c:v>
                </c:pt>
                <c:pt idx="32">
                  <c:v>76.850586000000007</c:v>
                </c:pt>
                <c:pt idx="33">
                  <c:v>76.521263000000005</c:v>
                </c:pt>
                <c:pt idx="34">
                  <c:v>76.154510000000002</c:v>
                </c:pt>
                <c:pt idx="35">
                  <c:v>75.784690999999995</c:v>
                </c:pt>
              </c:numCache>
            </c:numRef>
          </c:val>
        </c:ser>
        <c:ser>
          <c:idx val="14"/>
          <c:order val="14"/>
          <c:tx>
            <c:strRef>
              <c:f>Sheet1!$P$1</c:f>
              <c:strCache>
                <c:ptCount val="1"/>
                <c:pt idx="0">
                  <c:v>Difference</c:v>
                </c:pt>
              </c:strCache>
            </c:strRef>
          </c:tx>
          <c:spPr>
            <a:solidFill>
              <a:srgbClr val="D9D9D9"/>
            </a:solidFill>
            <a:ln>
              <a:noFill/>
            </a:ln>
            <a:effectLst/>
          </c:spPr>
          <c:cat>
            <c:strRef>
              <c:f>Sheet1!$A$2:$A$37</c:f>
              <c:strCache>
                <c:ptCount val="3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  <c:pt idx="21">
                  <c:v>2036</c:v>
                </c:pt>
                <c:pt idx="22">
                  <c:v>2037</c:v>
                </c:pt>
                <c:pt idx="23">
                  <c:v>2038</c:v>
                </c:pt>
                <c:pt idx="24">
                  <c:v>2039</c:v>
                </c:pt>
                <c:pt idx="25">
                  <c:v>2040</c:v>
                </c:pt>
                <c:pt idx="26">
                  <c:v>2041</c:v>
                </c:pt>
                <c:pt idx="27">
                  <c:v>2042</c:v>
                </c:pt>
                <c:pt idx="28">
                  <c:v>2043</c:v>
                </c:pt>
                <c:pt idx="29">
                  <c:v>2044</c:v>
                </c:pt>
                <c:pt idx="30">
                  <c:v>2045</c:v>
                </c:pt>
                <c:pt idx="31">
                  <c:v>2046</c:v>
                </c:pt>
                <c:pt idx="32">
                  <c:v>2047</c:v>
                </c:pt>
                <c:pt idx="33">
                  <c:v>2048</c:v>
                </c:pt>
                <c:pt idx="34">
                  <c:v>2049</c:v>
                </c:pt>
                <c:pt idx="35">
                  <c:v>2050</c:v>
                </c:pt>
              </c:strCache>
            </c:strRef>
          </c:cat>
          <c:val>
            <c:numRef>
              <c:f>Sheet1!$P$2:$P$37</c:f>
              <c:numCache>
                <c:formatCode>General</c:formatCode>
                <c:ptCount val="3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5.2949999999896136E-3</c:v>
                </c:pt>
                <c:pt idx="8">
                  <c:v>0.11679100000000631</c:v>
                </c:pt>
                <c:pt idx="9">
                  <c:v>0.53887999999999181</c:v>
                </c:pt>
                <c:pt idx="10">
                  <c:v>1.8552099999999996</c:v>
                </c:pt>
                <c:pt idx="11">
                  <c:v>2.5272070000000042</c:v>
                </c:pt>
                <c:pt idx="12">
                  <c:v>2.8576430000000101</c:v>
                </c:pt>
                <c:pt idx="13">
                  <c:v>2.9598379999999906</c:v>
                </c:pt>
                <c:pt idx="14">
                  <c:v>3.0147480000000115</c:v>
                </c:pt>
                <c:pt idx="15">
                  <c:v>2.9427939999999921</c:v>
                </c:pt>
                <c:pt idx="16">
                  <c:v>2.9083560000000119</c:v>
                </c:pt>
                <c:pt idx="17">
                  <c:v>2.9427409999999981</c:v>
                </c:pt>
                <c:pt idx="18">
                  <c:v>2.9748149999999924</c:v>
                </c:pt>
                <c:pt idx="19">
                  <c:v>3.0118109999999945</c:v>
                </c:pt>
                <c:pt idx="20">
                  <c:v>3.1050719999999927</c:v>
                </c:pt>
                <c:pt idx="21">
                  <c:v>3.1892930000000064</c:v>
                </c:pt>
                <c:pt idx="22">
                  <c:v>3.2115629999999982</c:v>
                </c:pt>
                <c:pt idx="23">
                  <c:v>3.1692120000000017</c:v>
                </c:pt>
                <c:pt idx="24">
                  <c:v>3.1234440000000063</c:v>
                </c:pt>
                <c:pt idx="25">
                  <c:v>3.1422120000000007</c:v>
                </c:pt>
                <c:pt idx="26">
                  <c:v>3.1659619999999933</c:v>
                </c:pt>
                <c:pt idx="27">
                  <c:v>3.2468789999999927</c:v>
                </c:pt>
                <c:pt idx="28">
                  <c:v>3.2988129999999956</c:v>
                </c:pt>
                <c:pt idx="29">
                  <c:v>3.3329159999999973</c:v>
                </c:pt>
                <c:pt idx="30">
                  <c:v>3.348786000000004</c:v>
                </c:pt>
                <c:pt idx="31">
                  <c:v>3.4066700000000054</c:v>
                </c:pt>
                <c:pt idx="32">
                  <c:v>3.4532009999999929</c:v>
                </c:pt>
                <c:pt idx="33">
                  <c:v>3.510436999999996</c:v>
                </c:pt>
                <c:pt idx="34">
                  <c:v>3.6087799999999959</c:v>
                </c:pt>
                <c:pt idx="35">
                  <c:v>3.7549740000000043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278551232"/>
        <c:axId val="-1278561568"/>
      </c:areaChart>
      <c:lineChart>
        <c:grouping val="standard"/>
        <c:varyColors val="0"/>
        <c:ser>
          <c:idx val="2"/>
          <c:order val="0"/>
          <c:tx>
            <c:strRef>
              <c:f>Sheet1!$C$1</c:f>
              <c:strCache>
                <c:ptCount val="1"/>
                <c:pt idx="0">
                  <c:v>High macro</c:v>
                </c:pt>
              </c:strCache>
            </c:strRef>
          </c:tx>
          <c:spPr>
            <a:ln w="22225" cap="rnd">
              <a:noFill/>
              <a:round/>
            </a:ln>
            <a:effectLst/>
          </c:spPr>
          <c:marker>
            <c:symbol val="none"/>
          </c:marker>
          <c:cat>
            <c:strRef>
              <c:f>Sheet1!$A$2:$A$37</c:f>
              <c:strCache>
                <c:ptCount val="3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  <c:pt idx="21">
                  <c:v>2036</c:v>
                </c:pt>
                <c:pt idx="22">
                  <c:v>2037</c:v>
                </c:pt>
                <c:pt idx="23">
                  <c:v>2038</c:v>
                </c:pt>
                <c:pt idx="24">
                  <c:v>2039</c:v>
                </c:pt>
                <c:pt idx="25">
                  <c:v>2040</c:v>
                </c:pt>
                <c:pt idx="26">
                  <c:v>2041</c:v>
                </c:pt>
                <c:pt idx="27">
                  <c:v>2042</c:v>
                </c:pt>
                <c:pt idx="28">
                  <c:v>2043</c:v>
                </c:pt>
                <c:pt idx="29">
                  <c:v>2044</c:v>
                </c:pt>
                <c:pt idx="30">
                  <c:v>2045</c:v>
                </c:pt>
                <c:pt idx="31">
                  <c:v>2046</c:v>
                </c:pt>
                <c:pt idx="32">
                  <c:v>2047</c:v>
                </c:pt>
                <c:pt idx="33">
                  <c:v>2048</c:v>
                </c:pt>
                <c:pt idx="34">
                  <c:v>2049</c:v>
                </c:pt>
                <c:pt idx="35">
                  <c:v>2050</c:v>
                </c:pt>
              </c:strCache>
            </c:strRef>
          </c:cat>
          <c:val>
            <c:numRef>
              <c:f>Sheet1!$C$2:$C$37</c:f>
              <c:numCache>
                <c:formatCode>General</c:formatCode>
                <c:ptCount val="36"/>
                <c:pt idx="0">
                  <c:v>101.555702</c:v>
                </c:pt>
                <c:pt idx="1">
                  <c:v>99.500122000000005</c:v>
                </c:pt>
                <c:pt idx="2">
                  <c:v>98.407050999999996</c:v>
                </c:pt>
                <c:pt idx="3">
                  <c:v>102.68411999999999</c:v>
                </c:pt>
                <c:pt idx="4">
                  <c:v>100.875038</c:v>
                </c:pt>
                <c:pt idx="5">
                  <c:v>92.873703000000006</c:v>
                </c:pt>
                <c:pt idx="6">
                  <c:v>95.001648000000003</c:v>
                </c:pt>
                <c:pt idx="7">
                  <c:v>96.518294999999995</c:v>
                </c:pt>
                <c:pt idx="8">
                  <c:v>94.896614</c:v>
                </c:pt>
                <c:pt idx="9">
                  <c:v>92.867226000000002</c:v>
                </c:pt>
                <c:pt idx="10">
                  <c:v>92.038712000000004</c:v>
                </c:pt>
                <c:pt idx="11">
                  <c:v>91.420799000000002</c:v>
                </c:pt>
                <c:pt idx="12">
                  <c:v>90.602180000000004</c:v>
                </c:pt>
                <c:pt idx="13">
                  <c:v>90.123558000000003</c:v>
                </c:pt>
                <c:pt idx="14">
                  <c:v>89.437995999999998</c:v>
                </c:pt>
                <c:pt idx="15">
                  <c:v>88.628151000000003</c:v>
                </c:pt>
                <c:pt idx="16">
                  <c:v>87.776893999999999</c:v>
                </c:pt>
                <c:pt idx="17">
                  <c:v>86.952820000000003</c:v>
                </c:pt>
                <c:pt idx="18">
                  <c:v>86.053550999999999</c:v>
                </c:pt>
                <c:pt idx="19">
                  <c:v>85.242226000000002</c:v>
                </c:pt>
                <c:pt idx="20">
                  <c:v>84.567749000000006</c:v>
                </c:pt>
                <c:pt idx="21">
                  <c:v>83.945480000000003</c:v>
                </c:pt>
                <c:pt idx="22">
                  <c:v>83.216660000000005</c:v>
                </c:pt>
                <c:pt idx="23">
                  <c:v>82.481430000000003</c:v>
                </c:pt>
                <c:pt idx="24">
                  <c:v>81.809028999999995</c:v>
                </c:pt>
                <c:pt idx="25">
                  <c:v>81.241341000000006</c:v>
                </c:pt>
                <c:pt idx="26">
                  <c:v>80.737494999999996</c:v>
                </c:pt>
                <c:pt idx="27">
                  <c:v>80.311706999999998</c:v>
                </c:pt>
                <c:pt idx="28">
                  <c:v>79.974204999999998</c:v>
                </c:pt>
                <c:pt idx="29">
                  <c:v>79.683464000000001</c:v>
                </c:pt>
                <c:pt idx="30">
                  <c:v>79.384377000000001</c:v>
                </c:pt>
                <c:pt idx="31">
                  <c:v>79.021193999999994</c:v>
                </c:pt>
                <c:pt idx="32">
                  <c:v>78.680015999999995</c:v>
                </c:pt>
                <c:pt idx="33">
                  <c:v>78.349968000000004</c:v>
                </c:pt>
                <c:pt idx="34">
                  <c:v>78.071526000000006</c:v>
                </c:pt>
                <c:pt idx="35">
                  <c:v>77.837845000000002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Sheet1!$D$1</c:f>
              <c:strCache>
                <c:ptCount val="1"/>
                <c:pt idx="0">
                  <c:v>Low macro</c:v>
                </c:pt>
              </c:strCache>
            </c:strRef>
          </c:tx>
          <c:spPr>
            <a:ln w="22225" cap="rnd">
              <a:noFill/>
              <a:round/>
            </a:ln>
            <a:effectLst/>
          </c:spPr>
          <c:marker>
            <c:symbol val="none"/>
          </c:marker>
          <c:cat>
            <c:strRef>
              <c:f>Sheet1!$A$2:$A$37</c:f>
              <c:strCache>
                <c:ptCount val="3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  <c:pt idx="21">
                  <c:v>2036</c:v>
                </c:pt>
                <c:pt idx="22">
                  <c:v>2037</c:v>
                </c:pt>
                <c:pt idx="23">
                  <c:v>2038</c:v>
                </c:pt>
                <c:pt idx="24">
                  <c:v>2039</c:v>
                </c:pt>
                <c:pt idx="25">
                  <c:v>2040</c:v>
                </c:pt>
                <c:pt idx="26">
                  <c:v>2041</c:v>
                </c:pt>
                <c:pt idx="27">
                  <c:v>2042</c:v>
                </c:pt>
                <c:pt idx="28">
                  <c:v>2043</c:v>
                </c:pt>
                <c:pt idx="29">
                  <c:v>2044</c:v>
                </c:pt>
                <c:pt idx="30">
                  <c:v>2045</c:v>
                </c:pt>
                <c:pt idx="31">
                  <c:v>2046</c:v>
                </c:pt>
                <c:pt idx="32">
                  <c:v>2047</c:v>
                </c:pt>
                <c:pt idx="33">
                  <c:v>2048</c:v>
                </c:pt>
                <c:pt idx="34">
                  <c:v>2049</c:v>
                </c:pt>
                <c:pt idx="35">
                  <c:v>2050</c:v>
                </c:pt>
              </c:strCache>
            </c:strRef>
          </c:cat>
          <c:val>
            <c:numRef>
              <c:f>Sheet1!$D$2:$D$37</c:f>
              <c:numCache>
                <c:formatCode>General</c:formatCode>
                <c:ptCount val="36"/>
                <c:pt idx="0">
                  <c:v>101.555702</c:v>
                </c:pt>
                <c:pt idx="1">
                  <c:v>99.500122000000005</c:v>
                </c:pt>
                <c:pt idx="2">
                  <c:v>98.407050999999996</c:v>
                </c:pt>
                <c:pt idx="3">
                  <c:v>102.68411999999999</c:v>
                </c:pt>
                <c:pt idx="4">
                  <c:v>100.875038</c:v>
                </c:pt>
                <c:pt idx="5">
                  <c:v>92.873703000000006</c:v>
                </c:pt>
                <c:pt idx="6">
                  <c:v>95.001648000000003</c:v>
                </c:pt>
                <c:pt idx="7">
                  <c:v>96.521728999999993</c:v>
                </c:pt>
                <c:pt idx="8">
                  <c:v>94.892441000000005</c:v>
                </c:pt>
                <c:pt idx="9">
                  <c:v>93.035835000000006</c:v>
                </c:pt>
                <c:pt idx="10">
                  <c:v>92.360534999999999</c:v>
                </c:pt>
                <c:pt idx="11">
                  <c:v>91.863983000000005</c:v>
                </c:pt>
                <c:pt idx="12">
                  <c:v>91.127837999999997</c:v>
                </c:pt>
                <c:pt idx="13">
                  <c:v>90.702988000000005</c:v>
                </c:pt>
                <c:pt idx="14">
                  <c:v>90.075774999999993</c:v>
                </c:pt>
                <c:pt idx="15">
                  <c:v>89.312218000000001</c:v>
                </c:pt>
                <c:pt idx="16">
                  <c:v>88.545029</c:v>
                </c:pt>
                <c:pt idx="17">
                  <c:v>87.794517999999997</c:v>
                </c:pt>
                <c:pt idx="18">
                  <c:v>86.943946999999994</c:v>
                </c:pt>
                <c:pt idx="19">
                  <c:v>86.144295</c:v>
                </c:pt>
                <c:pt idx="20">
                  <c:v>85.433266000000003</c:v>
                </c:pt>
                <c:pt idx="21">
                  <c:v>84.776176000000007</c:v>
                </c:pt>
                <c:pt idx="22">
                  <c:v>84.174805000000006</c:v>
                </c:pt>
                <c:pt idx="23">
                  <c:v>83.575607000000005</c:v>
                </c:pt>
                <c:pt idx="24">
                  <c:v>82.999054000000001</c:v>
                </c:pt>
                <c:pt idx="25">
                  <c:v>82.436615000000003</c:v>
                </c:pt>
                <c:pt idx="26">
                  <c:v>81.979812999999993</c:v>
                </c:pt>
                <c:pt idx="27">
                  <c:v>81.577590999999998</c:v>
                </c:pt>
                <c:pt idx="28">
                  <c:v>81.258376999999996</c:v>
                </c:pt>
                <c:pt idx="29">
                  <c:v>80.943138000000005</c:v>
                </c:pt>
                <c:pt idx="30">
                  <c:v>80.643546999999998</c:v>
                </c:pt>
                <c:pt idx="31">
                  <c:v>80.325142</c:v>
                </c:pt>
                <c:pt idx="32">
                  <c:v>80.018378999999996</c:v>
                </c:pt>
                <c:pt idx="33">
                  <c:v>79.757323999999997</c:v>
                </c:pt>
                <c:pt idx="34">
                  <c:v>79.510536000000002</c:v>
                </c:pt>
                <c:pt idx="35">
                  <c:v>79.267960000000002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Sheet1!$E$1</c:f>
              <c:strCache>
                <c:ptCount val="1"/>
                <c:pt idx="0">
                  <c:v>High price</c:v>
                </c:pt>
              </c:strCache>
            </c:strRef>
          </c:tx>
          <c:spPr>
            <a:ln w="22225" cap="rnd">
              <a:noFill/>
              <a:round/>
            </a:ln>
            <a:effectLst/>
          </c:spPr>
          <c:marker>
            <c:symbol val="none"/>
          </c:marker>
          <c:cat>
            <c:strRef>
              <c:f>Sheet1!$A$2:$A$37</c:f>
              <c:strCache>
                <c:ptCount val="3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  <c:pt idx="21">
                  <c:v>2036</c:v>
                </c:pt>
                <c:pt idx="22">
                  <c:v>2037</c:v>
                </c:pt>
                <c:pt idx="23">
                  <c:v>2038</c:v>
                </c:pt>
                <c:pt idx="24">
                  <c:v>2039</c:v>
                </c:pt>
                <c:pt idx="25">
                  <c:v>2040</c:v>
                </c:pt>
                <c:pt idx="26">
                  <c:v>2041</c:v>
                </c:pt>
                <c:pt idx="27">
                  <c:v>2042</c:v>
                </c:pt>
                <c:pt idx="28">
                  <c:v>2043</c:v>
                </c:pt>
                <c:pt idx="29">
                  <c:v>2044</c:v>
                </c:pt>
                <c:pt idx="30">
                  <c:v>2045</c:v>
                </c:pt>
                <c:pt idx="31">
                  <c:v>2046</c:v>
                </c:pt>
                <c:pt idx="32">
                  <c:v>2047</c:v>
                </c:pt>
                <c:pt idx="33">
                  <c:v>2048</c:v>
                </c:pt>
                <c:pt idx="34">
                  <c:v>2049</c:v>
                </c:pt>
                <c:pt idx="35">
                  <c:v>2050</c:v>
                </c:pt>
              </c:strCache>
            </c:strRef>
          </c:cat>
          <c:val>
            <c:numRef>
              <c:f>Sheet1!$E$2:$E$37</c:f>
              <c:numCache>
                <c:formatCode>General</c:formatCode>
                <c:ptCount val="36"/>
                <c:pt idx="0">
                  <c:v>101.555702</c:v>
                </c:pt>
                <c:pt idx="1">
                  <c:v>99.500122000000005</c:v>
                </c:pt>
                <c:pt idx="2">
                  <c:v>98.407050999999996</c:v>
                </c:pt>
                <c:pt idx="3">
                  <c:v>102.68411999999999</c:v>
                </c:pt>
                <c:pt idx="4">
                  <c:v>100.875038</c:v>
                </c:pt>
                <c:pt idx="5">
                  <c:v>92.873703000000006</c:v>
                </c:pt>
                <c:pt idx="6">
                  <c:v>95.001648000000003</c:v>
                </c:pt>
                <c:pt idx="7">
                  <c:v>96.519431999999995</c:v>
                </c:pt>
                <c:pt idx="8">
                  <c:v>94.863242999999997</c:v>
                </c:pt>
                <c:pt idx="9">
                  <c:v>92.770065000000002</c:v>
                </c:pt>
                <c:pt idx="10">
                  <c:v>91.942977999999997</c:v>
                </c:pt>
                <c:pt idx="11">
                  <c:v>91.598122000000004</c:v>
                </c:pt>
                <c:pt idx="12">
                  <c:v>91.020599000000004</c:v>
                </c:pt>
                <c:pt idx="13">
                  <c:v>90.766754000000006</c:v>
                </c:pt>
                <c:pt idx="14">
                  <c:v>90.206115999999994</c:v>
                </c:pt>
                <c:pt idx="15">
                  <c:v>89.456260999999998</c:v>
                </c:pt>
                <c:pt idx="16">
                  <c:v>88.677231000000006</c:v>
                </c:pt>
                <c:pt idx="17">
                  <c:v>87.911536999999996</c:v>
                </c:pt>
                <c:pt idx="18">
                  <c:v>87.075278999999995</c:v>
                </c:pt>
                <c:pt idx="19">
                  <c:v>86.291183000000004</c:v>
                </c:pt>
                <c:pt idx="20">
                  <c:v>85.562781999999999</c:v>
                </c:pt>
                <c:pt idx="21">
                  <c:v>84.829223999999996</c:v>
                </c:pt>
                <c:pt idx="22">
                  <c:v>84.069427000000005</c:v>
                </c:pt>
                <c:pt idx="23">
                  <c:v>83.329505999999995</c:v>
                </c:pt>
                <c:pt idx="24">
                  <c:v>82.618697999999995</c:v>
                </c:pt>
                <c:pt idx="25">
                  <c:v>81.966728000000003</c:v>
                </c:pt>
                <c:pt idx="26">
                  <c:v>81.320892000000001</c:v>
                </c:pt>
                <c:pt idx="27">
                  <c:v>80.760101000000006</c:v>
                </c:pt>
                <c:pt idx="28">
                  <c:v>80.313254999999998</c:v>
                </c:pt>
                <c:pt idx="29">
                  <c:v>79.870857000000001</c:v>
                </c:pt>
                <c:pt idx="30">
                  <c:v>79.443871000000001</c:v>
                </c:pt>
                <c:pt idx="31">
                  <c:v>79.051772999999997</c:v>
                </c:pt>
                <c:pt idx="32">
                  <c:v>78.692757</c:v>
                </c:pt>
                <c:pt idx="33">
                  <c:v>78.368827999999993</c:v>
                </c:pt>
                <c:pt idx="34">
                  <c:v>78.053985999999995</c:v>
                </c:pt>
                <c:pt idx="35">
                  <c:v>77.749106999999995</c:v>
                </c:pt>
              </c:numCache>
            </c:numRef>
          </c:val>
          <c:smooth val="0"/>
        </c:ser>
        <c:ser>
          <c:idx val="4"/>
          <c:order val="3"/>
          <c:tx>
            <c:strRef>
              <c:f>Sheet1!$F$1</c:f>
              <c:strCache>
                <c:ptCount val="1"/>
                <c:pt idx="0">
                  <c:v>Low price</c:v>
                </c:pt>
              </c:strCache>
            </c:strRef>
          </c:tx>
          <c:spPr>
            <a:ln w="22225" cap="rnd">
              <a:noFill/>
              <a:round/>
            </a:ln>
            <a:effectLst/>
          </c:spPr>
          <c:marker>
            <c:symbol val="none"/>
          </c:marker>
          <c:cat>
            <c:strRef>
              <c:f>Sheet1!$A$2:$A$37</c:f>
              <c:strCache>
                <c:ptCount val="3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  <c:pt idx="21">
                  <c:v>2036</c:v>
                </c:pt>
                <c:pt idx="22">
                  <c:v>2037</c:v>
                </c:pt>
                <c:pt idx="23">
                  <c:v>2038</c:v>
                </c:pt>
                <c:pt idx="24">
                  <c:v>2039</c:v>
                </c:pt>
                <c:pt idx="25">
                  <c:v>2040</c:v>
                </c:pt>
                <c:pt idx="26">
                  <c:v>2041</c:v>
                </c:pt>
                <c:pt idx="27">
                  <c:v>2042</c:v>
                </c:pt>
                <c:pt idx="28">
                  <c:v>2043</c:v>
                </c:pt>
                <c:pt idx="29">
                  <c:v>2044</c:v>
                </c:pt>
                <c:pt idx="30">
                  <c:v>2045</c:v>
                </c:pt>
                <c:pt idx="31">
                  <c:v>2046</c:v>
                </c:pt>
                <c:pt idx="32">
                  <c:v>2047</c:v>
                </c:pt>
                <c:pt idx="33">
                  <c:v>2048</c:v>
                </c:pt>
                <c:pt idx="34">
                  <c:v>2049</c:v>
                </c:pt>
                <c:pt idx="35">
                  <c:v>2050</c:v>
                </c:pt>
              </c:strCache>
            </c:strRef>
          </c:cat>
          <c:val>
            <c:numRef>
              <c:f>Sheet1!$F$2:$F$37</c:f>
              <c:numCache>
                <c:formatCode>General</c:formatCode>
                <c:ptCount val="36"/>
                <c:pt idx="0">
                  <c:v>101.555702</c:v>
                </c:pt>
                <c:pt idx="1">
                  <c:v>99.500122000000005</c:v>
                </c:pt>
                <c:pt idx="2">
                  <c:v>98.407050999999996</c:v>
                </c:pt>
                <c:pt idx="3">
                  <c:v>102.68411999999999</c:v>
                </c:pt>
                <c:pt idx="4">
                  <c:v>100.875038</c:v>
                </c:pt>
                <c:pt idx="5">
                  <c:v>92.873703000000006</c:v>
                </c:pt>
                <c:pt idx="6">
                  <c:v>95.001648000000003</c:v>
                </c:pt>
                <c:pt idx="7">
                  <c:v>96.519081</c:v>
                </c:pt>
                <c:pt idx="8">
                  <c:v>94.980034000000003</c:v>
                </c:pt>
                <c:pt idx="9">
                  <c:v>93.308944999999994</c:v>
                </c:pt>
                <c:pt idx="10">
                  <c:v>92.661406999999997</c:v>
                </c:pt>
                <c:pt idx="11">
                  <c:v>91.975982999999999</c:v>
                </c:pt>
                <c:pt idx="12">
                  <c:v>91.124435000000005</c:v>
                </c:pt>
                <c:pt idx="13">
                  <c:v>90.553719000000001</c:v>
                </c:pt>
                <c:pt idx="14">
                  <c:v>89.831626999999997</c:v>
                </c:pt>
                <c:pt idx="15">
                  <c:v>88.996796000000003</c:v>
                </c:pt>
                <c:pt idx="16">
                  <c:v>88.169655000000006</c:v>
                </c:pt>
                <c:pt idx="17">
                  <c:v>87.384506000000002</c:v>
                </c:pt>
                <c:pt idx="18">
                  <c:v>86.575881999999993</c:v>
                </c:pt>
                <c:pt idx="19">
                  <c:v>85.856133</c:v>
                </c:pt>
                <c:pt idx="20">
                  <c:v>85.222610000000003</c:v>
                </c:pt>
                <c:pt idx="21">
                  <c:v>84.559334000000007</c:v>
                </c:pt>
                <c:pt idx="22">
                  <c:v>83.934394999999995</c:v>
                </c:pt>
                <c:pt idx="23">
                  <c:v>83.290131000000002</c:v>
                </c:pt>
                <c:pt idx="24">
                  <c:v>82.671700000000001</c:v>
                </c:pt>
                <c:pt idx="25">
                  <c:v>82.151756000000006</c:v>
                </c:pt>
                <c:pt idx="26">
                  <c:v>81.718376000000006</c:v>
                </c:pt>
                <c:pt idx="27">
                  <c:v>81.335708999999994</c:v>
                </c:pt>
                <c:pt idx="28">
                  <c:v>81.004279999999994</c:v>
                </c:pt>
                <c:pt idx="29">
                  <c:v>80.580582000000007</c:v>
                </c:pt>
                <c:pt idx="30">
                  <c:v>80.172424000000007</c:v>
                </c:pt>
                <c:pt idx="31">
                  <c:v>79.753731000000002</c:v>
                </c:pt>
                <c:pt idx="32">
                  <c:v>79.415801999999999</c:v>
                </c:pt>
                <c:pt idx="33">
                  <c:v>79.097083999999995</c:v>
                </c:pt>
                <c:pt idx="34">
                  <c:v>78.775208000000006</c:v>
                </c:pt>
                <c:pt idx="35">
                  <c:v>78.464432000000002</c:v>
                </c:pt>
              </c:numCache>
            </c:numRef>
          </c:val>
          <c:smooth val="0"/>
        </c:ser>
        <c:ser>
          <c:idx val="5"/>
          <c:order val="4"/>
          <c:tx>
            <c:strRef>
              <c:f>Sheet1!$G$1</c:f>
              <c:strCache>
                <c:ptCount val="1"/>
                <c:pt idx="0">
                  <c:v>High oil and gas supply</c:v>
                </c:pt>
              </c:strCache>
            </c:strRef>
          </c:tx>
          <c:spPr>
            <a:ln w="22225" cap="rnd">
              <a:solidFill>
                <a:srgbClr val="7F7F7F"/>
              </a:solidFill>
              <a:round/>
            </a:ln>
            <a:effectLst/>
          </c:spPr>
          <c:marker>
            <c:symbol val="none"/>
          </c:marker>
          <c:cat>
            <c:strRef>
              <c:f>Sheet1!$A$2:$A$37</c:f>
              <c:strCache>
                <c:ptCount val="3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  <c:pt idx="21">
                  <c:v>2036</c:v>
                </c:pt>
                <c:pt idx="22">
                  <c:v>2037</c:v>
                </c:pt>
                <c:pt idx="23">
                  <c:v>2038</c:v>
                </c:pt>
                <c:pt idx="24">
                  <c:v>2039</c:v>
                </c:pt>
                <c:pt idx="25">
                  <c:v>2040</c:v>
                </c:pt>
                <c:pt idx="26">
                  <c:v>2041</c:v>
                </c:pt>
                <c:pt idx="27">
                  <c:v>2042</c:v>
                </c:pt>
                <c:pt idx="28">
                  <c:v>2043</c:v>
                </c:pt>
                <c:pt idx="29">
                  <c:v>2044</c:v>
                </c:pt>
                <c:pt idx="30">
                  <c:v>2045</c:v>
                </c:pt>
                <c:pt idx="31">
                  <c:v>2046</c:v>
                </c:pt>
                <c:pt idx="32">
                  <c:v>2047</c:v>
                </c:pt>
                <c:pt idx="33">
                  <c:v>2048</c:v>
                </c:pt>
                <c:pt idx="34">
                  <c:v>2049</c:v>
                </c:pt>
                <c:pt idx="35">
                  <c:v>2050</c:v>
                </c:pt>
              </c:strCache>
            </c:strRef>
          </c:cat>
          <c:val>
            <c:numRef>
              <c:f>Sheet1!$G$2:$G$37</c:f>
              <c:numCache>
                <c:formatCode>General</c:formatCode>
                <c:ptCount val="36"/>
                <c:pt idx="0">
                  <c:v>101.555702</c:v>
                </c:pt>
                <c:pt idx="1">
                  <c:v>99.500122000000005</c:v>
                </c:pt>
                <c:pt idx="2">
                  <c:v>98.407050999999996</c:v>
                </c:pt>
                <c:pt idx="3">
                  <c:v>102.68411999999999</c:v>
                </c:pt>
                <c:pt idx="4">
                  <c:v>100.875038</c:v>
                </c:pt>
                <c:pt idx="5">
                  <c:v>92.873703000000006</c:v>
                </c:pt>
                <c:pt idx="6">
                  <c:v>95.001648000000003</c:v>
                </c:pt>
                <c:pt idx="7">
                  <c:v>96.518242000000001</c:v>
                </c:pt>
                <c:pt idx="8">
                  <c:v>94.916809000000001</c:v>
                </c:pt>
                <c:pt idx="9">
                  <c:v>93.087569999999999</c:v>
                </c:pt>
                <c:pt idx="10">
                  <c:v>92.731353999999996</c:v>
                </c:pt>
                <c:pt idx="11">
                  <c:v>92.261414000000002</c:v>
                </c:pt>
                <c:pt idx="12">
                  <c:v>91.496368000000004</c:v>
                </c:pt>
                <c:pt idx="13">
                  <c:v>91.057570999999996</c:v>
                </c:pt>
                <c:pt idx="14">
                  <c:v>90.372307000000006</c:v>
                </c:pt>
                <c:pt idx="15">
                  <c:v>89.506827999999999</c:v>
                </c:pt>
                <c:pt idx="16">
                  <c:v>88.644965999999997</c:v>
                </c:pt>
                <c:pt idx="17">
                  <c:v>87.854232999999994</c:v>
                </c:pt>
                <c:pt idx="18">
                  <c:v>87.037032999999994</c:v>
                </c:pt>
                <c:pt idx="19">
                  <c:v>86.298630000000003</c:v>
                </c:pt>
                <c:pt idx="20">
                  <c:v>85.670638999999994</c:v>
                </c:pt>
                <c:pt idx="21">
                  <c:v>85.100662</c:v>
                </c:pt>
                <c:pt idx="22">
                  <c:v>84.513458</c:v>
                </c:pt>
                <c:pt idx="23">
                  <c:v>83.855423000000002</c:v>
                </c:pt>
                <c:pt idx="24">
                  <c:v>83.184296000000003</c:v>
                </c:pt>
                <c:pt idx="25">
                  <c:v>82.63279</c:v>
                </c:pt>
                <c:pt idx="26">
                  <c:v>82.193213999999998</c:v>
                </c:pt>
                <c:pt idx="27">
                  <c:v>81.841269999999994</c:v>
                </c:pt>
                <c:pt idx="28">
                  <c:v>81.535415999999998</c:v>
                </c:pt>
                <c:pt idx="29">
                  <c:v>81.200164999999998</c:v>
                </c:pt>
                <c:pt idx="30">
                  <c:v>80.896172000000007</c:v>
                </c:pt>
                <c:pt idx="31">
                  <c:v>80.584511000000006</c:v>
                </c:pt>
                <c:pt idx="32">
                  <c:v>80.303787</c:v>
                </c:pt>
                <c:pt idx="33">
                  <c:v>80.031700000000001</c:v>
                </c:pt>
                <c:pt idx="34">
                  <c:v>79.763289999999998</c:v>
                </c:pt>
                <c:pt idx="35">
                  <c:v>79.539664999999999</c:v>
                </c:pt>
              </c:numCache>
            </c:numRef>
          </c:val>
          <c:smooth val="0"/>
        </c:ser>
        <c:ser>
          <c:idx val="6"/>
          <c:order val="5"/>
          <c:tx>
            <c:strRef>
              <c:f>Sheet1!$H$1</c:f>
              <c:strCache>
                <c:ptCount val="1"/>
                <c:pt idx="0">
                  <c:v>Low oil and gas supply</c:v>
                </c:pt>
              </c:strCache>
            </c:strRef>
          </c:tx>
          <c:spPr>
            <a:ln w="22225" cap="rnd">
              <a:solidFill>
                <a:srgbClr val="7F7F7F"/>
              </a:solidFill>
              <a:round/>
            </a:ln>
            <a:effectLst/>
          </c:spPr>
          <c:marker>
            <c:symbol val="none"/>
          </c:marker>
          <c:cat>
            <c:strRef>
              <c:f>Sheet1!$A$2:$A$37</c:f>
              <c:strCache>
                <c:ptCount val="3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  <c:pt idx="21">
                  <c:v>2036</c:v>
                </c:pt>
                <c:pt idx="22">
                  <c:v>2037</c:v>
                </c:pt>
                <c:pt idx="23">
                  <c:v>2038</c:v>
                </c:pt>
                <c:pt idx="24">
                  <c:v>2039</c:v>
                </c:pt>
                <c:pt idx="25">
                  <c:v>2040</c:v>
                </c:pt>
                <c:pt idx="26">
                  <c:v>2041</c:v>
                </c:pt>
                <c:pt idx="27">
                  <c:v>2042</c:v>
                </c:pt>
                <c:pt idx="28">
                  <c:v>2043</c:v>
                </c:pt>
                <c:pt idx="29">
                  <c:v>2044</c:v>
                </c:pt>
                <c:pt idx="30">
                  <c:v>2045</c:v>
                </c:pt>
                <c:pt idx="31">
                  <c:v>2046</c:v>
                </c:pt>
                <c:pt idx="32">
                  <c:v>2047</c:v>
                </c:pt>
                <c:pt idx="33">
                  <c:v>2048</c:v>
                </c:pt>
                <c:pt idx="34">
                  <c:v>2049</c:v>
                </c:pt>
                <c:pt idx="35">
                  <c:v>2050</c:v>
                </c:pt>
              </c:strCache>
            </c:strRef>
          </c:cat>
          <c:val>
            <c:numRef>
              <c:f>Sheet1!$H$2:$H$37</c:f>
              <c:numCache>
                <c:formatCode>General</c:formatCode>
                <c:ptCount val="36"/>
                <c:pt idx="0">
                  <c:v>101.555702</c:v>
                </c:pt>
                <c:pt idx="1">
                  <c:v>99.500122000000005</c:v>
                </c:pt>
                <c:pt idx="2">
                  <c:v>98.407050999999996</c:v>
                </c:pt>
                <c:pt idx="3">
                  <c:v>102.68411999999999</c:v>
                </c:pt>
                <c:pt idx="4">
                  <c:v>100.875038</c:v>
                </c:pt>
                <c:pt idx="5">
                  <c:v>92.873703000000006</c:v>
                </c:pt>
                <c:pt idx="6">
                  <c:v>95.001648000000003</c:v>
                </c:pt>
                <c:pt idx="7">
                  <c:v>96.518653999999998</c:v>
                </c:pt>
                <c:pt idx="8">
                  <c:v>94.884354000000002</c:v>
                </c:pt>
                <c:pt idx="9">
                  <c:v>92.823661999999999</c:v>
                </c:pt>
                <c:pt idx="10">
                  <c:v>90.876143999999996</c:v>
                </c:pt>
                <c:pt idx="11">
                  <c:v>89.734206999999998</c:v>
                </c:pt>
                <c:pt idx="12">
                  <c:v>88.638724999999994</c:v>
                </c:pt>
                <c:pt idx="13">
                  <c:v>88.097733000000005</c:v>
                </c:pt>
                <c:pt idx="14">
                  <c:v>87.357558999999995</c:v>
                </c:pt>
                <c:pt idx="15">
                  <c:v>86.564034000000007</c:v>
                </c:pt>
                <c:pt idx="16">
                  <c:v>85.768874999999994</c:v>
                </c:pt>
                <c:pt idx="17">
                  <c:v>84.968795999999998</c:v>
                </c:pt>
                <c:pt idx="18">
                  <c:v>84.100464000000002</c:v>
                </c:pt>
                <c:pt idx="19">
                  <c:v>83.305183</c:v>
                </c:pt>
                <c:pt idx="20">
                  <c:v>82.565567000000001</c:v>
                </c:pt>
                <c:pt idx="21">
                  <c:v>81.911368999999993</c:v>
                </c:pt>
                <c:pt idx="22">
                  <c:v>81.301895000000002</c:v>
                </c:pt>
                <c:pt idx="23">
                  <c:v>80.686211</c:v>
                </c:pt>
                <c:pt idx="24">
                  <c:v>80.060851999999997</c:v>
                </c:pt>
                <c:pt idx="25">
                  <c:v>79.490577999999999</c:v>
                </c:pt>
                <c:pt idx="26">
                  <c:v>79.027252000000004</c:v>
                </c:pt>
                <c:pt idx="27">
                  <c:v>78.594391000000002</c:v>
                </c:pt>
                <c:pt idx="28">
                  <c:v>78.236603000000002</c:v>
                </c:pt>
                <c:pt idx="29">
                  <c:v>77.867249000000001</c:v>
                </c:pt>
                <c:pt idx="30">
                  <c:v>77.547386000000003</c:v>
                </c:pt>
                <c:pt idx="31">
                  <c:v>77.177841000000001</c:v>
                </c:pt>
                <c:pt idx="32">
                  <c:v>76.850586000000007</c:v>
                </c:pt>
                <c:pt idx="33">
                  <c:v>76.521263000000005</c:v>
                </c:pt>
                <c:pt idx="34">
                  <c:v>76.154510000000002</c:v>
                </c:pt>
                <c:pt idx="35">
                  <c:v>75.784690999999995</c:v>
                </c:pt>
              </c:numCache>
            </c:numRef>
          </c:val>
          <c:smooth val="0"/>
        </c:ser>
        <c:ser>
          <c:idx val="7"/>
          <c:order val="6"/>
          <c:tx>
            <c:strRef>
              <c:f>Sheet1!$I$1</c:f>
              <c:strCache>
                <c:ptCount val="1"/>
                <c:pt idx="0">
                  <c:v>High ZTC</c:v>
                </c:pt>
              </c:strCache>
            </c:strRef>
          </c:tx>
          <c:spPr>
            <a:ln w="22225" cap="rnd">
              <a:noFill/>
              <a:round/>
            </a:ln>
            <a:effectLst/>
          </c:spPr>
          <c:marker>
            <c:symbol val="none"/>
          </c:marker>
          <c:cat>
            <c:strRef>
              <c:f>Sheet1!$A$2:$A$37</c:f>
              <c:strCache>
                <c:ptCount val="3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  <c:pt idx="21">
                  <c:v>2036</c:v>
                </c:pt>
                <c:pt idx="22">
                  <c:v>2037</c:v>
                </c:pt>
                <c:pt idx="23">
                  <c:v>2038</c:v>
                </c:pt>
                <c:pt idx="24">
                  <c:v>2039</c:v>
                </c:pt>
                <c:pt idx="25">
                  <c:v>2040</c:v>
                </c:pt>
                <c:pt idx="26">
                  <c:v>2041</c:v>
                </c:pt>
                <c:pt idx="27">
                  <c:v>2042</c:v>
                </c:pt>
                <c:pt idx="28">
                  <c:v>2043</c:v>
                </c:pt>
                <c:pt idx="29">
                  <c:v>2044</c:v>
                </c:pt>
                <c:pt idx="30">
                  <c:v>2045</c:v>
                </c:pt>
                <c:pt idx="31">
                  <c:v>2046</c:v>
                </c:pt>
                <c:pt idx="32">
                  <c:v>2047</c:v>
                </c:pt>
                <c:pt idx="33">
                  <c:v>2048</c:v>
                </c:pt>
                <c:pt idx="34">
                  <c:v>2049</c:v>
                </c:pt>
                <c:pt idx="35">
                  <c:v>2050</c:v>
                </c:pt>
              </c:strCache>
            </c:strRef>
          </c:cat>
          <c:val>
            <c:numRef>
              <c:f>Sheet1!$I$2:$I$37</c:f>
              <c:numCache>
                <c:formatCode>General</c:formatCode>
                <c:ptCount val="36"/>
                <c:pt idx="0">
                  <c:v>101.555702</c:v>
                </c:pt>
                <c:pt idx="1">
                  <c:v>99.500122000000005</c:v>
                </c:pt>
                <c:pt idx="2">
                  <c:v>98.407050999999996</c:v>
                </c:pt>
                <c:pt idx="3">
                  <c:v>102.68411999999999</c:v>
                </c:pt>
                <c:pt idx="4">
                  <c:v>100.875038</c:v>
                </c:pt>
                <c:pt idx="5">
                  <c:v>92.873703000000006</c:v>
                </c:pt>
                <c:pt idx="6">
                  <c:v>95.001648000000003</c:v>
                </c:pt>
                <c:pt idx="7">
                  <c:v>96.516434000000004</c:v>
                </c:pt>
                <c:pt idx="8">
                  <c:v>94.900917000000007</c:v>
                </c:pt>
                <c:pt idx="9">
                  <c:v>92.973083000000003</c:v>
                </c:pt>
                <c:pt idx="10">
                  <c:v>92.205214999999995</c:v>
                </c:pt>
                <c:pt idx="11">
                  <c:v>91.606246999999996</c:v>
                </c:pt>
                <c:pt idx="12">
                  <c:v>90.756232999999995</c:v>
                </c:pt>
                <c:pt idx="13">
                  <c:v>90.264801000000006</c:v>
                </c:pt>
                <c:pt idx="14">
                  <c:v>89.619018999999994</c:v>
                </c:pt>
                <c:pt idx="15">
                  <c:v>88.780440999999996</c:v>
                </c:pt>
                <c:pt idx="16">
                  <c:v>87.917998999999995</c:v>
                </c:pt>
                <c:pt idx="17">
                  <c:v>87.094025000000002</c:v>
                </c:pt>
                <c:pt idx="18">
                  <c:v>86.219161999999997</c:v>
                </c:pt>
                <c:pt idx="19">
                  <c:v>85.446067999999997</c:v>
                </c:pt>
                <c:pt idx="20">
                  <c:v>84.786797000000007</c:v>
                </c:pt>
                <c:pt idx="21">
                  <c:v>84.170310999999998</c:v>
                </c:pt>
                <c:pt idx="22">
                  <c:v>83.515548999999993</c:v>
                </c:pt>
                <c:pt idx="23">
                  <c:v>82.863022000000001</c:v>
                </c:pt>
                <c:pt idx="24">
                  <c:v>82.252266000000006</c:v>
                </c:pt>
                <c:pt idx="25">
                  <c:v>81.735732999999996</c:v>
                </c:pt>
                <c:pt idx="26">
                  <c:v>81.276115000000004</c:v>
                </c:pt>
                <c:pt idx="27">
                  <c:v>80.797934999999995</c:v>
                </c:pt>
                <c:pt idx="28">
                  <c:v>80.396941999999996</c:v>
                </c:pt>
                <c:pt idx="29">
                  <c:v>80.040413000000001</c:v>
                </c:pt>
                <c:pt idx="30">
                  <c:v>79.671249000000003</c:v>
                </c:pt>
                <c:pt idx="31">
                  <c:v>79.317642000000006</c:v>
                </c:pt>
                <c:pt idx="32">
                  <c:v>79.025917000000007</c:v>
                </c:pt>
                <c:pt idx="33">
                  <c:v>78.769180000000006</c:v>
                </c:pt>
                <c:pt idx="34">
                  <c:v>78.533478000000002</c:v>
                </c:pt>
                <c:pt idx="35">
                  <c:v>78.280731000000003</c:v>
                </c:pt>
              </c:numCache>
            </c:numRef>
          </c:val>
          <c:smooth val="0"/>
        </c:ser>
        <c:ser>
          <c:idx val="8"/>
          <c:order val="7"/>
          <c:tx>
            <c:strRef>
              <c:f>Sheet1!$J$1</c:f>
              <c:strCache>
                <c:ptCount val="1"/>
                <c:pt idx="0">
                  <c:v>Low ZTC</c:v>
                </c:pt>
              </c:strCache>
            </c:strRef>
          </c:tx>
          <c:spPr>
            <a:ln w="22225" cap="rnd">
              <a:noFill/>
              <a:round/>
            </a:ln>
            <a:effectLst/>
          </c:spPr>
          <c:marker>
            <c:symbol val="none"/>
          </c:marker>
          <c:cat>
            <c:strRef>
              <c:f>Sheet1!$A$2:$A$37</c:f>
              <c:strCache>
                <c:ptCount val="3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  <c:pt idx="21">
                  <c:v>2036</c:v>
                </c:pt>
                <c:pt idx="22">
                  <c:v>2037</c:v>
                </c:pt>
                <c:pt idx="23">
                  <c:v>2038</c:v>
                </c:pt>
                <c:pt idx="24">
                  <c:v>2039</c:v>
                </c:pt>
                <c:pt idx="25">
                  <c:v>2040</c:v>
                </c:pt>
                <c:pt idx="26">
                  <c:v>2041</c:v>
                </c:pt>
                <c:pt idx="27">
                  <c:v>2042</c:v>
                </c:pt>
                <c:pt idx="28">
                  <c:v>2043</c:v>
                </c:pt>
                <c:pt idx="29">
                  <c:v>2044</c:v>
                </c:pt>
                <c:pt idx="30">
                  <c:v>2045</c:v>
                </c:pt>
                <c:pt idx="31">
                  <c:v>2046</c:v>
                </c:pt>
                <c:pt idx="32">
                  <c:v>2047</c:v>
                </c:pt>
                <c:pt idx="33">
                  <c:v>2048</c:v>
                </c:pt>
                <c:pt idx="34">
                  <c:v>2049</c:v>
                </c:pt>
                <c:pt idx="35">
                  <c:v>2050</c:v>
                </c:pt>
              </c:strCache>
            </c:strRef>
          </c:cat>
          <c:val>
            <c:numRef>
              <c:f>Sheet1!$J$2:$J$37</c:f>
              <c:numCache>
                <c:formatCode>General</c:formatCode>
                <c:ptCount val="36"/>
                <c:pt idx="0">
                  <c:v>101.555702</c:v>
                </c:pt>
                <c:pt idx="1">
                  <c:v>99.500122000000005</c:v>
                </c:pt>
                <c:pt idx="2">
                  <c:v>98.407050999999996</c:v>
                </c:pt>
                <c:pt idx="3">
                  <c:v>102.68411999999999</c:v>
                </c:pt>
                <c:pt idx="4">
                  <c:v>100.875038</c:v>
                </c:pt>
                <c:pt idx="5">
                  <c:v>92.873703000000006</c:v>
                </c:pt>
                <c:pt idx="6">
                  <c:v>95.001648000000003</c:v>
                </c:pt>
                <c:pt idx="7">
                  <c:v>96.516548</c:v>
                </c:pt>
                <c:pt idx="8">
                  <c:v>94.900948</c:v>
                </c:pt>
                <c:pt idx="9">
                  <c:v>92.969963000000007</c:v>
                </c:pt>
                <c:pt idx="10">
                  <c:v>92.256302000000005</c:v>
                </c:pt>
                <c:pt idx="11">
                  <c:v>91.671279999999996</c:v>
                </c:pt>
                <c:pt idx="12">
                  <c:v>90.905983000000006</c:v>
                </c:pt>
                <c:pt idx="13">
                  <c:v>90.493172000000001</c:v>
                </c:pt>
                <c:pt idx="14">
                  <c:v>89.855934000000005</c:v>
                </c:pt>
                <c:pt idx="15">
                  <c:v>89.115371999999994</c:v>
                </c:pt>
                <c:pt idx="16">
                  <c:v>88.398917999999995</c:v>
                </c:pt>
                <c:pt idx="17">
                  <c:v>87.616569999999996</c:v>
                </c:pt>
                <c:pt idx="18">
                  <c:v>86.813049000000007</c:v>
                </c:pt>
                <c:pt idx="19">
                  <c:v>86.048866000000004</c:v>
                </c:pt>
                <c:pt idx="20">
                  <c:v>85.346992</c:v>
                </c:pt>
                <c:pt idx="21">
                  <c:v>84.692131000000003</c:v>
                </c:pt>
                <c:pt idx="22">
                  <c:v>84.080214999999995</c:v>
                </c:pt>
                <c:pt idx="23">
                  <c:v>83.426948999999993</c:v>
                </c:pt>
                <c:pt idx="24">
                  <c:v>82.694587999999996</c:v>
                </c:pt>
                <c:pt idx="25">
                  <c:v>82.002037000000001</c:v>
                </c:pt>
                <c:pt idx="26">
                  <c:v>81.363151999999999</c:v>
                </c:pt>
                <c:pt idx="27">
                  <c:v>80.782714999999996</c:v>
                </c:pt>
                <c:pt idx="28">
                  <c:v>80.317672999999999</c:v>
                </c:pt>
                <c:pt idx="29">
                  <c:v>79.835685999999995</c:v>
                </c:pt>
                <c:pt idx="30">
                  <c:v>79.353447000000003</c:v>
                </c:pt>
                <c:pt idx="31">
                  <c:v>78.924385000000001</c:v>
                </c:pt>
                <c:pt idx="32">
                  <c:v>78.344711000000004</c:v>
                </c:pt>
                <c:pt idx="33">
                  <c:v>77.914398000000006</c:v>
                </c:pt>
                <c:pt idx="34">
                  <c:v>77.537368999999998</c:v>
                </c:pt>
                <c:pt idx="35">
                  <c:v>77.221558000000002</c:v>
                </c:pt>
              </c:numCache>
            </c:numRef>
          </c:val>
          <c:smooth val="0"/>
        </c:ser>
        <c:ser>
          <c:idx val="9"/>
          <c:order val="8"/>
          <c:tx>
            <c:strRef>
              <c:f>Sheet1!$K$1</c:f>
              <c:strCache>
                <c:ptCount val="1"/>
                <c:pt idx="0">
                  <c:v>High macro/High ZTC</c:v>
                </c:pt>
              </c:strCache>
            </c:strRef>
          </c:tx>
          <c:spPr>
            <a:ln w="22225" cap="rnd">
              <a:noFill/>
              <a:round/>
            </a:ln>
            <a:effectLst/>
          </c:spPr>
          <c:marker>
            <c:symbol val="none"/>
          </c:marker>
          <c:cat>
            <c:strRef>
              <c:f>Sheet1!$A$2:$A$37</c:f>
              <c:strCache>
                <c:ptCount val="3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  <c:pt idx="21">
                  <c:v>2036</c:v>
                </c:pt>
                <c:pt idx="22">
                  <c:v>2037</c:v>
                </c:pt>
                <c:pt idx="23">
                  <c:v>2038</c:v>
                </c:pt>
                <c:pt idx="24">
                  <c:v>2039</c:v>
                </c:pt>
                <c:pt idx="25">
                  <c:v>2040</c:v>
                </c:pt>
                <c:pt idx="26">
                  <c:v>2041</c:v>
                </c:pt>
                <c:pt idx="27">
                  <c:v>2042</c:v>
                </c:pt>
                <c:pt idx="28">
                  <c:v>2043</c:v>
                </c:pt>
                <c:pt idx="29">
                  <c:v>2044</c:v>
                </c:pt>
                <c:pt idx="30">
                  <c:v>2045</c:v>
                </c:pt>
                <c:pt idx="31">
                  <c:v>2046</c:v>
                </c:pt>
                <c:pt idx="32">
                  <c:v>2047</c:v>
                </c:pt>
                <c:pt idx="33">
                  <c:v>2048</c:v>
                </c:pt>
                <c:pt idx="34">
                  <c:v>2049</c:v>
                </c:pt>
                <c:pt idx="35">
                  <c:v>2050</c:v>
                </c:pt>
              </c:strCache>
            </c:strRef>
          </c:cat>
          <c:val>
            <c:numRef>
              <c:f>Sheet1!$K$2:$K$37</c:f>
              <c:numCache>
                <c:formatCode>General</c:formatCode>
                <c:ptCount val="36"/>
                <c:pt idx="0">
                  <c:v>101.555702</c:v>
                </c:pt>
                <c:pt idx="1">
                  <c:v>99.500122000000005</c:v>
                </c:pt>
                <c:pt idx="2">
                  <c:v>98.407050999999996</c:v>
                </c:pt>
                <c:pt idx="3">
                  <c:v>102.68411999999999</c:v>
                </c:pt>
                <c:pt idx="4">
                  <c:v>100.875038</c:v>
                </c:pt>
                <c:pt idx="5">
                  <c:v>92.873703000000006</c:v>
                </c:pt>
                <c:pt idx="6">
                  <c:v>95.001648000000003</c:v>
                </c:pt>
                <c:pt idx="7">
                  <c:v>96.520668000000001</c:v>
                </c:pt>
                <c:pt idx="8">
                  <c:v>94.898499000000001</c:v>
                </c:pt>
                <c:pt idx="9">
                  <c:v>92.868049999999997</c:v>
                </c:pt>
                <c:pt idx="10">
                  <c:v>91.974845999999999</c:v>
                </c:pt>
                <c:pt idx="11">
                  <c:v>91.300895999999995</c:v>
                </c:pt>
                <c:pt idx="12">
                  <c:v>90.420035999999996</c:v>
                </c:pt>
                <c:pt idx="13">
                  <c:v>89.892120000000006</c:v>
                </c:pt>
                <c:pt idx="14">
                  <c:v>89.209395999999998</c:v>
                </c:pt>
                <c:pt idx="15">
                  <c:v>88.333916000000002</c:v>
                </c:pt>
                <c:pt idx="16">
                  <c:v>87.434517</c:v>
                </c:pt>
                <c:pt idx="17">
                  <c:v>86.560547</c:v>
                </c:pt>
                <c:pt idx="18">
                  <c:v>85.685706999999994</c:v>
                </c:pt>
                <c:pt idx="19">
                  <c:v>84.926544000000007</c:v>
                </c:pt>
                <c:pt idx="20">
                  <c:v>84.196113999999994</c:v>
                </c:pt>
                <c:pt idx="21">
                  <c:v>83.506621999999993</c:v>
                </c:pt>
                <c:pt idx="22">
                  <c:v>82.829536000000004</c:v>
                </c:pt>
                <c:pt idx="23">
                  <c:v>82.192406000000005</c:v>
                </c:pt>
                <c:pt idx="24">
                  <c:v>81.577042000000006</c:v>
                </c:pt>
                <c:pt idx="25">
                  <c:v>81.045981999999995</c:v>
                </c:pt>
                <c:pt idx="26">
                  <c:v>80.551437000000007</c:v>
                </c:pt>
                <c:pt idx="27">
                  <c:v>80.126282000000003</c:v>
                </c:pt>
                <c:pt idx="28">
                  <c:v>79.782882999999998</c:v>
                </c:pt>
                <c:pt idx="29">
                  <c:v>79.460915</c:v>
                </c:pt>
                <c:pt idx="30">
                  <c:v>79.111176</c:v>
                </c:pt>
                <c:pt idx="31">
                  <c:v>78.722778000000005</c:v>
                </c:pt>
                <c:pt idx="32">
                  <c:v>78.359734000000003</c:v>
                </c:pt>
                <c:pt idx="33">
                  <c:v>78.036240000000006</c:v>
                </c:pt>
                <c:pt idx="34">
                  <c:v>77.757003999999995</c:v>
                </c:pt>
                <c:pt idx="35">
                  <c:v>77.481369000000001</c:v>
                </c:pt>
              </c:numCache>
            </c:numRef>
          </c:val>
          <c:smooth val="0"/>
        </c:ser>
        <c:ser>
          <c:idx val="10"/>
          <c:order val="9"/>
          <c:tx>
            <c:strRef>
              <c:f>Sheet1!$L$1</c:f>
              <c:strCache>
                <c:ptCount val="1"/>
                <c:pt idx="0">
                  <c:v>High macro/Low ZTC</c:v>
                </c:pt>
              </c:strCache>
            </c:strRef>
          </c:tx>
          <c:spPr>
            <a:ln w="22225" cap="rnd">
              <a:noFill/>
              <a:round/>
            </a:ln>
            <a:effectLst/>
          </c:spPr>
          <c:marker>
            <c:symbol val="none"/>
          </c:marker>
          <c:cat>
            <c:strRef>
              <c:f>Sheet1!$A$2:$A$37</c:f>
              <c:strCache>
                <c:ptCount val="3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  <c:pt idx="21">
                  <c:v>2036</c:v>
                </c:pt>
                <c:pt idx="22">
                  <c:v>2037</c:v>
                </c:pt>
                <c:pt idx="23">
                  <c:v>2038</c:v>
                </c:pt>
                <c:pt idx="24">
                  <c:v>2039</c:v>
                </c:pt>
                <c:pt idx="25">
                  <c:v>2040</c:v>
                </c:pt>
                <c:pt idx="26">
                  <c:v>2041</c:v>
                </c:pt>
                <c:pt idx="27">
                  <c:v>2042</c:v>
                </c:pt>
                <c:pt idx="28">
                  <c:v>2043</c:v>
                </c:pt>
                <c:pt idx="29">
                  <c:v>2044</c:v>
                </c:pt>
                <c:pt idx="30">
                  <c:v>2045</c:v>
                </c:pt>
                <c:pt idx="31">
                  <c:v>2046</c:v>
                </c:pt>
                <c:pt idx="32">
                  <c:v>2047</c:v>
                </c:pt>
                <c:pt idx="33">
                  <c:v>2048</c:v>
                </c:pt>
                <c:pt idx="34">
                  <c:v>2049</c:v>
                </c:pt>
                <c:pt idx="35">
                  <c:v>2050</c:v>
                </c:pt>
              </c:strCache>
            </c:strRef>
          </c:cat>
          <c:val>
            <c:numRef>
              <c:f>Sheet1!$L$2:$L$37</c:f>
              <c:numCache>
                <c:formatCode>General</c:formatCode>
                <c:ptCount val="36"/>
                <c:pt idx="0">
                  <c:v>101.555702</c:v>
                </c:pt>
                <c:pt idx="1">
                  <c:v>99.500122000000005</c:v>
                </c:pt>
                <c:pt idx="2">
                  <c:v>98.407050999999996</c:v>
                </c:pt>
                <c:pt idx="3">
                  <c:v>102.68411999999999</c:v>
                </c:pt>
                <c:pt idx="4">
                  <c:v>100.875038</c:v>
                </c:pt>
                <c:pt idx="5">
                  <c:v>92.873703000000006</c:v>
                </c:pt>
                <c:pt idx="6">
                  <c:v>95.001648000000003</c:v>
                </c:pt>
                <c:pt idx="7">
                  <c:v>96.519058000000001</c:v>
                </c:pt>
                <c:pt idx="8">
                  <c:v>94.897605999999996</c:v>
                </c:pt>
                <c:pt idx="9">
                  <c:v>92.866859000000005</c:v>
                </c:pt>
                <c:pt idx="10">
                  <c:v>92.039017000000001</c:v>
                </c:pt>
                <c:pt idx="11">
                  <c:v>91.376671000000002</c:v>
                </c:pt>
                <c:pt idx="12">
                  <c:v>90.584266999999997</c:v>
                </c:pt>
                <c:pt idx="13">
                  <c:v>90.151009000000002</c:v>
                </c:pt>
                <c:pt idx="14">
                  <c:v>89.498123000000007</c:v>
                </c:pt>
                <c:pt idx="15">
                  <c:v>88.694557000000003</c:v>
                </c:pt>
                <c:pt idx="16">
                  <c:v>87.932479999999998</c:v>
                </c:pt>
                <c:pt idx="17">
                  <c:v>87.139579999999995</c:v>
                </c:pt>
                <c:pt idx="18">
                  <c:v>86.296272000000002</c:v>
                </c:pt>
                <c:pt idx="19">
                  <c:v>85.526420999999999</c:v>
                </c:pt>
                <c:pt idx="20">
                  <c:v>84.849052</c:v>
                </c:pt>
                <c:pt idx="21">
                  <c:v>84.222176000000005</c:v>
                </c:pt>
                <c:pt idx="22">
                  <c:v>83.511825999999999</c:v>
                </c:pt>
                <c:pt idx="23">
                  <c:v>82.767302999999998</c:v>
                </c:pt>
                <c:pt idx="24">
                  <c:v>82.029769999999999</c:v>
                </c:pt>
                <c:pt idx="25">
                  <c:v>81.351806999999994</c:v>
                </c:pt>
                <c:pt idx="26">
                  <c:v>80.706008999999995</c:v>
                </c:pt>
                <c:pt idx="27">
                  <c:v>80.130332999999993</c:v>
                </c:pt>
                <c:pt idx="28">
                  <c:v>79.643944000000005</c:v>
                </c:pt>
                <c:pt idx="29">
                  <c:v>79.208686999999998</c:v>
                </c:pt>
                <c:pt idx="30">
                  <c:v>78.707733000000005</c:v>
                </c:pt>
                <c:pt idx="31">
                  <c:v>78.204796000000002</c:v>
                </c:pt>
                <c:pt idx="32">
                  <c:v>77.725677000000005</c:v>
                </c:pt>
                <c:pt idx="33">
                  <c:v>77.341560000000001</c:v>
                </c:pt>
                <c:pt idx="34">
                  <c:v>76.917679000000007</c:v>
                </c:pt>
                <c:pt idx="35">
                  <c:v>76.529228000000003</c:v>
                </c:pt>
              </c:numCache>
            </c:numRef>
          </c:val>
          <c:smooth val="0"/>
        </c:ser>
        <c:ser>
          <c:idx val="11"/>
          <c:order val="10"/>
          <c:tx>
            <c:strRef>
              <c:f>Sheet1!$M$1</c:f>
              <c:strCache>
                <c:ptCount val="1"/>
                <c:pt idx="0">
                  <c:v>Low macro/High ZTC</c:v>
                </c:pt>
              </c:strCache>
            </c:strRef>
          </c:tx>
          <c:spPr>
            <a:ln w="22225" cap="rnd">
              <a:noFill/>
              <a:round/>
            </a:ln>
            <a:effectLst/>
          </c:spPr>
          <c:marker>
            <c:symbol val="none"/>
          </c:marker>
          <c:cat>
            <c:strRef>
              <c:f>Sheet1!$A$2:$A$37</c:f>
              <c:strCache>
                <c:ptCount val="3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  <c:pt idx="21">
                  <c:v>2036</c:v>
                </c:pt>
                <c:pt idx="22">
                  <c:v>2037</c:v>
                </c:pt>
                <c:pt idx="23">
                  <c:v>2038</c:v>
                </c:pt>
                <c:pt idx="24">
                  <c:v>2039</c:v>
                </c:pt>
                <c:pt idx="25">
                  <c:v>2040</c:v>
                </c:pt>
                <c:pt idx="26">
                  <c:v>2041</c:v>
                </c:pt>
                <c:pt idx="27">
                  <c:v>2042</c:v>
                </c:pt>
                <c:pt idx="28">
                  <c:v>2043</c:v>
                </c:pt>
                <c:pt idx="29">
                  <c:v>2044</c:v>
                </c:pt>
                <c:pt idx="30">
                  <c:v>2045</c:v>
                </c:pt>
                <c:pt idx="31">
                  <c:v>2046</c:v>
                </c:pt>
                <c:pt idx="32">
                  <c:v>2047</c:v>
                </c:pt>
                <c:pt idx="33">
                  <c:v>2048</c:v>
                </c:pt>
                <c:pt idx="34">
                  <c:v>2049</c:v>
                </c:pt>
                <c:pt idx="35">
                  <c:v>2050</c:v>
                </c:pt>
              </c:strCache>
            </c:strRef>
          </c:cat>
          <c:val>
            <c:numRef>
              <c:f>Sheet1!$M$2:$M$37</c:f>
              <c:numCache>
                <c:formatCode>General</c:formatCode>
                <c:ptCount val="36"/>
                <c:pt idx="0">
                  <c:v>101.555702</c:v>
                </c:pt>
                <c:pt idx="1">
                  <c:v>99.500122000000005</c:v>
                </c:pt>
                <c:pt idx="2">
                  <c:v>98.407050999999996</c:v>
                </c:pt>
                <c:pt idx="3">
                  <c:v>102.68411999999999</c:v>
                </c:pt>
                <c:pt idx="4">
                  <c:v>100.875038</c:v>
                </c:pt>
                <c:pt idx="5">
                  <c:v>92.873703000000006</c:v>
                </c:pt>
                <c:pt idx="6">
                  <c:v>95.001648000000003</c:v>
                </c:pt>
                <c:pt idx="7">
                  <c:v>96.521666999999994</c:v>
                </c:pt>
                <c:pt idx="8">
                  <c:v>94.892112999999995</c:v>
                </c:pt>
                <c:pt idx="9">
                  <c:v>93.036536999999996</c:v>
                </c:pt>
                <c:pt idx="10">
                  <c:v>92.331108</c:v>
                </c:pt>
                <c:pt idx="11">
                  <c:v>91.801758000000007</c:v>
                </c:pt>
                <c:pt idx="12">
                  <c:v>90.985352000000006</c:v>
                </c:pt>
                <c:pt idx="13">
                  <c:v>90.539330000000007</c:v>
                </c:pt>
                <c:pt idx="14">
                  <c:v>89.894760000000005</c:v>
                </c:pt>
                <c:pt idx="15">
                  <c:v>89.090873999999999</c:v>
                </c:pt>
                <c:pt idx="16">
                  <c:v>88.257698000000005</c:v>
                </c:pt>
                <c:pt idx="17">
                  <c:v>87.473395999999994</c:v>
                </c:pt>
                <c:pt idx="18">
                  <c:v>86.608574000000004</c:v>
                </c:pt>
                <c:pt idx="19">
                  <c:v>85.852997000000002</c:v>
                </c:pt>
                <c:pt idx="20">
                  <c:v>85.201576000000003</c:v>
                </c:pt>
                <c:pt idx="21">
                  <c:v>84.62294</c:v>
                </c:pt>
                <c:pt idx="22">
                  <c:v>84.061592000000005</c:v>
                </c:pt>
                <c:pt idx="23">
                  <c:v>83.452697999999998</c:v>
                </c:pt>
                <c:pt idx="24">
                  <c:v>82.842277999999993</c:v>
                </c:pt>
                <c:pt idx="25">
                  <c:v>82.314064000000002</c:v>
                </c:pt>
                <c:pt idx="26">
                  <c:v>81.839354999999998</c:v>
                </c:pt>
                <c:pt idx="27">
                  <c:v>81.438773999999995</c:v>
                </c:pt>
                <c:pt idx="28">
                  <c:v>81.103119000000007</c:v>
                </c:pt>
                <c:pt idx="29">
                  <c:v>80.819716999999997</c:v>
                </c:pt>
                <c:pt idx="30">
                  <c:v>80.539817999999997</c:v>
                </c:pt>
                <c:pt idx="31">
                  <c:v>80.258529999999993</c:v>
                </c:pt>
                <c:pt idx="32">
                  <c:v>79.950507999999999</c:v>
                </c:pt>
                <c:pt idx="33">
                  <c:v>79.651024000000007</c:v>
                </c:pt>
                <c:pt idx="34">
                  <c:v>79.386291999999997</c:v>
                </c:pt>
                <c:pt idx="35">
                  <c:v>79.116355999999996</c:v>
                </c:pt>
              </c:numCache>
            </c:numRef>
          </c:val>
          <c:smooth val="0"/>
        </c:ser>
        <c:ser>
          <c:idx val="12"/>
          <c:order val="11"/>
          <c:tx>
            <c:strRef>
              <c:f>Sheet1!$N$1</c:f>
              <c:strCache>
                <c:ptCount val="1"/>
                <c:pt idx="0">
                  <c:v>Low macro/Low ZTC</c:v>
                </c:pt>
              </c:strCache>
            </c:strRef>
          </c:tx>
          <c:spPr>
            <a:ln w="22225" cap="rnd">
              <a:noFill/>
              <a:round/>
            </a:ln>
            <a:effectLst/>
          </c:spPr>
          <c:marker>
            <c:symbol val="none"/>
          </c:marker>
          <c:cat>
            <c:strRef>
              <c:f>Sheet1!$A$2:$A$37</c:f>
              <c:strCache>
                <c:ptCount val="3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  <c:pt idx="21">
                  <c:v>2036</c:v>
                </c:pt>
                <c:pt idx="22">
                  <c:v>2037</c:v>
                </c:pt>
                <c:pt idx="23">
                  <c:v>2038</c:v>
                </c:pt>
                <c:pt idx="24">
                  <c:v>2039</c:v>
                </c:pt>
                <c:pt idx="25">
                  <c:v>2040</c:v>
                </c:pt>
                <c:pt idx="26">
                  <c:v>2041</c:v>
                </c:pt>
                <c:pt idx="27">
                  <c:v>2042</c:v>
                </c:pt>
                <c:pt idx="28">
                  <c:v>2043</c:v>
                </c:pt>
                <c:pt idx="29">
                  <c:v>2044</c:v>
                </c:pt>
                <c:pt idx="30">
                  <c:v>2045</c:v>
                </c:pt>
                <c:pt idx="31">
                  <c:v>2046</c:v>
                </c:pt>
                <c:pt idx="32">
                  <c:v>2047</c:v>
                </c:pt>
                <c:pt idx="33">
                  <c:v>2048</c:v>
                </c:pt>
                <c:pt idx="34">
                  <c:v>2049</c:v>
                </c:pt>
                <c:pt idx="35">
                  <c:v>2050</c:v>
                </c:pt>
              </c:strCache>
            </c:strRef>
          </c:cat>
          <c:val>
            <c:numRef>
              <c:f>Sheet1!$N$2:$N$37</c:f>
              <c:numCache>
                <c:formatCode>General</c:formatCode>
                <c:ptCount val="36"/>
                <c:pt idx="0">
                  <c:v>101.555702</c:v>
                </c:pt>
                <c:pt idx="1">
                  <c:v>99.500122000000005</c:v>
                </c:pt>
                <c:pt idx="2">
                  <c:v>98.407050999999996</c:v>
                </c:pt>
                <c:pt idx="3">
                  <c:v>102.68411999999999</c:v>
                </c:pt>
                <c:pt idx="4">
                  <c:v>100.875038</c:v>
                </c:pt>
                <c:pt idx="5">
                  <c:v>92.873703000000006</c:v>
                </c:pt>
                <c:pt idx="6">
                  <c:v>95.001648000000003</c:v>
                </c:pt>
                <c:pt idx="7">
                  <c:v>96.519347999999994</c:v>
                </c:pt>
                <c:pt idx="8">
                  <c:v>94.890144000000006</c:v>
                </c:pt>
                <c:pt idx="9">
                  <c:v>93.035156000000001</c:v>
                </c:pt>
                <c:pt idx="10">
                  <c:v>92.369300999999993</c:v>
                </c:pt>
                <c:pt idx="11">
                  <c:v>91.832526999999999</c:v>
                </c:pt>
                <c:pt idx="12">
                  <c:v>91.110184000000004</c:v>
                </c:pt>
                <c:pt idx="13">
                  <c:v>90.704459999999997</c:v>
                </c:pt>
                <c:pt idx="14">
                  <c:v>90.063591000000002</c:v>
                </c:pt>
                <c:pt idx="15">
                  <c:v>89.31662</c:v>
                </c:pt>
                <c:pt idx="16">
                  <c:v>88.571944999999999</c:v>
                </c:pt>
                <c:pt idx="17">
                  <c:v>87.782653999999994</c:v>
                </c:pt>
                <c:pt idx="18">
                  <c:v>87.010323</c:v>
                </c:pt>
                <c:pt idx="19">
                  <c:v>86.316993999999994</c:v>
                </c:pt>
                <c:pt idx="20">
                  <c:v>85.627814999999998</c:v>
                </c:pt>
                <c:pt idx="21">
                  <c:v>84.922470000000004</c:v>
                </c:pt>
                <c:pt idx="22">
                  <c:v>84.306174999999996</c:v>
                </c:pt>
                <c:pt idx="23">
                  <c:v>83.711517000000001</c:v>
                </c:pt>
                <c:pt idx="24">
                  <c:v>83.019217999999995</c:v>
                </c:pt>
                <c:pt idx="25">
                  <c:v>82.324577000000005</c:v>
                </c:pt>
                <c:pt idx="26">
                  <c:v>81.720725999999999</c:v>
                </c:pt>
                <c:pt idx="27">
                  <c:v>81.185256999999993</c:v>
                </c:pt>
                <c:pt idx="28">
                  <c:v>80.727440000000001</c:v>
                </c:pt>
                <c:pt idx="29">
                  <c:v>80.253990000000002</c:v>
                </c:pt>
                <c:pt idx="30">
                  <c:v>79.788680999999997</c:v>
                </c:pt>
                <c:pt idx="31">
                  <c:v>79.376082999999994</c:v>
                </c:pt>
                <c:pt idx="32">
                  <c:v>78.911895999999999</c:v>
                </c:pt>
                <c:pt idx="33">
                  <c:v>78.540595999999994</c:v>
                </c:pt>
                <c:pt idx="34">
                  <c:v>78.198013000000003</c:v>
                </c:pt>
                <c:pt idx="35">
                  <c:v>77.856903000000003</c:v>
                </c:pt>
              </c:numCache>
            </c:numRef>
          </c:val>
          <c:smooth val="0"/>
        </c:ser>
        <c:ser>
          <c:idx val="1"/>
          <c:order val="12"/>
          <c:tx>
            <c:strRef>
              <c:f>Sheet1!$B$1</c:f>
              <c:strCache>
                <c:ptCount val="1"/>
                <c:pt idx="0">
                  <c:v>Reference case</c:v>
                </c:pt>
              </c:strCache>
            </c:strRef>
          </c:tx>
          <c:spPr>
            <a:ln w="2222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strRef>
              <c:f>Sheet1!$A$2:$A$37</c:f>
              <c:strCache>
                <c:ptCount val="3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  <c:pt idx="21">
                  <c:v>2036</c:v>
                </c:pt>
                <c:pt idx="22">
                  <c:v>2037</c:v>
                </c:pt>
                <c:pt idx="23">
                  <c:v>2038</c:v>
                </c:pt>
                <c:pt idx="24">
                  <c:v>2039</c:v>
                </c:pt>
                <c:pt idx="25">
                  <c:v>2040</c:v>
                </c:pt>
                <c:pt idx="26">
                  <c:v>2041</c:v>
                </c:pt>
                <c:pt idx="27">
                  <c:v>2042</c:v>
                </c:pt>
                <c:pt idx="28">
                  <c:v>2043</c:v>
                </c:pt>
                <c:pt idx="29">
                  <c:v>2044</c:v>
                </c:pt>
                <c:pt idx="30">
                  <c:v>2045</c:v>
                </c:pt>
                <c:pt idx="31">
                  <c:v>2046</c:v>
                </c:pt>
                <c:pt idx="32">
                  <c:v>2047</c:v>
                </c:pt>
                <c:pt idx="33">
                  <c:v>2048</c:v>
                </c:pt>
                <c:pt idx="34">
                  <c:v>2049</c:v>
                </c:pt>
                <c:pt idx="35">
                  <c:v>2050</c:v>
                </c:pt>
              </c:strCache>
            </c:strRef>
          </c:cat>
          <c:val>
            <c:numRef>
              <c:f>Sheet1!$B$2:$B$37</c:f>
              <c:numCache>
                <c:formatCode>General</c:formatCode>
                <c:ptCount val="36"/>
                <c:pt idx="0">
                  <c:v>101.555702</c:v>
                </c:pt>
                <c:pt idx="1">
                  <c:v>99.500122000000005</c:v>
                </c:pt>
                <c:pt idx="2">
                  <c:v>98.407050999999996</c:v>
                </c:pt>
                <c:pt idx="3">
                  <c:v>102.68411999999999</c:v>
                </c:pt>
                <c:pt idx="4">
                  <c:v>100.875038</c:v>
                </c:pt>
                <c:pt idx="5">
                  <c:v>92.873703000000006</c:v>
                </c:pt>
                <c:pt idx="6">
                  <c:v>95.001648000000003</c:v>
                </c:pt>
                <c:pt idx="7">
                  <c:v>96.520187000000007</c:v>
                </c:pt>
                <c:pt idx="8">
                  <c:v>94.907600000000002</c:v>
                </c:pt>
                <c:pt idx="9">
                  <c:v>92.965705999999997</c:v>
                </c:pt>
                <c:pt idx="10">
                  <c:v>92.204841999999999</c:v>
                </c:pt>
                <c:pt idx="11">
                  <c:v>91.668807999999999</c:v>
                </c:pt>
                <c:pt idx="12">
                  <c:v>90.945740000000001</c:v>
                </c:pt>
                <c:pt idx="13">
                  <c:v>90.547614999999993</c:v>
                </c:pt>
                <c:pt idx="14">
                  <c:v>89.897819999999996</c:v>
                </c:pt>
                <c:pt idx="15">
                  <c:v>89.117981</c:v>
                </c:pt>
                <c:pt idx="16">
                  <c:v>88.313621999999995</c:v>
                </c:pt>
                <c:pt idx="17">
                  <c:v>87.548271</c:v>
                </c:pt>
                <c:pt idx="18">
                  <c:v>86.710746999999998</c:v>
                </c:pt>
                <c:pt idx="19">
                  <c:v>85.890129000000002</c:v>
                </c:pt>
                <c:pt idx="20">
                  <c:v>85.181640999999999</c:v>
                </c:pt>
                <c:pt idx="21">
                  <c:v>84.502601999999996</c:v>
                </c:pt>
                <c:pt idx="22">
                  <c:v>83.877906999999993</c:v>
                </c:pt>
                <c:pt idx="23">
                  <c:v>83.211494000000002</c:v>
                </c:pt>
                <c:pt idx="24">
                  <c:v>82.597617999999997</c:v>
                </c:pt>
                <c:pt idx="25">
                  <c:v>82.042580000000001</c:v>
                </c:pt>
                <c:pt idx="26">
                  <c:v>81.545753000000005</c:v>
                </c:pt>
                <c:pt idx="27">
                  <c:v>81.104857999999993</c:v>
                </c:pt>
                <c:pt idx="28">
                  <c:v>80.731537000000003</c:v>
                </c:pt>
                <c:pt idx="29">
                  <c:v>80.403251999999995</c:v>
                </c:pt>
                <c:pt idx="30">
                  <c:v>80.062279000000004</c:v>
                </c:pt>
                <c:pt idx="31">
                  <c:v>79.645531000000005</c:v>
                </c:pt>
                <c:pt idx="32">
                  <c:v>79.335136000000006</c:v>
                </c:pt>
                <c:pt idx="33">
                  <c:v>79.057586999999998</c:v>
                </c:pt>
                <c:pt idx="34">
                  <c:v>78.810997</c:v>
                </c:pt>
                <c:pt idx="35">
                  <c:v>78.560989000000006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278551232"/>
        <c:axId val="-1278561568"/>
      </c:lineChart>
      <c:catAx>
        <c:axId val="-1278551232"/>
        <c:scaling>
          <c:orientation val="minMax"/>
        </c:scaling>
        <c:delete val="0"/>
        <c:axPos val="b"/>
        <c:numFmt formatCode="General" sourceLinked="1"/>
        <c:majorTickMark val="out"/>
        <c:minorTickMark val="out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78561568"/>
        <c:crossesAt val="0"/>
        <c:auto val="1"/>
        <c:lblAlgn val="ctr"/>
        <c:lblOffset val="100"/>
        <c:tickLblSkip val="10"/>
        <c:tickMarkSkip val="10"/>
        <c:noMultiLvlLbl val="0"/>
      </c:catAx>
      <c:valAx>
        <c:axId val="-1278561568"/>
        <c:scaling>
          <c:orientation val="minMax"/>
          <c:max val="110"/>
          <c:min val="7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low"/>
        <c:spPr>
          <a:noFill/>
          <a:ln w="22225">
            <a:solidFill>
              <a:schemeClr val="bg1">
                <a:lumMod val="65000"/>
              </a:schemeClr>
            </a:solidFill>
            <a:prstDash val="lgDash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78551232"/>
        <c:crossesAt val="8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308058714882879E-2"/>
          <c:y val="0.16225749125109359"/>
          <c:w val="0.59260297008835872"/>
          <c:h val="0.7378701881014873"/>
        </c:manualLayout>
      </c:layout>
      <c:areaChart>
        <c:grouping val="stacked"/>
        <c:varyColors val="0"/>
        <c:ser>
          <c:idx val="13"/>
          <c:order val="12"/>
          <c:tx>
            <c:strRef>
              <c:f>Sheet1!$O$1</c:f>
              <c:strCache>
                <c:ptCount val="1"/>
                <c:pt idx="0">
                  <c:v>Minimum</c:v>
                </c:pt>
              </c:strCache>
            </c:strRef>
          </c:tx>
          <c:spPr>
            <a:noFill/>
            <a:ln>
              <a:noFill/>
            </a:ln>
            <a:effectLst/>
          </c:spPr>
          <c:cat>
            <c:numRef>
              <c:f>Sheet1!$A$2:$A$32</c:f>
              <c:numCache>
                <c:formatCode>yyyy</c:formatCode>
                <c:ptCount val="31"/>
                <c:pt idx="0">
                  <c:v>43831</c:v>
                </c:pt>
                <c:pt idx="1">
                  <c:v>44197</c:v>
                </c:pt>
                <c:pt idx="2">
                  <c:v>44562</c:v>
                </c:pt>
                <c:pt idx="3">
                  <c:v>44927</c:v>
                </c:pt>
                <c:pt idx="4">
                  <c:v>45292</c:v>
                </c:pt>
                <c:pt idx="5">
                  <c:v>45658</c:v>
                </c:pt>
                <c:pt idx="6">
                  <c:v>46023</c:v>
                </c:pt>
                <c:pt idx="7">
                  <c:v>46388</c:v>
                </c:pt>
                <c:pt idx="8">
                  <c:v>46753</c:v>
                </c:pt>
                <c:pt idx="9">
                  <c:v>47119</c:v>
                </c:pt>
                <c:pt idx="10">
                  <c:v>47484</c:v>
                </c:pt>
                <c:pt idx="11">
                  <c:v>47849</c:v>
                </c:pt>
                <c:pt idx="12">
                  <c:v>48214</c:v>
                </c:pt>
                <c:pt idx="13">
                  <c:v>48580</c:v>
                </c:pt>
                <c:pt idx="14">
                  <c:v>48945</c:v>
                </c:pt>
                <c:pt idx="15">
                  <c:v>49310</c:v>
                </c:pt>
                <c:pt idx="16">
                  <c:v>49675</c:v>
                </c:pt>
                <c:pt idx="17">
                  <c:v>50041</c:v>
                </c:pt>
                <c:pt idx="18">
                  <c:v>50406</c:v>
                </c:pt>
                <c:pt idx="19">
                  <c:v>50771</c:v>
                </c:pt>
                <c:pt idx="20">
                  <c:v>51136</c:v>
                </c:pt>
                <c:pt idx="21">
                  <c:v>51502</c:v>
                </c:pt>
                <c:pt idx="22">
                  <c:v>51867</c:v>
                </c:pt>
                <c:pt idx="23">
                  <c:v>52232</c:v>
                </c:pt>
                <c:pt idx="24">
                  <c:v>52597</c:v>
                </c:pt>
                <c:pt idx="25">
                  <c:v>52963</c:v>
                </c:pt>
                <c:pt idx="26">
                  <c:v>53328</c:v>
                </c:pt>
                <c:pt idx="27">
                  <c:v>53693</c:v>
                </c:pt>
                <c:pt idx="28">
                  <c:v>54058</c:v>
                </c:pt>
                <c:pt idx="29">
                  <c:v>54424</c:v>
                </c:pt>
                <c:pt idx="30">
                  <c:v>54789</c:v>
                </c:pt>
              </c:numCache>
            </c:numRef>
          </c:cat>
          <c:val>
            <c:numRef>
              <c:f>Sheet1!$O$2:$O$32</c:f>
              <c:numCache>
                <c:formatCode>General</c:formatCode>
                <c:ptCount val="31"/>
                <c:pt idx="0">
                  <c:v>90.840096000000003</c:v>
                </c:pt>
                <c:pt idx="1">
                  <c:v>90.373908999999998</c:v>
                </c:pt>
                <c:pt idx="2">
                  <c:v>92.980887999999993</c:v>
                </c:pt>
                <c:pt idx="3">
                  <c:v>91.168846000000002</c:v>
                </c:pt>
                <c:pt idx="4">
                  <c:v>87.843018000000001</c:v>
                </c:pt>
                <c:pt idx="5">
                  <c:v>86.832306000000003</c:v>
                </c:pt>
                <c:pt idx="6">
                  <c:v>85.975937000000002</c:v>
                </c:pt>
                <c:pt idx="7">
                  <c:v>85.259293</c:v>
                </c:pt>
                <c:pt idx="8">
                  <c:v>84.507942</c:v>
                </c:pt>
                <c:pt idx="9">
                  <c:v>83.661986999999996</c:v>
                </c:pt>
                <c:pt idx="10">
                  <c:v>82.839798000000002</c:v>
                </c:pt>
                <c:pt idx="11">
                  <c:v>82.010986000000003</c:v>
                </c:pt>
                <c:pt idx="12">
                  <c:v>81.164467000000002</c:v>
                </c:pt>
                <c:pt idx="13">
                  <c:v>80.445160000000001</c:v>
                </c:pt>
                <c:pt idx="14">
                  <c:v>79.738701000000006</c:v>
                </c:pt>
                <c:pt idx="15">
                  <c:v>79.142409999999998</c:v>
                </c:pt>
                <c:pt idx="16">
                  <c:v>78.616912999999997</c:v>
                </c:pt>
                <c:pt idx="17">
                  <c:v>78.135986000000003</c:v>
                </c:pt>
                <c:pt idx="18">
                  <c:v>77.637894000000003</c:v>
                </c:pt>
                <c:pt idx="19">
                  <c:v>77.130447000000004</c:v>
                </c:pt>
                <c:pt idx="20">
                  <c:v>76.609343999999993</c:v>
                </c:pt>
                <c:pt idx="21">
                  <c:v>76.144454999999994</c:v>
                </c:pt>
                <c:pt idx="22">
                  <c:v>75.746071000000001</c:v>
                </c:pt>
                <c:pt idx="23">
                  <c:v>75.403419</c:v>
                </c:pt>
                <c:pt idx="24">
                  <c:v>75.086098000000007</c:v>
                </c:pt>
                <c:pt idx="25">
                  <c:v>74.822104999999993</c:v>
                </c:pt>
                <c:pt idx="26">
                  <c:v>74.567359999999994</c:v>
                </c:pt>
                <c:pt idx="27">
                  <c:v>74.316367999999997</c:v>
                </c:pt>
                <c:pt idx="28">
                  <c:v>74.072647000000003</c:v>
                </c:pt>
                <c:pt idx="29">
                  <c:v>73.829871999999995</c:v>
                </c:pt>
                <c:pt idx="30">
                  <c:v>73.578429999999997</c:v>
                </c:pt>
              </c:numCache>
            </c:numRef>
          </c:val>
        </c:ser>
        <c:ser>
          <c:idx val="14"/>
          <c:order val="13"/>
          <c:tx>
            <c:strRef>
              <c:f>Sheet1!$P$1</c:f>
              <c:strCache>
                <c:ptCount val="1"/>
                <c:pt idx="0">
                  <c:v>Difference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cat>
            <c:numRef>
              <c:f>Sheet1!$A$2:$A$32</c:f>
              <c:numCache>
                <c:formatCode>yyyy</c:formatCode>
                <c:ptCount val="31"/>
                <c:pt idx="0">
                  <c:v>43831</c:v>
                </c:pt>
                <c:pt idx="1">
                  <c:v>44197</c:v>
                </c:pt>
                <c:pt idx="2">
                  <c:v>44562</c:v>
                </c:pt>
                <c:pt idx="3">
                  <c:v>44927</c:v>
                </c:pt>
                <c:pt idx="4">
                  <c:v>45292</c:v>
                </c:pt>
                <c:pt idx="5">
                  <c:v>45658</c:v>
                </c:pt>
                <c:pt idx="6">
                  <c:v>46023</c:v>
                </c:pt>
                <c:pt idx="7">
                  <c:v>46388</c:v>
                </c:pt>
                <c:pt idx="8">
                  <c:v>46753</c:v>
                </c:pt>
                <c:pt idx="9">
                  <c:v>47119</c:v>
                </c:pt>
                <c:pt idx="10">
                  <c:v>47484</c:v>
                </c:pt>
                <c:pt idx="11">
                  <c:v>47849</c:v>
                </c:pt>
                <c:pt idx="12">
                  <c:v>48214</c:v>
                </c:pt>
                <c:pt idx="13">
                  <c:v>48580</c:v>
                </c:pt>
                <c:pt idx="14">
                  <c:v>48945</c:v>
                </c:pt>
                <c:pt idx="15">
                  <c:v>49310</c:v>
                </c:pt>
                <c:pt idx="16">
                  <c:v>49675</c:v>
                </c:pt>
                <c:pt idx="17">
                  <c:v>50041</c:v>
                </c:pt>
                <c:pt idx="18">
                  <c:v>50406</c:v>
                </c:pt>
                <c:pt idx="19">
                  <c:v>50771</c:v>
                </c:pt>
                <c:pt idx="20">
                  <c:v>51136</c:v>
                </c:pt>
                <c:pt idx="21">
                  <c:v>51502</c:v>
                </c:pt>
                <c:pt idx="22">
                  <c:v>51867</c:v>
                </c:pt>
                <c:pt idx="23">
                  <c:v>52232</c:v>
                </c:pt>
                <c:pt idx="24">
                  <c:v>52597</c:v>
                </c:pt>
                <c:pt idx="25">
                  <c:v>52963</c:v>
                </c:pt>
                <c:pt idx="26">
                  <c:v>53328</c:v>
                </c:pt>
                <c:pt idx="27">
                  <c:v>53693</c:v>
                </c:pt>
                <c:pt idx="28">
                  <c:v>54058</c:v>
                </c:pt>
                <c:pt idx="29">
                  <c:v>54424</c:v>
                </c:pt>
                <c:pt idx="30">
                  <c:v>54789</c:v>
                </c:pt>
              </c:numCache>
            </c:numRef>
          </c:cat>
          <c:val>
            <c:numRef>
              <c:f>Sheet1!$P$2:$P$32</c:f>
              <c:numCache>
                <c:formatCode>General</c:formatCode>
                <c:ptCount val="31"/>
                <c:pt idx="0">
                  <c:v>0</c:v>
                </c:pt>
                <c:pt idx="1">
                  <c:v>8.0000000082236511E-6</c:v>
                </c:pt>
                <c:pt idx="2">
                  <c:v>9.7237000000006901E-2</c:v>
                </c:pt>
                <c:pt idx="3">
                  <c:v>0.97806599999999833</c:v>
                </c:pt>
                <c:pt idx="4">
                  <c:v>0.84978399999999965</c:v>
                </c:pt>
                <c:pt idx="5">
                  <c:v>1.4730069999999955</c:v>
                </c:pt>
                <c:pt idx="6">
                  <c:v>1.9303819999999945</c:v>
                </c:pt>
                <c:pt idx="7">
                  <c:v>2.3412930000000074</c:v>
                </c:pt>
                <c:pt idx="8">
                  <c:v>2.6658709999999957</c:v>
                </c:pt>
                <c:pt idx="9">
                  <c:v>2.8988420000000019</c:v>
                </c:pt>
                <c:pt idx="10">
                  <c:v>3.0105059999999924</c:v>
                </c:pt>
                <c:pt idx="11">
                  <c:v>3.0459979999999973</c:v>
                </c:pt>
                <c:pt idx="12">
                  <c:v>3.0838999999999999</c:v>
                </c:pt>
                <c:pt idx="13">
                  <c:v>3.1087650000000053</c:v>
                </c:pt>
                <c:pt idx="14">
                  <c:v>3.1338269999999966</c:v>
                </c:pt>
                <c:pt idx="15">
                  <c:v>3.136170000000007</c:v>
                </c:pt>
                <c:pt idx="16">
                  <c:v>3.0672300000000092</c:v>
                </c:pt>
                <c:pt idx="17">
                  <c:v>2.9687809999999928</c:v>
                </c:pt>
                <c:pt idx="18">
                  <c:v>2.8855590000000007</c:v>
                </c:pt>
                <c:pt idx="19">
                  <c:v>2.8606719999999939</c:v>
                </c:pt>
                <c:pt idx="20">
                  <c:v>2.9393090000000086</c:v>
                </c:pt>
                <c:pt idx="21">
                  <c:v>3.0036620000000056</c:v>
                </c:pt>
                <c:pt idx="22">
                  <c:v>3.0682829999999939</c:v>
                </c:pt>
                <c:pt idx="23">
                  <c:v>3.1442339999999973</c:v>
                </c:pt>
                <c:pt idx="24">
                  <c:v>3.2182159999999982</c:v>
                </c:pt>
                <c:pt idx="25">
                  <c:v>3.2929460000000006</c:v>
                </c:pt>
                <c:pt idx="26">
                  <c:v>3.3825840000000085</c:v>
                </c:pt>
                <c:pt idx="27">
                  <c:v>3.4773330000000016</c:v>
                </c:pt>
                <c:pt idx="28">
                  <c:v>3.630675999999994</c:v>
                </c:pt>
                <c:pt idx="29">
                  <c:v>3.8277670000000086</c:v>
                </c:pt>
                <c:pt idx="30">
                  <c:v>4.0480500000000035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278562112"/>
        <c:axId val="-1278559936"/>
      </c:areaChart>
      <c:lineChart>
        <c:grouping val="standar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High macro</c:v>
                </c:pt>
              </c:strCache>
            </c:strRef>
          </c:tx>
          <c:spPr>
            <a:ln w="22225" cap="rnd">
              <a:noFill/>
              <a:round/>
            </a:ln>
            <a:effectLst/>
          </c:spPr>
          <c:marker>
            <c:symbol val="none"/>
          </c:marker>
          <c:cat>
            <c:numRef>
              <c:f>Sheet1!$A$2:$A$32</c:f>
              <c:numCache>
                <c:formatCode>yyyy</c:formatCode>
                <c:ptCount val="31"/>
                <c:pt idx="0">
                  <c:v>43831</c:v>
                </c:pt>
                <c:pt idx="1">
                  <c:v>44197</c:v>
                </c:pt>
                <c:pt idx="2">
                  <c:v>44562</c:v>
                </c:pt>
                <c:pt idx="3">
                  <c:v>44927</c:v>
                </c:pt>
                <c:pt idx="4">
                  <c:v>45292</c:v>
                </c:pt>
                <c:pt idx="5">
                  <c:v>45658</c:v>
                </c:pt>
                <c:pt idx="6">
                  <c:v>46023</c:v>
                </c:pt>
                <c:pt idx="7">
                  <c:v>46388</c:v>
                </c:pt>
                <c:pt idx="8">
                  <c:v>46753</c:v>
                </c:pt>
                <c:pt idx="9">
                  <c:v>47119</c:v>
                </c:pt>
                <c:pt idx="10">
                  <c:v>47484</c:v>
                </c:pt>
                <c:pt idx="11">
                  <c:v>47849</c:v>
                </c:pt>
                <c:pt idx="12">
                  <c:v>48214</c:v>
                </c:pt>
                <c:pt idx="13">
                  <c:v>48580</c:v>
                </c:pt>
                <c:pt idx="14">
                  <c:v>48945</c:v>
                </c:pt>
                <c:pt idx="15">
                  <c:v>49310</c:v>
                </c:pt>
                <c:pt idx="16">
                  <c:v>49675</c:v>
                </c:pt>
                <c:pt idx="17">
                  <c:v>50041</c:v>
                </c:pt>
                <c:pt idx="18">
                  <c:v>50406</c:v>
                </c:pt>
                <c:pt idx="19">
                  <c:v>50771</c:v>
                </c:pt>
                <c:pt idx="20">
                  <c:v>51136</c:v>
                </c:pt>
                <c:pt idx="21">
                  <c:v>51502</c:v>
                </c:pt>
                <c:pt idx="22">
                  <c:v>51867</c:v>
                </c:pt>
                <c:pt idx="23">
                  <c:v>52232</c:v>
                </c:pt>
                <c:pt idx="24">
                  <c:v>52597</c:v>
                </c:pt>
                <c:pt idx="25">
                  <c:v>52963</c:v>
                </c:pt>
                <c:pt idx="26">
                  <c:v>53328</c:v>
                </c:pt>
                <c:pt idx="27">
                  <c:v>53693</c:v>
                </c:pt>
                <c:pt idx="28">
                  <c:v>54058</c:v>
                </c:pt>
                <c:pt idx="29">
                  <c:v>54424</c:v>
                </c:pt>
                <c:pt idx="30">
                  <c:v>54789</c:v>
                </c:pt>
              </c:numCache>
            </c:numRef>
          </c:cat>
          <c:val>
            <c:numRef>
              <c:f>Sheet1!$C$2:$C$32</c:f>
              <c:numCache>
                <c:formatCode>General</c:formatCode>
                <c:ptCount val="31"/>
                <c:pt idx="0">
                  <c:v>90.840096000000003</c:v>
                </c:pt>
                <c:pt idx="1">
                  <c:v>90.373917000000006</c:v>
                </c:pt>
                <c:pt idx="2">
                  <c:v>92.980903999999995</c:v>
                </c:pt>
                <c:pt idx="3">
                  <c:v>91.633812000000006</c:v>
                </c:pt>
                <c:pt idx="4">
                  <c:v>88.432700999999994</c:v>
                </c:pt>
                <c:pt idx="5">
                  <c:v>87.872353000000004</c:v>
                </c:pt>
                <c:pt idx="6">
                  <c:v>87.321021999999999</c:v>
                </c:pt>
                <c:pt idx="7">
                  <c:v>86.760993999999997</c:v>
                </c:pt>
                <c:pt idx="8">
                  <c:v>86.105705</c:v>
                </c:pt>
                <c:pt idx="9">
                  <c:v>85.344161999999997</c:v>
                </c:pt>
                <c:pt idx="10">
                  <c:v>84.500541999999996</c:v>
                </c:pt>
                <c:pt idx="11">
                  <c:v>83.613242999999997</c:v>
                </c:pt>
                <c:pt idx="12">
                  <c:v>82.746200999999999</c:v>
                </c:pt>
                <c:pt idx="13">
                  <c:v>81.991919999999993</c:v>
                </c:pt>
                <c:pt idx="14">
                  <c:v>81.266791999999995</c:v>
                </c:pt>
                <c:pt idx="15">
                  <c:v>80.686019999999999</c:v>
                </c:pt>
                <c:pt idx="16">
                  <c:v>80.187607</c:v>
                </c:pt>
                <c:pt idx="17">
                  <c:v>79.659285999999994</c:v>
                </c:pt>
                <c:pt idx="18">
                  <c:v>79.120163000000005</c:v>
                </c:pt>
                <c:pt idx="19">
                  <c:v>78.62191</c:v>
                </c:pt>
                <c:pt idx="20">
                  <c:v>78.164230000000003</c:v>
                </c:pt>
                <c:pt idx="21">
                  <c:v>77.742531</c:v>
                </c:pt>
                <c:pt idx="22">
                  <c:v>77.382499999999993</c:v>
                </c:pt>
                <c:pt idx="23">
                  <c:v>77.086105000000003</c:v>
                </c:pt>
                <c:pt idx="24">
                  <c:v>76.836539999999999</c:v>
                </c:pt>
                <c:pt idx="25">
                  <c:v>76.600493999999998</c:v>
                </c:pt>
                <c:pt idx="26">
                  <c:v>76.365677000000005</c:v>
                </c:pt>
                <c:pt idx="27">
                  <c:v>76.146598999999995</c:v>
                </c:pt>
                <c:pt idx="28">
                  <c:v>75.937042000000005</c:v>
                </c:pt>
                <c:pt idx="29">
                  <c:v>75.757277999999999</c:v>
                </c:pt>
                <c:pt idx="30">
                  <c:v>75.630088999999998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Low macro</c:v>
                </c:pt>
              </c:strCache>
            </c:strRef>
          </c:tx>
          <c:spPr>
            <a:ln w="22225" cap="rnd">
              <a:noFill/>
              <a:round/>
            </a:ln>
            <a:effectLst/>
          </c:spPr>
          <c:marker>
            <c:symbol val="none"/>
          </c:marker>
          <c:cat>
            <c:numRef>
              <c:f>Sheet1!$A$2:$A$32</c:f>
              <c:numCache>
                <c:formatCode>yyyy</c:formatCode>
                <c:ptCount val="31"/>
                <c:pt idx="0">
                  <c:v>43831</c:v>
                </c:pt>
                <c:pt idx="1">
                  <c:v>44197</c:v>
                </c:pt>
                <c:pt idx="2">
                  <c:v>44562</c:v>
                </c:pt>
                <c:pt idx="3">
                  <c:v>44927</c:v>
                </c:pt>
                <c:pt idx="4">
                  <c:v>45292</c:v>
                </c:pt>
                <c:pt idx="5">
                  <c:v>45658</c:v>
                </c:pt>
                <c:pt idx="6">
                  <c:v>46023</c:v>
                </c:pt>
                <c:pt idx="7">
                  <c:v>46388</c:v>
                </c:pt>
                <c:pt idx="8">
                  <c:v>46753</c:v>
                </c:pt>
                <c:pt idx="9">
                  <c:v>47119</c:v>
                </c:pt>
                <c:pt idx="10">
                  <c:v>47484</c:v>
                </c:pt>
                <c:pt idx="11">
                  <c:v>47849</c:v>
                </c:pt>
                <c:pt idx="12">
                  <c:v>48214</c:v>
                </c:pt>
                <c:pt idx="13">
                  <c:v>48580</c:v>
                </c:pt>
                <c:pt idx="14">
                  <c:v>48945</c:v>
                </c:pt>
                <c:pt idx="15">
                  <c:v>49310</c:v>
                </c:pt>
                <c:pt idx="16">
                  <c:v>49675</c:v>
                </c:pt>
                <c:pt idx="17">
                  <c:v>50041</c:v>
                </c:pt>
                <c:pt idx="18">
                  <c:v>50406</c:v>
                </c:pt>
                <c:pt idx="19">
                  <c:v>50771</c:v>
                </c:pt>
                <c:pt idx="20">
                  <c:v>51136</c:v>
                </c:pt>
                <c:pt idx="21">
                  <c:v>51502</c:v>
                </c:pt>
                <c:pt idx="22">
                  <c:v>51867</c:v>
                </c:pt>
                <c:pt idx="23">
                  <c:v>52232</c:v>
                </c:pt>
                <c:pt idx="24">
                  <c:v>52597</c:v>
                </c:pt>
                <c:pt idx="25">
                  <c:v>52963</c:v>
                </c:pt>
                <c:pt idx="26">
                  <c:v>53328</c:v>
                </c:pt>
                <c:pt idx="27">
                  <c:v>53693</c:v>
                </c:pt>
                <c:pt idx="28">
                  <c:v>54058</c:v>
                </c:pt>
                <c:pt idx="29">
                  <c:v>54424</c:v>
                </c:pt>
                <c:pt idx="30">
                  <c:v>54789</c:v>
                </c:pt>
              </c:numCache>
            </c:numRef>
          </c:cat>
          <c:val>
            <c:numRef>
              <c:f>Sheet1!$D$2:$D$32</c:f>
              <c:numCache>
                <c:formatCode>General</c:formatCode>
                <c:ptCount val="31"/>
                <c:pt idx="0">
                  <c:v>90.840096000000003</c:v>
                </c:pt>
                <c:pt idx="1">
                  <c:v>90.373908999999998</c:v>
                </c:pt>
                <c:pt idx="2">
                  <c:v>93.078117000000006</c:v>
                </c:pt>
                <c:pt idx="3">
                  <c:v>92.045981999999995</c:v>
                </c:pt>
                <c:pt idx="4">
                  <c:v>88.449554000000006</c:v>
                </c:pt>
                <c:pt idx="5">
                  <c:v>87.996573999999995</c:v>
                </c:pt>
                <c:pt idx="6">
                  <c:v>87.537384000000003</c:v>
                </c:pt>
                <c:pt idx="7">
                  <c:v>87.038200000000003</c:v>
                </c:pt>
                <c:pt idx="8">
                  <c:v>86.442939999999993</c:v>
                </c:pt>
                <c:pt idx="9">
                  <c:v>85.764495999999994</c:v>
                </c:pt>
                <c:pt idx="10">
                  <c:v>85.022498999999996</c:v>
                </c:pt>
                <c:pt idx="11">
                  <c:v>84.264809</c:v>
                </c:pt>
                <c:pt idx="12">
                  <c:v>83.502105999999998</c:v>
                </c:pt>
                <c:pt idx="13">
                  <c:v>82.811867000000007</c:v>
                </c:pt>
                <c:pt idx="14">
                  <c:v>82.109275999999994</c:v>
                </c:pt>
                <c:pt idx="15">
                  <c:v>81.525772000000003</c:v>
                </c:pt>
                <c:pt idx="16">
                  <c:v>81.030097999999995</c:v>
                </c:pt>
                <c:pt idx="17">
                  <c:v>80.596633999999995</c:v>
                </c:pt>
                <c:pt idx="18">
                  <c:v>80.166411999999994</c:v>
                </c:pt>
                <c:pt idx="19">
                  <c:v>79.757141000000004</c:v>
                </c:pt>
                <c:pt idx="20">
                  <c:v>79.334937999999994</c:v>
                </c:pt>
                <c:pt idx="21">
                  <c:v>78.951515000000001</c:v>
                </c:pt>
                <c:pt idx="22">
                  <c:v>78.632912000000005</c:v>
                </c:pt>
                <c:pt idx="23">
                  <c:v>78.370734999999996</c:v>
                </c:pt>
                <c:pt idx="24">
                  <c:v>78.140511000000004</c:v>
                </c:pt>
                <c:pt idx="25">
                  <c:v>77.936629999999994</c:v>
                </c:pt>
                <c:pt idx="26">
                  <c:v>77.759536999999995</c:v>
                </c:pt>
                <c:pt idx="27">
                  <c:v>77.594513000000006</c:v>
                </c:pt>
                <c:pt idx="28">
                  <c:v>77.473067999999998</c:v>
                </c:pt>
                <c:pt idx="29">
                  <c:v>77.381782999999999</c:v>
                </c:pt>
                <c:pt idx="30">
                  <c:v>77.309760999999995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Sheet1!$E$1</c:f>
              <c:strCache>
                <c:ptCount val="1"/>
                <c:pt idx="0">
                  <c:v>High price</c:v>
                </c:pt>
              </c:strCache>
            </c:strRef>
          </c:tx>
          <c:spPr>
            <a:ln w="22225" cap="rnd">
              <a:noFill/>
              <a:round/>
            </a:ln>
            <a:effectLst/>
          </c:spPr>
          <c:marker>
            <c:symbol val="none"/>
          </c:marker>
          <c:cat>
            <c:numRef>
              <c:f>Sheet1!$A$2:$A$32</c:f>
              <c:numCache>
                <c:formatCode>yyyy</c:formatCode>
                <c:ptCount val="31"/>
                <c:pt idx="0">
                  <c:v>43831</c:v>
                </c:pt>
                <c:pt idx="1">
                  <c:v>44197</c:v>
                </c:pt>
                <c:pt idx="2">
                  <c:v>44562</c:v>
                </c:pt>
                <c:pt idx="3">
                  <c:v>44927</c:v>
                </c:pt>
                <c:pt idx="4">
                  <c:v>45292</c:v>
                </c:pt>
                <c:pt idx="5">
                  <c:v>45658</c:v>
                </c:pt>
                <c:pt idx="6">
                  <c:v>46023</c:v>
                </c:pt>
                <c:pt idx="7">
                  <c:v>46388</c:v>
                </c:pt>
                <c:pt idx="8">
                  <c:v>46753</c:v>
                </c:pt>
                <c:pt idx="9">
                  <c:v>47119</c:v>
                </c:pt>
                <c:pt idx="10">
                  <c:v>47484</c:v>
                </c:pt>
                <c:pt idx="11">
                  <c:v>47849</c:v>
                </c:pt>
                <c:pt idx="12">
                  <c:v>48214</c:v>
                </c:pt>
                <c:pt idx="13">
                  <c:v>48580</c:v>
                </c:pt>
                <c:pt idx="14">
                  <c:v>48945</c:v>
                </c:pt>
                <c:pt idx="15">
                  <c:v>49310</c:v>
                </c:pt>
                <c:pt idx="16">
                  <c:v>49675</c:v>
                </c:pt>
                <c:pt idx="17">
                  <c:v>50041</c:v>
                </c:pt>
                <c:pt idx="18">
                  <c:v>50406</c:v>
                </c:pt>
                <c:pt idx="19">
                  <c:v>50771</c:v>
                </c:pt>
                <c:pt idx="20">
                  <c:v>51136</c:v>
                </c:pt>
                <c:pt idx="21">
                  <c:v>51502</c:v>
                </c:pt>
                <c:pt idx="22">
                  <c:v>51867</c:v>
                </c:pt>
                <c:pt idx="23">
                  <c:v>52232</c:v>
                </c:pt>
                <c:pt idx="24">
                  <c:v>52597</c:v>
                </c:pt>
                <c:pt idx="25">
                  <c:v>52963</c:v>
                </c:pt>
                <c:pt idx="26">
                  <c:v>53328</c:v>
                </c:pt>
                <c:pt idx="27">
                  <c:v>53693</c:v>
                </c:pt>
                <c:pt idx="28">
                  <c:v>54058</c:v>
                </c:pt>
                <c:pt idx="29">
                  <c:v>54424</c:v>
                </c:pt>
                <c:pt idx="30">
                  <c:v>54789</c:v>
                </c:pt>
              </c:numCache>
            </c:numRef>
          </c:cat>
          <c:val>
            <c:numRef>
              <c:f>Sheet1!$E$2:$E$32</c:f>
              <c:numCache>
                <c:formatCode>General</c:formatCode>
                <c:ptCount val="31"/>
                <c:pt idx="0">
                  <c:v>90.840096000000003</c:v>
                </c:pt>
                <c:pt idx="1">
                  <c:v>90.373917000000006</c:v>
                </c:pt>
                <c:pt idx="2">
                  <c:v>93.023308</c:v>
                </c:pt>
                <c:pt idx="3">
                  <c:v>92.146912</c:v>
                </c:pt>
                <c:pt idx="4">
                  <c:v>88.561194999999998</c:v>
                </c:pt>
                <c:pt idx="5">
                  <c:v>88.186577</c:v>
                </c:pt>
                <c:pt idx="6">
                  <c:v>87.906318999999996</c:v>
                </c:pt>
                <c:pt idx="7">
                  <c:v>87.600586000000007</c:v>
                </c:pt>
                <c:pt idx="8">
                  <c:v>87.173812999999996</c:v>
                </c:pt>
                <c:pt idx="9">
                  <c:v>86.560828999999998</c:v>
                </c:pt>
                <c:pt idx="10">
                  <c:v>85.850303999999994</c:v>
                </c:pt>
                <c:pt idx="11">
                  <c:v>85.056984</c:v>
                </c:pt>
                <c:pt idx="12">
                  <c:v>84.248367000000002</c:v>
                </c:pt>
                <c:pt idx="13">
                  <c:v>83.553925000000007</c:v>
                </c:pt>
                <c:pt idx="14">
                  <c:v>82.872528000000003</c:v>
                </c:pt>
                <c:pt idx="15">
                  <c:v>82.278580000000005</c:v>
                </c:pt>
                <c:pt idx="16">
                  <c:v>81.684143000000006</c:v>
                </c:pt>
                <c:pt idx="17">
                  <c:v>81.104766999999995</c:v>
                </c:pt>
                <c:pt idx="18">
                  <c:v>80.523453000000003</c:v>
                </c:pt>
                <c:pt idx="19">
                  <c:v>79.973747000000003</c:v>
                </c:pt>
                <c:pt idx="20">
                  <c:v>79.440337999999997</c:v>
                </c:pt>
                <c:pt idx="21">
                  <c:v>78.903274999999994</c:v>
                </c:pt>
                <c:pt idx="22">
                  <c:v>78.439094999999995</c:v>
                </c:pt>
                <c:pt idx="23">
                  <c:v>78.065078999999997</c:v>
                </c:pt>
                <c:pt idx="24">
                  <c:v>77.711219999999997</c:v>
                </c:pt>
                <c:pt idx="25">
                  <c:v>77.384933000000004</c:v>
                </c:pt>
                <c:pt idx="26">
                  <c:v>77.109504999999999</c:v>
                </c:pt>
                <c:pt idx="27">
                  <c:v>76.837204</c:v>
                </c:pt>
                <c:pt idx="28">
                  <c:v>76.595078000000001</c:v>
                </c:pt>
                <c:pt idx="29">
                  <c:v>76.366600000000005</c:v>
                </c:pt>
                <c:pt idx="30">
                  <c:v>76.162993999999998</c:v>
                </c:pt>
              </c:numCache>
            </c:numRef>
          </c:val>
          <c:smooth val="0"/>
        </c:ser>
        <c:ser>
          <c:idx val="4"/>
          <c:order val="3"/>
          <c:tx>
            <c:strRef>
              <c:f>Sheet1!$F$1</c:f>
              <c:strCache>
                <c:ptCount val="1"/>
                <c:pt idx="0">
                  <c:v>Low price</c:v>
                </c:pt>
              </c:strCache>
            </c:strRef>
          </c:tx>
          <c:spPr>
            <a:ln w="22225" cap="rnd">
              <a:noFill/>
              <a:round/>
            </a:ln>
            <a:effectLst/>
          </c:spPr>
          <c:marker>
            <c:symbol val="none"/>
          </c:marker>
          <c:cat>
            <c:numRef>
              <c:f>Sheet1!$A$2:$A$32</c:f>
              <c:numCache>
                <c:formatCode>yyyy</c:formatCode>
                <c:ptCount val="31"/>
                <c:pt idx="0">
                  <c:v>43831</c:v>
                </c:pt>
                <c:pt idx="1">
                  <c:v>44197</c:v>
                </c:pt>
                <c:pt idx="2">
                  <c:v>44562</c:v>
                </c:pt>
                <c:pt idx="3">
                  <c:v>44927</c:v>
                </c:pt>
                <c:pt idx="4">
                  <c:v>45292</c:v>
                </c:pt>
                <c:pt idx="5">
                  <c:v>45658</c:v>
                </c:pt>
                <c:pt idx="6">
                  <c:v>46023</c:v>
                </c:pt>
                <c:pt idx="7">
                  <c:v>46388</c:v>
                </c:pt>
                <c:pt idx="8">
                  <c:v>46753</c:v>
                </c:pt>
                <c:pt idx="9">
                  <c:v>47119</c:v>
                </c:pt>
                <c:pt idx="10">
                  <c:v>47484</c:v>
                </c:pt>
                <c:pt idx="11">
                  <c:v>47849</c:v>
                </c:pt>
                <c:pt idx="12">
                  <c:v>48214</c:v>
                </c:pt>
                <c:pt idx="13">
                  <c:v>48580</c:v>
                </c:pt>
                <c:pt idx="14">
                  <c:v>48945</c:v>
                </c:pt>
                <c:pt idx="15">
                  <c:v>49310</c:v>
                </c:pt>
                <c:pt idx="16">
                  <c:v>49675</c:v>
                </c:pt>
                <c:pt idx="17">
                  <c:v>50041</c:v>
                </c:pt>
                <c:pt idx="18">
                  <c:v>50406</c:v>
                </c:pt>
                <c:pt idx="19">
                  <c:v>50771</c:v>
                </c:pt>
                <c:pt idx="20">
                  <c:v>51136</c:v>
                </c:pt>
                <c:pt idx="21">
                  <c:v>51502</c:v>
                </c:pt>
                <c:pt idx="22">
                  <c:v>51867</c:v>
                </c:pt>
                <c:pt idx="23">
                  <c:v>52232</c:v>
                </c:pt>
                <c:pt idx="24">
                  <c:v>52597</c:v>
                </c:pt>
                <c:pt idx="25">
                  <c:v>52963</c:v>
                </c:pt>
                <c:pt idx="26">
                  <c:v>53328</c:v>
                </c:pt>
                <c:pt idx="27">
                  <c:v>53693</c:v>
                </c:pt>
                <c:pt idx="28">
                  <c:v>54058</c:v>
                </c:pt>
                <c:pt idx="29">
                  <c:v>54424</c:v>
                </c:pt>
                <c:pt idx="30">
                  <c:v>54789</c:v>
                </c:pt>
              </c:numCache>
            </c:numRef>
          </c:cat>
          <c:val>
            <c:numRef>
              <c:f>Sheet1!$F$2:$F$32</c:f>
              <c:numCache>
                <c:formatCode>General</c:formatCode>
                <c:ptCount val="31"/>
                <c:pt idx="0">
                  <c:v>90.840096000000003</c:v>
                </c:pt>
                <c:pt idx="1">
                  <c:v>90.373917000000006</c:v>
                </c:pt>
                <c:pt idx="2">
                  <c:v>93.023314999999997</c:v>
                </c:pt>
                <c:pt idx="3">
                  <c:v>91.168846000000002</c:v>
                </c:pt>
                <c:pt idx="4">
                  <c:v>88.115707</c:v>
                </c:pt>
                <c:pt idx="5">
                  <c:v>87.640090999999998</c:v>
                </c:pt>
                <c:pt idx="6">
                  <c:v>87.128119999999996</c:v>
                </c:pt>
                <c:pt idx="7">
                  <c:v>86.536118000000002</c:v>
                </c:pt>
                <c:pt idx="8">
                  <c:v>85.852515999999994</c:v>
                </c:pt>
                <c:pt idx="9">
                  <c:v>85.108101000000005</c:v>
                </c:pt>
                <c:pt idx="10">
                  <c:v>84.290679999999995</c:v>
                </c:pt>
                <c:pt idx="11">
                  <c:v>83.447806999999997</c:v>
                </c:pt>
                <c:pt idx="12">
                  <c:v>82.629936000000001</c:v>
                </c:pt>
                <c:pt idx="13">
                  <c:v>81.947533000000007</c:v>
                </c:pt>
                <c:pt idx="14">
                  <c:v>81.296745000000001</c:v>
                </c:pt>
                <c:pt idx="15">
                  <c:v>80.770149000000004</c:v>
                </c:pt>
                <c:pt idx="16">
                  <c:v>80.280227999999994</c:v>
                </c:pt>
                <c:pt idx="17">
                  <c:v>79.819923000000003</c:v>
                </c:pt>
                <c:pt idx="18">
                  <c:v>79.335419000000002</c:v>
                </c:pt>
                <c:pt idx="19">
                  <c:v>78.870422000000005</c:v>
                </c:pt>
                <c:pt idx="20">
                  <c:v>78.441299000000001</c:v>
                </c:pt>
                <c:pt idx="21">
                  <c:v>78.061829000000003</c:v>
                </c:pt>
                <c:pt idx="22">
                  <c:v>77.744597999999996</c:v>
                </c:pt>
                <c:pt idx="23">
                  <c:v>77.479354999999998</c:v>
                </c:pt>
                <c:pt idx="24">
                  <c:v>77.189507000000006</c:v>
                </c:pt>
                <c:pt idx="25">
                  <c:v>76.924835000000002</c:v>
                </c:pt>
                <c:pt idx="26">
                  <c:v>76.682113999999999</c:v>
                </c:pt>
                <c:pt idx="27">
                  <c:v>76.467162999999999</c:v>
                </c:pt>
                <c:pt idx="28">
                  <c:v>76.283637999999996</c:v>
                </c:pt>
                <c:pt idx="29">
                  <c:v>76.116507999999996</c:v>
                </c:pt>
                <c:pt idx="30">
                  <c:v>75.97081</c:v>
                </c:pt>
              </c:numCache>
            </c:numRef>
          </c:val>
          <c:smooth val="0"/>
        </c:ser>
        <c:ser>
          <c:idx val="5"/>
          <c:order val="4"/>
          <c:tx>
            <c:strRef>
              <c:f>Sheet1!$G$1</c:f>
              <c:strCache>
                <c:ptCount val="1"/>
                <c:pt idx="0">
                  <c:v>High oil and gas supply</c:v>
                </c:pt>
              </c:strCache>
            </c:strRef>
          </c:tx>
          <c:spPr>
            <a:ln w="22225" cap="rnd">
              <a:noFill/>
              <a:round/>
            </a:ln>
            <a:effectLst/>
          </c:spPr>
          <c:marker>
            <c:symbol val="none"/>
          </c:marker>
          <c:cat>
            <c:numRef>
              <c:f>Sheet1!$A$2:$A$32</c:f>
              <c:numCache>
                <c:formatCode>yyyy</c:formatCode>
                <c:ptCount val="31"/>
                <c:pt idx="0">
                  <c:v>43831</c:v>
                </c:pt>
                <c:pt idx="1">
                  <c:v>44197</c:v>
                </c:pt>
                <c:pt idx="2">
                  <c:v>44562</c:v>
                </c:pt>
                <c:pt idx="3">
                  <c:v>44927</c:v>
                </c:pt>
                <c:pt idx="4">
                  <c:v>45292</c:v>
                </c:pt>
                <c:pt idx="5">
                  <c:v>45658</c:v>
                </c:pt>
                <c:pt idx="6">
                  <c:v>46023</c:v>
                </c:pt>
                <c:pt idx="7">
                  <c:v>46388</c:v>
                </c:pt>
                <c:pt idx="8">
                  <c:v>46753</c:v>
                </c:pt>
                <c:pt idx="9">
                  <c:v>47119</c:v>
                </c:pt>
                <c:pt idx="10">
                  <c:v>47484</c:v>
                </c:pt>
                <c:pt idx="11">
                  <c:v>47849</c:v>
                </c:pt>
                <c:pt idx="12">
                  <c:v>48214</c:v>
                </c:pt>
                <c:pt idx="13">
                  <c:v>48580</c:v>
                </c:pt>
                <c:pt idx="14">
                  <c:v>48945</c:v>
                </c:pt>
                <c:pt idx="15">
                  <c:v>49310</c:v>
                </c:pt>
                <c:pt idx="16">
                  <c:v>49675</c:v>
                </c:pt>
                <c:pt idx="17">
                  <c:v>50041</c:v>
                </c:pt>
                <c:pt idx="18">
                  <c:v>50406</c:v>
                </c:pt>
                <c:pt idx="19">
                  <c:v>50771</c:v>
                </c:pt>
                <c:pt idx="20">
                  <c:v>51136</c:v>
                </c:pt>
                <c:pt idx="21">
                  <c:v>51502</c:v>
                </c:pt>
                <c:pt idx="22">
                  <c:v>51867</c:v>
                </c:pt>
                <c:pt idx="23">
                  <c:v>52232</c:v>
                </c:pt>
                <c:pt idx="24">
                  <c:v>52597</c:v>
                </c:pt>
                <c:pt idx="25">
                  <c:v>52963</c:v>
                </c:pt>
                <c:pt idx="26">
                  <c:v>53328</c:v>
                </c:pt>
                <c:pt idx="27">
                  <c:v>53693</c:v>
                </c:pt>
                <c:pt idx="28">
                  <c:v>54058</c:v>
                </c:pt>
                <c:pt idx="29">
                  <c:v>54424</c:v>
                </c:pt>
                <c:pt idx="30">
                  <c:v>54789</c:v>
                </c:pt>
              </c:numCache>
            </c:numRef>
          </c:cat>
          <c:val>
            <c:numRef>
              <c:f>Sheet1!$G$2:$G$32</c:f>
              <c:numCache>
                <c:formatCode>General</c:formatCode>
                <c:ptCount val="31"/>
                <c:pt idx="0">
                  <c:v>90.840096000000003</c:v>
                </c:pt>
                <c:pt idx="1">
                  <c:v>90.373917000000006</c:v>
                </c:pt>
                <c:pt idx="2">
                  <c:v>93.023308</c:v>
                </c:pt>
                <c:pt idx="3">
                  <c:v>91.799308999999994</c:v>
                </c:pt>
                <c:pt idx="4">
                  <c:v>88.692802</c:v>
                </c:pt>
                <c:pt idx="5">
                  <c:v>88.305312999999998</c:v>
                </c:pt>
                <c:pt idx="6">
                  <c:v>87.816710999999998</c:v>
                </c:pt>
                <c:pt idx="7">
                  <c:v>87.252266000000006</c:v>
                </c:pt>
                <c:pt idx="8">
                  <c:v>86.618545999999995</c:v>
                </c:pt>
                <c:pt idx="9">
                  <c:v>85.878365000000002</c:v>
                </c:pt>
                <c:pt idx="10">
                  <c:v>85.066047999999995</c:v>
                </c:pt>
                <c:pt idx="11">
                  <c:v>84.205162000000001</c:v>
                </c:pt>
                <c:pt idx="12">
                  <c:v>83.380547000000007</c:v>
                </c:pt>
                <c:pt idx="13">
                  <c:v>82.691208000000003</c:v>
                </c:pt>
                <c:pt idx="14">
                  <c:v>82.029433999999995</c:v>
                </c:pt>
                <c:pt idx="15">
                  <c:v>81.503806999999995</c:v>
                </c:pt>
                <c:pt idx="16">
                  <c:v>81.052856000000006</c:v>
                </c:pt>
                <c:pt idx="17">
                  <c:v>80.633201999999997</c:v>
                </c:pt>
                <c:pt idx="18">
                  <c:v>80.158378999999996</c:v>
                </c:pt>
                <c:pt idx="19">
                  <c:v>79.677871999999994</c:v>
                </c:pt>
                <c:pt idx="20">
                  <c:v>79.229324000000005</c:v>
                </c:pt>
                <c:pt idx="21">
                  <c:v>78.839416999999997</c:v>
                </c:pt>
                <c:pt idx="22">
                  <c:v>78.525390999999999</c:v>
                </c:pt>
                <c:pt idx="23">
                  <c:v>78.260788000000005</c:v>
                </c:pt>
                <c:pt idx="24">
                  <c:v>78.014977000000002</c:v>
                </c:pt>
                <c:pt idx="25">
                  <c:v>77.801749999999998</c:v>
                </c:pt>
                <c:pt idx="26">
                  <c:v>77.635909999999996</c:v>
                </c:pt>
                <c:pt idx="27">
                  <c:v>77.480605999999995</c:v>
                </c:pt>
                <c:pt idx="28">
                  <c:v>77.341476</c:v>
                </c:pt>
                <c:pt idx="29">
                  <c:v>77.213515999999998</c:v>
                </c:pt>
                <c:pt idx="30">
                  <c:v>77.125977000000006</c:v>
                </c:pt>
              </c:numCache>
            </c:numRef>
          </c:val>
          <c:smooth val="0"/>
        </c:ser>
        <c:ser>
          <c:idx val="6"/>
          <c:order val="5"/>
          <c:tx>
            <c:strRef>
              <c:f>Sheet1!$H$1</c:f>
              <c:strCache>
                <c:ptCount val="1"/>
                <c:pt idx="0">
                  <c:v>Low oil and gas supply</c:v>
                </c:pt>
              </c:strCache>
            </c:strRef>
          </c:tx>
          <c:spPr>
            <a:ln w="22225" cap="rnd">
              <a:solidFill>
                <a:srgbClr val="7F7F7F"/>
              </a:solidFill>
              <a:round/>
            </a:ln>
            <a:effectLst/>
          </c:spPr>
          <c:marker>
            <c:symbol val="none"/>
          </c:marker>
          <c:cat>
            <c:numRef>
              <c:f>Sheet1!$A$2:$A$32</c:f>
              <c:numCache>
                <c:formatCode>yyyy</c:formatCode>
                <c:ptCount val="31"/>
                <c:pt idx="0">
                  <c:v>43831</c:v>
                </c:pt>
                <c:pt idx="1">
                  <c:v>44197</c:v>
                </c:pt>
                <c:pt idx="2">
                  <c:v>44562</c:v>
                </c:pt>
                <c:pt idx="3">
                  <c:v>44927</c:v>
                </c:pt>
                <c:pt idx="4">
                  <c:v>45292</c:v>
                </c:pt>
                <c:pt idx="5">
                  <c:v>45658</c:v>
                </c:pt>
                <c:pt idx="6">
                  <c:v>46023</c:v>
                </c:pt>
                <c:pt idx="7">
                  <c:v>46388</c:v>
                </c:pt>
                <c:pt idx="8">
                  <c:v>46753</c:v>
                </c:pt>
                <c:pt idx="9">
                  <c:v>47119</c:v>
                </c:pt>
                <c:pt idx="10">
                  <c:v>47484</c:v>
                </c:pt>
                <c:pt idx="11">
                  <c:v>47849</c:v>
                </c:pt>
                <c:pt idx="12">
                  <c:v>48214</c:v>
                </c:pt>
                <c:pt idx="13">
                  <c:v>48580</c:v>
                </c:pt>
                <c:pt idx="14">
                  <c:v>48945</c:v>
                </c:pt>
                <c:pt idx="15">
                  <c:v>49310</c:v>
                </c:pt>
                <c:pt idx="16">
                  <c:v>49675</c:v>
                </c:pt>
                <c:pt idx="17">
                  <c:v>50041</c:v>
                </c:pt>
                <c:pt idx="18">
                  <c:v>50406</c:v>
                </c:pt>
                <c:pt idx="19">
                  <c:v>50771</c:v>
                </c:pt>
                <c:pt idx="20">
                  <c:v>51136</c:v>
                </c:pt>
                <c:pt idx="21">
                  <c:v>51502</c:v>
                </c:pt>
                <c:pt idx="22">
                  <c:v>51867</c:v>
                </c:pt>
                <c:pt idx="23">
                  <c:v>52232</c:v>
                </c:pt>
                <c:pt idx="24">
                  <c:v>52597</c:v>
                </c:pt>
                <c:pt idx="25">
                  <c:v>52963</c:v>
                </c:pt>
                <c:pt idx="26">
                  <c:v>53328</c:v>
                </c:pt>
                <c:pt idx="27">
                  <c:v>53693</c:v>
                </c:pt>
                <c:pt idx="28">
                  <c:v>54058</c:v>
                </c:pt>
                <c:pt idx="29">
                  <c:v>54424</c:v>
                </c:pt>
                <c:pt idx="30">
                  <c:v>54789</c:v>
                </c:pt>
              </c:numCache>
            </c:numRef>
          </c:cat>
          <c:val>
            <c:numRef>
              <c:f>Sheet1!$H$2:$H$32</c:f>
              <c:numCache>
                <c:formatCode>General</c:formatCode>
                <c:ptCount val="31"/>
                <c:pt idx="0">
                  <c:v>90.840096000000003</c:v>
                </c:pt>
                <c:pt idx="1">
                  <c:v>90.373917000000006</c:v>
                </c:pt>
                <c:pt idx="2">
                  <c:v>93.023323000000005</c:v>
                </c:pt>
                <c:pt idx="3">
                  <c:v>91.847892999999999</c:v>
                </c:pt>
                <c:pt idx="4">
                  <c:v>87.843018000000001</c:v>
                </c:pt>
                <c:pt idx="5">
                  <c:v>86.832306000000003</c:v>
                </c:pt>
                <c:pt idx="6">
                  <c:v>85.975937000000002</c:v>
                </c:pt>
                <c:pt idx="7">
                  <c:v>85.259293</c:v>
                </c:pt>
                <c:pt idx="8">
                  <c:v>84.507942</c:v>
                </c:pt>
                <c:pt idx="9">
                  <c:v>83.661986999999996</c:v>
                </c:pt>
                <c:pt idx="10">
                  <c:v>82.839798000000002</c:v>
                </c:pt>
                <c:pt idx="11">
                  <c:v>82.010986000000003</c:v>
                </c:pt>
                <c:pt idx="12">
                  <c:v>81.164467000000002</c:v>
                </c:pt>
                <c:pt idx="13">
                  <c:v>80.445160000000001</c:v>
                </c:pt>
                <c:pt idx="14">
                  <c:v>79.738701000000006</c:v>
                </c:pt>
                <c:pt idx="15">
                  <c:v>79.142409999999998</c:v>
                </c:pt>
                <c:pt idx="16">
                  <c:v>78.616912999999997</c:v>
                </c:pt>
                <c:pt idx="17">
                  <c:v>78.135986000000003</c:v>
                </c:pt>
                <c:pt idx="18">
                  <c:v>77.637894000000003</c:v>
                </c:pt>
                <c:pt idx="19">
                  <c:v>77.130447000000004</c:v>
                </c:pt>
                <c:pt idx="20">
                  <c:v>76.609343999999993</c:v>
                </c:pt>
                <c:pt idx="21">
                  <c:v>76.144454999999994</c:v>
                </c:pt>
                <c:pt idx="22">
                  <c:v>75.746071000000001</c:v>
                </c:pt>
                <c:pt idx="23">
                  <c:v>75.403419</c:v>
                </c:pt>
                <c:pt idx="24">
                  <c:v>75.086098000000007</c:v>
                </c:pt>
                <c:pt idx="25">
                  <c:v>74.822104999999993</c:v>
                </c:pt>
                <c:pt idx="26">
                  <c:v>74.567359999999994</c:v>
                </c:pt>
                <c:pt idx="27">
                  <c:v>74.316367999999997</c:v>
                </c:pt>
                <c:pt idx="28">
                  <c:v>74.072647000000003</c:v>
                </c:pt>
                <c:pt idx="29">
                  <c:v>73.829871999999995</c:v>
                </c:pt>
                <c:pt idx="30">
                  <c:v>73.578429999999997</c:v>
                </c:pt>
              </c:numCache>
            </c:numRef>
          </c:val>
          <c:smooth val="0"/>
        </c:ser>
        <c:ser>
          <c:idx val="7"/>
          <c:order val="6"/>
          <c:tx>
            <c:strRef>
              <c:f>Sheet1!$I$1</c:f>
              <c:strCache>
                <c:ptCount val="1"/>
                <c:pt idx="0">
                  <c:v>High ZTC</c:v>
                </c:pt>
              </c:strCache>
            </c:strRef>
          </c:tx>
          <c:spPr>
            <a:ln w="22225" cap="rnd">
              <a:noFill/>
              <a:round/>
            </a:ln>
            <a:effectLst/>
          </c:spPr>
          <c:marker>
            <c:symbol val="none"/>
          </c:marker>
          <c:cat>
            <c:numRef>
              <c:f>Sheet1!$A$2:$A$32</c:f>
              <c:numCache>
                <c:formatCode>yyyy</c:formatCode>
                <c:ptCount val="31"/>
                <c:pt idx="0">
                  <c:v>43831</c:v>
                </c:pt>
                <c:pt idx="1">
                  <c:v>44197</c:v>
                </c:pt>
                <c:pt idx="2">
                  <c:v>44562</c:v>
                </c:pt>
                <c:pt idx="3">
                  <c:v>44927</c:v>
                </c:pt>
                <c:pt idx="4">
                  <c:v>45292</c:v>
                </c:pt>
                <c:pt idx="5">
                  <c:v>45658</c:v>
                </c:pt>
                <c:pt idx="6">
                  <c:v>46023</c:v>
                </c:pt>
                <c:pt idx="7">
                  <c:v>46388</c:v>
                </c:pt>
                <c:pt idx="8">
                  <c:v>46753</c:v>
                </c:pt>
                <c:pt idx="9">
                  <c:v>47119</c:v>
                </c:pt>
                <c:pt idx="10">
                  <c:v>47484</c:v>
                </c:pt>
                <c:pt idx="11">
                  <c:v>47849</c:v>
                </c:pt>
                <c:pt idx="12">
                  <c:v>48214</c:v>
                </c:pt>
                <c:pt idx="13">
                  <c:v>48580</c:v>
                </c:pt>
                <c:pt idx="14">
                  <c:v>48945</c:v>
                </c:pt>
                <c:pt idx="15">
                  <c:v>49310</c:v>
                </c:pt>
                <c:pt idx="16">
                  <c:v>49675</c:v>
                </c:pt>
                <c:pt idx="17">
                  <c:v>50041</c:v>
                </c:pt>
                <c:pt idx="18">
                  <c:v>50406</c:v>
                </c:pt>
                <c:pt idx="19">
                  <c:v>50771</c:v>
                </c:pt>
                <c:pt idx="20">
                  <c:v>51136</c:v>
                </c:pt>
                <c:pt idx="21">
                  <c:v>51502</c:v>
                </c:pt>
                <c:pt idx="22">
                  <c:v>51867</c:v>
                </c:pt>
                <c:pt idx="23">
                  <c:v>52232</c:v>
                </c:pt>
                <c:pt idx="24">
                  <c:v>52597</c:v>
                </c:pt>
                <c:pt idx="25">
                  <c:v>52963</c:v>
                </c:pt>
                <c:pt idx="26">
                  <c:v>53328</c:v>
                </c:pt>
                <c:pt idx="27">
                  <c:v>53693</c:v>
                </c:pt>
                <c:pt idx="28">
                  <c:v>54058</c:v>
                </c:pt>
                <c:pt idx="29">
                  <c:v>54424</c:v>
                </c:pt>
                <c:pt idx="30">
                  <c:v>54789</c:v>
                </c:pt>
              </c:numCache>
            </c:numRef>
          </c:cat>
          <c:val>
            <c:numRef>
              <c:f>Sheet1!$I$2:$I$32</c:f>
              <c:numCache>
                <c:formatCode>General</c:formatCode>
                <c:ptCount val="31"/>
                <c:pt idx="0">
                  <c:v>90.840096000000003</c:v>
                </c:pt>
                <c:pt idx="1">
                  <c:v>90.373917000000006</c:v>
                </c:pt>
                <c:pt idx="2">
                  <c:v>93.023330999999999</c:v>
                </c:pt>
                <c:pt idx="3">
                  <c:v>91.801558999999997</c:v>
                </c:pt>
                <c:pt idx="4">
                  <c:v>88.434783999999993</c:v>
                </c:pt>
                <c:pt idx="5">
                  <c:v>87.918739000000002</c:v>
                </c:pt>
                <c:pt idx="6">
                  <c:v>87.352012999999999</c:v>
                </c:pt>
                <c:pt idx="7">
                  <c:v>86.726303000000001</c:v>
                </c:pt>
                <c:pt idx="8">
                  <c:v>86.014465000000001</c:v>
                </c:pt>
                <c:pt idx="9">
                  <c:v>85.209602000000004</c:v>
                </c:pt>
                <c:pt idx="10">
                  <c:v>84.346457999999998</c:v>
                </c:pt>
                <c:pt idx="11">
                  <c:v>83.462410000000006</c:v>
                </c:pt>
                <c:pt idx="12">
                  <c:v>82.592483999999999</c:v>
                </c:pt>
                <c:pt idx="13">
                  <c:v>81.868270999999993</c:v>
                </c:pt>
                <c:pt idx="14">
                  <c:v>81.179862999999997</c:v>
                </c:pt>
                <c:pt idx="15">
                  <c:v>80.621139999999997</c:v>
                </c:pt>
                <c:pt idx="16">
                  <c:v>80.125793000000002</c:v>
                </c:pt>
                <c:pt idx="17">
                  <c:v>79.655495000000002</c:v>
                </c:pt>
                <c:pt idx="18">
                  <c:v>79.183173999999994</c:v>
                </c:pt>
                <c:pt idx="19">
                  <c:v>78.732391000000007</c:v>
                </c:pt>
                <c:pt idx="20">
                  <c:v>78.304976999999994</c:v>
                </c:pt>
                <c:pt idx="21">
                  <c:v>77.900077999999993</c:v>
                </c:pt>
                <c:pt idx="22">
                  <c:v>77.505668999999997</c:v>
                </c:pt>
                <c:pt idx="23">
                  <c:v>77.160140999999996</c:v>
                </c:pt>
                <c:pt idx="24">
                  <c:v>76.869995000000003</c:v>
                </c:pt>
                <c:pt idx="25">
                  <c:v>76.598845999999995</c:v>
                </c:pt>
                <c:pt idx="26">
                  <c:v>76.349388000000005</c:v>
                </c:pt>
                <c:pt idx="27">
                  <c:v>76.146561000000005</c:v>
                </c:pt>
                <c:pt idx="28">
                  <c:v>75.973663000000002</c:v>
                </c:pt>
                <c:pt idx="29">
                  <c:v>75.826560999999998</c:v>
                </c:pt>
                <c:pt idx="30">
                  <c:v>75.679749000000001</c:v>
                </c:pt>
              </c:numCache>
            </c:numRef>
          </c:val>
          <c:smooth val="0"/>
        </c:ser>
        <c:ser>
          <c:idx val="8"/>
          <c:order val="7"/>
          <c:tx>
            <c:strRef>
              <c:f>Sheet1!$J$1</c:f>
              <c:strCache>
                <c:ptCount val="1"/>
                <c:pt idx="0">
                  <c:v>Low ZTC</c:v>
                </c:pt>
              </c:strCache>
            </c:strRef>
          </c:tx>
          <c:spPr>
            <a:ln w="22225" cap="rnd">
              <a:noFill/>
              <a:round/>
            </a:ln>
            <a:effectLst/>
          </c:spPr>
          <c:marker>
            <c:symbol val="none"/>
          </c:marker>
          <c:cat>
            <c:numRef>
              <c:f>Sheet1!$A$2:$A$32</c:f>
              <c:numCache>
                <c:formatCode>yyyy</c:formatCode>
                <c:ptCount val="31"/>
                <c:pt idx="0">
                  <c:v>43831</c:v>
                </c:pt>
                <c:pt idx="1">
                  <c:v>44197</c:v>
                </c:pt>
                <c:pt idx="2">
                  <c:v>44562</c:v>
                </c:pt>
                <c:pt idx="3">
                  <c:v>44927</c:v>
                </c:pt>
                <c:pt idx="4">
                  <c:v>45292</c:v>
                </c:pt>
                <c:pt idx="5">
                  <c:v>45658</c:v>
                </c:pt>
                <c:pt idx="6">
                  <c:v>46023</c:v>
                </c:pt>
                <c:pt idx="7">
                  <c:v>46388</c:v>
                </c:pt>
                <c:pt idx="8">
                  <c:v>46753</c:v>
                </c:pt>
                <c:pt idx="9">
                  <c:v>47119</c:v>
                </c:pt>
                <c:pt idx="10">
                  <c:v>47484</c:v>
                </c:pt>
                <c:pt idx="11">
                  <c:v>47849</c:v>
                </c:pt>
                <c:pt idx="12">
                  <c:v>48214</c:v>
                </c:pt>
                <c:pt idx="13">
                  <c:v>48580</c:v>
                </c:pt>
                <c:pt idx="14">
                  <c:v>48945</c:v>
                </c:pt>
                <c:pt idx="15">
                  <c:v>49310</c:v>
                </c:pt>
                <c:pt idx="16">
                  <c:v>49675</c:v>
                </c:pt>
                <c:pt idx="17">
                  <c:v>50041</c:v>
                </c:pt>
                <c:pt idx="18">
                  <c:v>50406</c:v>
                </c:pt>
                <c:pt idx="19">
                  <c:v>50771</c:v>
                </c:pt>
                <c:pt idx="20">
                  <c:v>51136</c:v>
                </c:pt>
                <c:pt idx="21">
                  <c:v>51502</c:v>
                </c:pt>
                <c:pt idx="22">
                  <c:v>51867</c:v>
                </c:pt>
                <c:pt idx="23">
                  <c:v>52232</c:v>
                </c:pt>
                <c:pt idx="24">
                  <c:v>52597</c:v>
                </c:pt>
                <c:pt idx="25">
                  <c:v>52963</c:v>
                </c:pt>
                <c:pt idx="26">
                  <c:v>53328</c:v>
                </c:pt>
                <c:pt idx="27">
                  <c:v>53693</c:v>
                </c:pt>
                <c:pt idx="28">
                  <c:v>54058</c:v>
                </c:pt>
                <c:pt idx="29">
                  <c:v>54424</c:v>
                </c:pt>
                <c:pt idx="30">
                  <c:v>54789</c:v>
                </c:pt>
              </c:numCache>
            </c:numRef>
          </c:cat>
          <c:val>
            <c:numRef>
              <c:f>Sheet1!$J$2:$J$32</c:f>
              <c:numCache>
                <c:formatCode>General</c:formatCode>
                <c:ptCount val="31"/>
                <c:pt idx="0">
                  <c:v>90.840096000000003</c:v>
                </c:pt>
                <c:pt idx="1">
                  <c:v>90.373917000000006</c:v>
                </c:pt>
                <c:pt idx="2">
                  <c:v>93.023330999999999</c:v>
                </c:pt>
                <c:pt idx="3">
                  <c:v>91.801437000000007</c:v>
                </c:pt>
                <c:pt idx="4">
                  <c:v>88.435233999999994</c:v>
                </c:pt>
                <c:pt idx="5">
                  <c:v>87.947104999999993</c:v>
                </c:pt>
                <c:pt idx="6">
                  <c:v>87.434555000000003</c:v>
                </c:pt>
                <c:pt idx="7">
                  <c:v>86.890129000000002</c:v>
                </c:pt>
                <c:pt idx="8">
                  <c:v>86.262473999999997</c:v>
                </c:pt>
                <c:pt idx="9">
                  <c:v>85.547661000000005</c:v>
                </c:pt>
                <c:pt idx="10">
                  <c:v>84.794219999999996</c:v>
                </c:pt>
                <c:pt idx="11">
                  <c:v>84.032371999999995</c:v>
                </c:pt>
                <c:pt idx="12">
                  <c:v>83.265793000000002</c:v>
                </c:pt>
                <c:pt idx="13">
                  <c:v>82.585846000000004</c:v>
                </c:pt>
                <c:pt idx="14">
                  <c:v>81.901283000000006</c:v>
                </c:pt>
                <c:pt idx="15">
                  <c:v>81.333556999999999</c:v>
                </c:pt>
                <c:pt idx="16">
                  <c:v>80.839584000000002</c:v>
                </c:pt>
                <c:pt idx="17">
                  <c:v>80.385300000000001</c:v>
                </c:pt>
                <c:pt idx="18">
                  <c:v>79.902068999999997</c:v>
                </c:pt>
                <c:pt idx="19">
                  <c:v>79.43383</c:v>
                </c:pt>
                <c:pt idx="20">
                  <c:v>78.978043</c:v>
                </c:pt>
                <c:pt idx="21">
                  <c:v>78.552498</c:v>
                </c:pt>
                <c:pt idx="22">
                  <c:v>78.190917999999996</c:v>
                </c:pt>
                <c:pt idx="23">
                  <c:v>77.901566000000003</c:v>
                </c:pt>
                <c:pt idx="24">
                  <c:v>77.624320999999995</c:v>
                </c:pt>
                <c:pt idx="25">
                  <c:v>77.379249999999999</c:v>
                </c:pt>
                <c:pt idx="26">
                  <c:v>77.178214999999994</c:v>
                </c:pt>
                <c:pt idx="27">
                  <c:v>76.922454999999999</c:v>
                </c:pt>
                <c:pt idx="28">
                  <c:v>76.722549000000001</c:v>
                </c:pt>
                <c:pt idx="29">
                  <c:v>76.589652999999998</c:v>
                </c:pt>
                <c:pt idx="30">
                  <c:v>76.519974000000005</c:v>
                </c:pt>
              </c:numCache>
            </c:numRef>
          </c:val>
          <c:smooth val="0"/>
        </c:ser>
        <c:ser>
          <c:idx val="9"/>
          <c:order val="8"/>
          <c:tx>
            <c:strRef>
              <c:f>Sheet1!$K$1</c:f>
              <c:strCache>
                <c:ptCount val="1"/>
                <c:pt idx="0">
                  <c:v>High macro/High ZTC</c:v>
                </c:pt>
              </c:strCache>
            </c:strRef>
          </c:tx>
          <c:spPr>
            <a:ln w="22225" cap="rnd">
              <a:noFill/>
              <a:round/>
            </a:ln>
            <a:effectLst/>
          </c:spPr>
          <c:marker>
            <c:symbol val="none"/>
          </c:marker>
          <c:cat>
            <c:numRef>
              <c:f>Sheet1!$A$2:$A$32</c:f>
              <c:numCache>
                <c:formatCode>yyyy</c:formatCode>
                <c:ptCount val="31"/>
                <c:pt idx="0">
                  <c:v>43831</c:v>
                </c:pt>
                <c:pt idx="1">
                  <c:v>44197</c:v>
                </c:pt>
                <c:pt idx="2">
                  <c:v>44562</c:v>
                </c:pt>
                <c:pt idx="3">
                  <c:v>44927</c:v>
                </c:pt>
                <c:pt idx="4">
                  <c:v>45292</c:v>
                </c:pt>
                <c:pt idx="5">
                  <c:v>45658</c:v>
                </c:pt>
                <c:pt idx="6">
                  <c:v>46023</c:v>
                </c:pt>
                <c:pt idx="7">
                  <c:v>46388</c:v>
                </c:pt>
                <c:pt idx="8">
                  <c:v>46753</c:v>
                </c:pt>
                <c:pt idx="9">
                  <c:v>47119</c:v>
                </c:pt>
                <c:pt idx="10">
                  <c:v>47484</c:v>
                </c:pt>
                <c:pt idx="11">
                  <c:v>47849</c:v>
                </c:pt>
                <c:pt idx="12">
                  <c:v>48214</c:v>
                </c:pt>
                <c:pt idx="13">
                  <c:v>48580</c:v>
                </c:pt>
                <c:pt idx="14">
                  <c:v>48945</c:v>
                </c:pt>
                <c:pt idx="15">
                  <c:v>49310</c:v>
                </c:pt>
                <c:pt idx="16">
                  <c:v>49675</c:v>
                </c:pt>
                <c:pt idx="17">
                  <c:v>50041</c:v>
                </c:pt>
                <c:pt idx="18">
                  <c:v>50406</c:v>
                </c:pt>
                <c:pt idx="19">
                  <c:v>50771</c:v>
                </c:pt>
                <c:pt idx="20">
                  <c:v>51136</c:v>
                </c:pt>
                <c:pt idx="21">
                  <c:v>51502</c:v>
                </c:pt>
                <c:pt idx="22">
                  <c:v>51867</c:v>
                </c:pt>
                <c:pt idx="23">
                  <c:v>52232</c:v>
                </c:pt>
                <c:pt idx="24">
                  <c:v>52597</c:v>
                </c:pt>
                <c:pt idx="25">
                  <c:v>52963</c:v>
                </c:pt>
                <c:pt idx="26">
                  <c:v>53328</c:v>
                </c:pt>
                <c:pt idx="27">
                  <c:v>53693</c:v>
                </c:pt>
                <c:pt idx="28">
                  <c:v>54058</c:v>
                </c:pt>
                <c:pt idx="29">
                  <c:v>54424</c:v>
                </c:pt>
                <c:pt idx="30">
                  <c:v>54789</c:v>
                </c:pt>
              </c:numCache>
            </c:numRef>
          </c:cat>
          <c:val>
            <c:numRef>
              <c:f>Sheet1!$K$2:$K$32</c:f>
              <c:numCache>
                <c:formatCode>General</c:formatCode>
                <c:ptCount val="31"/>
                <c:pt idx="0">
                  <c:v>90.840096000000003</c:v>
                </c:pt>
                <c:pt idx="1">
                  <c:v>90.373917000000006</c:v>
                </c:pt>
                <c:pt idx="2">
                  <c:v>92.980887999999993</c:v>
                </c:pt>
                <c:pt idx="3">
                  <c:v>91.633506999999994</c:v>
                </c:pt>
                <c:pt idx="4">
                  <c:v>88.432472000000004</c:v>
                </c:pt>
                <c:pt idx="5">
                  <c:v>87.842162999999999</c:v>
                </c:pt>
                <c:pt idx="6">
                  <c:v>87.222892999999999</c:v>
                </c:pt>
                <c:pt idx="7">
                  <c:v>86.581412999999998</c:v>
                </c:pt>
                <c:pt idx="8">
                  <c:v>85.852058</c:v>
                </c:pt>
                <c:pt idx="9">
                  <c:v>85.026093000000003</c:v>
                </c:pt>
                <c:pt idx="10">
                  <c:v>84.121277000000006</c:v>
                </c:pt>
                <c:pt idx="11">
                  <c:v>83.185951000000003</c:v>
                </c:pt>
                <c:pt idx="12">
                  <c:v>82.266846000000001</c:v>
                </c:pt>
                <c:pt idx="13">
                  <c:v>81.517493999999999</c:v>
                </c:pt>
                <c:pt idx="14">
                  <c:v>80.816276999999999</c:v>
                </c:pt>
                <c:pt idx="15">
                  <c:v>80.212006000000002</c:v>
                </c:pt>
                <c:pt idx="16">
                  <c:v>79.646843000000004</c:v>
                </c:pt>
                <c:pt idx="17">
                  <c:v>79.155090000000001</c:v>
                </c:pt>
                <c:pt idx="18">
                  <c:v>78.689948999999999</c:v>
                </c:pt>
                <c:pt idx="19">
                  <c:v>78.243476999999999</c:v>
                </c:pt>
                <c:pt idx="20">
                  <c:v>77.809760999999995</c:v>
                </c:pt>
                <c:pt idx="21">
                  <c:v>77.394042999999996</c:v>
                </c:pt>
                <c:pt idx="22">
                  <c:v>77.033371000000002</c:v>
                </c:pt>
                <c:pt idx="23">
                  <c:v>76.725776999999994</c:v>
                </c:pt>
                <c:pt idx="24">
                  <c:v>76.454612999999995</c:v>
                </c:pt>
                <c:pt idx="25">
                  <c:v>76.181038000000001</c:v>
                </c:pt>
                <c:pt idx="26">
                  <c:v>75.891762</c:v>
                </c:pt>
                <c:pt idx="27">
                  <c:v>75.616759999999999</c:v>
                </c:pt>
                <c:pt idx="28">
                  <c:v>75.374465999999998</c:v>
                </c:pt>
                <c:pt idx="29">
                  <c:v>75.178589000000002</c:v>
                </c:pt>
                <c:pt idx="30">
                  <c:v>75.011086000000006</c:v>
                </c:pt>
              </c:numCache>
            </c:numRef>
          </c:val>
          <c:smooth val="0"/>
        </c:ser>
        <c:ser>
          <c:idx val="10"/>
          <c:order val="9"/>
          <c:tx>
            <c:strRef>
              <c:f>Sheet1!$L$1</c:f>
              <c:strCache>
                <c:ptCount val="1"/>
                <c:pt idx="0">
                  <c:v>High macro/Low ZTC</c:v>
                </c:pt>
              </c:strCache>
            </c:strRef>
          </c:tx>
          <c:spPr>
            <a:ln w="22225" cap="rnd">
              <a:noFill/>
              <a:round/>
            </a:ln>
            <a:effectLst/>
          </c:spPr>
          <c:marker>
            <c:symbol val="none"/>
          </c:marker>
          <c:cat>
            <c:numRef>
              <c:f>Sheet1!$A$2:$A$32</c:f>
              <c:numCache>
                <c:formatCode>yyyy</c:formatCode>
                <c:ptCount val="31"/>
                <c:pt idx="0">
                  <c:v>43831</c:v>
                </c:pt>
                <c:pt idx="1">
                  <c:v>44197</c:v>
                </c:pt>
                <c:pt idx="2">
                  <c:v>44562</c:v>
                </c:pt>
                <c:pt idx="3">
                  <c:v>44927</c:v>
                </c:pt>
                <c:pt idx="4">
                  <c:v>45292</c:v>
                </c:pt>
                <c:pt idx="5">
                  <c:v>45658</c:v>
                </c:pt>
                <c:pt idx="6">
                  <c:v>46023</c:v>
                </c:pt>
                <c:pt idx="7">
                  <c:v>46388</c:v>
                </c:pt>
                <c:pt idx="8">
                  <c:v>46753</c:v>
                </c:pt>
                <c:pt idx="9">
                  <c:v>47119</c:v>
                </c:pt>
                <c:pt idx="10">
                  <c:v>47484</c:v>
                </c:pt>
                <c:pt idx="11">
                  <c:v>47849</c:v>
                </c:pt>
                <c:pt idx="12">
                  <c:v>48214</c:v>
                </c:pt>
                <c:pt idx="13">
                  <c:v>48580</c:v>
                </c:pt>
                <c:pt idx="14">
                  <c:v>48945</c:v>
                </c:pt>
                <c:pt idx="15">
                  <c:v>49310</c:v>
                </c:pt>
                <c:pt idx="16">
                  <c:v>49675</c:v>
                </c:pt>
                <c:pt idx="17">
                  <c:v>50041</c:v>
                </c:pt>
                <c:pt idx="18">
                  <c:v>50406</c:v>
                </c:pt>
                <c:pt idx="19">
                  <c:v>50771</c:v>
                </c:pt>
                <c:pt idx="20">
                  <c:v>51136</c:v>
                </c:pt>
                <c:pt idx="21">
                  <c:v>51502</c:v>
                </c:pt>
                <c:pt idx="22">
                  <c:v>51867</c:v>
                </c:pt>
                <c:pt idx="23">
                  <c:v>52232</c:v>
                </c:pt>
                <c:pt idx="24">
                  <c:v>52597</c:v>
                </c:pt>
                <c:pt idx="25">
                  <c:v>52963</c:v>
                </c:pt>
                <c:pt idx="26">
                  <c:v>53328</c:v>
                </c:pt>
                <c:pt idx="27">
                  <c:v>53693</c:v>
                </c:pt>
                <c:pt idx="28">
                  <c:v>54058</c:v>
                </c:pt>
                <c:pt idx="29">
                  <c:v>54424</c:v>
                </c:pt>
                <c:pt idx="30">
                  <c:v>54789</c:v>
                </c:pt>
              </c:numCache>
            </c:numRef>
          </c:cat>
          <c:val>
            <c:numRef>
              <c:f>Sheet1!$L$2:$L$32</c:f>
              <c:numCache>
                <c:formatCode>General</c:formatCode>
                <c:ptCount val="31"/>
                <c:pt idx="0">
                  <c:v>90.840096000000003</c:v>
                </c:pt>
                <c:pt idx="1">
                  <c:v>90.373917000000006</c:v>
                </c:pt>
                <c:pt idx="2">
                  <c:v>92.980926999999994</c:v>
                </c:pt>
                <c:pt idx="3">
                  <c:v>91.633301000000003</c:v>
                </c:pt>
                <c:pt idx="4">
                  <c:v>88.431358000000003</c:v>
                </c:pt>
                <c:pt idx="5">
                  <c:v>87.879058999999998</c:v>
                </c:pt>
                <c:pt idx="6">
                  <c:v>87.319519</c:v>
                </c:pt>
                <c:pt idx="7">
                  <c:v>86.771172000000007</c:v>
                </c:pt>
                <c:pt idx="8">
                  <c:v>86.142532000000003</c:v>
                </c:pt>
                <c:pt idx="9">
                  <c:v>85.414185000000003</c:v>
                </c:pt>
                <c:pt idx="10">
                  <c:v>84.606528999999995</c:v>
                </c:pt>
                <c:pt idx="11">
                  <c:v>83.778214000000006</c:v>
                </c:pt>
                <c:pt idx="12">
                  <c:v>82.967185999999998</c:v>
                </c:pt>
                <c:pt idx="13">
                  <c:v>82.258041000000006</c:v>
                </c:pt>
                <c:pt idx="14">
                  <c:v>81.554207000000005</c:v>
                </c:pt>
                <c:pt idx="15">
                  <c:v>80.984283000000005</c:v>
                </c:pt>
                <c:pt idx="16">
                  <c:v>80.494202000000001</c:v>
                </c:pt>
                <c:pt idx="17">
                  <c:v>79.973350999999994</c:v>
                </c:pt>
                <c:pt idx="18">
                  <c:v>79.431229000000002</c:v>
                </c:pt>
                <c:pt idx="19">
                  <c:v>78.937393</c:v>
                </c:pt>
                <c:pt idx="20">
                  <c:v>78.492737000000005</c:v>
                </c:pt>
                <c:pt idx="21">
                  <c:v>78.083595000000003</c:v>
                </c:pt>
                <c:pt idx="22">
                  <c:v>77.719994</c:v>
                </c:pt>
                <c:pt idx="23">
                  <c:v>77.416351000000006</c:v>
                </c:pt>
                <c:pt idx="24">
                  <c:v>77.160872999999995</c:v>
                </c:pt>
                <c:pt idx="25">
                  <c:v>76.912520999999998</c:v>
                </c:pt>
                <c:pt idx="26">
                  <c:v>76.660224999999997</c:v>
                </c:pt>
                <c:pt idx="27">
                  <c:v>76.447220000000002</c:v>
                </c:pt>
                <c:pt idx="28">
                  <c:v>76.290428000000006</c:v>
                </c:pt>
                <c:pt idx="29">
                  <c:v>76.147857999999999</c:v>
                </c:pt>
                <c:pt idx="30">
                  <c:v>76.040137999999999</c:v>
                </c:pt>
              </c:numCache>
            </c:numRef>
          </c:val>
          <c:smooth val="0"/>
        </c:ser>
        <c:ser>
          <c:idx val="11"/>
          <c:order val="10"/>
          <c:tx>
            <c:strRef>
              <c:f>Sheet1!$M$1</c:f>
              <c:strCache>
                <c:ptCount val="1"/>
                <c:pt idx="0">
                  <c:v>Low macro/High ZTC</c:v>
                </c:pt>
              </c:strCache>
            </c:strRef>
          </c:tx>
          <c:spPr>
            <a:ln w="22225" cap="rnd">
              <a:noFill/>
              <a:round/>
            </a:ln>
            <a:effectLst/>
          </c:spPr>
          <c:marker>
            <c:symbol val="none"/>
          </c:marker>
          <c:cat>
            <c:numRef>
              <c:f>Sheet1!$A$2:$A$32</c:f>
              <c:numCache>
                <c:formatCode>yyyy</c:formatCode>
                <c:ptCount val="31"/>
                <c:pt idx="0">
                  <c:v>43831</c:v>
                </c:pt>
                <c:pt idx="1">
                  <c:v>44197</c:v>
                </c:pt>
                <c:pt idx="2">
                  <c:v>44562</c:v>
                </c:pt>
                <c:pt idx="3">
                  <c:v>44927</c:v>
                </c:pt>
                <c:pt idx="4">
                  <c:v>45292</c:v>
                </c:pt>
                <c:pt idx="5">
                  <c:v>45658</c:v>
                </c:pt>
                <c:pt idx="6">
                  <c:v>46023</c:v>
                </c:pt>
                <c:pt idx="7">
                  <c:v>46388</c:v>
                </c:pt>
                <c:pt idx="8">
                  <c:v>46753</c:v>
                </c:pt>
                <c:pt idx="9">
                  <c:v>47119</c:v>
                </c:pt>
                <c:pt idx="10">
                  <c:v>47484</c:v>
                </c:pt>
                <c:pt idx="11">
                  <c:v>47849</c:v>
                </c:pt>
                <c:pt idx="12">
                  <c:v>48214</c:v>
                </c:pt>
                <c:pt idx="13">
                  <c:v>48580</c:v>
                </c:pt>
                <c:pt idx="14">
                  <c:v>48945</c:v>
                </c:pt>
                <c:pt idx="15">
                  <c:v>49310</c:v>
                </c:pt>
                <c:pt idx="16">
                  <c:v>49675</c:v>
                </c:pt>
                <c:pt idx="17">
                  <c:v>50041</c:v>
                </c:pt>
                <c:pt idx="18">
                  <c:v>50406</c:v>
                </c:pt>
                <c:pt idx="19">
                  <c:v>50771</c:v>
                </c:pt>
                <c:pt idx="20">
                  <c:v>51136</c:v>
                </c:pt>
                <c:pt idx="21">
                  <c:v>51502</c:v>
                </c:pt>
                <c:pt idx="22">
                  <c:v>51867</c:v>
                </c:pt>
                <c:pt idx="23">
                  <c:v>52232</c:v>
                </c:pt>
                <c:pt idx="24">
                  <c:v>52597</c:v>
                </c:pt>
                <c:pt idx="25">
                  <c:v>52963</c:v>
                </c:pt>
                <c:pt idx="26">
                  <c:v>53328</c:v>
                </c:pt>
                <c:pt idx="27">
                  <c:v>53693</c:v>
                </c:pt>
                <c:pt idx="28">
                  <c:v>54058</c:v>
                </c:pt>
                <c:pt idx="29">
                  <c:v>54424</c:v>
                </c:pt>
                <c:pt idx="30">
                  <c:v>54789</c:v>
                </c:pt>
              </c:numCache>
            </c:numRef>
          </c:cat>
          <c:val>
            <c:numRef>
              <c:f>Sheet1!$M$2:$M$32</c:f>
              <c:numCache>
                <c:formatCode>General</c:formatCode>
                <c:ptCount val="31"/>
                <c:pt idx="0">
                  <c:v>90.840096000000003</c:v>
                </c:pt>
                <c:pt idx="1">
                  <c:v>90.373908999999998</c:v>
                </c:pt>
                <c:pt idx="2">
                  <c:v>93.078109999999995</c:v>
                </c:pt>
                <c:pt idx="3">
                  <c:v>92.046028000000007</c:v>
                </c:pt>
                <c:pt idx="4">
                  <c:v>88.446449000000001</c:v>
                </c:pt>
                <c:pt idx="5">
                  <c:v>87.982483000000002</c:v>
                </c:pt>
                <c:pt idx="6">
                  <c:v>87.478499999999997</c:v>
                </c:pt>
                <c:pt idx="7">
                  <c:v>86.904708999999997</c:v>
                </c:pt>
                <c:pt idx="8">
                  <c:v>86.257171999999997</c:v>
                </c:pt>
                <c:pt idx="9">
                  <c:v>85.515495000000001</c:v>
                </c:pt>
                <c:pt idx="10">
                  <c:v>84.727729999999994</c:v>
                </c:pt>
                <c:pt idx="11">
                  <c:v>83.908851999999996</c:v>
                </c:pt>
                <c:pt idx="12">
                  <c:v>83.112922999999995</c:v>
                </c:pt>
                <c:pt idx="13">
                  <c:v>82.413482999999999</c:v>
                </c:pt>
                <c:pt idx="14">
                  <c:v>81.744185999999999</c:v>
                </c:pt>
                <c:pt idx="15">
                  <c:v>81.227806000000001</c:v>
                </c:pt>
                <c:pt idx="16">
                  <c:v>80.779961</c:v>
                </c:pt>
                <c:pt idx="17">
                  <c:v>80.388626000000002</c:v>
                </c:pt>
                <c:pt idx="18">
                  <c:v>79.966071999999997</c:v>
                </c:pt>
                <c:pt idx="19">
                  <c:v>79.537743000000006</c:v>
                </c:pt>
                <c:pt idx="20">
                  <c:v>79.115181000000007</c:v>
                </c:pt>
                <c:pt idx="21">
                  <c:v>78.722403999999997</c:v>
                </c:pt>
                <c:pt idx="22">
                  <c:v>78.395126000000005</c:v>
                </c:pt>
                <c:pt idx="23">
                  <c:v>78.116660999999993</c:v>
                </c:pt>
                <c:pt idx="24">
                  <c:v>77.881011999999998</c:v>
                </c:pt>
                <c:pt idx="25">
                  <c:v>77.670722999999995</c:v>
                </c:pt>
                <c:pt idx="26">
                  <c:v>77.482024999999993</c:v>
                </c:pt>
                <c:pt idx="27">
                  <c:v>77.302093999999997</c:v>
                </c:pt>
                <c:pt idx="28">
                  <c:v>77.143082000000007</c:v>
                </c:pt>
                <c:pt idx="29">
                  <c:v>77.012871000000004</c:v>
                </c:pt>
                <c:pt idx="30">
                  <c:v>76.894165000000001</c:v>
                </c:pt>
              </c:numCache>
            </c:numRef>
          </c:val>
          <c:smooth val="0"/>
        </c:ser>
        <c:ser>
          <c:idx val="12"/>
          <c:order val="11"/>
          <c:tx>
            <c:strRef>
              <c:f>Sheet1!$N$1</c:f>
              <c:strCache>
                <c:ptCount val="1"/>
                <c:pt idx="0">
                  <c:v>Low macro/Low ZTC</c:v>
                </c:pt>
              </c:strCache>
            </c:strRef>
          </c:tx>
          <c:spPr>
            <a:ln w="22225" cap="rnd">
              <a:solidFill>
                <a:srgbClr val="7F7F7F"/>
              </a:solidFill>
              <a:round/>
            </a:ln>
            <a:effectLst/>
          </c:spPr>
          <c:marker>
            <c:symbol val="none"/>
          </c:marker>
          <c:cat>
            <c:numRef>
              <c:f>Sheet1!$A$2:$A$32</c:f>
              <c:numCache>
                <c:formatCode>yyyy</c:formatCode>
                <c:ptCount val="31"/>
                <c:pt idx="0">
                  <c:v>43831</c:v>
                </c:pt>
                <c:pt idx="1">
                  <c:v>44197</c:v>
                </c:pt>
                <c:pt idx="2">
                  <c:v>44562</c:v>
                </c:pt>
                <c:pt idx="3">
                  <c:v>44927</c:v>
                </c:pt>
                <c:pt idx="4">
                  <c:v>45292</c:v>
                </c:pt>
                <c:pt idx="5">
                  <c:v>45658</c:v>
                </c:pt>
                <c:pt idx="6">
                  <c:v>46023</c:v>
                </c:pt>
                <c:pt idx="7">
                  <c:v>46388</c:v>
                </c:pt>
                <c:pt idx="8">
                  <c:v>46753</c:v>
                </c:pt>
                <c:pt idx="9">
                  <c:v>47119</c:v>
                </c:pt>
                <c:pt idx="10">
                  <c:v>47484</c:v>
                </c:pt>
                <c:pt idx="11">
                  <c:v>47849</c:v>
                </c:pt>
                <c:pt idx="12">
                  <c:v>48214</c:v>
                </c:pt>
                <c:pt idx="13">
                  <c:v>48580</c:v>
                </c:pt>
                <c:pt idx="14">
                  <c:v>48945</c:v>
                </c:pt>
                <c:pt idx="15">
                  <c:v>49310</c:v>
                </c:pt>
                <c:pt idx="16">
                  <c:v>49675</c:v>
                </c:pt>
                <c:pt idx="17">
                  <c:v>50041</c:v>
                </c:pt>
                <c:pt idx="18">
                  <c:v>50406</c:v>
                </c:pt>
                <c:pt idx="19">
                  <c:v>50771</c:v>
                </c:pt>
                <c:pt idx="20">
                  <c:v>51136</c:v>
                </c:pt>
                <c:pt idx="21">
                  <c:v>51502</c:v>
                </c:pt>
                <c:pt idx="22">
                  <c:v>51867</c:v>
                </c:pt>
                <c:pt idx="23">
                  <c:v>52232</c:v>
                </c:pt>
                <c:pt idx="24">
                  <c:v>52597</c:v>
                </c:pt>
                <c:pt idx="25">
                  <c:v>52963</c:v>
                </c:pt>
                <c:pt idx="26">
                  <c:v>53328</c:v>
                </c:pt>
                <c:pt idx="27">
                  <c:v>53693</c:v>
                </c:pt>
                <c:pt idx="28">
                  <c:v>54058</c:v>
                </c:pt>
                <c:pt idx="29">
                  <c:v>54424</c:v>
                </c:pt>
                <c:pt idx="30">
                  <c:v>54789</c:v>
                </c:pt>
              </c:numCache>
            </c:numRef>
          </c:cat>
          <c:val>
            <c:numRef>
              <c:f>Sheet1!$N$2:$N$32</c:f>
              <c:numCache>
                <c:formatCode>General</c:formatCode>
                <c:ptCount val="31"/>
                <c:pt idx="0">
                  <c:v>90.840096000000003</c:v>
                </c:pt>
                <c:pt idx="1">
                  <c:v>90.373908999999998</c:v>
                </c:pt>
                <c:pt idx="2">
                  <c:v>93.078125</c:v>
                </c:pt>
                <c:pt idx="3">
                  <c:v>92.046051000000006</c:v>
                </c:pt>
                <c:pt idx="4">
                  <c:v>88.444519</c:v>
                </c:pt>
                <c:pt idx="5">
                  <c:v>88.006325000000004</c:v>
                </c:pt>
                <c:pt idx="6">
                  <c:v>87.541320999999996</c:v>
                </c:pt>
                <c:pt idx="7">
                  <c:v>87.038071000000002</c:v>
                </c:pt>
                <c:pt idx="8">
                  <c:v>86.455627000000007</c:v>
                </c:pt>
                <c:pt idx="9">
                  <c:v>85.774772999999996</c:v>
                </c:pt>
                <c:pt idx="10">
                  <c:v>85.056563999999995</c:v>
                </c:pt>
                <c:pt idx="11">
                  <c:v>84.319794000000002</c:v>
                </c:pt>
                <c:pt idx="12">
                  <c:v>83.575912000000002</c:v>
                </c:pt>
                <c:pt idx="13">
                  <c:v>82.933745999999999</c:v>
                </c:pt>
                <c:pt idx="14">
                  <c:v>82.309630999999996</c:v>
                </c:pt>
                <c:pt idx="15">
                  <c:v>81.769157000000007</c:v>
                </c:pt>
                <c:pt idx="16">
                  <c:v>81.272118000000006</c:v>
                </c:pt>
                <c:pt idx="17">
                  <c:v>80.837920999999994</c:v>
                </c:pt>
                <c:pt idx="18">
                  <c:v>80.406127999999995</c:v>
                </c:pt>
                <c:pt idx="19">
                  <c:v>79.991118999999998</c:v>
                </c:pt>
                <c:pt idx="20">
                  <c:v>79.548653000000002</c:v>
                </c:pt>
                <c:pt idx="21">
                  <c:v>79.148116999999999</c:v>
                </c:pt>
                <c:pt idx="22">
                  <c:v>78.814353999999994</c:v>
                </c:pt>
                <c:pt idx="23">
                  <c:v>78.547652999999997</c:v>
                </c:pt>
                <c:pt idx="24">
                  <c:v>78.304314000000005</c:v>
                </c:pt>
                <c:pt idx="25">
                  <c:v>78.115050999999994</c:v>
                </c:pt>
                <c:pt idx="26">
                  <c:v>77.949944000000002</c:v>
                </c:pt>
                <c:pt idx="27">
                  <c:v>77.793700999999999</c:v>
                </c:pt>
                <c:pt idx="28">
                  <c:v>77.703322999999997</c:v>
                </c:pt>
                <c:pt idx="29">
                  <c:v>77.657639000000003</c:v>
                </c:pt>
                <c:pt idx="30">
                  <c:v>77.626480000000001</c:v>
                </c:pt>
              </c:numCache>
            </c:numRef>
          </c:val>
          <c:smooth val="0"/>
        </c:ser>
        <c:ser>
          <c:idx val="3"/>
          <c:order val="15"/>
          <c:tx>
            <c:strRef>
              <c:f>Sheet1!$B$1</c:f>
              <c:strCache>
                <c:ptCount val="1"/>
                <c:pt idx="0">
                  <c:v>Reference case</c:v>
                </c:pt>
              </c:strCache>
            </c:strRef>
          </c:tx>
          <c:spPr>
            <a:ln w="2222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Sheet1!$A$2:$A$32</c:f>
              <c:numCache>
                <c:formatCode>yyyy</c:formatCode>
                <c:ptCount val="31"/>
                <c:pt idx="0">
                  <c:v>43831</c:v>
                </c:pt>
                <c:pt idx="1">
                  <c:v>44197</c:v>
                </c:pt>
                <c:pt idx="2">
                  <c:v>44562</c:v>
                </c:pt>
                <c:pt idx="3">
                  <c:v>44927</c:v>
                </c:pt>
                <c:pt idx="4">
                  <c:v>45292</c:v>
                </c:pt>
                <c:pt idx="5">
                  <c:v>45658</c:v>
                </c:pt>
                <c:pt idx="6">
                  <c:v>46023</c:v>
                </c:pt>
                <c:pt idx="7">
                  <c:v>46388</c:v>
                </c:pt>
                <c:pt idx="8">
                  <c:v>46753</c:v>
                </c:pt>
                <c:pt idx="9">
                  <c:v>47119</c:v>
                </c:pt>
                <c:pt idx="10">
                  <c:v>47484</c:v>
                </c:pt>
                <c:pt idx="11">
                  <c:v>47849</c:v>
                </c:pt>
                <c:pt idx="12">
                  <c:v>48214</c:v>
                </c:pt>
                <c:pt idx="13">
                  <c:v>48580</c:v>
                </c:pt>
                <c:pt idx="14">
                  <c:v>48945</c:v>
                </c:pt>
                <c:pt idx="15">
                  <c:v>49310</c:v>
                </c:pt>
                <c:pt idx="16">
                  <c:v>49675</c:v>
                </c:pt>
                <c:pt idx="17">
                  <c:v>50041</c:v>
                </c:pt>
                <c:pt idx="18">
                  <c:v>50406</c:v>
                </c:pt>
                <c:pt idx="19">
                  <c:v>50771</c:v>
                </c:pt>
                <c:pt idx="20">
                  <c:v>51136</c:v>
                </c:pt>
                <c:pt idx="21">
                  <c:v>51502</c:v>
                </c:pt>
                <c:pt idx="22">
                  <c:v>51867</c:v>
                </c:pt>
                <c:pt idx="23">
                  <c:v>52232</c:v>
                </c:pt>
                <c:pt idx="24">
                  <c:v>52597</c:v>
                </c:pt>
                <c:pt idx="25">
                  <c:v>52963</c:v>
                </c:pt>
                <c:pt idx="26">
                  <c:v>53328</c:v>
                </c:pt>
                <c:pt idx="27">
                  <c:v>53693</c:v>
                </c:pt>
                <c:pt idx="28">
                  <c:v>54058</c:v>
                </c:pt>
                <c:pt idx="29">
                  <c:v>54424</c:v>
                </c:pt>
                <c:pt idx="30">
                  <c:v>54789</c:v>
                </c:pt>
              </c:numCache>
            </c:numRef>
          </c:cat>
          <c:val>
            <c:numRef>
              <c:f>Sheet1!$B$2:$B$32</c:f>
              <c:numCache>
                <c:formatCode>General</c:formatCode>
                <c:ptCount val="31"/>
                <c:pt idx="0">
                  <c:v>90.840096000000003</c:v>
                </c:pt>
                <c:pt idx="1">
                  <c:v>90.373917000000006</c:v>
                </c:pt>
                <c:pt idx="2">
                  <c:v>93.023323000000005</c:v>
                </c:pt>
                <c:pt idx="3">
                  <c:v>91.801674000000006</c:v>
                </c:pt>
                <c:pt idx="4">
                  <c:v>88.420021000000006</c:v>
                </c:pt>
                <c:pt idx="5">
                  <c:v>87.901168999999996</c:v>
                </c:pt>
                <c:pt idx="6">
                  <c:v>87.405547999999996</c:v>
                </c:pt>
                <c:pt idx="7">
                  <c:v>86.898582000000005</c:v>
                </c:pt>
                <c:pt idx="8">
                  <c:v>86.294922</c:v>
                </c:pt>
                <c:pt idx="9">
                  <c:v>85.563857999999996</c:v>
                </c:pt>
                <c:pt idx="10">
                  <c:v>84.758437999999998</c:v>
                </c:pt>
                <c:pt idx="11">
                  <c:v>83.924873000000005</c:v>
                </c:pt>
                <c:pt idx="12">
                  <c:v>83.114104999999995</c:v>
                </c:pt>
                <c:pt idx="13">
                  <c:v>82.411513999999997</c:v>
                </c:pt>
                <c:pt idx="14">
                  <c:v>81.703484000000003</c:v>
                </c:pt>
                <c:pt idx="15">
                  <c:v>81.117576999999997</c:v>
                </c:pt>
                <c:pt idx="16">
                  <c:v>80.600104999999999</c:v>
                </c:pt>
                <c:pt idx="17">
                  <c:v>80.131668000000005</c:v>
                </c:pt>
                <c:pt idx="18">
                  <c:v>79.641068000000004</c:v>
                </c:pt>
                <c:pt idx="19">
                  <c:v>79.188064999999995</c:v>
                </c:pt>
                <c:pt idx="20">
                  <c:v>78.743117999999996</c:v>
                </c:pt>
                <c:pt idx="21">
                  <c:v>78.324791000000005</c:v>
                </c:pt>
                <c:pt idx="22">
                  <c:v>77.958663999999999</c:v>
                </c:pt>
                <c:pt idx="23">
                  <c:v>77.644553999999999</c:v>
                </c:pt>
                <c:pt idx="24">
                  <c:v>77.377632000000006</c:v>
                </c:pt>
                <c:pt idx="25">
                  <c:v>77.127983</c:v>
                </c:pt>
                <c:pt idx="26">
                  <c:v>76.874870000000001</c:v>
                </c:pt>
                <c:pt idx="27">
                  <c:v>76.670601000000005</c:v>
                </c:pt>
                <c:pt idx="28">
                  <c:v>76.504470999999995</c:v>
                </c:pt>
                <c:pt idx="29">
                  <c:v>76.365882999999997</c:v>
                </c:pt>
                <c:pt idx="30">
                  <c:v>76.260413999999997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278562112"/>
        <c:axId val="-1278559936"/>
        <c:extLst>
          <c:ext xmlns:c15="http://schemas.microsoft.com/office/drawing/2012/chart" uri="{02D57815-91ED-43cb-92C2-25804820EDAC}">
            <c15:filteredLineSeries>
              <c15:ser>
                <c:idx val="15"/>
                <c:order val="14"/>
                <c:tx>
                  <c:strRef>
                    <c:extLst>
                      <c:ext uri="{02D57815-91ED-43cb-92C2-25804820EDAC}">
                        <c15:formulaRef>
                          <c15:sqref>Sheet1!$Q$1</c15:sqref>
                        </c15:formulaRef>
                      </c:ext>
                    </c:extLst>
                    <c:strCache>
                      <c:ptCount val="1"/>
                      <c:pt idx="0">
                        <c:v>Maximum</c:v>
                      </c:pt>
                    </c:strCache>
                  </c:strRef>
                </c:tx>
                <c:spPr>
                  <a:ln w="28575" cap="rnd">
                    <a:solidFill>
                      <a:srgbClr val="7F7F7F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Sheet1!$A$2:$A$32</c15:sqref>
                        </c15:formulaRef>
                      </c:ext>
                    </c:extLst>
                    <c:numCache>
                      <c:formatCode>yyyy</c:formatCode>
                      <c:ptCount val="31"/>
                      <c:pt idx="0">
                        <c:v>43831</c:v>
                      </c:pt>
                      <c:pt idx="1">
                        <c:v>44197</c:v>
                      </c:pt>
                      <c:pt idx="2">
                        <c:v>44562</c:v>
                      </c:pt>
                      <c:pt idx="3">
                        <c:v>44927</c:v>
                      </c:pt>
                      <c:pt idx="4">
                        <c:v>45292</c:v>
                      </c:pt>
                      <c:pt idx="5">
                        <c:v>45658</c:v>
                      </c:pt>
                      <c:pt idx="6">
                        <c:v>46023</c:v>
                      </c:pt>
                      <c:pt idx="7">
                        <c:v>46388</c:v>
                      </c:pt>
                      <c:pt idx="8">
                        <c:v>46753</c:v>
                      </c:pt>
                      <c:pt idx="9">
                        <c:v>47119</c:v>
                      </c:pt>
                      <c:pt idx="10">
                        <c:v>47484</c:v>
                      </c:pt>
                      <c:pt idx="11">
                        <c:v>47849</c:v>
                      </c:pt>
                      <c:pt idx="12">
                        <c:v>48214</c:v>
                      </c:pt>
                      <c:pt idx="13">
                        <c:v>48580</c:v>
                      </c:pt>
                      <c:pt idx="14">
                        <c:v>48945</c:v>
                      </c:pt>
                      <c:pt idx="15">
                        <c:v>49310</c:v>
                      </c:pt>
                      <c:pt idx="16">
                        <c:v>49675</c:v>
                      </c:pt>
                      <c:pt idx="17">
                        <c:v>50041</c:v>
                      </c:pt>
                      <c:pt idx="18">
                        <c:v>50406</c:v>
                      </c:pt>
                      <c:pt idx="19">
                        <c:v>50771</c:v>
                      </c:pt>
                      <c:pt idx="20">
                        <c:v>51136</c:v>
                      </c:pt>
                      <c:pt idx="21">
                        <c:v>51502</c:v>
                      </c:pt>
                      <c:pt idx="22">
                        <c:v>51867</c:v>
                      </c:pt>
                      <c:pt idx="23">
                        <c:v>52232</c:v>
                      </c:pt>
                      <c:pt idx="24">
                        <c:v>52597</c:v>
                      </c:pt>
                      <c:pt idx="25">
                        <c:v>52963</c:v>
                      </c:pt>
                      <c:pt idx="26">
                        <c:v>53328</c:v>
                      </c:pt>
                      <c:pt idx="27">
                        <c:v>53693</c:v>
                      </c:pt>
                      <c:pt idx="28">
                        <c:v>54058</c:v>
                      </c:pt>
                      <c:pt idx="29">
                        <c:v>54424</c:v>
                      </c:pt>
                      <c:pt idx="30">
                        <c:v>54789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Sheet1!$Q$2:$Q$32</c15:sqref>
                        </c15:formulaRef>
                      </c:ext>
                    </c:extLst>
                    <c:numCache>
                      <c:formatCode>General</c:formatCode>
                      <c:ptCount val="31"/>
                      <c:pt idx="0">
                        <c:v>90.840096000000003</c:v>
                      </c:pt>
                      <c:pt idx="1">
                        <c:v>90.373917000000006</c:v>
                      </c:pt>
                      <c:pt idx="2">
                        <c:v>93.078125</c:v>
                      </c:pt>
                      <c:pt idx="3">
                        <c:v>92.146912</c:v>
                      </c:pt>
                      <c:pt idx="4">
                        <c:v>88.692802</c:v>
                      </c:pt>
                      <c:pt idx="5">
                        <c:v>88.305312999999998</c:v>
                      </c:pt>
                      <c:pt idx="6">
                        <c:v>87.906318999999996</c:v>
                      </c:pt>
                      <c:pt idx="7">
                        <c:v>87.600586000000007</c:v>
                      </c:pt>
                      <c:pt idx="8">
                        <c:v>87.173812999999996</c:v>
                      </c:pt>
                      <c:pt idx="9">
                        <c:v>86.560828999999998</c:v>
                      </c:pt>
                      <c:pt idx="10">
                        <c:v>85.850303999999994</c:v>
                      </c:pt>
                      <c:pt idx="11">
                        <c:v>85.056984</c:v>
                      </c:pt>
                      <c:pt idx="12">
                        <c:v>84.248367000000002</c:v>
                      </c:pt>
                      <c:pt idx="13">
                        <c:v>83.553925000000007</c:v>
                      </c:pt>
                      <c:pt idx="14">
                        <c:v>82.872528000000003</c:v>
                      </c:pt>
                      <c:pt idx="15">
                        <c:v>82.278580000000005</c:v>
                      </c:pt>
                      <c:pt idx="16">
                        <c:v>81.684143000000006</c:v>
                      </c:pt>
                      <c:pt idx="17">
                        <c:v>81.104766999999995</c:v>
                      </c:pt>
                      <c:pt idx="18">
                        <c:v>80.523453000000003</c:v>
                      </c:pt>
                      <c:pt idx="19">
                        <c:v>79.991118999999998</c:v>
                      </c:pt>
                      <c:pt idx="20">
                        <c:v>79.548653000000002</c:v>
                      </c:pt>
                      <c:pt idx="21">
                        <c:v>79.148116999999999</c:v>
                      </c:pt>
                      <c:pt idx="22">
                        <c:v>78.814353999999994</c:v>
                      </c:pt>
                      <c:pt idx="23">
                        <c:v>78.547652999999997</c:v>
                      </c:pt>
                      <c:pt idx="24">
                        <c:v>78.304314000000005</c:v>
                      </c:pt>
                      <c:pt idx="25">
                        <c:v>78.115050999999994</c:v>
                      </c:pt>
                      <c:pt idx="26">
                        <c:v>77.949944000000002</c:v>
                      </c:pt>
                      <c:pt idx="27">
                        <c:v>77.793700999999999</c:v>
                      </c:pt>
                      <c:pt idx="28">
                        <c:v>77.703322999999997</c:v>
                      </c:pt>
                      <c:pt idx="29">
                        <c:v>77.657639000000003</c:v>
                      </c:pt>
                      <c:pt idx="30">
                        <c:v>77.626480000000001</c:v>
                      </c:pt>
                    </c:numCache>
                  </c:numRef>
                </c:val>
                <c:smooth val="0"/>
              </c15:ser>
            </c15:filteredLineSeries>
          </c:ext>
        </c:extLst>
      </c:lineChart>
      <c:dateAx>
        <c:axId val="-1278562112"/>
        <c:scaling>
          <c:orientation val="minMax"/>
        </c:scaling>
        <c:delete val="0"/>
        <c:axPos val="b"/>
        <c:numFmt formatCode="yyyy" sourceLinked="1"/>
        <c:majorTickMark val="out"/>
        <c:minorTickMark val="out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78559936"/>
        <c:crosses val="autoZero"/>
        <c:auto val="1"/>
        <c:lblOffset val="100"/>
        <c:baseTimeUnit val="years"/>
        <c:majorUnit val="10"/>
        <c:minorUnit val="5"/>
      </c:dateAx>
      <c:valAx>
        <c:axId val="-1278559936"/>
        <c:scaling>
          <c:orientation val="minMax"/>
          <c:max val="110"/>
          <c:min val="7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22225">
            <a:solidFill>
              <a:schemeClr val="bg1">
                <a:lumMod val="65000"/>
              </a:schemeClr>
            </a:solidFill>
            <a:prstDash val="lgDash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78562112"/>
        <c:crossesAt val="44562"/>
        <c:crossBetween val="midCat"/>
        <c:majorUnit val="10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>
          <a:solidFill>
            <a:schemeClr val="accent2">
              <a:lumMod val="75000"/>
            </a:schemeClr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380523946868708"/>
          <c:y val="0.21633748906386702"/>
          <c:w val="0.67033582535742131"/>
          <c:h val="0.69420713035870518"/>
        </c:manualLayout>
      </c:layout>
      <c:areaChart>
        <c:grouping val="stacked"/>
        <c:varyColors val="0"/>
        <c:ser>
          <c:idx val="13"/>
          <c:order val="13"/>
          <c:tx>
            <c:strRef>
              <c:f>Sheet1!$O$1</c:f>
              <c:strCache>
                <c:ptCount val="1"/>
                <c:pt idx="0">
                  <c:v>Minimum</c:v>
                </c:pt>
              </c:strCache>
            </c:strRef>
          </c:tx>
          <c:spPr>
            <a:noFill/>
            <a:ln>
              <a:noFill/>
            </a:ln>
            <a:effectLst/>
          </c:spPr>
          <c:cat>
            <c:strRef>
              <c:f>Sheet1!$A$2:$A$32</c:f>
              <c:strCache>
                <c:ptCount val="3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  <c:pt idx="21">
                  <c:v>2041</c:v>
                </c:pt>
                <c:pt idx="22">
                  <c:v>2042</c:v>
                </c:pt>
                <c:pt idx="23">
                  <c:v>2043</c:v>
                </c:pt>
                <c:pt idx="24">
                  <c:v>2044</c:v>
                </c:pt>
                <c:pt idx="25">
                  <c:v>2045</c:v>
                </c:pt>
                <c:pt idx="26">
                  <c:v>2046</c:v>
                </c:pt>
                <c:pt idx="27">
                  <c:v>2047</c:v>
                </c:pt>
                <c:pt idx="28">
                  <c:v>2048</c:v>
                </c:pt>
                <c:pt idx="29">
                  <c:v>2049</c:v>
                </c:pt>
                <c:pt idx="30">
                  <c:v>2050</c:v>
                </c:pt>
              </c:strCache>
            </c:strRef>
          </c:cat>
          <c:val>
            <c:numRef>
              <c:f>Sheet1!$O$2:$O$32</c:f>
              <c:numCache>
                <c:formatCode>General</c:formatCode>
                <c:ptCount val="31"/>
                <c:pt idx="0">
                  <c:v>9.4108640000000001</c:v>
                </c:pt>
                <c:pt idx="1">
                  <c:v>8.5975370000000009</c:v>
                </c:pt>
                <c:pt idx="2">
                  <c:v>8.0701409999999996</c:v>
                </c:pt>
                <c:pt idx="3">
                  <c:v>8.2767780000000002</c:v>
                </c:pt>
                <c:pt idx="4">
                  <c:v>8.3978199999999994</c:v>
                </c:pt>
                <c:pt idx="5">
                  <c:v>8.2713909999999995</c:v>
                </c:pt>
                <c:pt idx="6">
                  <c:v>8.1196830000000002</c:v>
                </c:pt>
                <c:pt idx="7">
                  <c:v>8.0273760000000003</c:v>
                </c:pt>
                <c:pt idx="8">
                  <c:v>7.9605119999999996</c:v>
                </c:pt>
                <c:pt idx="9">
                  <c:v>7.8940359999999998</c:v>
                </c:pt>
                <c:pt idx="10">
                  <c:v>7.8402779999999996</c:v>
                </c:pt>
                <c:pt idx="11">
                  <c:v>7.7751070000000002</c:v>
                </c:pt>
                <c:pt idx="12">
                  <c:v>7.7049139999999996</c:v>
                </c:pt>
                <c:pt idx="13">
                  <c:v>7.6467359999999998</c:v>
                </c:pt>
                <c:pt idx="14">
                  <c:v>7.5890310000000003</c:v>
                </c:pt>
                <c:pt idx="15">
                  <c:v>7.5308590000000004</c:v>
                </c:pt>
                <c:pt idx="16">
                  <c:v>7.4675890000000003</c:v>
                </c:pt>
                <c:pt idx="17">
                  <c:v>7.3892600000000002</c:v>
                </c:pt>
                <c:pt idx="18">
                  <c:v>7.2945200000000003</c:v>
                </c:pt>
                <c:pt idx="19">
                  <c:v>7.1942269999999997</c:v>
                </c:pt>
                <c:pt idx="20">
                  <c:v>7.0866410000000002</c:v>
                </c:pt>
                <c:pt idx="21">
                  <c:v>6.9846490000000001</c:v>
                </c:pt>
                <c:pt idx="22">
                  <c:v>6.9072279999999999</c:v>
                </c:pt>
                <c:pt idx="23">
                  <c:v>6.8494149999999996</c:v>
                </c:pt>
                <c:pt idx="24">
                  <c:v>6.7861120000000001</c:v>
                </c:pt>
                <c:pt idx="25">
                  <c:v>6.7327450000000004</c:v>
                </c:pt>
                <c:pt idx="26">
                  <c:v>6.680809</c:v>
                </c:pt>
                <c:pt idx="27">
                  <c:v>6.6186660000000002</c:v>
                </c:pt>
                <c:pt idx="28">
                  <c:v>6.5461799999999997</c:v>
                </c:pt>
                <c:pt idx="29">
                  <c:v>6.4647759999999996</c:v>
                </c:pt>
                <c:pt idx="30">
                  <c:v>6.3769049999999998</c:v>
                </c:pt>
              </c:numCache>
            </c:numRef>
          </c:val>
        </c:ser>
        <c:ser>
          <c:idx val="14"/>
          <c:order val="14"/>
          <c:tx>
            <c:strRef>
              <c:f>Sheet1!$P$1</c:f>
              <c:strCache>
                <c:ptCount val="1"/>
                <c:pt idx="0">
                  <c:v>Difference</c:v>
                </c:pt>
              </c:strCache>
            </c:strRef>
          </c:tx>
          <c:spPr>
            <a:solidFill>
              <a:srgbClr val="D9D9D9"/>
            </a:solidFill>
            <a:ln>
              <a:noFill/>
            </a:ln>
            <a:effectLst/>
          </c:spPr>
          <c:cat>
            <c:strRef>
              <c:f>Sheet1!$A$2:$A$32</c:f>
              <c:strCache>
                <c:ptCount val="3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  <c:pt idx="21">
                  <c:v>2041</c:v>
                </c:pt>
                <c:pt idx="22">
                  <c:v>2042</c:v>
                </c:pt>
                <c:pt idx="23">
                  <c:v>2043</c:v>
                </c:pt>
                <c:pt idx="24">
                  <c:v>2044</c:v>
                </c:pt>
                <c:pt idx="25">
                  <c:v>2045</c:v>
                </c:pt>
                <c:pt idx="26">
                  <c:v>2046</c:v>
                </c:pt>
                <c:pt idx="27">
                  <c:v>2047</c:v>
                </c:pt>
                <c:pt idx="28">
                  <c:v>2048</c:v>
                </c:pt>
                <c:pt idx="29">
                  <c:v>2049</c:v>
                </c:pt>
                <c:pt idx="30">
                  <c:v>2050</c:v>
                </c:pt>
              </c:strCache>
            </c:strRef>
          </c:cat>
          <c:val>
            <c:numRef>
              <c:f>Sheet1!$P$2:$P$32</c:f>
              <c:numCache>
                <c:formatCode>General</c:formatCode>
                <c:ptCount val="31"/>
                <c:pt idx="0">
                  <c:v>3.0199999999958038E-4</c:v>
                </c:pt>
                <c:pt idx="1">
                  <c:v>6.1099999999925103E-4</c:v>
                </c:pt>
                <c:pt idx="2">
                  <c:v>2.895000000000536E-3</c:v>
                </c:pt>
                <c:pt idx="3">
                  <c:v>0.23198400000000063</c:v>
                </c:pt>
                <c:pt idx="4">
                  <c:v>0.18231100000000033</c:v>
                </c:pt>
                <c:pt idx="5">
                  <c:v>0.26387099999999997</c:v>
                </c:pt>
                <c:pt idx="6">
                  <c:v>0.32680099999999968</c:v>
                </c:pt>
                <c:pt idx="7">
                  <c:v>0.36747499999999889</c:v>
                </c:pt>
                <c:pt idx="8">
                  <c:v>0.36775599999999997</c:v>
                </c:pt>
                <c:pt idx="9">
                  <c:v>0.35357199999999978</c:v>
                </c:pt>
                <c:pt idx="10">
                  <c:v>0.33319200000000038</c:v>
                </c:pt>
                <c:pt idx="11">
                  <c:v>0.32833199999999962</c:v>
                </c:pt>
                <c:pt idx="12">
                  <c:v>0.32510800000000106</c:v>
                </c:pt>
                <c:pt idx="13">
                  <c:v>0.3230000000000004</c:v>
                </c:pt>
                <c:pt idx="14">
                  <c:v>0.31857399999999991</c:v>
                </c:pt>
                <c:pt idx="15">
                  <c:v>0.31236799999999931</c:v>
                </c:pt>
                <c:pt idx="16">
                  <c:v>0.31893100000000008</c:v>
                </c:pt>
                <c:pt idx="17">
                  <c:v>0.33628299999999989</c:v>
                </c:pt>
                <c:pt idx="18">
                  <c:v>0.3706649999999998</c:v>
                </c:pt>
                <c:pt idx="19">
                  <c:v>0.40957800000000066</c:v>
                </c:pt>
                <c:pt idx="20">
                  <c:v>0.4565039999999998</c:v>
                </c:pt>
                <c:pt idx="21">
                  <c:v>0.5017769999999997</c:v>
                </c:pt>
                <c:pt idx="22">
                  <c:v>0.52803399999999989</c:v>
                </c:pt>
                <c:pt idx="23">
                  <c:v>0.53731800000000085</c:v>
                </c:pt>
                <c:pt idx="24">
                  <c:v>0.55506299999999964</c:v>
                </c:pt>
                <c:pt idx="25">
                  <c:v>0.56802899999999923</c:v>
                </c:pt>
                <c:pt idx="26">
                  <c:v>0.57953899999999958</c:v>
                </c:pt>
                <c:pt idx="27">
                  <c:v>0.59942399999999996</c:v>
                </c:pt>
                <c:pt idx="28">
                  <c:v>0.62668200000000063</c:v>
                </c:pt>
                <c:pt idx="29">
                  <c:v>0.6670790000000002</c:v>
                </c:pt>
                <c:pt idx="30">
                  <c:v>0.71182200000000062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278559392"/>
        <c:axId val="-1278552864"/>
      </c:areaChart>
      <c:lineChart>
        <c:grouping val="standard"/>
        <c:varyColors val="0"/>
        <c:ser>
          <c:idx val="2"/>
          <c:order val="0"/>
          <c:tx>
            <c:strRef>
              <c:f>Sheet1!$C$1</c:f>
              <c:strCache>
                <c:ptCount val="1"/>
                <c:pt idx="0">
                  <c:v>High macro</c:v>
                </c:pt>
              </c:strCache>
            </c:strRef>
          </c:tx>
          <c:spPr>
            <a:ln w="22225" cap="rnd">
              <a:noFill/>
              <a:round/>
            </a:ln>
            <a:effectLst/>
          </c:spPr>
          <c:marker>
            <c:symbol val="none"/>
          </c:marker>
          <c:cat>
            <c:strRef>
              <c:f>Sheet1!$A$2:$A$32</c:f>
              <c:strCache>
                <c:ptCount val="3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  <c:pt idx="21">
                  <c:v>2041</c:v>
                </c:pt>
                <c:pt idx="22">
                  <c:v>2042</c:v>
                </c:pt>
                <c:pt idx="23">
                  <c:v>2043</c:v>
                </c:pt>
                <c:pt idx="24">
                  <c:v>2044</c:v>
                </c:pt>
                <c:pt idx="25">
                  <c:v>2045</c:v>
                </c:pt>
                <c:pt idx="26">
                  <c:v>2046</c:v>
                </c:pt>
                <c:pt idx="27">
                  <c:v>2047</c:v>
                </c:pt>
                <c:pt idx="28">
                  <c:v>2048</c:v>
                </c:pt>
                <c:pt idx="29">
                  <c:v>2049</c:v>
                </c:pt>
                <c:pt idx="30">
                  <c:v>2050</c:v>
                </c:pt>
              </c:strCache>
            </c:strRef>
          </c:cat>
          <c:val>
            <c:numRef>
              <c:f>Sheet1!$C$2:$C$32</c:f>
              <c:numCache>
                <c:formatCode>General</c:formatCode>
                <c:ptCount val="31"/>
                <c:pt idx="0">
                  <c:v>9.4109759999999998</c:v>
                </c:pt>
                <c:pt idx="1">
                  <c:v>8.5978340000000006</c:v>
                </c:pt>
                <c:pt idx="2">
                  <c:v>8.0717210000000001</c:v>
                </c:pt>
                <c:pt idx="3">
                  <c:v>8.4399809999999995</c:v>
                </c:pt>
                <c:pt idx="4">
                  <c:v>8.5017019999999999</c:v>
                </c:pt>
                <c:pt idx="5">
                  <c:v>8.4182319999999997</c:v>
                </c:pt>
                <c:pt idx="6">
                  <c:v>8.296564</c:v>
                </c:pt>
                <c:pt idx="7">
                  <c:v>8.2289060000000003</c:v>
                </c:pt>
                <c:pt idx="8">
                  <c:v>8.1547499999999999</c:v>
                </c:pt>
                <c:pt idx="9">
                  <c:v>8.0687029999999993</c:v>
                </c:pt>
                <c:pt idx="10">
                  <c:v>7.9911630000000002</c:v>
                </c:pt>
                <c:pt idx="11">
                  <c:v>7.925224</c:v>
                </c:pt>
                <c:pt idx="12">
                  <c:v>7.8558969999999997</c:v>
                </c:pt>
                <c:pt idx="13">
                  <c:v>7.79298</c:v>
                </c:pt>
                <c:pt idx="14">
                  <c:v>7.7339760000000002</c:v>
                </c:pt>
                <c:pt idx="15">
                  <c:v>7.679881</c:v>
                </c:pt>
                <c:pt idx="16">
                  <c:v>7.6246450000000001</c:v>
                </c:pt>
                <c:pt idx="17">
                  <c:v>7.5545840000000002</c:v>
                </c:pt>
                <c:pt idx="18">
                  <c:v>7.4771390000000002</c:v>
                </c:pt>
                <c:pt idx="19">
                  <c:v>7.3964169999999996</c:v>
                </c:pt>
                <c:pt idx="20">
                  <c:v>7.3153819999999996</c:v>
                </c:pt>
                <c:pt idx="21">
                  <c:v>7.2427020000000004</c:v>
                </c:pt>
                <c:pt idx="22">
                  <c:v>7.1787049999999999</c:v>
                </c:pt>
                <c:pt idx="23">
                  <c:v>7.1228259999999999</c:v>
                </c:pt>
                <c:pt idx="24">
                  <c:v>7.0642019999999999</c:v>
                </c:pt>
                <c:pt idx="25">
                  <c:v>7.0036880000000004</c:v>
                </c:pt>
                <c:pt idx="26">
                  <c:v>6.950475</c:v>
                </c:pt>
                <c:pt idx="27">
                  <c:v>6.9007779999999999</c:v>
                </c:pt>
                <c:pt idx="28">
                  <c:v>6.8514439999999999</c:v>
                </c:pt>
                <c:pt idx="29">
                  <c:v>6.8126300000000004</c:v>
                </c:pt>
                <c:pt idx="30">
                  <c:v>6.7781520000000004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Sheet1!$D$1</c:f>
              <c:strCache>
                <c:ptCount val="1"/>
                <c:pt idx="0">
                  <c:v>Low macro</c:v>
                </c:pt>
              </c:strCache>
            </c:strRef>
          </c:tx>
          <c:spPr>
            <a:ln w="22225" cap="rnd">
              <a:noFill/>
              <a:round/>
            </a:ln>
            <a:effectLst/>
          </c:spPr>
          <c:marker>
            <c:symbol val="none"/>
          </c:marker>
          <c:cat>
            <c:strRef>
              <c:f>Sheet1!$A$2:$A$32</c:f>
              <c:strCache>
                <c:ptCount val="3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  <c:pt idx="21">
                  <c:v>2041</c:v>
                </c:pt>
                <c:pt idx="22">
                  <c:v>2042</c:v>
                </c:pt>
                <c:pt idx="23">
                  <c:v>2043</c:v>
                </c:pt>
                <c:pt idx="24">
                  <c:v>2044</c:v>
                </c:pt>
                <c:pt idx="25">
                  <c:v>2045</c:v>
                </c:pt>
                <c:pt idx="26">
                  <c:v>2046</c:v>
                </c:pt>
                <c:pt idx="27">
                  <c:v>2047</c:v>
                </c:pt>
                <c:pt idx="28">
                  <c:v>2048</c:v>
                </c:pt>
                <c:pt idx="29">
                  <c:v>2049</c:v>
                </c:pt>
                <c:pt idx="30">
                  <c:v>2050</c:v>
                </c:pt>
              </c:strCache>
            </c:strRef>
          </c:cat>
          <c:val>
            <c:numRef>
              <c:f>Sheet1!$D$2:$D$32</c:f>
              <c:numCache>
                <c:formatCode>General</c:formatCode>
                <c:ptCount val="31"/>
                <c:pt idx="0">
                  <c:v>9.4108859999999996</c:v>
                </c:pt>
                <c:pt idx="1">
                  <c:v>8.5977110000000003</c:v>
                </c:pt>
                <c:pt idx="2">
                  <c:v>8.0701409999999996</c:v>
                </c:pt>
                <c:pt idx="3">
                  <c:v>8.4492030000000007</c:v>
                </c:pt>
                <c:pt idx="4">
                  <c:v>8.5336890000000007</c:v>
                </c:pt>
                <c:pt idx="5">
                  <c:v>8.5104419999999994</c:v>
                </c:pt>
                <c:pt idx="6">
                  <c:v>8.4461259999999996</c:v>
                </c:pt>
                <c:pt idx="7">
                  <c:v>8.3906960000000002</c:v>
                </c:pt>
                <c:pt idx="8">
                  <c:v>8.3220120000000009</c:v>
                </c:pt>
                <c:pt idx="9">
                  <c:v>8.2423490000000008</c:v>
                </c:pt>
                <c:pt idx="10">
                  <c:v>8.1648829999999997</c:v>
                </c:pt>
                <c:pt idx="11">
                  <c:v>8.0931619999999995</c:v>
                </c:pt>
                <c:pt idx="12">
                  <c:v>8.0177940000000003</c:v>
                </c:pt>
                <c:pt idx="13">
                  <c:v>7.9543920000000004</c:v>
                </c:pt>
                <c:pt idx="14">
                  <c:v>7.8949879999999997</c:v>
                </c:pt>
                <c:pt idx="15">
                  <c:v>7.836589</c:v>
                </c:pt>
                <c:pt idx="16">
                  <c:v>7.7833290000000002</c:v>
                </c:pt>
                <c:pt idx="17">
                  <c:v>7.7221229999999998</c:v>
                </c:pt>
                <c:pt idx="18">
                  <c:v>7.6551169999999997</c:v>
                </c:pt>
                <c:pt idx="19">
                  <c:v>7.5853650000000004</c:v>
                </c:pt>
                <c:pt idx="20">
                  <c:v>7.515485</c:v>
                </c:pt>
                <c:pt idx="21">
                  <c:v>7.4552589999999999</c:v>
                </c:pt>
                <c:pt idx="22">
                  <c:v>7.4044549999999996</c:v>
                </c:pt>
                <c:pt idx="23">
                  <c:v>7.3582460000000003</c:v>
                </c:pt>
                <c:pt idx="24">
                  <c:v>7.311566</c:v>
                </c:pt>
                <c:pt idx="25">
                  <c:v>7.2707790000000001</c:v>
                </c:pt>
                <c:pt idx="26">
                  <c:v>7.2290720000000004</c:v>
                </c:pt>
                <c:pt idx="27">
                  <c:v>7.1858940000000002</c:v>
                </c:pt>
                <c:pt idx="28">
                  <c:v>7.1422939999999997</c:v>
                </c:pt>
                <c:pt idx="29">
                  <c:v>7.0988860000000003</c:v>
                </c:pt>
                <c:pt idx="30">
                  <c:v>7.0559849999999997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Sheet1!$E$1</c:f>
              <c:strCache>
                <c:ptCount val="1"/>
                <c:pt idx="0">
                  <c:v>High price</c:v>
                </c:pt>
              </c:strCache>
            </c:strRef>
          </c:tx>
          <c:spPr>
            <a:ln w="22225" cap="rnd">
              <a:noFill/>
              <a:round/>
            </a:ln>
            <a:effectLst/>
          </c:spPr>
          <c:marker>
            <c:symbol val="none"/>
          </c:marker>
          <c:cat>
            <c:strRef>
              <c:f>Sheet1!$A$2:$A$32</c:f>
              <c:strCache>
                <c:ptCount val="3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  <c:pt idx="21">
                  <c:v>2041</c:v>
                </c:pt>
                <c:pt idx="22">
                  <c:v>2042</c:v>
                </c:pt>
                <c:pt idx="23">
                  <c:v>2043</c:v>
                </c:pt>
                <c:pt idx="24">
                  <c:v>2044</c:v>
                </c:pt>
                <c:pt idx="25">
                  <c:v>2045</c:v>
                </c:pt>
                <c:pt idx="26">
                  <c:v>2046</c:v>
                </c:pt>
                <c:pt idx="27">
                  <c:v>2047</c:v>
                </c:pt>
                <c:pt idx="28">
                  <c:v>2048</c:v>
                </c:pt>
                <c:pt idx="29">
                  <c:v>2049</c:v>
                </c:pt>
                <c:pt idx="30">
                  <c:v>2050</c:v>
                </c:pt>
              </c:strCache>
            </c:strRef>
          </c:cat>
          <c:val>
            <c:numRef>
              <c:f>Sheet1!$E$2:$E$32</c:f>
              <c:numCache>
                <c:formatCode>General</c:formatCode>
                <c:ptCount val="31"/>
                <c:pt idx="0">
                  <c:v>9.4109719999999992</c:v>
                </c:pt>
                <c:pt idx="1">
                  <c:v>8.5975370000000009</c:v>
                </c:pt>
                <c:pt idx="2">
                  <c:v>8.0706950000000006</c:v>
                </c:pt>
                <c:pt idx="3">
                  <c:v>8.4114380000000004</c:v>
                </c:pt>
                <c:pt idx="4">
                  <c:v>8.5181020000000007</c:v>
                </c:pt>
                <c:pt idx="5">
                  <c:v>8.4002079999999992</c:v>
                </c:pt>
                <c:pt idx="6">
                  <c:v>8.2664589999999993</c:v>
                </c:pt>
                <c:pt idx="7">
                  <c:v>8.1647669999999994</c:v>
                </c:pt>
                <c:pt idx="8">
                  <c:v>8.081728</c:v>
                </c:pt>
                <c:pt idx="9">
                  <c:v>7.9898340000000001</c:v>
                </c:pt>
                <c:pt idx="10">
                  <c:v>7.9139410000000003</c:v>
                </c:pt>
                <c:pt idx="11">
                  <c:v>7.8405760000000004</c:v>
                </c:pt>
                <c:pt idx="12">
                  <c:v>7.7621169999999999</c:v>
                </c:pt>
                <c:pt idx="13">
                  <c:v>7.692374</c:v>
                </c:pt>
                <c:pt idx="14">
                  <c:v>7.6201730000000003</c:v>
                </c:pt>
                <c:pt idx="15">
                  <c:v>7.5459430000000003</c:v>
                </c:pt>
                <c:pt idx="16">
                  <c:v>7.4754589999999999</c:v>
                </c:pt>
                <c:pt idx="17">
                  <c:v>7.3892600000000002</c:v>
                </c:pt>
                <c:pt idx="18">
                  <c:v>7.2945200000000003</c:v>
                </c:pt>
                <c:pt idx="19">
                  <c:v>7.1942269999999997</c:v>
                </c:pt>
                <c:pt idx="20">
                  <c:v>7.0866410000000002</c:v>
                </c:pt>
                <c:pt idx="21">
                  <c:v>6.9846490000000001</c:v>
                </c:pt>
                <c:pt idx="22">
                  <c:v>6.9072279999999999</c:v>
                </c:pt>
                <c:pt idx="23">
                  <c:v>6.8494149999999996</c:v>
                </c:pt>
                <c:pt idx="24">
                  <c:v>6.7861120000000001</c:v>
                </c:pt>
                <c:pt idx="25">
                  <c:v>6.7327450000000004</c:v>
                </c:pt>
                <c:pt idx="26">
                  <c:v>6.680809</c:v>
                </c:pt>
                <c:pt idx="27">
                  <c:v>6.6393950000000004</c:v>
                </c:pt>
                <c:pt idx="28">
                  <c:v>6.5995679999999997</c:v>
                </c:pt>
                <c:pt idx="29">
                  <c:v>6.5567760000000002</c:v>
                </c:pt>
                <c:pt idx="30">
                  <c:v>6.5189260000000004</c:v>
                </c:pt>
              </c:numCache>
            </c:numRef>
          </c:val>
          <c:smooth val="0"/>
        </c:ser>
        <c:ser>
          <c:idx val="4"/>
          <c:order val="3"/>
          <c:tx>
            <c:strRef>
              <c:f>Sheet1!$F$1</c:f>
              <c:strCache>
                <c:ptCount val="1"/>
                <c:pt idx="0">
                  <c:v>Low price</c:v>
                </c:pt>
              </c:strCache>
            </c:strRef>
          </c:tx>
          <c:spPr>
            <a:ln w="22225" cap="rnd">
              <a:noFill/>
              <a:round/>
            </a:ln>
            <a:effectLst/>
          </c:spPr>
          <c:marker>
            <c:symbol val="none"/>
          </c:marker>
          <c:cat>
            <c:strRef>
              <c:f>Sheet1!$A$2:$A$32</c:f>
              <c:strCache>
                <c:ptCount val="3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  <c:pt idx="21">
                  <c:v>2041</c:v>
                </c:pt>
                <c:pt idx="22">
                  <c:v>2042</c:v>
                </c:pt>
                <c:pt idx="23">
                  <c:v>2043</c:v>
                </c:pt>
                <c:pt idx="24">
                  <c:v>2044</c:v>
                </c:pt>
                <c:pt idx="25">
                  <c:v>2045</c:v>
                </c:pt>
                <c:pt idx="26">
                  <c:v>2046</c:v>
                </c:pt>
                <c:pt idx="27">
                  <c:v>2047</c:v>
                </c:pt>
                <c:pt idx="28">
                  <c:v>2048</c:v>
                </c:pt>
                <c:pt idx="29">
                  <c:v>2049</c:v>
                </c:pt>
                <c:pt idx="30">
                  <c:v>2050</c:v>
                </c:pt>
              </c:strCache>
            </c:strRef>
          </c:cat>
          <c:val>
            <c:numRef>
              <c:f>Sheet1!$F$2:$F$32</c:f>
              <c:numCache>
                <c:formatCode>General</c:formatCode>
                <c:ptCount val="31"/>
                <c:pt idx="0">
                  <c:v>9.4109160000000003</c:v>
                </c:pt>
                <c:pt idx="1">
                  <c:v>8.5977910000000008</c:v>
                </c:pt>
                <c:pt idx="2">
                  <c:v>8.0716420000000006</c:v>
                </c:pt>
                <c:pt idx="3">
                  <c:v>8.5065639999999991</c:v>
                </c:pt>
                <c:pt idx="4">
                  <c:v>8.5303339999999999</c:v>
                </c:pt>
                <c:pt idx="5">
                  <c:v>8.4783360000000005</c:v>
                </c:pt>
                <c:pt idx="6">
                  <c:v>8.4031470000000006</c:v>
                </c:pt>
                <c:pt idx="7">
                  <c:v>8.2991530000000004</c:v>
                </c:pt>
                <c:pt idx="8">
                  <c:v>8.2376369999999994</c:v>
                </c:pt>
                <c:pt idx="9">
                  <c:v>8.1630330000000004</c:v>
                </c:pt>
                <c:pt idx="10">
                  <c:v>8.0930660000000003</c:v>
                </c:pt>
                <c:pt idx="11">
                  <c:v>8.0315890000000003</c:v>
                </c:pt>
                <c:pt idx="12">
                  <c:v>7.9644139999999997</c:v>
                </c:pt>
                <c:pt idx="13">
                  <c:v>7.9088240000000001</c:v>
                </c:pt>
                <c:pt idx="14">
                  <c:v>7.854762</c:v>
                </c:pt>
                <c:pt idx="15">
                  <c:v>7.7964770000000003</c:v>
                </c:pt>
                <c:pt idx="16">
                  <c:v>7.7337509999999998</c:v>
                </c:pt>
                <c:pt idx="17">
                  <c:v>7.6502049999999997</c:v>
                </c:pt>
                <c:pt idx="18">
                  <c:v>7.5797040000000004</c:v>
                </c:pt>
                <c:pt idx="19">
                  <c:v>7.5101969999999998</c:v>
                </c:pt>
                <c:pt idx="20">
                  <c:v>7.4448829999999999</c:v>
                </c:pt>
                <c:pt idx="21">
                  <c:v>7.3817740000000001</c:v>
                </c:pt>
                <c:pt idx="22">
                  <c:v>7.3192630000000003</c:v>
                </c:pt>
                <c:pt idx="23">
                  <c:v>7.2577160000000003</c:v>
                </c:pt>
                <c:pt idx="24">
                  <c:v>7.1947239999999999</c:v>
                </c:pt>
                <c:pt idx="25">
                  <c:v>7.1322289999999997</c:v>
                </c:pt>
                <c:pt idx="26">
                  <c:v>7.0744670000000003</c:v>
                </c:pt>
                <c:pt idx="27">
                  <c:v>7.0201219999999998</c:v>
                </c:pt>
                <c:pt idx="28">
                  <c:v>6.9635569999999998</c:v>
                </c:pt>
                <c:pt idx="29">
                  <c:v>6.9061329999999996</c:v>
                </c:pt>
                <c:pt idx="30">
                  <c:v>6.8456960000000002</c:v>
                </c:pt>
              </c:numCache>
            </c:numRef>
          </c:val>
          <c:smooth val="0"/>
        </c:ser>
        <c:ser>
          <c:idx val="5"/>
          <c:order val="4"/>
          <c:tx>
            <c:strRef>
              <c:f>Sheet1!$G$1</c:f>
              <c:strCache>
                <c:ptCount val="1"/>
                <c:pt idx="0">
                  <c:v>High oil and gas supply</c:v>
                </c:pt>
              </c:strCache>
            </c:strRef>
          </c:tx>
          <c:spPr>
            <a:ln w="22225" cap="rnd">
              <a:noFill/>
              <a:round/>
            </a:ln>
            <a:effectLst/>
          </c:spPr>
          <c:marker>
            <c:symbol val="none"/>
          </c:marker>
          <c:cat>
            <c:strRef>
              <c:f>Sheet1!$A$2:$A$32</c:f>
              <c:strCache>
                <c:ptCount val="3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  <c:pt idx="21">
                  <c:v>2041</c:v>
                </c:pt>
                <c:pt idx="22">
                  <c:v>2042</c:v>
                </c:pt>
                <c:pt idx="23">
                  <c:v>2043</c:v>
                </c:pt>
                <c:pt idx="24">
                  <c:v>2044</c:v>
                </c:pt>
                <c:pt idx="25">
                  <c:v>2045</c:v>
                </c:pt>
                <c:pt idx="26">
                  <c:v>2046</c:v>
                </c:pt>
                <c:pt idx="27">
                  <c:v>2047</c:v>
                </c:pt>
                <c:pt idx="28">
                  <c:v>2048</c:v>
                </c:pt>
                <c:pt idx="29">
                  <c:v>2049</c:v>
                </c:pt>
                <c:pt idx="30">
                  <c:v>2050</c:v>
                </c:pt>
              </c:strCache>
            </c:strRef>
          </c:cat>
          <c:val>
            <c:numRef>
              <c:f>Sheet1!$G$2:$G$32</c:f>
              <c:numCache>
                <c:formatCode>General</c:formatCode>
                <c:ptCount val="31"/>
                <c:pt idx="0">
                  <c:v>9.4108640000000001</c:v>
                </c:pt>
                <c:pt idx="1">
                  <c:v>8.5976660000000003</c:v>
                </c:pt>
                <c:pt idx="2">
                  <c:v>8.0710239999999995</c:v>
                </c:pt>
                <c:pt idx="3">
                  <c:v>8.5087620000000008</c:v>
                </c:pt>
                <c:pt idx="4">
                  <c:v>8.5801309999999997</c:v>
                </c:pt>
                <c:pt idx="5">
                  <c:v>8.5352619999999995</c:v>
                </c:pt>
                <c:pt idx="6">
                  <c:v>8.4327620000000003</c:v>
                </c:pt>
                <c:pt idx="7">
                  <c:v>8.3475610000000007</c:v>
                </c:pt>
                <c:pt idx="8">
                  <c:v>8.2746639999999996</c:v>
                </c:pt>
                <c:pt idx="9">
                  <c:v>8.1858439999999995</c:v>
                </c:pt>
                <c:pt idx="10">
                  <c:v>8.103745</c:v>
                </c:pt>
                <c:pt idx="11">
                  <c:v>8.0333059999999996</c:v>
                </c:pt>
                <c:pt idx="12">
                  <c:v>7.9615099999999996</c:v>
                </c:pt>
                <c:pt idx="13">
                  <c:v>7.8982749999999999</c:v>
                </c:pt>
                <c:pt idx="14">
                  <c:v>7.8426169999999997</c:v>
                </c:pt>
                <c:pt idx="15">
                  <c:v>7.7844899999999999</c:v>
                </c:pt>
                <c:pt idx="16">
                  <c:v>7.7304979999999999</c:v>
                </c:pt>
                <c:pt idx="17">
                  <c:v>7.6653529999999996</c:v>
                </c:pt>
                <c:pt idx="18">
                  <c:v>7.5853989999999998</c:v>
                </c:pt>
                <c:pt idx="19">
                  <c:v>7.5071960000000004</c:v>
                </c:pt>
                <c:pt idx="20">
                  <c:v>7.4365030000000001</c:v>
                </c:pt>
                <c:pt idx="21">
                  <c:v>7.3766619999999996</c:v>
                </c:pt>
                <c:pt idx="22">
                  <c:v>7.3257000000000003</c:v>
                </c:pt>
                <c:pt idx="23">
                  <c:v>7.2810459999999999</c:v>
                </c:pt>
                <c:pt idx="24">
                  <c:v>7.234807</c:v>
                </c:pt>
                <c:pt idx="25">
                  <c:v>7.1946180000000002</c:v>
                </c:pt>
                <c:pt idx="26">
                  <c:v>7.1500170000000001</c:v>
                </c:pt>
                <c:pt idx="27">
                  <c:v>7.1084180000000003</c:v>
                </c:pt>
                <c:pt idx="28">
                  <c:v>7.0644489999999998</c:v>
                </c:pt>
                <c:pt idx="29">
                  <c:v>7.0260980000000002</c:v>
                </c:pt>
                <c:pt idx="30">
                  <c:v>6.985538</c:v>
                </c:pt>
              </c:numCache>
            </c:numRef>
          </c:val>
          <c:smooth val="0"/>
        </c:ser>
        <c:ser>
          <c:idx val="6"/>
          <c:order val="5"/>
          <c:tx>
            <c:strRef>
              <c:f>Sheet1!$H$1</c:f>
              <c:strCache>
                <c:ptCount val="1"/>
                <c:pt idx="0">
                  <c:v>Low oil and gas supply</c:v>
                </c:pt>
              </c:strCache>
            </c:strRef>
          </c:tx>
          <c:spPr>
            <a:ln w="22225" cap="rnd">
              <a:solidFill>
                <a:srgbClr val="7F7F7F"/>
              </a:solidFill>
              <a:round/>
            </a:ln>
            <a:effectLst/>
          </c:spPr>
          <c:marker>
            <c:symbol val="none"/>
          </c:marker>
          <c:cat>
            <c:strRef>
              <c:f>Sheet1!$A$2:$A$32</c:f>
              <c:strCache>
                <c:ptCount val="3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  <c:pt idx="21">
                  <c:v>2041</c:v>
                </c:pt>
                <c:pt idx="22">
                  <c:v>2042</c:v>
                </c:pt>
                <c:pt idx="23">
                  <c:v>2043</c:v>
                </c:pt>
                <c:pt idx="24">
                  <c:v>2044</c:v>
                </c:pt>
                <c:pt idx="25">
                  <c:v>2045</c:v>
                </c:pt>
                <c:pt idx="26">
                  <c:v>2046</c:v>
                </c:pt>
                <c:pt idx="27">
                  <c:v>2047</c:v>
                </c:pt>
                <c:pt idx="28">
                  <c:v>2048</c:v>
                </c:pt>
                <c:pt idx="29">
                  <c:v>2049</c:v>
                </c:pt>
                <c:pt idx="30">
                  <c:v>2050</c:v>
                </c:pt>
              </c:strCache>
            </c:strRef>
          </c:cat>
          <c:val>
            <c:numRef>
              <c:f>Sheet1!$H$2:$H$32</c:f>
              <c:numCache>
                <c:formatCode>General</c:formatCode>
                <c:ptCount val="31"/>
                <c:pt idx="0">
                  <c:v>9.4111659999999997</c:v>
                </c:pt>
                <c:pt idx="1">
                  <c:v>8.5981480000000001</c:v>
                </c:pt>
                <c:pt idx="2">
                  <c:v>8.0722310000000004</c:v>
                </c:pt>
                <c:pt idx="3">
                  <c:v>8.3620389999999993</c:v>
                </c:pt>
                <c:pt idx="4">
                  <c:v>8.3978199999999994</c:v>
                </c:pt>
                <c:pt idx="5">
                  <c:v>8.2713909999999995</c:v>
                </c:pt>
                <c:pt idx="6">
                  <c:v>8.1196830000000002</c:v>
                </c:pt>
                <c:pt idx="7">
                  <c:v>8.0273760000000003</c:v>
                </c:pt>
                <c:pt idx="8">
                  <c:v>7.9605119999999996</c:v>
                </c:pt>
                <c:pt idx="9">
                  <c:v>7.8940359999999998</c:v>
                </c:pt>
                <c:pt idx="10">
                  <c:v>7.8402779999999996</c:v>
                </c:pt>
                <c:pt idx="11">
                  <c:v>7.7751070000000002</c:v>
                </c:pt>
                <c:pt idx="12">
                  <c:v>7.7049139999999996</c:v>
                </c:pt>
                <c:pt idx="13">
                  <c:v>7.6467359999999998</c:v>
                </c:pt>
                <c:pt idx="14">
                  <c:v>7.5890310000000003</c:v>
                </c:pt>
                <c:pt idx="15">
                  <c:v>7.5308590000000004</c:v>
                </c:pt>
                <c:pt idx="16">
                  <c:v>7.4675890000000003</c:v>
                </c:pt>
                <c:pt idx="17">
                  <c:v>7.391337</c:v>
                </c:pt>
                <c:pt idx="18">
                  <c:v>7.3100420000000002</c:v>
                </c:pt>
                <c:pt idx="19">
                  <c:v>7.2223389999999998</c:v>
                </c:pt>
                <c:pt idx="20">
                  <c:v>7.1319480000000004</c:v>
                </c:pt>
                <c:pt idx="21">
                  <c:v>7.0463649999999998</c:v>
                </c:pt>
                <c:pt idx="22">
                  <c:v>6.9674430000000003</c:v>
                </c:pt>
                <c:pt idx="23">
                  <c:v>6.8981219999999999</c:v>
                </c:pt>
                <c:pt idx="24">
                  <c:v>6.8359670000000001</c:v>
                </c:pt>
                <c:pt idx="25">
                  <c:v>6.7664970000000002</c:v>
                </c:pt>
                <c:pt idx="26">
                  <c:v>6.691147</c:v>
                </c:pt>
                <c:pt idx="27">
                  <c:v>6.6186660000000002</c:v>
                </c:pt>
                <c:pt idx="28">
                  <c:v>6.5461799999999997</c:v>
                </c:pt>
                <c:pt idx="29">
                  <c:v>6.4647759999999996</c:v>
                </c:pt>
                <c:pt idx="30">
                  <c:v>6.3769049999999998</c:v>
                </c:pt>
              </c:numCache>
            </c:numRef>
          </c:val>
          <c:smooth val="0"/>
        </c:ser>
        <c:ser>
          <c:idx val="7"/>
          <c:order val="6"/>
          <c:tx>
            <c:strRef>
              <c:f>Sheet1!$I$1</c:f>
              <c:strCache>
                <c:ptCount val="1"/>
                <c:pt idx="0">
                  <c:v>High ZTC</c:v>
                </c:pt>
              </c:strCache>
            </c:strRef>
          </c:tx>
          <c:spPr>
            <a:ln w="22225" cap="rnd">
              <a:noFill/>
              <a:round/>
            </a:ln>
            <a:effectLst/>
          </c:spPr>
          <c:marker>
            <c:symbol val="none"/>
          </c:marker>
          <c:cat>
            <c:strRef>
              <c:f>Sheet1!$A$2:$A$32</c:f>
              <c:strCache>
                <c:ptCount val="3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  <c:pt idx="21">
                  <c:v>2041</c:v>
                </c:pt>
                <c:pt idx="22">
                  <c:v>2042</c:v>
                </c:pt>
                <c:pt idx="23">
                  <c:v>2043</c:v>
                </c:pt>
                <c:pt idx="24">
                  <c:v>2044</c:v>
                </c:pt>
                <c:pt idx="25">
                  <c:v>2045</c:v>
                </c:pt>
                <c:pt idx="26">
                  <c:v>2046</c:v>
                </c:pt>
                <c:pt idx="27">
                  <c:v>2047</c:v>
                </c:pt>
                <c:pt idx="28">
                  <c:v>2048</c:v>
                </c:pt>
                <c:pt idx="29">
                  <c:v>2049</c:v>
                </c:pt>
                <c:pt idx="30">
                  <c:v>2050</c:v>
                </c:pt>
              </c:strCache>
            </c:strRef>
          </c:cat>
          <c:val>
            <c:numRef>
              <c:f>Sheet1!$I$2:$I$32</c:f>
              <c:numCache>
                <c:formatCode>General</c:formatCode>
                <c:ptCount val="31"/>
                <c:pt idx="0">
                  <c:v>9.4109449999999999</c:v>
                </c:pt>
                <c:pt idx="1">
                  <c:v>8.5977920000000001</c:v>
                </c:pt>
                <c:pt idx="2">
                  <c:v>8.0719370000000001</c:v>
                </c:pt>
                <c:pt idx="3">
                  <c:v>8.4472260000000006</c:v>
                </c:pt>
                <c:pt idx="4">
                  <c:v>8.5232679999999998</c:v>
                </c:pt>
                <c:pt idx="5">
                  <c:v>8.4907199999999996</c:v>
                </c:pt>
                <c:pt idx="6">
                  <c:v>8.3867799999999999</c:v>
                </c:pt>
                <c:pt idx="7">
                  <c:v>8.3000849999999993</c:v>
                </c:pt>
                <c:pt idx="8">
                  <c:v>8.2294809999999998</c:v>
                </c:pt>
                <c:pt idx="9">
                  <c:v>8.1487409999999993</c:v>
                </c:pt>
                <c:pt idx="10">
                  <c:v>8.0705469999999995</c:v>
                </c:pt>
                <c:pt idx="11">
                  <c:v>8.0034279999999995</c:v>
                </c:pt>
                <c:pt idx="12">
                  <c:v>7.9317989999999998</c:v>
                </c:pt>
                <c:pt idx="13">
                  <c:v>7.8707089999999997</c:v>
                </c:pt>
                <c:pt idx="14">
                  <c:v>7.8121109999999998</c:v>
                </c:pt>
                <c:pt idx="15">
                  <c:v>7.7530260000000002</c:v>
                </c:pt>
                <c:pt idx="16">
                  <c:v>7.6900560000000002</c:v>
                </c:pt>
                <c:pt idx="17">
                  <c:v>7.6043640000000003</c:v>
                </c:pt>
                <c:pt idx="18">
                  <c:v>7.5146369999999996</c:v>
                </c:pt>
                <c:pt idx="19">
                  <c:v>7.4364559999999997</c:v>
                </c:pt>
                <c:pt idx="20">
                  <c:v>7.3666999999999998</c:v>
                </c:pt>
                <c:pt idx="21">
                  <c:v>7.3023379999999998</c:v>
                </c:pt>
                <c:pt idx="22">
                  <c:v>7.2478230000000003</c:v>
                </c:pt>
                <c:pt idx="23">
                  <c:v>7.2002879999999996</c:v>
                </c:pt>
                <c:pt idx="24">
                  <c:v>7.1536379999999999</c:v>
                </c:pt>
                <c:pt idx="25">
                  <c:v>7.1025410000000004</c:v>
                </c:pt>
                <c:pt idx="26">
                  <c:v>7.050154</c:v>
                </c:pt>
                <c:pt idx="27">
                  <c:v>6.9979290000000001</c:v>
                </c:pt>
                <c:pt idx="28">
                  <c:v>6.9372769999999999</c:v>
                </c:pt>
                <c:pt idx="29">
                  <c:v>6.891311</c:v>
                </c:pt>
                <c:pt idx="30">
                  <c:v>6.8392520000000001</c:v>
                </c:pt>
              </c:numCache>
            </c:numRef>
          </c:val>
          <c:smooth val="0"/>
        </c:ser>
        <c:ser>
          <c:idx val="8"/>
          <c:order val="7"/>
          <c:tx>
            <c:strRef>
              <c:f>Sheet1!$J$1</c:f>
              <c:strCache>
                <c:ptCount val="1"/>
                <c:pt idx="0">
                  <c:v>Low ZTC</c:v>
                </c:pt>
              </c:strCache>
            </c:strRef>
          </c:tx>
          <c:spPr>
            <a:ln w="22225" cap="rnd">
              <a:noFill/>
              <a:round/>
            </a:ln>
            <a:effectLst/>
          </c:spPr>
          <c:marker>
            <c:symbol val="none"/>
          </c:marker>
          <c:cat>
            <c:strRef>
              <c:f>Sheet1!$A$2:$A$32</c:f>
              <c:strCache>
                <c:ptCount val="3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  <c:pt idx="21">
                  <c:v>2041</c:v>
                </c:pt>
                <c:pt idx="22">
                  <c:v>2042</c:v>
                </c:pt>
                <c:pt idx="23">
                  <c:v>2043</c:v>
                </c:pt>
                <c:pt idx="24">
                  <c:v>2044</c:v>
                </c:pt>
                <c:pt idx="25">
                  <c:v>2045</c:v>
                </c:pt>
                <c:pt idx="26">
                  <c:v>2046</c:v>
                </c:pt>
                <c:pt idx="27">
                  <c:v>2047</c:v>
                </c:pt>
                <c:pt idx="28">
                  <c:v>2048</c:v>
                </c:pt>
                <c:pt idx="29">
                  <c:v>2049</c:v>
                </c:pt>
                <c:pt idx="30">
                  <c:v>2050</c:v>
                </c:pt>
              </c:strCache>
            </c:strRef>
          </c:cat>
          <c:val>
            <c:numRef>
              <c:f>Sheet1!$J$2:$J$32</c:f>
              <c:numCache>
                <c:formatCode>General</c:formatCode>
                <c:ptCount val="31"/>
                <c:pt idx="0">
                  <c:v>9.4109359999999995</c:v>
                </c:pt>
                <c:pt idx="1">
                  <c:v>8.5977739999999994</c:v>
                </c:pt>
                <c:pt idx="2">
                  <c:v>8.072044</c:v>
                </c:pt>
                <c:pt idx="3">
                  <c:v>8.4468209999999999</c:v>
                </c:pt>
                <c:pt idx="4">
                  <c:v>8.5227570000000004</c:v>
                </c:pt>
                <c:pt idx="5">
                  <c:v>8.4957600000000006</c:v>
                </c:pt>
                <c:pt idx="6">
                  <c:v>8.4017759999999999</c:v>
                </c:pt>
                <c:pt idx="7">
                  <c:v>8.3362859999999994</c:v>
                </c:pt>
                <c:pt idx="8">
                  <c:v>8.2671279999999996</c:v>
                </c:pt>
                <c:pt idx="9">
                  <c:v>8.1844219999999996</c:v>
                </c:pt>
                <c:pt idx="10">
                  <c:v>8.1122019999999999</c:v>
                </c:pt>
                <c:pt idx="11">
                  <c:v>8.043253</c:v>
                </c:pt>
                <c:pt idx="12">
                  <c:v>7.9727759999999996</c:v>
                </c:pt>
                <c:pt idx="13">
                  <c:v>7.9113769999999999</c:v>
                </c:pt>
                <c:pt idx="14">
                  <c:v>7.8478729999999999</c:v>
                </c:pt>
                <c:pt idx="15">
                  <c:v>7.7856589999999999</c:v>
                </c:pt>
                <c:pt idx="16">
                  <c:v>7.7305000000000001</c:v>
                </c:pt>
                <c:pt idx="17">
                  <c:v>7.667281</c:v>
                </c:pt>
                <c:pt idx="18">
                  <c:v>7.5967710000000004</c:v>
                </c:pt>
                <c:pt idx="19">
                  <c:v>7.5255179999999999</c:v>
                </c:pt>
                <c:pt idx="20">
                  <c:v>7.452839</c:v>
                </c:pt>
                <c:pt idx="21">
                  <c:v>7.3868140000000002</c:v>
                </c:pt>
                <c:pt idx="22">
                  <c:v>7.3370949999999997</c:v>
                </c:pt>
                <c:pt idx="23">
                  <c:v>7.2914750000000002</c:v>
                </c:pt>
                <c:pt idx="24">
                  <c:v>7.2477429999999998</c:v>
                </c:pt>
                <c:pt idx="25">
                  <c:v>7.2053190000000003</c:v>
                </c:pt>
                <c:pt idx="26">
                  <c:v>7.1609639999999999</c:v>
                </c:pt>
                <c:pt idx="27">
                  <c:v>7.1161009999999996</c:v>
                </c:pt>
                <c:pt idx="28">
                  <c:v>7.0762260000000001</c:v>
                </c:pt>
                <c:pt idx="29">
                  <c:v>7.0371920000000001</c:v>
                </c:pt>
                <c:pt idx="30">
                  <c:v>6.9974270000000001</c:v>
                </c:pt>
              </c:numCache>
            </c:numRef>
          </c:val>
          <c:smooth val="0"/>
        </c:ser>
        <c:ser>
          <c:idx val="9"/>
          <c:order val="8"/>
          <c:tx>
            <c:strRef>
              <c:f>Sheet1!$K$1</c:f>
              <c:strCache>
                <c:ptCount val="1"/>
                <c:pt idx="0">
                  <c:v>High macro/High ZTC</c:v>
                </c:pt>
              </c:strCache>
            </c:strRef>
          </c:tx>
          <c:spPr>
            <a:ln w="22225" cap="rnd">
              <a:noFill/>
              <a:round/>
            </a:ln>
            <a:effectLst/>
          </c:spPr>
          <c:marker>
            <c:symbol val="none"/>
          </c:marker>
          <c:cat>
            <c:strRef>
              <c:f>Sheet1!$A$2:$A$32</c:f>
              <c:strCache>
                <c:ptCount val="3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  <c:pt idx="21">
                  <c:v>2041</c:v>
                </c:pt>
                <c:pt idx="22">
                  <c:v>2042</c:v>
                </c:pt>
                <c:pt idx="23">
                  <c:v>2043</c:v>
                </c:pt>
                <c:pt idx="24">
                  <c:v>2044</c:v>
                </c:pt>
                <c:pt idx="25">
                  <c:v>2045</c:v>
                </c:pt>
                <c:pt idx="26">
                  <c:v>2046</c:v>
                </c:pt>
                <c:pt idx="27">
                  <c:v>2047</c:v>
                </c:pt>
                <c:pt idx="28">
                  <c:v>2048</c:v>
                </c:pt>
                <c:pt idx="29">
                  <c:v>2049</c:v>
                </c:pt>
                <c:pt idx="30">
                  <c:v>2050</c:v>
                </c:pt>
              </c:strCache>
            </c:strRef>
          </c:cat>
          <c:val>
            <c:numRef>
              <c:f>Sheet1!$K$2:$K$32</c:f>
              <c:numCache>
                <c:formatCode>General</c:formatCode>
                <c:ptCount val="31"/>
                <c:pt idx="0">
                  <c:v>9.4109859999999994</c:v>
                </c:pt>
                <c:pt idx="1">
                  <c:v>8.5978530000000006</c:v>
                </c:pt>
                <c:pt idx="2">
                  <c:v>8.0710870000000003</c:v>
                </c:pt>
                <c:pt idx="3">
                  <c:v>8.4393999999999991</c:v>
                </c:pt>
                <c:pt idx="4">
                  <c:v>8.5019659999999995</c:v>
                </c:pt>
                <c:pt idx="5">
                  <c:v>8.4088279999999997</c:v>
                </c:pt>
                <c:pt idx="6">
                  <c:v>8.2806750000000005</c:v>
                </c:pt>
                <c:pt idx="7">
                  <c:v>8.1955779999999994</c:v>
                </c:pt>
                <c:pt idx="8">
                  <c:v>8.1205379999999998</c:v>
                </c:pt>
                <c:pt idx="9">
                  <c:v>8.0338589999999996</c:v>
                </c:pt>
                <c:pt idx="10">
                  <c:v>7.9555550000000004</c:v>
                </c:pt>
                <c:pt idx="11">
                  <c:v>7.8893269999999998</c:v>
                </c:pt>
                <c:pt idx="12">
                  <c:v>7.8216400000000004</c:v>
                </c:pt>
                <c:pt idx="13">
                  <c:v>7.7606830000000002</c:v>
                </c:pt>
                <c:pt idx="14">
                  <c:v>7.6976310000000003</c:v>
                </c:pt>
                <c:pt idx="15">
                  <c:v>7.6346239999999996</c:v>
                </c:pt>
                <c:pt idx="16">
                  <c:v>7.5688219999999999</c:v>
                </c:pt>
                <c:pt idx="17">
                  <c:v>7.4963920000000002</c:v>
                </c:pt>
                <c:pt idx="18">
                  <c:v>7.4206589999999997</c:v>
                </c:pt>
                <c:pt idx="19">
                  <c:v>7.3423150000000001</c:v>
                </c:pt>
                <c:pt idx="20">
                  <c:v>7.2591390000000002</c:v>
                </c:pt>
                <c:pt idx="21">
                  <c:v>7.1801250000000003</c:v>
                </c:pt>
                <c:pt idx="22">
                  <c:v>7.1122249999999996</c:v>
                </c:pt>
                <c:pt idx="23">
                  <c:v>7.0483979999999997</c:v>
                </c:pt>
                <c:pt idx="24">
                  <c:v>6.9811399999999999</c:v>
                </c:pt>
                <c:pt idx="25">
                  <c:v>6.9213550000000001</c:v>
                </c:pt>
                <c:pt idx="26">
                  <c:v>6.8555630000000001</c:v>
                </c:pt>
                <c:pt idx="27">
                  <c:v>6.7956839999999996</c:v>
                </c:pt>
                <c:pt idx="28">
                  <c:v>6.7419130000000003</c:v>
                </c:pt>
                <c:pt idx="29">
                  <c:v>6.699484</c:v>
                </c:pt>
                <c:pt idx="30">
                  <c:v>6.6529629999999997</c:v>
                </c:pt>
              </c:numCache>
            </c:numRef>
          </c:val>
          <c:smooth val="0"/>
        </c:ser>
        <c:ser>
          <c:idx val="10"/>
          <c:order val="9"/>
          <c:tx>
            <c:strRef>
              <c:f>Sheet1!$L$1</c:f>
              <c:strCache>
                <c:ptCount val="1"/>
                <c:pt idx="0">
                  <c:v>High macro/Low ZTC</c:v>
                </c:pt>
              </c:strCache>
            </c:strRef>
          </c:tx>
          <c:spPr>
            <a:ln w="22225" cap="rnd">
              <a:noFill/>
              <a:round/>
            </a:ln>
            <a:effectLst/>
          </c:spPr>
          <c:marker>
            <c:symbol val="none"/>
          </c:marker>
          <c:cat>
            <c:strRef>
              <c:f>Sheet1!$A$2:$A$32</c:f>
              <c:strCache>
                <c:ptCount val="3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  <c:pt idx="21">
                  <c:v>2041</c:v>
                </c:pt>
                <c:pt idx="22">
                  <c:v>2042</c:v>
                </c:pt>
                <c:pt idx="23">
                  <c:v>2043</c:v>
                </c:pt>
                <c:pt idx="24">
                  <c:v>2044</c:v>
                </c:pt>
                <c:pt idx="25">
                  <c:v>2045</c:v>
                </c:pt>
                <c:pt idx="26">
                  <c:v>2046</c:v>
                </c:pt>
                <c:pt idx="27">
                  <c:v>2047</c:v>
                </c:pt>
                <c:pt idx="28">
                  <c:v>2048</c:v>
                </c:pt>
                <c:pt idx="29">
                  <c:v>2049</c:v>
                </c:pt>
                <c:pt idx="30">
                  <c:v>2050</c:v>
                </c:pt>
              </c:strCache>
            </c:strRef>
          </c:cat>
          <c:val>
            <c:numRef>
              <c:f>Sheet1!$L$2:$L$32</c:f>
              <c:numCache>
                <c:formatCode>General</c:formatCode>
                <c:ptCount val="31"/>
                <c:pt idx="0">
                  <c:v>9.4109750000000005</c:v>
                </c:pt>
                <c:pt idx="1">
                  <c:v>8.5978279999999998</c:v>
                </c:pt>
                <c:pt idx="2">
                  <c:v>8.0730360000000001</c:v>
                </c:pt>
                <c:pt idx="3">
                  <c:v>8.4393539999999998</c:v>
                </c:pt>
                <c:pt idx="4">
                  <c:v>8.5010359999999991</c:v>
                </c:pt>
                <c:pt idx="5">
                  <c:v>8.4145699999999994</c:v>
                </c:pt>
                <c:pt idx="6">
                  <c:v>8.2963009999999997</c:v>
                </c:pt>
                <c:pt idx="7">
                  <c:v>8.2398419999999994</c:v>
                </c:pt>
                <c:pt idx="8">
                  <c:v>8.1668000000000003</c:v>
                </c:pt>
                <c:pt idx="9">
                  <c:v>8.0810849999999999</c:v>
                </c:pt>
                <c:pt idx="10">
                  <c:v>8.0067649999999997</c:v>
                </c:pt>
                <c:pt idx="11">
                  <c:v>7.9423370000000002</c:v>
                </c:pt>
                <c:pt idx="12">
                  <c:v>7.87385</c:v>
                </c:pt>
                <c:pt idx="13">
                  <c:v>7.8107030000000002</c:v>
                </c:pt>
                <c:pt idx="14">
                  <c:v>7.7533729999999998</c:v>
                </c:pt>
                <c:pt idx="15">
                  <c:v>7.6968620000000003</c:v>
                </c:pt>
                <c:pt idx="16">
                  <c:v>7.6443820000000002</c:v>
                </c:pt>
                <c:pt idx="17">
                  <c:v>7.5772259999999996</c:v>
                </c:pt>
                <c:pt idx="18">
                  <c:v>7.5081490000000004</c:v>
                </c:pt>
                <c:pt idx="19">
                  <c:v>7.4411670000000001</c:v>
                </c:pt>
                <c:pt idx="20">
                  <c:v>7.3658770000000002</c:v>
                </c:pt>
                <c:pt idx="21">
                  <c:v>7.3014049999999999</c:v>
                </c:pt>
                <c:pt idx="22">
                  <c:v>7.2483230000000001</c:v>
                </c:pt>
                <c:pt idx="23">
                  <c:v>7.202763</c:v>
                </c:pt>
                <c:pt idx="24">
                  <c:v>7.1569799999999999</c:v>
                </c:pt>
                <c:pt idx="25">
                  <c:v>7.115246</c:v>
                </c:pt>
                <c:pt idx="26">
                  <c:v>7.0679600000000002</c:v>
                </c:pt>
                <c:pt idx="27">
                  <c:v>7.0277520000000004</c:v>
                </c:pt>
                <c:pt idx="28">
                  <c:v>6.982958</c:v>
                </c:pt>
                <c:pt idx="29">
                  <c:v>6.9459569999999999</c:v>
                </c:pt>
                <c:pt idx="30">
                  <c:v>6.9107120000000002</c:v>
                </c:pt>
              </c:numCache>
            </c:numRef>
          </c:val>
          <c:smooth val="0"/>
        </c:ser>
        <c:ser>
          <c:idx val="11"/>
          <c:order val="10"/>
          <c:tx>
            <c:strRef>
              <c:f>Sheet1!$M$1</c:f>
              <c:strCache>
                <c:ptCount val="1"/>
                <c:pt idx="0">
                  <c:v>Low macro/High ZTC</c:v>
                </c:pt>
              </c:strCache>
            </c:strRef>
          </c:tx>
          <c:spPr>
            <a:ln w="22225" cap="rnd">
              <a:noFill/>
              <a:round/>
            </a:ln>
            <a:effectLst/>
          </c:spPr>
          <c:marker>
            <c:symbol val="none"/>
          </c:marker>
          <c:cat>
            <c:strRef>
              <c:f>Sheet1!$A$2:$A$32</c:f>
              <c:strCache>
                <c:ptCount val="3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  <c:pt idx="21">
                  <c:v>2041</c:v>
                </c:pt>
                <c:pt idx="22">
                  <c:v>2042</c:v>
                </c:pt>
                <c:pt idx="23">
                  <c:v>2043</c:v>
                </c:pt>
                <c:pt idx="24">
                  <c:v>2044</c:v>
                </c:pt>
                <c:pt idx="25">
                  <c:v>2045</c:v>
                </c:pt>
                <c:pt idx="26">
                  <c:v>2046</c:v>
                </c:pt>
                <c:pt idx="27">
                  <c:v>2047</c:v>
                </c:pt>
                <c:pt idx="28">
                  <c:v>2048</c:v>
                </c:pt>
                <c:pt idx="29">
                  <c:v>2049</c:v>
                </c:pt>
                <c:pt idx="30">
                  <c:v>2050</c:v>
                </c:pt>
              </c:strCache>
            </c:strRef>
          </c:cat>
          <c:val>
            <c:numRef>
              <c:f>Sheet1!$M$2:$M$32</c:f>
              <c:numCache>
                <c:formatCode>General</c:formatCode>
                <c:ptCount val="31"/>
                <c:pt idx="0">
                  <c:v>9.4108959999999993</c:v>
                </c:pt>
                <c:pt idx="1">
                  <c:v>8.5977270000000008</c:v>
                </c:pt>
                <c:pt idx="2">
                  <c:v>8.0701699999999992</c:v>
                </c:pt>
                <c:pt idx="3">
                  <c:v>8.4494819999999997</c:v>
                </c:pt>
                <c:pt idx="4">
                  <c:v>8.5338379999999994</c:v>
                </c:pt>
                <c:pt idx="5">
                  <c:v>8.5050690000000007</c:v>
                </c:pt>
                <c:pt idx="6">
                  <c:v>8.4310860000000005</c:v>
                </c:pt>
                <c:pt idx="7">
                  <c:v>8.3695920000000008</c:v>
                </c:pt>
                <c:pt idx="8">
                  <c:v>8.2985989999999994</c:v>
                </c:pt>
                <c:pt idx="9">
                  <c:v>8.216958</c:v>
                </c:pt>
                <c:pt idx="10">
                  <c:v>8.1403370000000006</c:v>
                </c:pt>
                <c:pt idx="11">
                  <c:v>8.0707970000000007</c:v>
                </c:pt>
                <c:pt idx="12">
                  <c:v>7.9973460000000003</c:v>
                </c:pt>
                <c:pt idx="13">
                  <c:v>7.935581</c:v>
                </c:pt>
                <c:pt idx="14">
                  <c:v>7.8788539999999996</c:v>
                </c:pt>
                <c:pt idx="15">
                  <c:v>7.8225569999999998</c:v>
                </c:pt>
                <c:pt idx="16">
                  <c:v>7.7688699999999997</c:v>
                </c:pt>
                <c:pt idx="17">
                  <c:v>7.7070160000000003</c:v>
                </c:pt>
                <c:pt idx="18">
                  <c:v>7.6369379999999998</c:v>
                </c:pt>
                <c:pt idx="19">
                  <c:v>7.5675939999999997</c:v>
                </c:pt>
                <c:pt idx="20">
                  <c:v>7.4975290000000001</c:v>
                </c:pt>
                <c:pt idx="21">
                  <c:v>7.4348749999999999</c:v>
                </c:pt>
                <c:pt idx="22">
                  <c:v>7.3813639999999996</c:v>
                </c:pt>
                <c:pt idx="23">
                  <c:v>7.3339369999999997</c:v>
                </c:pt>
                <c:pt idx="24">
                  <c:v>7.2916660000000002</c:v>
                </c:pt>
                <c:pt idx="25">
                  <c:v>7.2513439999999996</c:v>
                </c:pt>
                <c:pt idx="26">
                  <c:v>7.2094250000000004</c:v>
                </c:pt>
                <c:pt idx="27">
                  <c:v>7.16411</c:v>
                </c:pt>
                <c:pt idx="28">
                  <c:v>7.1065259999999997</c:v>
                </c:pt>
                <c:pt idx="29">
                  <c:v>7.053763</c:v>
                </c:pt>
                <c:pt idx="30">
                  <c:v>6.9869909999999997</c:v>
                </c:pt>
              </c:numCache>
            </c:numRef>
          </c:val>
          <c:smooth val="0"/>
        </c:ser>
        <c:ser>
          <c:idx val="12"/>
          <c:order val="11"/>
          <c:tx>
            <c:strRef>
              <c:f>Sheet1!$N$1</c:f>
              <c:strCache>
                <c:ptCount val="1"/>
                <c:pt idx="0">
                  <c:v>Low macro/Low ZTC</c:v>
                </c:pt>
              </c:strCache>
            </c:strRef>
          </c:tx>
          <c:spPr>
            <a:ln w="22225" cap="rnd">
              <a:solidFill>
                <a:srgbClr val="7F7F7F"/>
              </a:solidFill>
              <a:round/>
            </a:ln>
            <a:effectLst/>
          </c:spPr>
          <c:marker>
            <c:symbol val="none"/>
          </c:marker>
          <c:cat>
            <c:strRef>
              <c:f>Sheet1!$A$2:$A$32</c:f>
              <c:strCache>
                <c:ptCount val="3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  <c:pt idx="21">
                  <c:v>2041</c:v>
                </c:pt>
                <c:pt idx="22">
                  <c:v>2042</c:v>
                </c:pt>
                <c:pt idx="23">
                  <c:v>2043</c:v>
                </c:pt>
                <c:pt idx="24">
                  <c:v>2044</c:v>
                </c:pt>
                <c:pt idx="25">
                  <c:v>2045</c:v>
                </c:pt>
                <c:pt idx="26">
                  <c:v>2046</c:v>
                </c:pt>
                <c:pt idx="27">
                  <c:v>2047</c:v>
                </c:pt>
                <c:pt idx="28">
                  <c:v>2048</c:v>
                </c:pt>
                <c:pt idx="29">
                  <c:v>2049</c:v>
                </c:pt>
                <c:pt idx="30">
                  <c:v>2050</c:v>
                </c:pt>
              </c:strCache>
            </c:strRef>
          </c:cat>
          <c:val>
            <c:numRef>
              <c:f>Sheet1!$N$2:$N$32</c:f>
              <c:numCache>
                <c:formatCode>General</c:formatCode>
                <c:ptCount val="31"/>
                <c:pt idx="0">
                  <c:v>9.4108929999999997</c:v>
                </c:pt>
                <c:pt idx="1">
                  <c:v>8.5977169999999994</c:v>
                </c:pt>
                <c:pt idx="2">
                  <c:v>8.0707740000000001</c:v>
                </c:pt>
                <c:pt idx="3">
                  <c:v>8.4497689999999999</c:v>
                </c:pt>
                <c:pt idx="4">
                  <c:v>8.5337160000000001</c:v>
                </c:pt>
                <c:pt idx="5">
                  <c:v>8.5095980000000004</c:v>
                </c:pt>
                <c:pt idx="6">
                  <c:v>8.4464839999999999</c:v>
                </c:pt>
                <c:pt idx="7">
                  <c:v>8.3948509999999992</c:v>
                </c:pt>
                <c:pt idx="8">
                  <c:v>8.3282679999999996</c:v>
                </c:pt>
                <c:pt idx="9">
                  <c:v>8.2476079999999996</c:v>
                </c:pt>
                <c:pt idx="10">
                  <c:v>8.17347</c:v>
                </c:pt>
                <c:pt idx="11">
                  <c:v>8.1034389999999998</c:v>
                </c:pt>
                <c:pt idx="12">
                  <c:v>8.0300220000000007</c:v>
                </c:pt>
                <c:pt idx="13">
                  <c:v>7.9697360000000002</c:v>
                </c:pt>
                <c:pt idx="14">
                  <c:v>7.9076050000000002</c:v>
                </c:pt>
                <c:pt idx="15">
                  <c:v>7.8432269999999997</c:v>
                </c:pt>
                <c:pt idx="16">
                  <c:v>7.7865200000000003</c:v>
                </c:pt>
                <c:pt idx="17">
                  <c:v>7.725543</c:v>
                </c:pt>
                <c:pt idx="18">
                  <c:v>7.6651850000000001</c:v>
                </c:pt>
                <c:pt idx="19">
                  <c:v>7.6038050000000004</c:v>
                </c:pt>
                <c:pt idx="20">
                  <c:v>7.543145</c:v>
                </c:pt>
                <c:pt idx="21">
                  <c:v>7.4864259999999998</c:v>
                </c:pt>
                <c:pt idx="22">
                  <c:v>7.4352619999999998</c:v>
                </c:pt>
                <c:pt idx="23">
                  <c:v>7.3867330000000004</c:v>
                </c:pt>
                <c:pt idx="24">
                  <c:v>7.3411749999999998</c:v>
                </c:pt>
                <c:pt idx="25">
                  <c:v>7.3007739999999997</c:v>
                </c:pt>
                <c:pt idx="26">
                  <c:v>7.2603479999999996</c:v>
                </c:pt>
                <c:pt idx="27">
                  <c:v>7.2180900000000001</c:v>
                </c:pt>
                <c:pt idx="28">
                  <c:v>7.1728620000000003</c:v>
                </c:pt>
                <c:pt idx="29">
                  <c:v>7.1318549999999998</c:v>
                </c:pt>
                <c:pt idx="30">
                  <c:v>7.0887270000000004</c:v>
                </c:pt>
              </c:numCache>
            </c:numRef>
          </c:val>
          <c:smooth val="0"/>
        </c:ser>
        <c:ser>
          <c:idx val="1"/>
          <c:order val="12"/>
          <c:tx>
            <c:strRef>
              <c:f>Sheet1!$B$1</c:f>
              <c:strCache>
                <c:ptCount val="1"/>
                <c:pt idx="0">
                  <c:v>Reference case</c:v>
                </c:pt>
              </c:strCache>
            </c:strRef>
          </c:tx>
          <c:spPr>
            <a:ln w="2222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strRef>
              <c:f>Sheet1!$A$2:$A$32</c:f>
              <c:strCache>
                <c:ptCount val="3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  <c:pt idx="21">
                  <c:v>2041</c:v>
                </c:pt>
                <c:pt idx="22">
                  <c:v>2042</c:v>
                </c:pt>
                <c:pt idx="23">
                  <c:v>2043</c:v>
                </c:pt>
                <c:pt idx="24">
                  <c:v>2044</c:v>
                </c:pt>
                <c:pt idx="25">
                  <c:v>2045</c:v>
                </c:pt>
                <c:pt idx="26">
                  <c:v>2046</c:v>
                </c:pt>
                <c:pt idx="27">
                  <c:v>2047</c:v>
                </c:pt>
                <c:pt idx="28">
                  <c:v>2048</c:v>
                </c:pt>
                <c:pt idx="29">
                  <c:v>2049</c:v>
                </c:pt>
                <c:pt idx="30">
                  <c:v>2050</c:v>
                </c:pt>
              </c:strCache>
            </c:strRef>
          </c:cat>
          <c:val>
            <c:numRef>
              <c:f>Sheet1!$B$2:$B$32</c:f>
              <c:numCache>
                <c:formatCode>General</c:formatCode>
                <c:ptCount val="31"/>
                <c:pt idx="0">
                  <c:v>9.4109630000000006</c:v>
                </c:pt>
                <c:pt idx="1">
                  <c:v>8.5978069999999995</c:v>
                </c:pt>
                <c:pt idx="2">
                  <c:v>8.0719860000000008</c:v>
                </c:pt>
                <c:pt idx="3">
                  <c:v>8.2767780000000002</c:v>
                </c:pt>
                <c:pt idx="4">
                  <c:v>8.5352230000000002</c:v>
                </c:pt>
                <c:pt idx="5">
                  <c:v>8.4425030000000003</c:v>
                </c:pt>
                <c:pt idx="6">
                  <c:v>8.2883680000000002</c:v>
                </c:pt>
                <c:pt idx="7">
                  <c:v>8.1870089999999998</c:v>
                </c:pt>
                <c:pt idx="8">
                  <c:v>8.1156039999999994</c:v>
                </c:pt>
                <c:pt idx="9">
                  <c:v>8.0315740000000009</c:v>
                </c:pt>
                <c:pt idx="10">
                  <c:v>7.9554410000000004</c:v>
                </c:pt>
                <c:pt idx="11">
                  <c:v>7.8847250000000004</c:v>
                </c:pt>
                <c:pt idx="12">
                  <c:v>7.8118939999999997</c:v>
                </c:pt>
                <c:pt idx="13">
                  <c:v>7.747058</c:v>
                </c:pt>
                <c:pt idx="14">
                  <c:v>7.6850839999999998</c:v>
                </c:pt>
                <c:pt idx="15">
                  <c:v>7.6225160000000001</c:v>
                </c:pt>
                <c:pt idx="16">
                  <c:v>7.5650690000000003</c:v>
                </c:pt>
                <c:pt idx="17">
                  <c:v>7.4851340000000004</c:v>
                </c:pt>
                <c:pt idx="18">
                  <c:v>7.3864809999999999</c:v>
                </c:pt>
                <c:pt idx="19">
                  <c:v>7.2997569999999996</c:v>
                </c:pt>
                <c:pt idx="20">
                  <c:v>7.2194099999999999</c:v>
                </c:pt>
                <c:pt idx="21">
                  <c:v>7.1539089999999996</c:v>
                </c:pt>
                <c:pt idx="22">
                  <c:v>7.103974</c:v>
                </c:pt>
                <c:pt idx="23">
                  <c:v>7.0590729999999997</c:v>
                </c:pt>
                <c:pt idx="24">
                  <c:v>7.0149499999999998</c:v>
                </c:pt>
                <c:pt idx="25">
                  <c:v>6.970529</c:v>
                </c:pt>
                <c:pt idx="26">
                  <c:v>6.9226470000000004</c:v>
                </c:pt>
                <c:pt idx="27">
                  <c:v>6.8742900000000002</c:v>
                </c:pt>
                <c:pt idx="28">
                  <c:v>6.8221879999999997</c:v>
                </c:pt>
                <c:pt idx="29">
                  <c:v>6.7820390000000002</c:v>
                </c:pt>
                <c:pt idx="30">
                  <c:v>6.7389979999999996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278559392"/>
        <c:axId val="-1278552864"/>
      </c:lineChart>
      <c:catAx>
        <c:axId val="-12785593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78552864"/>
        <c:crosses val="autoZero"/>
        <c:auto val="1"/>
        <c:lblAlgn val="ctr"/>
        <c:lblOffset val="100"/>
        <c:tickLblSkip val="10"/>
        <c:tickMarkSkip val="8"/>
        <c:noMultiLvlLbl val="0"/>
      </c:catAx>
      <c:valAx>
        <c:axId val="-1278552864"/>
        <c:scaling>
          <c:orientation val="minMax"/>
          <c:max val="11"/>
          <c:min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low"/>
        <c:spPr>
          <a:noFill/>
          <a:ln w="22225">
            <a:noFill/>
            <a:prstDash val="lgDash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78559392"/>
        <c:crossesAt val="4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257217847769035E-2"/>
          <c:y val="0.21633748906386702"/>
          <c:w val="0.66512807426849418"/>
          <c:h val="0.69073490813648286"/>
        </c:manualLayout>
      </c:layout>
      <c:areaChart>
        <c:grouping val="stacked"/>
        <c:varyColors val="0"/>
        <c:ser>
          <c:idx val="13"/>
          <c:order val="13"/>
          <c:tx>
            <c:strRef>
              <c:f>Sheet1!$O$1</c:f>
              <c:strCache>
                <c:ptCount val="1"/>
                <c:pt idx="0">
                  <c:v>Minimum</c:v>
                </c:pt>
              </c:strCache>
            </c:strRef>
          </c:tx>
          <c:spPr>
            <a:noFill/>
            <a:ln>
              <a:noFill/>
            </a:ln>
            <a:effectLst/>
          </c:spPr>
          <c:cat>
            <c:numRef>
              <c:f>Sheet1!$A$2:$A$32</c:f>
              <c:numCache>
                <c:formatCode>General</c:formatCode>
                <c:ptCount val="3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  <c:pt idx="21">
                  <c:v>2041</c:v>
                </c:pt>
                <c:pt idx="22">
                  <c:v>2042</c:v>
                </c:pt>
                <c:pt idx="23">
                  <c:v>2043</c:v>
                </c:pt>
                <c:pt idx="24">
                  <c:v>2044</c:v>
                </c:pt>
                <c:pt idx="25">
                  <c:v>2045</c:v>
                </c:pt>
                <c:pt idx="26">
                  <c:v>2046</c:v>
                </c:pt>
                <c:pt idx="27">
                  <c:v>2047</c:v>
                </c:pt>
                <c:pt idx="28">
                  <c:v>2048</c:v>
                </c:pt>
                <c:pt idx="29">
                  <c:v>2049</c:v>
                </c:pt>
                <c:pt idx="30">
                  <c:v>2050</c:v>
                </c:pt>
              </c:numCache>
            </c:numRef>
          </c:cat>
          <c:val>
            <c:numRef>
              <c:f>Sheet1!$O$2:$O$32</c:f>
              <c:numCache>
                <c:formatCode>General</c:formatCode>
                <c:ptCount val="31"/>
                <c:pt idx="0">
                  <c:v>0.678624</c:v>
                </c:pt>
                <c:pt idx="1">
                  <c:v>0.67925000000000002</c:v>
                </c:pt>
                <c:pt idx="2">
                  <c:v>0.68048500000000001</c:v>
                </c:pt>
                <c:pt idx="3">
                  <c:v>0.68154400000000004</c:v>
                </c:pt>
                <c:pt idx="4">
                  <c:v>0.68263099999999999</c:v>
                </c:pt>
                <c:pt idx="5">
                  <c:v>0.68366199999999999</c:v>
                </c:pt>
                <c:pt idx="6">
                  <c:v>0.68504399999999999</c:v>
                </c:pt>
                <c:pt idx="7">
                  <c:v>0.68663099999999999</c:v>
                </c:pt>
                <c:pt idx="8">
                  <c:v>0.68791199999999997</c:v>
                </c:pt>
                <c:pt idx="9">
                  <c:v>0.68909799999999999</c:v>
                </c:pt>
                <c:pt idx="10">
                  <c:v>0.69025099999999995</c:v>
                </c:pt>
                <c:pt idx="11">
                  <c:v>0.691388</c:v>
                </c:pt>
                <c:pt idx="12">
                  <c:v>0.69250900000000004</c:v>
                </c:pt>
                <c:pt idx="13">
                  <c:v>0.69369700000000001</c:v>
                </c:pt>
                <c:pt idx="14">
                  <c:v>0.69495399999999996</c:v>
                </c:pt>
                <c:pt idx="15">
                  <c:v>0.69626399999999999</c:v>
                </c:pt>
                <c:pt idx="16">
                  <c:v>0.69750199999999996</c:v>
                </c:pt>
                <c:pt idx="17">
                  <c:v>0.69870399999999999</c:v>
                </c:pt>
                <c:pt idx="18">
                  <c:v>0.70003199999999999</c:v>
                </c:pt>
                <c:pt idx="19">
                  <c:v>0.70188499999999998</c:v>
                </c:pt>
                <c:pt idx="20">
                  <c:v>0.703484</c:v>
                </c:pt>
                <c:pt idx="21">
                  <c:v>0.70502699999999996</c:v>
                </c:pt>
                <c:pt idx="22">
                  <c:v>0.70628999999999997</c:v>
                </c:pt>
                <c:pt idx="23">
                  <c:v>0.70754899999999998</c:v>
                </c:pt>
                <c:pt idx="24">
                  <c:v>0.70883300000000005</c:v>
                </c:pt>
                <c:pt idx="25">
                  <c:v>0.71013400000000004</c:v>
                </c:pt>
                <c:pt idx="26">
                  <c:v>0.71142700000000003</c:v>
                </c:pt>
                <c:pt idx="27">
                  <c:v>0.71269700000000002</c:v>
                </c:pt>
                <c:pt idx="28">
                  <c:v>0.71394800000000003</c:v>
                </c:pt>
                <c:pt idx="29">
                  <c:v>0.71520300000000003</c:v>
                </c:pt>
                <c:pt idx="30">
                  <c:v>0.71645599999999998</c:v>
                </c:pt>
              </c:numCache>
            </c:numRef>
          </c:val>
        </c:ser>
        <c:ser>
          <c:idx val="14"/>
          <c:order val="14"/>
          <c:tx>
            <c:strRef>
              <c:f>Sheet1!$P$1</c:f>
              <c:strCache>
                <c:ptCount val="1"/>
                <c:pt idx="0">
                  <c:v>Difference</c:v>
                </c:pt>
              </c:strCache>
            </c:strRef>
          </c:tx>
          <c:spPr>
            <a:solidFill>
              <a:srgbClr val="D9D9D9"/>
            </a:solidFill>
            <a:ln>
              <a:noFill/>
            </a:ln>
            <a:effectLst/>
          </c:spPr>
          <c:cat>
            <c:numRef>
              <c:f>Sheet1!$A$2:$A$32</c:f>
              <c:numCache>
                <c:formatCode>General</c:formatCode>
                <c:ptCount val="3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  <c:pt idx="21">
                  <c:v>2041</c:v>
                </c:pt>
                <c:pt idx="22">
                  <c:v>2042</c:v>
                </c:pt>
                <c:pt idx="23">
                  <c:v>2043</c:v>
                </c:pt>
                <c:pt idx="24">
                  <c:v>2044</c:v>
                </c:pt>
                <c:pt idx="25">
                  <c:v>2045</c:v>
                </c:pt>
                <c:pt idx="26">
                  <c:v>2046</c:v>
                </c:pt>
                <c:pt idx="27">
                  <c:v>2047</c:v>
                </c:pt>
                <c:pt idx="28">
                  <c:v>2048</c:v>
                </c:pt>
                <c:pt idx="29">
                  <c:v>2049</c:v>
                </c:pt>
                <c:pt idx="30">
                  <c:v>2050</c:v>
                </c:pt>
              </c:numCache>
            </c:numRef>
          </c:cat>
          <c:val>
            <c:numRef>
              <c:f>Sheet1!$P$2:$P$32</c:f>
              <c:numCache>
                <c:formatCode>General</c:formatCode>
                <c:ptCount val="3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1.1299999999991872E-4</c:v>
                </c:pt>
                <c:pt idx="4">
                  <c:v>4.129999999999967E-4</c:v>
                </c:pt>
                <c:pt idx="5">
                  <c:v>6.6030000000000255E-3</c:v>
                </c:pt>
                <c:pt idx="6">
                  <c:v>1.3183999999999974E-2</c:v>
                </c:pt>
                <c:pt idx="7">
                  <c:v>1.5905999999999976E-2</c:v>
                </c:pt>
                <c:pt idx="8">
                  <c:v>1.6305000000000014E-2</c:v>
                </c:pt>
                <c:pt idx="9">
                  <c:v>1.6279000000000043E-2</c:v>
                </c:pt>
                <c:pt idx="10">
                  <c:v>1.6303000000000067E-2</c:v>
                </c:pt>
                <c:pt idx="11">
                  <c:v>1.6318999999999972E-2</c:v>
                </c:pt>
                <c:pt idx="12">
                  <c:v>1.6328999999999927E-2</c:v>
                </c:pt>
                <c:pt idx="13">
                  <c:v>1.6356000000000037E-2</c:v>
                </c:pt>
                <c:pt idx="14">
                  <c:v>1.6836000000000073E-2</c:v>
                </c:pt>
                <c:pt idx="15">
                  <c:v>1.7414000000000041E-2</c:v>
                </c:pt>
                <c:pt idx="16">
                  <c:v>1.7904000000000031E-2</c:v>
                </c:pt>
                <c:pt idx="17">
                  <c:v>1.9005999999999967E-2</c:v>
                </c:pt>
                <c:pt idx="18">
                  <c:v>2.0897000000000054E-2</c:v>
                </c:pt>
                <c:pt idx="19">
                  <c:v>2.3148999999999975E-2</c:v>
                </c:pt>
                <c:pt idx="20">
                  <c:v>2.598199999999995E-2</c:v>
                </c:pt>
                <c:pt idx="21">
                  <c:v>2.8537000000000035E-2</c:v>
                </c:pt>
                <c:pt idx="22">
                  <c:v>3.0343000000000009E-2</c:v>
                </c:pt>
                <c:pt idx="23">
                  <c:v>3.1059999999999977E-2</c:v>
                </c:pt>
                <c:pt idx="24">
                  <c:v>3.1765999999999961E-2</c:v>
                </c:pt>
                <c:pt idx="25">
                  <c:v>3.2252999999999976E-2</c:v>
                </c:pt>
                <c:pt idx="26">
                  <c:v>3.2943999999999973E-2</c:v>
                </c:pt>
                <c:pt idx="27">
                  <c:v>3.2976000000000005E-2</c:v>
                </c:pt>
                <c:pt idx="28">
                  <c:v>3.3042000000000016E-2</c:v>
                </c:pt>
                <c:pt idx="29">
                  <c:v>3.4710000000000019E-2</c:v>
                </c:pt>
                <c:pt idx="30">
                  <c:v>3.7797999999999998E-2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278558848"/>
        <c:axId val="-1278548512"/>
      </c:areaChart>
      <c:lineChart>
        <c:grouping val="standard"/>
        <c:varyColors val="0"/>
        <c:ser>
          <c:idx val="2"/>
          <c:order val="0"/>
          <c:tx>
            <c:strRef>
              <c:f>Sheet1!$C$1</c:f>
              <c:strCache>
                <c:ptCount val="1"/>
                <c:pt idx="0">
                  <c:v>High macro</c:v>
                </c:pt>
              </c:strCache>
            </c:strRef>
          </c:tx>
          <c:spPr>
            <a:ln w="22225" cap="rnd">
              <a:noFill/>
              <a:round/>
            </a:ln>
            <a:effectLst/>
          </c:spPr>
          <c:marker>
            <c:symbol val="none"/>
          </c:marker>
          <c:cat>
            <c:numRef>
              <c:f>Sheet1!$A$2:$A$32</c:f>
              <c:numCache>
                <c:formatCode>General</c:formatCode>
                <c:ptCount val="3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  <c:pt idx="21">
                  <c:v>2041</c:v>
                </c:pt>
                <c:pt idx="22">
                  <c:v>2042</c:v>
                </c:pt>
                <c:pt idx="23">
                  <c:v>2043</c:v>
                </c:pt>
                <c:pt idx="24">
                  <c:v>2044</c:v>
                </c:pt>
                <c:pt idx="25">
                  <c:v>2045</c:v>
                </c:pt>
                <c:pt idx="26">
                  <c:v>2046</c:v>
                </c:pt>
                <c:pt idx="27">
                  <c:v>2047</c:v>
                </c:pt>
                <c:pt idx="28">
                  <c:v>2048</c:v>
                </c:pt>
                <c:pt idx="29">
                  <c:v>2049</c:v>
                </c:pt>
                <c:pt idx="30">
                  <c:v>2050</c:v>
                </c:pt>
              </c:numCache>
            </c:numRef>
          </c:cat>
          <c:val>
            <c:numRef>
              <c:f>Sheet1!$C$2:$C$32</c:f>
              <c:numCache>
                <c:formatCode>General</c:formatCode>
                <c:ptCount val="31"/>
                <c:pt idx="0">
                  <c:v>0.678624</c:v>
                </c:pt>
                <c:pt idx="1">
                  <c:v>0.67925000000000002</c:v>
                </c:pt>
                <c:pt idx="2">
                  <c:v>0.68048500000000001</c:v>
                </c:pt>
                <c:pt idx="3">
                  <c:v>0.68159899999999995</c:v>
                </c:pt>
                <c:pt idx="4">
                  <c:v>0.68265200000000004</c:v>
                </c:pt>
                <c:pt idx="5">
                  <c:v>0.68672299999999997</c:v>
                </c:pt>
                <c:pt idx="6">
                  <c:v>0.69140000000000001</c:v>
                </c:pt>
                <c:pt idx="7">
                  <c:v>0.69285600000000003</c:v>
                </c:pt>
                <c:pt idx="8">
                  <c:v>0.69412099999999999</c:v>
                </c:pt>
                <c:pt idx="9">
                  <c:v>0.69529300000000005</c:v>
                </c:pt>
                <c:pt idx="10">
                  <c:v>0.69644399999999995</c:v>
                </c:pt>
                <c:pt idx="11">
                  <c:v>0.69759599999999999</c:v>
                </c:pt>
                <c:pt idx="12">
                  <c:v>0.69872599999999996</c:v>
                </c:pt>
                <c:pt idx="13">
                  <c:v>0.69990200000000002</c:v>
                </c:pt>
                <c:pt idx="14">
                  <c:v>0.70116500000000004</c:v>
                </c:pt>
                <c:pt idx="15">
                  <c:v>0.70249399999999995</c:v>
                </c:pt>
                <c:pt idx="16">
                  <c:v>0.70377299999999998</c:v>
                </c:pt>
                <c:pt idx="17">
                  <c:v>0.70561399999999996</c:v>
                </c:pt>
                <c:pt idx="18">
                  <c:v>0.70810799999999996</c:v>
                </c:pt>
                <c:pt idx="19">
                  <c:v>0.71135800000000005</c:v>
                </c:pt>
                <c:pt idx="20">
                  <c:v>0.71429299999999996</c:v>
                </c:pt>
                <c:pt idx="21">
                  <c:v>0.71692400000000001</c:v>
                </c:pt>
                <c:pt idx="22">
                  <c:v>0.71924299999999997</c:v>
                </c:pt>
                <c:pt idx="23">
                  <c:v>0.72118499999999996</c:v>
                </c:pt>
                <c:pt idx="24">
                  <c:v>0.72323099999999996</c:v>
                </c:pt>
                <c:pt idx="25">
                  <c:v>0.72547499999999998</c:v>
                </c:pt>
                <c:pt idx="26">
                  <c:v>0.72726599999999997</c:v>
                </c:pt>
                <c:pt idx="27">
                  <c:v>0.72894000000000003</c:v>
                </c:pt>
                <c:pt idx="28">
                  <c:v>0.73050599999999999</c:v>
                </c:pt>
                <c:pt idx="29">
                  <c:v>0.73179899999999998</c:v>
                </c:pt>
                <c:pt idx="30">
                  <c:v>0.73310500000000001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Sheet1!$D$1</c:f>
              <c:strCache>
                <c:ptCount val="1"/>
                <c:pt idx="0">
                  <c:v>Low macro</c:v>
                </c:pt>
              </c:strCache>
            </c:strRef>
          </c:tx>
          <c:spPr>
            <a:ln w="22225" cap="rnd">
              <a:noFill/>
              <a:round/>
            </a:ln>
            <a:effectLst/>
          </c:spPr>
          <c:marker>
            <c:symbol val="none"/>
          </c:marker>
          <c:cat>
            <c:numRef>
              <c:f>Sheet1!$A$2:$A$32</c:f>
              <c:numCache>
                <c:formatCode>General</c:formatCode>
                <c:ptCount val="3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  <c:pt idx="21">
                  <c:v>2041</c:v>
                </c:pt>
                <c:pt idx="22">
                  <c:v>2042</c:v>
                </c:pt>
                <c:pt idx="23">
                  <c:v>2043</c:v>
                </c:pt>
                <c:pt idx="24">
                  <c:v>2044</c:v>
                </c:pt>
                <c:pt idx="25">
                  <c:v>2045</c:v>
                </c:pt>
                <c:pt idx="26">
                  <c:v>2046</c:v>
                </c:pt>
                <c:pt idx="27">
                  <c:v>2047</c:v>
                </c:pt>
                <c:pt idx="28">
                  <c:v>2048</c:v>
                </c:pt>
                <c:pt idx="29">
                  <c:v>2049</c:v>
                </c:pt>
                <c:pt idx="30">
                  <c:v>2050</c:v>
                </c:pt>
              </c:numCache>
            </c:numRef>
          </c:cat>
          <c:val>
            <c:numRef>
              <c:f>Sheet1!$D$2:$D$32</c:f>
              <c:numCache>
                <c:formatCode>General</c:formatCode>
                <c:ptCount val="31"/>
                <c:pt idx="0">
                  <c:v>0.678624</c:v>
                </c:pt>
                <c:pt idx="1">
                  <c:v>0.67925000000000002</c:v>
                </c:pt>
                <c:pt idx="2">
                  <c:v>0.68048500000000001</c:v>
                </c:pt>
                <c:pt idx="3">
                  <c:v>0.68157400000000001</c:v>
                </c:pt>
                <c:pt idx="4">
                  <c:v>0.68269000000000002</c:v>
                </c:pt>
                <c:pt idx="5">
                  <c:v>0.68383000000000005</c:v>
                </c:pt>
                <c:pt idx="6">
                  <c:v>0.68564899999999995</c:v>
                </c:pt>
                <c:pt idx="7">
                  <c:v>0.686693</c:v>
                </c:pt>
                <c:pt idx="8">
                  <c:v>0.68797699999999995</c:v>
                </c:pt>
                <c:pt idx="9">
                  <c:v>0.68916200000000005</c:v>
                </c:pt>
                <c:pt idx="10">
                  <c:v>0.69031600000000004</c:v>
                </c:pt>
                <c:pt idx="11">
                  <c:v>0.69145299999999998</c:v>
                </c:pt>
                <c:pt idx="12">
                  <c:v>0.69257100000000005</c:v>
                </c:pt>
                <c:pt idx="13">
                  <c:v>0.69376400000000005</c:v>
                </c:pt>
                <c:pt idx="14">
                  <c:v>0.695021</c:v>
                </c:pt>
                <c:pt idx="15">
                  <c:v>0.69633299999999998</c:v>
                </c:pt>
                <c:pt idx="16">
                  <c:v>0.69756700000000005</c:v>
                </c:pt>
                <c:pt idx="17">
                  <c:v>0.69877199999999995</c:v>
                </c:pt>
                <c:pt idx="18">
                  <c:v>0.70049300000000003</c:v>
                </c:pt>
                <c:pt idx="19">
                  <c:v>0.70277100000000003</c:v>
                </c:pt>
                <c:pt idx="20">
                  <c:v>0.70481300000000002</c:v>
                </c:pt>
                <c:pt idx="21">
                  <c:v>0.706507</c:v>
                </c:pt>
                <c:pt idx="22">
                  <c:v>0.70778099999999999</c:v>
                </c:pt>
                <c:pt idx="23">
                  <c:v>0.70904199999999995</c:v>
                </c:pt>
                <c:pt idx="24">
                  <c:v>0.71032600000000001</c:v>
                </c:pt>
                <c:pt idx="25">
                  <c:v>0.71164099999999997</c:v>
                </c:pt>
                <c:pt idx="26">
                  <c:v>0.71293499999999999</c:v>
                </c:pt>
                <c:pt idx="27">
                  <c:v>0.71420700000000004</c:v>
                </c:pt>
                <c:pt idx="28">
                  <c:v>0.71545499999999995</c:v>
                </c:pt>
                <c:pt idx="29">
                  <c:v>0.71671600000000002</c:v>
                </c:pt>
                <c:pt idx="30">
                  <c:v>0.71798499999999998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Sheet1!$E$1</c:f>
              <c:strCache>
                <c:ptCount val="1"/>
                <c:pt idx="0">
                  <c:v>High price</c:v>
                </c:pt>
              </c:strCache>
            </c:strRef>
          </c:tx>
          <c:spPr>
            <a:ln w="22225" cap="rnd">
              <a:noFill/>
              <a:round/>
            </a:ln>
            <a:effectLst/>
          </c:spPr>
          <c:marker>
            <c:symbol val="none"/>
          </c:marker>
          <c:cat>
            <c:numRef>
              <c:f>Sheet1!$A$2:$A$32</c:f>
              <c:numCache>
                <c:formatCode>General</c:formatCode>
                <c:ptCount val="3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  <c:pt idx="21">
                  <c:v>2041</c:v>
                </c:pt>
                <c:pt idx="22">
                  <c:v>2042</c:v>
                </c:pt>
                <c:pt idx="23">
                  <c:v>2043</c:v>
                </c:pt>
                <c:pt idx="24">
                  <c:v>2044</c:v>
                </c:pt>
                <c:pt idx="25">
                  <c:v>2045</c:v>
                </c:pt>
                <c:pt idx="26">
                  <c:v>2046</c:v>
                </c:pt>
                <c:pt idx="27">
                  <c:v>2047</c:v>
                </c:pt>
                <c:pt idx="28">
                  <c:v>2048</c:v>
                </c:pt>
                <c:pt idx="29">
                  <c:v>2049</c:v>
                </c:pt>
                <c:pt idx="30">
                  <c:v>2050</c:v>
                </c:pt>
              </c:numCache>
            </c:numRef>
          </c:cat>
          <c:val>
            <c:numRef>
              <c:f>Sheet1!$E$2:$E$32</c:f>
              <c:numCache>
                <c:formatCode>General</c:formatCode>
                <c:ptCount val="31"/>
                <c:pt idx="0">
                  <c:v>0.678624</c:v>
                </c:pt>
                <c:pt idx="1">
                  <c:v>0.67925000000000002</c:v>
                </c:pt>
                <c:pt idx="2">
                  <c:v>0.68048500000000001</c:v>
                </c:pt>
                <c:pt idx="3">
                  <c:v>0.68154400000000004</c:v>
                </c:pt>
                <c:pt idx="4">
                  <c:v>0.68265900000000002</c:v>
                </c:pt>
                <c:pt idx="5">
                  <c:v>0.69026500000000002</c:v>
                </c:pt>
                <c:pt idx="6">
                  <c:v>0.69822799999999996</c:v>
                </c:pt>
                <c:pt idx="7">
                  <c:v>0.70253699999999997</c:v>
                </c:pt>
                <c:pt idx="8">
                  <c:v>0.70421699999999998</c:v>
                </c:pt>
                <c:pt idx="9">
                  <c:v>0.70537700000000003</c:v>
                </c:pt>
                <c:pt idx="10">
                  <c:v>0.70655400000000002</c:v>
                </c:pt>
                <c:pt idx="11">
                  <c:v>0.70770699999999997</c:v>
                </c:pt>
                <c:pt idx="12">
                  <c:v>0.70883799999999997</c:v>
                </c:pt>
                <c:pt idx="13">
                  <c:v>0.71005300000000005</c:v>
                </c:pt>
                <c:pt idx="14">
                  <c:v>0.71179000000000003</c:v>
                </c:pt>
                <c:pt idx="15">
                  <c:v>0.71367800000000003</c:v>
                </c:pt>
                <c:pt idx="16">
                  <c:v>0.71540599999999999</c:v>
                </c:pt>
                <c:pt idx="17">
                  <c:v>0.71770999999999996</c:v>
                </c:pt>
                <c:pt idx="18">
                  <c:v>0.72092900000000004</c:v>
                </c:pt>
                <c:pt idx="19">
                  <c:v>0.72503399999999996</c:v>
                </c:pt>
                <c:pt idx="20">
                  <c:v>0.72946599999999995</c:v>
                </c:pt>
                <c:pt idx="21">
                  <c:v>0.73356399999999999</c:v>
                </c:pt>
                <c:pt idx="22">
                  <c:v>0.73663299999999998</c:v>
                </c:pt>
                <c:pt idx="23">
                  <c:v>0.73860899999999996</c:v>
                </c:pt>
                <c:pt idx="24">
                  <c:v>0.74059900000000001</c:v>
                </c:pt>
                <c:pt idx="25">
                  <c:v>0.74238700000000002</c:v>
                </c:pt>
                <c:pt idx="26">
                  <c:v>0.744371</c:v>
                </c:pt>
                <c:pt idx="27">
                  <c:v>0.74567300000000003</c:v>
                </c:pt>
                <c:pt idx="28">
                  <c:v>0.74699000000000004</c:v>
                </c:pt>
                <c:pt idx="29">
                  <c:v>0.74829999999999997</c:v>
                </c:pt>
                <c:pt idx="30">
                  <c:v>0.74970700000000001</c:v>
                </c:pt>
              </c:numCache>
            </c:numRef>
          </c:val>
          <c:smooth val="0"/>
        </c:ser>
        <c:ser>
          <c:idx val="4"/>
          <c:order val="3"/>
          <c:tx>
            <c:strRef>
              <c:f>Sheet1!$F$1</c:f>
              <c:strCache>
                <c:ptCount val="1"/>
                <c:pt idx="0">
                  <c:v>Low price</c:v>
                </c:pt>
              </c:strCache>
            </c:strRef>
          </c:tx>
          <c:spPr>
            <a:ln w="22225" cap="rnd">
              <a:noFill/>
              <a:round/>
            </a:ln>
            <a:effectLst/>
          </c:spPr>
          <c:marker>
            <c:symbol val="none"/>
          </c:marker>
          <c:cat>
            <c:numRef>
              <c:f>Sheet1!$A$2:$A$32</c:f>
              <c:numCache>
                <c:formatCode>General</c:formatCode>
                <c:ptCount val="3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  <c:pt idx="21">
                  <c:v>2041</c:v>
                </c:pt>
                <c:pt idx="22">
                  <c:v>2042</c:v>
                </c:pt>
                <c:pt idx="23">
                  <c:v>2043</c:v>
                </c:pt>
                <c:pt idx="24">
                  <c:v>2044</c:v>
                </c:pt>
                <c:pt idx="25">
                  <c:v>2045</c:v>
                </c:pt>
                <c:pt idx="26">
                  <c:v>2046</c:v>
                </c:pt>
                <c:pt idx="27">
                  <c:v>2047</c:v>
                </c:pt>
                <c:pt idx="28">
                  <c:v>2048</c:v>
                </c:pt>
                <c:pt idx="29">
                  <c:v>2049</c:v>
                </c:pt>
                <c:pt idx="30">
                  <c:v>2050</c:v>
                </c:pt>
              </c:numCache>
            </c:numRef>
          </c:cat>
          <c:val>
            <c:numRef>
              <c:f>Sheet1!$F$2:$F$32</c:f>
              <c:numCache>
                <c:formatCode>General</c:formatCode>
                <c:ptCount val="31"/>
                <c:pt idx="0">
                  <c:v>0.678624</c:v>
                </c:pt>
                <c:pt idx="1">
                  <c:v>0.67925000000000002</c:v>
                </c:pt>
                <c:pt idx="2">
                  <c:v>0.68048500000000001</c:v>
                </c:pt>
                <c:pt idx="3">
                  <c:v>0.68162800000000001</c:v>
                </c:pt>
                <c:pt idx="4">
                  <c:v>0.68275200000000003</c:v>
                </c:pt>
                <c:pt idx="5">
                  <c:v>0.68388599999999999</c:v>
                </c:pt>
                <c:pt idx="6">
                  <c:v>0.68504399999999999</c:v>
                </c:pt>
                <c:pt idx="7">
                  <c:v>0.688662</c:v>
                </c:pt>
                <c:pt idx="8">
                  <c:v>0.68996100000000005</c:v>
                </c:pt>
                <c:pt idx="9">
                  <c:v>0.69115700000000002</c:v>
                </c:pt>
                <c:pt idx="10">
                  <c:v>0.69230800000000003</c:v>
                </c:pt>
                <c:pt idx="11">
                  <c:v>0.69346300000000005</c:v>
                </c:pt>
                <c:pt idx="12">
                  <c:v>0.69455999999999996</c:v>
                </c:pt>
                <c:pt idx="13">
                  <c:v>0.69574000000000003</c:v>
                </c:pt>
                <c:pt idx="14">
                  <c:v>0.69700300000000004</c:v>
                </c:pt>
                <c:pt idx="15">
                  <c:v>0.69830499999999995</c:v>
                </c:pt>
                <c:pt idx="16">
                  <c:v>0.69989699999999999</c:v>
                </c:pt>
                <c:pt idx="17">
                  <c:v>0.70244099999999998</c:v>
                </c:pt>
                <c:pt idx="18">
                  <c:v>0.70443299999999998</c:v>
                </c:pt>
                <c:pt idx="19">
                  <c:v>0.70672800000000002</c:v>
                </c:pt>
                <c:pt idx="20">
                  <c:v>0.70887100000000003</c:v>
                </c:pt>
                <c:pt idx="21">
                  <c:v>0.71080399999999999</c:v>
                </c:pt>
                <c:pt idx="22">
                  <c:v>0.71273900000000001</c:v>
                </c:pt>
                <c:pt idx="23">
                  <c:v>0.714777</c:v>
                </c:pt>
                <c:pt idx="24">
                  <c:v>0.71697699999999998</c:v>
                </c:pt>
                <c:pt idx="25">
                  <c:v>0.71910300000000005</c:v>
                </c:pt>
                <c:pt idx="26">
                  <c:v>0.72095299999999995</c:v>
                </c:pt>
                <c:pt idx="27">
                  <c:v>0.72266900000000001</c:v>
                </c:pt>
                <c:pt idx="28">
                  <c:v>0.72450300000000001</c:v>
                </c:pt>
                <c:pt idx="29">
                  <c:v>0.72638899999999995</c:v>
                </c:pt>
                <c:pt idx="30">
                  <c:v>0.72848299999999999</c:v>
                </c:pt>
              </c:numCache>
            </c:numRef>
          </c:val>
          <c:smooth val="0"/>
        </c:ser>
        <c:ser>
          <c:idx val="5"/>
          <c:order val="4"/>
          <c:tx>
            <c:strRef>
              <c:f>Sheet1!$G$1</c:f>
              <c:strCache>
                <c:ptCount val="1"/>
                <c:pt idx="0">
                  <c:v>High oil and gas supply</c:v>
                </c:pt>
              </c:strCache>
            </c:strRef>
          </c:tx>
          <c:spPr>
            <a:ln w="22225" cap="rnd">
              <a:noFill/>
              <a:round/>
            </a:ln>
            <a:effectLst/>
          </c:spPr>
          <c:marker>
            <c:symbol val="none"/>
          </c:marker>
          <c:cat>
            <c:numRef>
              <c:f>Sheet1!$A$2:$A$32</c:f>
              <c:numCache>
                <c:formatCode>General</c:formatCode>
                <c:ptCount val="3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  <c:pt idx="21">
                  <c:v>2041</c:v>
                </c:pt>
                <c:pt idx="22">
                  <c:v>2042</c:v>
                </c:pt>
                <c:pt idx="23">
                  <c:v>2043</c:v>
                </c:pt>
                <c:pt idx="24">
                  <c:v>2044</c:v>
                </c:pt>
                <c:pt idx="25">
                  <c:v>2045</c:v>
                </c:pt>
                <c:pt idx="26">
                  <c:v>2046</c:v>
                </c:pt>
                <c:pt idx="27">
                  <c:v>2047</c:v>
                </c:pt>
                <c:pt idx="28">
                  <c:v>2048</c:v>
                </c:pt>
                <c:pt idx="29">
                  <c:v>2049</c:v>
                </c:pt>
                <c:pt idx="30">
                  <c:v>2050</c:v>
                </c:pt>
              </c:numCache>
            </c:numRef>
          </c:cat>
          <c:val>
            <c:numRef>
              <c:f>Sheet1!$G$2:$G$32</c:f>
              <c:numCache>
                <c:formatCode>General</c:formatCode>
                <c:ptCount val="31"/>
                <c:pt idx="0">
                  <c:v>0.678624</c:v>
                </c:pt>
                <c:pt idx="1">
                  <c:v>0.67925000000000002</c:v>
                </c:pt>
                <c:pt idx="2">
                  <c:v>0.68048500000000001</c:v>
                </c:pt>
                <c:pt idx="3">
                  <c:v>0.68157900000000005</c:v>
                </c:pt>
                <c:pt idx="4">
                  <c:v>0.68263099999999999</c:v>
                </c:pt>
                <c:pt idx="5">
                  <c:v>0.68366199999999999</c:v>
                </c:pt>
                <c:pt idx="6">
                  <c:v>0.68720199999999998</c:v>
                </c:pt>
                <c:pt idx="7">
                  <c:v>0.68944799999999995</c:v>
                </c:pt>
                <c:pt idx="8">
                  <c:v>0.69072599999999995</c:v>
                </c:pt>
                <c:pt idx="9">
                  <c:v>0.69190799999999997</c:v>
                </c:pt>
                <c:pt idx="10">
                  <c:v>0.69305099999999997</c:v>
                </c:pt>
                <c:pt idx="11">
                  <c:v>0.69420300000000001</c:v>
                </c:pt>
                <c:pt idx="12">
                  <c:v>0.69532799999999995</c:v>
                </c:pt>
                <c:pt idx="13">
                  <c:v>0.69650999999999996</c:v>
                </c:pt>
                <c:pt idx="14">
                  <c:v>0.69775699999999996</c:v>
                </c:pt>
                <c:pt idx="15">
                  <c:v>0.69907200000000003</c:v>
                </c:pt>
                <c:pt idx="16">
                  <c:v>0.700318</c:v>
                </c:pt>
                <c:pt idx="17">
                  <c:v>0.70190200000000003</c:v>
                </c:pt>
                <c:pt idx="18">
                  <c:v>0.70430199999999998</c:v>
                </c:pt>
                <c:pt idx="19">
                  <c:v>0.70712600000000003</c:v>
                </c:pt>
                <c:pt idx="20">
                  <c:v>0.70950000000000002</c:v>
                </c:pt>
                <c:pt idx="21">
                  <c:v>0.71108400000000005</c:v>
                </c:pt>
                <c:pt idx="22">
                  <c:v>0.71235400000000004</c:v>
                </c:pt>
                <c:pt idx="23">
                  <c:v>0.71363600000000005</c:v>
                </c:pt>
                <c:pt idx="24">
                  <c:v>0.71494899999999995</c:v>
                </c:pt>
                <c:pt idx="25">
                  <c:v>0.71626800000000002</c:v>
                </c:pt>
                <c:pt idx="26">
                  <c:v>0.71756799999999998</c:v>
                </c:pt>
                <c:pt idx="27">
                  <c:v>0.71885100000000002</c:v>
                </c:pt>
                <c:pt idx="28">
                  <c:v>0.72014199999999995</c:v>
                </c:pt>
                <c:pt idx="29">
                  <c:v>0.72142899999999999</c:v>
                </c:pt>
                <c:pt idx="30">
                  <c:v>0.72270800000000002</c:v>
                </c:pt>
              </c:numCache>
            </c:numRef>
          </c:val>
          <c:smooth val="0"/>
        </c:ser>
        <c:ser>
          <c:idx val="6"/>
          <c:order val="5"/>
          <c:tx>
            <c:strRef>
              <c:f>Sheet1!$H$1</c:f>
              <c:strCache>
                <c:ptCount val="1"/>
                <c:pt idx="0">
                  <c:v>Low oil and gas supply</c:v>
                </c:pt>
              </c:strCache>
            </c:strRef>
          </c:tx>
          <c:spPr>
            <a:ln w="22225" cap="rnd">
              <a:solidFill>
                <a:srgbClr val="7F7F7F"/>
              </a:solidFill>
              <a:round/>
            </a:ln>
            <a:effectLst/>
          </c:spPr>
          <c:marker>
            <c:symbol val="none"/>
          </c:marker>
          <c:cat>
            <c:numRef>
              <c:f>Sheet1!$A$2:$A$32</c:f>
              <c:numCache>
                <c:formatCode>General</c:formatCode>
                <c:ptCount val="3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  <c:pt idx="21">
                  <c:v>2041</c:v>
                </c:pt>
                <c:pt idx="22">
                  <c:v>2042</c:v>
                </c:pt>
                <c:pt idx="23">
                  <c:v>2043</c:v>
                </c:pt>
                <c:pt idx="24">
                  <c:v>2044</c:v>
                </c:pt>
                <c:pt idx="25">
                  <c:v>2045</c:v>
                </c:pt>
                <c:pt idx="26">
                  <c:v>2046</c:v>
                </c:pt>
                <c:pt idx="27">
                  <c:v>2047</c:v>
                </c:pt>
                <c:pt idx="28">
                  <c:v>2048</c:v>
                </c:pt>
                <c:pt idx="29">
                  <c:v>2049</c:v>
                </c:pt>
                <c:pt idx="30">
                  <c:v>2050</c:v>
                </c:pt>
              </c:numCache>
            </c:numRef>
          </c:cat>
          <c:val>
            <c:numRef>
              <c:f>Sheet1!$H$2:$H$32</c:f>
              <c:numCache>
                <c:formatCode>General</c:formatCode>
                <c:ptCount val="31"/>
                <c:pt idx="0">
                  <c:v>0.678624</c:v>
                </c:pt>
                <c:pt idx="1">
                  <c:v>0.67925000000000002</c:v>
                </c:pt>
                <c:pt idx="2">
                  <c:v>0.68048500000000001</c:v>
                </c:pt>
                <c:pt idx="3">
                  <c:v>0.68165699999999996</c:v>
                </c:pt>
                <c:pt idx="4">
                  <c:v>0.68304399999999998</c:v>
                </c:pt>
                <c:pt idx="5">
                  <c:v>0.68713100000000005</c:v>
                </c:pt>
                <c:pt idx="6">
                  <c:v>0.692886</c:v>
                </c:pt>
                <c:pt idx="7">
                  <c:v>0.69705899999999998</c:v>
                </c:pt>
                <c:pt idx="8">
                  <c:v>0.69864199999999999</c:v>
                </c:pt>
                <c:pt idx="9">
                  <c:v>0.69983099999999998</c:v>
                </c:pt>
                <c:pt idx="10">
                  <c:v>0.70102200000000003</c:v>
                </c:pt>
                <c:pt idx="11">
                  <c:v>0.70216900000000004</c:v>
                </c:pt>
                <c:pt idx="12">
                  <c:v>0.70328599999999997</c:v>
                </c:pt>
                <c:pt idx="13">
                  <c:v>0.70447400000000004</c:v>
                </c:pt>
                <c:pt idx="14">
                  <c:v>0.70573399999999997</c:v>
                </c:pt>
                <c:pt idx="15">
                  <c:v>0.70706999999999998</c:v>
                </c:pt>
                <c:pt idx="16">
                  <c:v>0.70874000000000004</c:v>
                </c:pt>
                <c:pt idx="17">
                  <c:v>0.710951</c:v>
                </c:pt>
                <c:pt idx="18">
                  <c:v>0.71370599999999995</c:v>
                </c:pt>
                <c:pt idx="19">
                  <c:v>0.71718099999999996</c:v>
                </c:pt>
                <c:pt idx="20">
                  <c:v>0.72094100000000005</c:v>
                </c:pt>
                <c:pt idx="21">
                  <c:v>0.72431500000000004</c:v>
                </c:pt>
                <c:pt idx="22">
                  <c:v>0.72739699999999996</c:v>
                </c:pt>
                <c:pt idx="23">
                  <c:v>0.73036100000000004</c:v>
                </c:pt>
                <c:pt idx="24">
                  <c:v>0.73274499999999998</c:v>
                </c:pt>
                <c:pt idx="25">
                  <c:v>0.73581300000000005</c:v>
                </c:pt>
                <c:pt idx="26">
                  <c:v>0.73926999999999998</c:v>
                </c:pt>
                <c:pt idx="27">
                  <c:v>0.74263299999999999</c:v>
                </c:pt>
                <c:pt idx="28">
                  <c:v>0.74596600000000002</c:v>
                </c:pt>
                <c:pt idx="29">
                  <c:v>0.74991300000000005</c:v>
                </c:pt>
                <c:pt idx="30">
                  <c:v>0.75425399999999998</c:v>
                </c:pt>
              </c:numCache>
            </c:numRef>
          </c:val>
          <c:smooth val="0"/>
        </c:ser>
        <c:ser>
          <c:idx val="7"/>
          <c:order val="6"/>
          <c:tx>
            <c:strRef>
              <c:f>Sheet1!$I$1</c:f>
              <c:strCache>
                <c:ptCount val="1"/>
                <c:pt idx="0">
                  <c:v>High ZTC</c:v>
                </c:pt>
              </c:strCache>
            </c:strRef>
          </c:tx>
          <c:spPr>
            <a:ln w="22225" cap="rnd">
              <a:noFill/>
              <a:round/>
            </a:ln>
            <a:effectLst/>
          </c:spPr>
          <c:marker>
            <c:symbol val="none"/>
          </c:marker>
          <c:cat>
            <c:numRef>
              <c:f>Sheet1!$A$2:$A$32</c:f>
              <c:numCache>
                <c:formatCode>General</c:formatCode>
                <c:ptCount val="3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  <c:pt idx="21">
                  <c:v>2041</c:v>
                </c:pt>
                <c:pt idx="22">
                  <c:v>2042</c:v>
                </c:pt>
                <c:pt idx="23">
                  <c:v>2043</c:v>
                </c:pt>
                <c:pt idx="24">
                  <c:v>2044</c:v>
                </c:pt>
                <c:pt idx="25">
                  <c:v>2045</c:v>
                </c:pt>
                <c:pt idx="26">
                  <c:v>2046</c:v>
                </c:pt>
                <c:pt idx="27">
                  <c:v>2047</c:v>
                </c:pt>
                <c:pt idx="28">
                  <c:v>2048</c:v>
                </c:pt>
                <c:pt idx="29">
                  <c:v>2049</c:v>
                </c:pt>
                <c:pt idx="30">
                  <c:v>2050</c:v>
                </c:pt>
              </c:numCache>
            </c:numRef>
          </c:cat>
          <c:val>
            <c:numRef>
              <c:f>Sheet1!$I$2:$I$32</c:f>
              <c:numCache>
                <c:formatCode>General</c:formatCode>
                <c:ptCount val="31"/>
                <c:pt idx="0">
                  <c:v>0.678624</c:v>
                </c:pt>
                <c:pt idx="1">
                  <c:v>0.67925000000000002</c:v>
                </c:pt>
                <c:pt idx="2">
                  <c:v>0.68048500000000001</c:v>
                </c:pt>
                <c:pt idx="3">
                  <c:v>0.68160799999999999</c:v>
                </c:pt>
                <c:pt idx="4">
                  <c:v>0.68272999999999995</c:v>
                </c:pt>
                <c:pt idx="5">
                  <c:v>0.68386499999999995</c:v>
                </c:pt>
                <c:pt idx="6">
                  <c:v>0.68749800000000005</c:v>
                </c:pt>
                <c:pt idx="7">
                  <c:v>0.68986000000000003</c:v>
                </c:pt>
                <c:pt idx="8">
                  <c:v>0.69113500000000005</c:v>
                </c:pt>
                <c:pt idx="9">
                  <c:v>0.69231799999999999</c:v>
                </c:pt>
                <c:pt idx="10">
                  <c:v>0.69348299999999996</c:v>
                </c:pt>
                <c:pt idx="11">
                  <c:v>0.69462699999999999</c:v>
                </c:pt>
                <c:pt idx="12">
                  <c:v>0.69574100000000005</c:v>
                </c:pt>
                <c:pt idx="13">
                  <c:v>0.69692799999999999</c:v>
                </c:pt>
                <c:pt idx="14">
                  <c:v>0.69818199999999997</c:v>
                </c:pt>
                <c:pt idx="15">
                  <c:v>0.699488</c:v>
                </c:pt>
                <c:pt idx="16">
                  <c:v>0.70118899999999995</c:v>
                </c:pt>
                <c:pt idx="17">
                  <c:v>0.70367999999999997</c:v>
                </c:pt>
                <c:pt idx="18">
                  <c:v>0.70670100000000002</c:v>
                </c:pt>
                <c:pt idx="19">
                  <c:v>0.70955599999999996</c:v>
                </c:pt>
                <c:pt idx="20">
                  <c:v>0.711893</c:v>
                </c:pt>
                <c:pt idx="21">
                  <c:v>0.71392299999999997</c:v>
                </c:pt>
                <c:pt idx="22">
                  <c:v>0.715476</c:v>
                </c:pt>
                <c:pt idx="23">
                  <c:v>0.71676499999999999</c:v>
                </c:pt>
                <c:pt idx="24">
                  <c:v>0.71818700000000002</c:v>
                </c:pt>
                <c:pt idx="25">
                  <c:v>0.72012900000000002</c:v>
                </c:pt>
                <c:pt idx="26">
                  <c:v>0.72242799999999996</c:v>
                </c:pt>
                <c:pt idx="27">
                  <c:v>0.72504100000000005</c:v>
                </c:pt>
                <c:pt idx="28">
                  <c:v>0.72775000000000001</c:v>
                </c:pt>
                <c:pt idx="29">
                  <c:v>0.72953800000000002</c:v>
                </c:pt>
                <c:pt idx="30">
                  <c:v>0.73119299999999998</c:v>
                </c:pt>
              </c:numCache>
            </c:numRef>
          </c:val>
          <c:smooth val="0"/>
        </c:ser>
        <c:ser>
          <c:idx val="8"/>
          <c:order val="7"/>
          <c:tx>
            <c:strRef>
              <c:f>Sheet1!$J$1</c:f>
              <c:strCache>
                <c:ptCount val="1"/>
                <c:pt idx="0">
                  <c:v>Low ZTC</c:v>
                </c:pt>
              </c:strCache>
            </c:strRef>
          </c:tx>
          <c:spPr>
            <a:ln w="22225" cap="rnd">
              <a:noFill/>
              <a:round/>
            </a:ln>
            <a:effectLst/>
          </c:spPr>
          <c:marker>
            <c:symbol val="none"/>
          </c:marker>
          <c:cat>
            <c:numRef>
              <c:f>Sheet1!$A$2:$A$32</c:f>
              <c:numCache>
                <c:formatCode>General</c:formatCode>
                <c:ptCount val="3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  <c:pt idx="21">
                  <c:v>2041</c:v>
                </c:pt>
                <c:pt idx="22">
                  <c:v>2042</c:v>
                </c:pt>
                <c:pt idx="23">
                  <c:v>2043</c:v>
                </c:pt>
                <c:pt idx="24">
                  <c:v>2044</c:v>
                </c:pt>
                <c:pt idx="25">
                  <c:v>2045</c:v>
                </c:pt>
                <c:pt idx="26">
                  <c:v>2046</c:v>
                </c:pt>
                <c:pt idx="27">
                  <c:v>2047</c:v>
                </c:pt>
                <c:pt idx="28">
                  <c:v>2048</c:v>
                </c:pt>
                <c:pt idx="29">
                  <c:v>2049</c:v>
                </c:pt>
                <c:pt idx="30">
                  <c:v>2050</c:v>
                </c:pt>
              </c:numCache>
            </c:numRef>
          </c:cat>
          <c:val>
            <c:numRef>
              <c:f>Sheet1!$J$2:$J$32</c:f>
              <c:numCache>
                <c:formatCode>General</c:formatCode>
                <c:ptCount val="31"/>
                <c:pt idx="0">
                  <c:v>0.678624</c:v>
                </c:pt>
                <c:pt idx="1">
                  <c:v>0.67925000000000002</c:v>
                </c:pt>
                <c:pt idx="2">
                  <c:v>0.68048500000000001</c:v>
                </c:pt>
                <c:pt idx="3">
                  <c:v>0.681612</c:v>
                </c:pt>
                <c:pt idx="4">
                  <c:v>0.68273499999999998</c:v>
                </c:pt>
                <c:pt idx="5">
                  <c:v>0.68386499999999995</c:v>
                </c:pt>
                <c:pt idx="6">
                  <c:v>0.68722799999999995</c:v>
                </c:pt>
                <c:pt idx="7">
                  <c:v>0.68895700000000004</c:v>
                </c:pt>
                <c:pt idx="8">
                  <c:v>0.69023100000000004</c:v>
                </c:pt>
                <c:pt idx="9">
                  <c:v>0.691415</c:v>
                </c:pt>
                <c:pt idx="10">
                  <c:v>0.69257100000000005</c:v>
                </c:pt>
                <c:pt idx="11">
                  <c:v>0.69370299999999996</c:v>
                </c:pt>
                <c:pt idx="12">
                  <c:v>0.69482100000000002</c:v>
                </c:pt>
                <c:pt idx="13">
                  <c:v>0.69600899999999999</c:v>
                </c:pt>
                <c:pt idx="14">
                  <c:v>0.69727600000000001</c:v>
                </c:pt>
                <c:pt idx="15">
                  <c:v>0.69859599999999999</c:v>
                </c:pt>
                <c:pt idx="16">
                  <c:v>0.69982599999999995</c:v>
                </c:pt>
                <c:pt idx="17">
                  <c:v>0.70103499999999996</c:v>
                </c:pt>
                <c:pt idx="18">
                  <c:v>0.70284100000000005</c:v>
                </c:pt>
                <c:pt idx="19">
                  <c:v>0.70528900000000005</c:v>
                </c:pt>
                <c:pt idx="20">
                  <c:v>0.707592</c:v>
                </c:pt>
                <c:pt idx="21">
                  <c:v>0.70960699999999999</c:v>
                </c:pt>
                <c:pt idx="22">
                  <c:v>0.71088799999999996</c:v>
                </c:pt>
                <c:pt idx="23">
                  <c:v>0.71216500000000005</c:v>
                </c:pt>
                <c:pt idx="24">
                  <c:v>0.71345099999999995</c:v>
                </c:pt>
                <c:pt idx="25">
                  <c:v>0.71475999999999995</c:v>
                </c:pt>
                <c:pt idx="26">
                  <c:v>0.71606199999999998</c:v>
                </c:pt>
                <c:pt idx="27">
                  <c:v>0.71733499999999994</c:v>
                </c:pt>
                <c:pt idx="28">
                  <c:v>0.71860299999999999</c:v>
                </c:pt>
                <c:pt idx="29">
                  <c:v>0.71986899999999998</c:v>
                </c:pt>
                <c:pt idx="30">
                  <c:v>0.721136</c:v>
                </c:pt>
              </c:numCache>
            </c:numRef>
          </c:val>
          <c:smooth val="0"/>
        </c:ser>
        <c:ser>
          <c:idx val="9"/>
          <c:order val="8"/>
          <c:tx>
            <c:strRef>
              <c:f>Sheet1!$K$1</c:f>
              <c:strCache>
                <c:ptCount val="1"/>
                <c:pt idx="0">
                  <c:v>High macro/High ZTC</c:v>
                </c:pt>
              </c:strCache>
            </c:strRef>
          </c:tx>
          <c:spPr>
            <a:ln w="22225" cap="rnd">
              <a:noFill/>
              <a:round/>
            </a:ln>
            <a:effectLst/>
          </c:spPr>
          <c:marker>
            <c:symbol val="none"/>
          </c:marker>
          <c:cat>
            <c:numRef>
              <c:f>Sheet1!$A$2:$A$32</c:f>
              <c:numCache>
                <c:formatCode>General</c:formatCode>
                <c:ptCount val="3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  <c:pt idx="21">
                  <c:v>2041</c:v>
                </c:pt>
                <c:pt idx="22">
                  <c:v>2042</c:v>
                </c:pt>
                <c:pt idx="23">
                  <c:v>2043</c:v>
                </c:pt>
                <c:pt idx="24">
                  <c:v>2044</c:v>
                </c:pt>
                <c:pt idx="25">
                  <c:v>2045</c:v>
                </c:pt>
                <c:pt idx="26">
                  <c:v>2046</c:v>
                </c:pt>
                <c:pt idx="27">
                  <c:v>2047</c:v>
                </c:pt>
                <c:pt idx="28">
                  <c:v>2048</c:v>
                </c:pt>
                <c:pt idx="29">
                  <c:v>2049</c:v>
                </c:pt>
                <c:pt idx="30">
                  <c:v>2050</c:v>
                </c:pt>
              </c:numCache>
            </c:numRef>
          </c:cat>
          <c:val>
            <c:numRef>
              <c:f>Sheet1!$K$2:$K$32</c:f>
              <c:numCache>
                <c:formatCode>General</c:formatCode>
                <c:ptCount val="31"/>
                <c:pt idx="0">
                  <c:v>0.678624</c:v>
                </c:pt>
                <c:pt idx="1">
                  <c:v>0.67925000000000002</c:v>
                </c:pt>
                <c:pt idx="2">
                  <c:v>0.68048500000000001</c:v>
                </c:pt>
                <c:pt idx="3">
                  <c:v>0.68159800000000004</c:v>
                </c:pt>
                <c:pt idx="4">
                  <c:v>0.68264899999999995</c:v>
                </c:pt>
                <c:pt idx="5">
                  <c:v>0.68681700000000001</c:v>
                </c:pt>
                <c:pt idx="6">
                  <c:v>0.69156300000000004</c:v>
                </c:pt>
                <c:pt idx="7">
                  <c:v>0.69376400000000005</c:v>
                </c:pt>
                <c:pt idx="8">
                  <c:v>0.69503599999999999</c:v>
                </c:pt>
                <c:pt idx="9">
                  <c:v>0.69620199999999999</c:v>
                </c:pt>
                <c:pt idx="10">
                  <c:v>0.697353</c:v>
                </c:pt>
                <c:pt idx="11">
                  <c:v>0.69850599999999996</c:v>
                </c:pt>
                <c:pt idx="12">
                  <c:v>0.69963799999999998</c:v>
                </c:pt>
                <c:pt idx="13">
                  <c:v>0.70102900000000001</c:v>
                </c:pt>
                <c:pt idx="14">
                  <c:v>0.70294999999999996</c:v>
                </c:pt>
                <c:pt idx="15">
                  <c:v>0.70491000000000004</c:v>
                </c:pt>
                <c:pt idx="16">
                  <c:v>0.70684499999999995</c:v>
                </c:pt>
                <c:pt idx="17">
                  <c:v>0.70893799999999996</c:v>
                </c:pt>
                <c:pt idx="18">
                  <c:v>0.71141200000000004</c:v>
                </c:pt>
                <c:pt idx="19">
                  <c:v>0.71443500000000004</c:v>
                </c:pt>
                <c:pt idx="20">
                  <c:v>0.71776700000000004</c:v>
                </c:pt>
                <c:pt idx="21">
                  <c:v>0.72083699999999995</c:v>
                </c:pt>
                <c:pt idx="22">
                  <c:v>0.72357400000000005</c:v>
                </c:pt>
                <c:pt idx="23">
                  <c:v>0.72606999999999999</c:v>
                </c:pt>
                <c:pt idx="24">
                  <c:v>0.72876300000000005</c:v>
                </c:pt>
                <c:pt idx="25">
                  <c:v>0.73114100000000004</c:v>
                </c:pt>
                <c:pt idx="26">
                  <c:v>0.73388399999999998</c:v>
                </c:pt>
                <c:pt idx="27">
                  <c:v>0.73638300000000001</c:v>
                </c:pt>
                <c:pt idx="28">
                  <c:v>0.73834599999999995</c:v>
                </c:pt>
                <c:pt idx="29">
                  <c:v>0.740116</c:v>
                </c:pt>
                <c:pt idx="30">
                  <c:v>0.74172099999999996</c:v>
                </c:pt>
              </c:numCache>
            </c:numRef>
          </c:val>
          <c:smooth val="0"/>
        </c:ser>
        <c:ser>
          <c:idx val="10"/>
          <c:order val="9"/>
          <c:tx>
            <c:strRef>
              <c:f>Sheet1!$L$1</c:f>
              <c:strCache>
                <c:ptCount val="1"/>
                <c:pt idx="0">
                  <c:v>High macro/Low ZTC</c:v>
                </c:pt>
              </c:strCache>
            </c:strRef>
          </c:tx>
          <c:spPr>
            <a:ln w="22225" cap="rnd">
              <a:noFill/>
              <a:round/>
            </a:ln>
            <a:effectLst/>
          </c:spPr>
          <c:marker>
            <c:symbol val="none"/>
          </c:marker>
          <c:cat>
            <c:numRef>
              <c:f>Sheet1!$A$2:$A$32</c:f>
              <c:numCache>
                <c:formatCode>General</c:formatCode>
                <c:ptCount val="3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  <c:pt idx="21">
                  <c:v>2041</c:v>
                </c:pt>
                <c:pt idx="22">
                  <c:v>2042</c:v>
                </c:pt>
                <c:pt idx="23">
                  <c:v>2043</c:v>
                </c:pt>
                <c:pt idx="24">
                  <c:v>2044</c:v>
                </c:pt>
                <c:pt idx="25">
                  <c:v>2045</c:v>
                </c:pt>
                <c:pt idx="26">
                  <c:v>2046</c:v>
                </c:pt>
                <c:pt idx="27">
                  <c:v>2047</c:v>
                </c:pt>
                <c:pt idx="28">
                  <c:v>2048</c:v>
                </c:pt>
                <c:pt idx="29">
                  <c:v>2049</c:v>
                </c:pt>
                <c:pt idx="30">
                  <c:v>2050</c:v>
                </c:pt>
              </c:numCache>
            </c:numRef>
          </c:cat>
          <c:val>
            <c:numRef>
              <c:f>Sheet1!$L$2:$L$32</c:f>
              <c:numCache>
                <c:formatCode>General</c:formatCode>
                <c:ptCount val="31"/>
                <c:pt idx="0">
                  <c:v>0.678624</c:v>
                </c:pt>
                <c:pt idx="1">
                  <c:v>0.67925000000000002</c:v>
                </c:pt>
                <c:pt idx="2">
                  <c:v>0.68048500000000001</c:v>
                </c:pt>
                <c:pt idx="3">
                  <c:v>0.68159700000000001</c:v>
                </c:pt>
                <c:pt idx="4">
                  <c:v>0.68265200000000004</c:v>
                </c:pt>
                <c:pt idx="5">
                  <c:v>0.68675699999999995</c:v>
                </c:pt>
                <c:pt idx="6">
                  <c:v>0.69130999999999998</c:v>
                </c:pt>
                <c:pt idx="7">
                  <c:v>0.69232300000000002</c:v>
                </c:pt>
                <c:pt idx="8">
                  <c:v>0.69357800000000003</c:v>
                </c:pt>
                <c:pt idx="9">
                  <c:v>0.69474499999999995</c:v>
                </c:pt>
                <c:pt idx="10">
                  <c:v>0.69589500000000004</c:v>
                </c:pt>
                <c:pt idx="11">
                  <c:v>0.69704100000000002</c:v>
                </c:pt>
                <c:pt idx="12">
                  <c:v>0.69816800000000001</c:v>
                </c:pt>
                <c:pt idx="13">
                  <c:v>0.69934600000000002</c:v>
                </c:pt>
                <c:pt idx="14">
                  <c:v>0.70061399999999996</c:v>
                </c:pt>
                <c:pt idx="15">
                  <c:v>0.70193399999999995</c:v>
                </c:pt>
                <c:pt idx="16">
                  <c:v>0.70317499999999999</c:v>
                </c:pt>
                <c:pt idx="17">
                  <c:v>0.70479499999999995</c:v>
                </c:pt>
                <c:pt idx="18">
                  <c:v>0.70676799999999995</c:v>
                </c:pt>
                <c:pt idx="19">
                  <c:v>0.70939099999999999</c:v>
                </c:pt>
                <c:pt idx="20">
                  <c:v>0.71197699999999997</c:v>
                </c:pt>
                <c:pt idx="21">
                  <c:v>0.71412799999999999</c:v>
                </c:pt>
                <c:pt idx="22">
                  <c:v>0.71592599999999995</c:v>
                </c:pt>
                <c:pt idx="23">
                  <c:v>0.71720899999999999</c:v>
                </c:pt>
                <c:pt idx="24">
                  <c:v>0.71848400000000001</c:v>
                </c:pt>
                <c:pt idx="25">
                  <c:v>0.71982400000000002</c:v>
                </c:pt>
                <c:pt idx="26">
                  <c:v>0.72136900000000004</c:v>
                </c:pt>
                <c:pt idx="27">
                  <c:v>0.72266200000000003</c:v>
                </c:pt>
                <c:pt idx="28">
                  <c:v>0.72392100000000004</c:v>
                </c:pt>
                <c:pt idx="29">
                  <c:v>0.72520300000000004</c:v>
                </c:pt>
                <c:pt idx="30">
                  <c:v>0.72649300000000006</c:v>
                </c:pt>
              </c:numCache>
            </c:numRef>
          </c:val>
          <c:smooth val="0"/>
        </c:ser>
        <c:ser>
          <c:idx val="11"/>
          <c:order val="10"/>
          <c:tx>
            <c:strRef>
              <c:f>Sheet1!$M$1</c:f>
              <c:strCache>
                <c:ptCount val="1"/>
                <c:pt idx="0">
                  <c:v>Low macro/High ZTC</c:v>
                </c:pt>
              </c:strCache>
            </c:strRef>
          </c:tx>
          <c:spPr>
            <a:ln w="22225" cap="rnd">
              <a:noFill/>
              <a:round/>
            </a:ln>
            <a:effectLst/>
          </c:spPr>
          <c:marker>
            <c:symbol val="none"/>
          </c:marker>
          <c:cat>
            <c:numRef>
              <c:f>Sheet1!$A$2:$A$32</c:f>
              <c:numCache>
                <c:formatCode>General</c:formatCode>
                <c:ptCount val="3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  <c:pt idx="21">
                  <c:v>2041</c:v>
                </c:pt>
                <c:pt idx="22">
                  <c:v>2042</c:v>
                </c:pt>
                <c:pt idx="23">
                  <c:v>2043</c:v>
                </c:pt>
                <c:pt idx="24">
                  <c:v>2044</c:v>
                </c:pt>
                <c:pt idx="25">
                  <c:v>2045</c:v>
                </c:pt>
                <c:pt idx="26">
                  <c:v>2046</c:v>
                </c:pt>
                <c:pt idx="27">
                  <c:v>2047</c:v>
                </c:pt>
                <c:pt idx="28">
                  <c:v>2048</c:v>
                </c:pt>
                <c:pt idx="29">
                  <c:v>2049</c:v>
                </c:pt>
                <c:pt idx="30">
                  <c:v>2050</c:v>
                </c:pt>
              </c:numCache>
            </c:numRef>
          </c:cat>
          <c:val>
            <c:numRef>
              <c:f>Sheet1!$M$2:$M$32</c:f>
              <c:numCache>
                <c:formatCode>General</c:formatCode>
                <c:ptCount val="31"/>
                <c:pt idx="0">
                  <c:v>0.678624</c:v>
                </c:pt>
                <c:pt idx="1">
                  <c:v>0.67925000000000002</c:v>
                </c:pt>
                <c:pt idx="2">
                  <c:v>0.68048500000000001</c:v>
                </c:pt>
                <c:pt idx="3">
                  <c:v>0.68157500000000004</c:v>
                </c:pt>
                <c:pt idx="4">
                  <c:v>0.68268600000000002</c:v>
                </c:pt>
                <c:pt idx="5">
                  <c:v>0.68382699999999996</c:v>
                </c:pt>
                <c:pt idx="6">
                  <c:v>0.68582299999999996</c:v>
                </c:pt>
                <c:pt idx="7">
                  <c:v>0.68702099999999999</c:v>
                </c:pt>
                <c:pt idx="8">
                  <c:v>0.68830499999999994</c:v>
                </c:pt>
                <c:pt idx="9">
                  <c:v>0.68949400000000005</c:v>
                </c:pt>
                <c:pt idx="10">
                  <c:v>0.69064499999999995</c:v>
                </c:pt>
                <c:pt idx="11">
                  <c:v>0.69178600000000001</c:v>
                </c:pt>
                <c:pt idx="12">
                  <c:v>0.69290799999999997</c:v>
                </c:pt>
                <c:pt idx="13">
                  <c:v>0.69409500000000002</c:v>
                </c:pt>
                <c:pt idx="14">
                  <c:v>0.695353</c:v>
                </c:pt>
                <c:pt idx="15">
                  <c:v>0.69665299999999997</c:v>
                </c:pt>
                <c:pt idx="16">
                  <c:v>0.69789199999999996</c:v>
                </c:pt>
                <c:pt idx="17">
                  <c:v>0.699102</c:v>
                </c:pt>
                <c:pt idx="18">
                  <c:v>0.70084900000000006</c:v>
                </c:pt>
                <c:pt idx="19">
                  <c:v>0.70327799999999996</c:v>
                </c:pt>
                <c:pt idx="20">
                  <c:v>0.70544300000000004</c:v>
                </c:pt>
                <c:pt idx="21">
                  <c:v>0.707287</c:v>
                </c:pt>
                <c:pt idx="22">
                  <c:v>0.70879099999999995</c:v>
                </c:pt>
                <c:pt idx="23">
                  <c:v>0.71006400000000003</c:v>
                </c:pt>
                <c:pt idx="24">
                  <c:v>0.71134299999999995</c:v>
                </c:pt>
                <c:pt idx="25">
                  <c:v>0.71265100000000003</c:v>
                </c:pt>
                <c:pt idx="26">
                  <c:v>0.713951</c:v>
                </c:pt>
                <c:pt idx="27">
                  <c:v>0.71523300000000001</c:v>
                </c:pt>
                <c:pt idx="28">
                  <c:v>0.7167</c:v>
                </c:pt>
                <c:pt idx="29">
                  <c:v>0.71836100000000003</c:v>
                </c:pt>
                <c:pt idx="30">
                  <c:v>0.72043100000000004</c:v>
                </c:pt>
              </c:numCache>
            </c:numRef>
          </c:val>
          <c:smooth val="0"/>
        </c:ser>
        <c:ser>
          <c:idx val="12"/>
          <c:order val="11"/>
          <c:tx>
            <c:strRef>
              <c:f>Sheet1!$N$1</c:f>
              <c:strCache>
                <c:ptCount val="1"/>
                <c:pt idx="0">
                  <c:v>Low macro/Low ZTC</c:v>
                </c:pt>
              </c:strCache>
            </c:strRef>
          </c:tx>
          <c:spPr>
            <a:ln w="22225" cap="rnd">
              <a:solidFill>
                <a:srgbClr val="7F7F7F"/>
              </a:solidFill>
              <a:round/>
            </a:ln>
            <a:effectLst/>
          </c:spPr>
          <c:marker>
            <c:symbol val="none"/>
          </c:marker>
          <c:cat>
            <c:numRef>
              <c:f>Sheet1!$A$2:$A$32</c:f>
              <c:numCache>
                <c:formatCode>General</c:formatCode>
                <c:ptCount val="3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  <c:pt idx="21">
                  <c:v>2041</c:v>
                </c:pt>
                <c:pt idx="22">
                  <c:v>2042</c:v>
                </c:pt>
                <c:pt idx="23">
                  <c:v>2043</c:v>
                </c:pt>
                <c:pt idx="24">
                  <c:v>2044</c:v>
                </c:pt>
                <c:pt idx="25">
                  <c:v>2045</c:v>
                </c:pt>
                <c:pt idx="26">
                  <c:v>2046</c:v>
                </c:pt>
                <c:pt idx="27">
                  <c:v>2047</c:v>
                </c:pt>
                <c:pt idx="28">
                  <c:v>2048</c:v>
                </c:pt>
                <c:pt idx="29">
                  <c:v>2049</c:v>
                </c:pt>
                <c:pt idx="30">
                  <c:v>2050</c:v>
                </c:pt>
              </c:numCache>
            </c:numRef>
          </c:cat>
          <c:val>
            <c:numRef>
              <c:f>Sheet1!$N$2:$N$32</c:f>
              <c:numCache>
                <c:formatCode>General</c:formatCode>
                <c:ptCount val="31"/>
                <c:pt idx="0">
                  <c:v>0.678624</c:v>
                </c:pt>
                <c:pt idx="1">
                  <c:v>0.67925000000000002</c:v>
                </c:pt>
                <c:pt idx="2">
                  <c:v>0.68048500000000001</c:v>
                </c:pt>
                <c:pt idx="3">
                  <c:v>0.68157199999999996</c:v>
                </c:pt>
                <c:pt idx="4">
                  <c:v>0.68269000000000002</c:v>
                </c:pt>
                <c:pt idx="5">
                  <c:v>0.68382600000000004</c:v>
                </c:pt>
                <c:pt idx="6">
                  <c:v>0.68558699999999995</c:v>
                </c:pt>
                <c:pt idx="7">
                  <c:v>0.68663099999999999</c:v>
                </c:pt>
                <c:pt idx="8">
                  <c:v>0.68791199999999997</c:v>
                </c:pt>
                <c:pt idx="9">
                  <c:v>0.68909799999999999</c:v>
                </c:pt>
                <c:pt idx="10">
                  <c:v>0.69025099999999995</c:v>
                </c:pt>
                <c:pt idx="11">
                  <c:v>0.691388</c:v>
                </c:pt>
                <c:pt idx="12">
                  <c:v>0.69250900000000004</c:v>
                </c:pt>
                <c:pt idx="13">
                  <c:v>0.69369700000000001</c:v>
                </c:pt>
                <c:pt idx="14">
                  <c:v>0.69495399999999996</c:v>
                </c:pt>
                <c:pt idx="15">
                  <c:v>0.69626399999999999</c:v>
                </c:pt>
                <c:pt idx="16">
                  <c:v>0.69750199999999996</c:v>
                </c:pt>
                <c:pt idx="17">
                  <c:v>0.69870399999999999</c:v>
                </c:pt>
                <c:pt idx="18">
                  <c:v>0.70003199999999999</c:v>
                </c:pt>
                <c:pt idx="19">
                  <c:v>0.70188499999999998</c:v>
                </c:pt>
                <c:pt idx="20">
                  <c:v>0.703484</c:v>
                </c:pt>
                <c:pt idx="21">
                  <c:v>0.70502699999999996</c:v>
                </c:pt>
                <c:pt idx="22">
                  <c:v>0.70628999999999997</c:v>
                </c:pt>
                <c:pt idx="23">
                  <c:v>0.70754899999999998</c:v>
                </c:pt>
                <c:pt idx="24">
                  <c:v>0.70883300000000005</c:v>
                </c:pt>
                <c:pt idx="25">
                  <c:v>0.71013400000000004</c:v>
                </c:pt>
                <c:pt idx="26">
                  <c:v>0.71142700000000003</c:v>
                </c:pt>
                <c:pt idx="27">
                  <c:v>0.71269700000000002</c:v>
                </c:pt>
                <c:pt idx="28">
                  <c:v>0.71394800000000003</c:v>
                </c:pt>
                <c:pt idx="29">
                  <c:v>0.71520300000000003</c:v>
                </c:pt>
                <c:pt idx="30">
                  <c:v>0.71645599999999998</c:v>
                </c:pt>
              </c:numCache>
            </c:numRef>
          </c:val>
          <c:smooth val="0"/>
        </c:ser>
        <c:ser>
          <c:idx val="1"/>
          <c:order val="12"/>
          <c:tx>
            <c:strRef>
              <c:f>Sheet1!$B$1</c:f>
              <c:strCache>
                <c:ptCount val="1"/>
                <c:pt idx="0">
                  <c:v>Reference case</c:v>
                </c:pt>
              </c:strCache>
            </c:strRef>
          </c:tx>
          <c:spPr>
            <a:ln w="2222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Sheet1!$A$2:$A$32</c:f>
              <c:numCache>
                <c:formatCode>General</c:formatCode>
                <c:ptCount val="3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  <c:pt idx="21">
                  <c:v>2041</c:v>
                </c:pt>
                <c:pt idx="22">
                  <c:v>2042</c:v>
                </c:pt>
                <c:pt idx="23">
                  <c:v>2043</c:v>
                </c:pt>
                <c:pt idx="24">
                  <c:v>2044</c:v>
                </c:pt>
                <c:pt idx="25">
                  <c:v>2045</c:v>
                </c:pt>
                <c:pt idx="26">
                  <c:v>2046</c:v>
                </c:pt>
                <c:pt idx="27">
                  <c:v>2047</c:v>
                </c:pt>
                <c:pt idx="28">
                  <c:v>2048</c:v>
                </c:pt>
                <c:pt idx="29">
                  <c:v>2049</c:v>
                </c:pt>
                <c:pt idx="30">
                  <c:v>2050</c:v>
                </c:pt>
              </c:numCache>
            </c:numRef>
          </c:cat>
          <c:val>
            <c:numRef>
              <c:f>Sheet1!$B$2:$B$32</c:f>
              <c:numCache>
                <c:formatCode>General</c:formatCode>
                <c:ptCount val="31"/>
                <c:pt idx="0">
                  <c:v>0.678624</c:v>
                </c:pt>
                <c:pt idx="1">
                  <c:v>0.67925000000000002</c:v>
                </c:pt>
                <c:pt idx="2">
                  <c:v>0.68048500000000001</c:v>
                </c:pt>
                <c:pt idx="3">
                  <c:v>0.68158600000000003</c:v>
                </c:pt>
                <c:pt idx="4">
                  <c:v>0.68271599999999999</c:v>
                </c:pt>
                <c:pt idx="5">
                  <c:v>0.68736299999999995</c:v>
                </c:pt>
                <c:pt idx="6">
                  <c:v>0.69417399999999996</c:v>
                </c:pt>
                <c:pt idx="7">
                  <c:v>0.69780799999999998</c:v>
                </c:pt>
                <c:pt idx="8">
                  <c:v>0.69909399999999999</c:v>
                </c:pt>
                <c:pt idx="9">
                  <c:v>0.70028400000000002</c:v>
                </c:pt>
                <c:pt idx="10">
                  <c:v>0.70145299999999999</c:v>
                </c:pt>
                <c:pt idx="11">
                  <c:v>0.70260800000000001</c:v>
                </c:pt>
                <c:pt idx="12">
                  <c:v>0.703731</c:v>
                </c:pt>
                <c:pt idx="13">
                  <c:v>0.70492299999999997</c:v>
                </c:pt>
                <c:pt idx="14">
                  <c:v>0.70619299999999996</c:v>
                </c:pt>
                <c:pt idx="15">
                  <c:v>0.70751299999999995</c:v>
                </c:pt>
                <c:pt idx="16">
                  <c:v>0.70881400000000006</c:v>
                </c:pt>
                <c:pt idx="17">
                  <c:v>0.71111400000000002</c:v>
                </c:pt>
                <c:pt idx="18">
                  <c:v>0.71458299999999997</c:v>
                </c:pt>
                <c:pt idx="19">
                  <c:v>0.718167</c:v>
                </c:pt>
                <c:pt idx="20">
                  <c:v>0.72094800000000003</c:v>
                </c:pt>
                <c:pt idx="21">
                  <c:v>0.72294499999999995</c:v>
                </c:pt>
                <c:pt idx="22">
                  <c:v>0.72423400000000004</c:v>
                </c:pt>
                <c:pt idx="23">
                  <c:v>0.725526</c:v>
                </c:pt>
                <c:pt idx="24">
                  <c:v>0.72683600000000004</c:v>
                </c:pt>
                <c:pt idx="25">
                  <c:v>0.72816999999999998</c:v>
                </c:pt>
                <c:pt idx="26">
                  <c:v>0.729657</c:v>
                </c:pt>
                <c:pt idx="27">
                  <c:v>0.73137300000000005</c:v>
                </c:pt>
                <c:pt idx="28">
                  <c:v>0.73342099999999999</c:v>
                </c:pt>
                <c:pt idx="29">
                  <c:v>0.73471299999999995</c:v>
                </c:pt>
                <c:pt idx="30">
                  <c:v>0.73599599999999998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278558848"/>
        <c:axId val="-1278548512"/>
      </c:lineChart>
      <c:catAx>
        <c:axId val="-12785588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78548512"/>
        <c:crosses val="autoZero"/>
        <c:auto val="1"/>
        <c:lblAlgn val="ctr"/>
        <c:lblOffset val="100"/>
        <c:tickLblSkip val="10"/>
        <c:tickMarkSkip val="8"/>
        <c:noMultiLvlLbl val="0"/>
      </c:catAx>
      <c:valAx>
        <c:axId val="-1278548512"/>
        <c:scaling>
          <c:orientation val="minMax"/>
          <c:max val="0.8"/>
          <c:min val="0.6000000000000000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low"/>
        <c:spPr>
          <a:noFill/>
          <a:ln w="22225">
            <a:noFill/>
            <a:prstDash val="lgDash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78558848"/>
        <c:crossesAt val="4"/>
        <c:crossBetween val="between"/>
        <c:majorUnit val="5.000000000000001E-2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1313745505739984E-2"/>
          <c:y val="0.17175470253718286"/>
          <c:w val="0.67806600563818409"/>
          <c:h val="0.75111083770778653"/>
        </c:manualLayout>
      </c:layout>
      <c:areaChart>
        <c:grouping val="stacked"/>
        <c:varyColors val="0"/>
        <c:ser>
          <c:idx val="13"/>
          <c:order val="13"/>
          <c:tx>
            <c:strRef>
              <c:f>Sheet1!$O$1</c:f>
              <c:strCache>
                <c:ptCount val="1"/>
                <c:pt idx="0">
                  <c:v>Minimum</c:v>
                </c:pt>
              </c:strCache>
            </c:strRef>
          </c:tx>
          <c:spPr>
            <a:noFill/>
          </c:spPr>
          <c:cat>
            <c:strRef>
              <c:f>Sheet1!$A$2:$A$42</c:f>
              <c:strCach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strCache>
            </c:strRef>
          </c:cat>
          <c:val>
            <c:numRef>
              <c:f>Sheet1!$O$2:$O$42</c:f>
              <c:numCache>
                <c:formatCode>General</c:formatCode>
                <c:ptCount val="41"/>
                <c:pt idx="0">
                  <c:v>5.2421863969161599E-5</c:v>
                </c:pt>
                <c:pt idx="1">
                  <c:v>1.4050606351123701E-3</c:v>
                </c:pt>
                <c:pt idx="2">
                  <c:v>4.6541282276740502E-3</c:v>
                </c:pt>
                <c:pt idx="3">
                  <c:v>6.5429328894633003E-3</c:v>
                </c:pt>
                <c:pt idx="4">
                  <c:v>6.4773299364978996E-3</c:v>
                </c:pt>
                <c:pt idx="5">
                  <c:v>7.0861548572917297E-3</c:v>
                </c:pt>
                <c:pt idx="6">
                  <c:v>7.8678182617984305E-3</c:v>
                </c:pt>
                <c:pt idx="7">
                  <c:v>1.3086526338627801E-2</c:v>
                </c:pt>
                <c:pt idx="8">
                  <c:v>2.1791224818851901E-2</c:v>
                </c:pt>
                <c:pt idx="9">
                  <c:v>1.7046182255538899E-2</c:v>
                </c:pt>
                <c:pt idx="10">
                  <c:v>2.2418615256645801E-2</c:v>
                </c:pt>
                <c:pt idx="11">
                  <c:v>4.4591954636305303E-2</c:v>
                </c:pt>
                <c:pt idx="12">
                  <c:v>6.0849204586394597E-2</c:v>
                </c:pt>
                <c:pt idx="13">
                  <c:v>5.8720143778600201E-2</c:v>
                </c:pt>
                <c:pt idx="14">
                  <c:v>5.9042676500869598E-2</c:v>
                </c:pt>
                <c:pt idx="15">
                  <c:v>6.8836084061264902E-2</c:v>
                </c:pt>
                <c:pt idx="16">
                  <c:v>7.65060839617107E-2</c:v>
                </c:pt>
                <c:pt idx="17">
                  <c:v>8.4527296802079599E-2</c:v>
                </c:pt>
                <c:pt idx="18">
                  <c:v>9.0883101259797899E-2</c:v>
                </c:pt>
                <c:pt idx="19">
                  <c:v>9.9990562556185103E-2</c:v>
                </c:pt>
                <c:pt idx="20">
                  <c:v>0.106607864231709</c:v>
                </c:pt>
                <c:pt idx="21">
                  <c:v>0.10994894792887799</c:v>
                </c:pt>
                <c:pt idx="22">
                  <c:v>0.114179037699308</c:v>
                </c:pt>
                <c:pt idx="23">
                  <c:v>0.117110910725198</c:v>
                </c:pt>
                <c:pt idx="24">
                  <c:v>0.11926092878583899</c:v>
                </c:pt>
                <c:pt idx="25">
                  <c:v>0.12224665186306601</c:v>
                </c:pt>
                <c:pt idx="26">
                  <c:v>0.12336755712219299</c:v>
                </c:pt>
                <c:pt idx="27">
                  <c:v>0.123854092736043</c:v>
                </c:pt>
                <c:pt idx="28">
                  <c:v>0.123671971517129</c:v>
                </c:pt>
                <c:pt idx="29">
                  <c:v>0.12365499240518001</c:v>
                </c:pt>
                <c:pt idx="30">
                  <c:v>0.12192374051077</c:v>
                </c:pt>
                <c:pt idx="31">
                  <c:v>0.121958076425183</c:v>
                </c:pt>
                <c:pt idx="32">
                  <c:v>0.122769746486162</c:v>
                </c:pt>
                <c:pt idx="33">
                  <c:v>0.122973422907972</c:v>
                </c:pt>
                <c:pt idx="34">
                  <c:v>0.12666464529565399</c:v>
                </c:pt>
                <c:pt idx="35">
                  <c:v>0.12636527050649299</c:v>
                </c:pt>
                <c:pt idx="36">
                  <c:v>0.12592926745764499</c:v>
                </c:pt>
                <c:pt idx="37">
                  <c:v>0.12571618600696199</c:v>
                </c:pt>
                <c:pt idx="38">
                  <c:v>0.12616940578810401</c:v>
                </c:pt>
                <c:pt idx="39">
                  <c:v>0.12715770165875401</c:v>
                </c:pt>
                <c:pt idx="40">
                  <c:v>0.126878376213543</c:v>
                </c:pt>
              </c:numCache>
            </c:numRef>
          </c:val>
        </c:ser>
        <c:ser>
          <c:idx val="14"/>
          <c:order val="14"/>
          <c:tx>
            <c:strRef>
              <c:f>Sheet1!$P$1</c:f>
              <c:strCache>
                <c:ptCount val="1"/>
                <c:pt idx="0">
                  <c:v>Difference</c:v>
                </c:pt>
              </c:strCache>
            </c:strRef>
          </c:tx>
          <c:spPr>
            <a:solidFill>
              <a:srgbClr val="D9D9D9"/>
            </a:solidFill>
          </c:spPr>
          <c:cat>
            <c:strRef>
              <c:f>Sheet1!$A$2:$A$42</c:f>
              <c:strCach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strCache>
            </c:strRef>
          </c:cat>
          <c:val>
            <c:numRef>
              <c:f>Sheet1!$P$2:$P$42</c:f>
              <c:numCache>
                <c:formatCode>General</c:formatCode>
                <c:ptCount val="4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9.90221875088141E-3</c:v>
                </c:pt>
                <c:pt idx="13">
                  <c:v>4.4498517437818796E-2</c:v>
                </c:pt>
                <c:pt idx="14">
                  <c:v>6.4031573661127397E-2</c:v>
                </c:pt>
                <c:pt idx="15">
                  <c:v>8.2070566922270105E-2</c:v>
                </c:pt>
                <c:pt idx="16">
                  <c:v>0.10396070345351631</c:v>
                </c:pt>
                <c:pt idx="17">
                  <c:v>0.1199830453732334</c:v>
                </c:pt>
                <c:pt idx="18">
                  <c:v>0.13204664821327111</c:v>
                </c:pt>
                <c:pt idx="19">
                  <c:v>0.1458822224379919</c:v>
                </c:pt>
                <c:pt idx="20">
                  <c:v>0.15506726853621899</c:v>
                </c:pt>
                <c:pt idx="21">
                  <c:v>0.15829923535981</c:v>
                </c:pt>
                <c:pt idx="22">
                  <c:v>0.15872257605324203</c:v>
                </c:pt>
                <c:pt idx="23">
                  <c:v>0.16071618552831099</c:v>
                </c:pt>
                <c:pt idx="24">
                  <c:v>0.16435068435949102</c:v>
                </c:pt>
                <c:pt idx="25">
                  <c:v>0.164932947833206</c:v>
                </c:pt>
                <c:pt idx="26">
                  <c:v>0.16328399748855199</c:v>
                </c:pt>
                <c:pt idx="27">
                  <c:v>0.16500270460657898</c:v>
                </c:pt>
                <c:pt idx="28">
                  <c:v>0.16145858519255701</c:v>
                </c:pt>
                <c:pt idx="29">
                  <c:v>0.15876364598040899</c:v>
                </c:pt>
                <c:pt idx="30">
                  <c:v>0.15967846056910401</c:v>
                </c:pt>
                <c:pt idx="31">
                  <c:v>0.16436244803418501</c:v>
                </c:pt>
                <c:pt idx="32">
                  <c:v>0.16169143875157099</c:v>
                </c:pt>
                <c:pt idx="33">
                  <c:v>0.16238276796564902</c:v>
                </c:pt>
                <c:pt idx="34">
                  <c:v>0.15750015411438298</c:v>
                </c:pt>
                <c:pt idx="35">
                  <c:v>0.15751337114428904</c:v>
                </c:pt>
                <c:pt idx="36">
                  <c:v>0.15688766266452003</c:v>
                </c:pt>
                <c:pt idx="37">
                  <c:v>0.15633743930022703</c:v>
                </c:pt>
                <c:pt idx="38">
                  <c:v>0.15958689945551399</c:v>
                </c:pt>
                <c:pt idx="39">
                  <c:v>0.157538911374207</c:v>
                </c:pt>
                <c:pt idx="40">
                  <c:v>0.15844738366297498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278561024"/>
        <c:axId val="-1278558304"/>
      </c:areaChart>
      <c:lineChart>
        <c:grouping val="standar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High macro</c:v>
                </c:pt>
              </c:strCache>
            </c:strRef>
          </c:tx>
          <c:spPr>
            <a:ln w="22225">
              <a:noFill/>
            </a:ln>
          </c:spPr>
          <c:marker>
            <c:symbol val="none"/>
          </c:marker>
          <c:cat>
            <c:strRef>
              <c:f>Sheet1!$A$2:$A$42</c:f>
              <c:strCach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strCache>
            </c:strRef>
          </c:cat>
          <c:val>
            <c:numRef>
              <c:f>Sheet1!$C$2:$C$42</c:f>
              <c:numCache>
                <c:formatCode>General</c:formatCode>
                <c:ptCount val="41"/>
                <c:pt idx="0" formatCode="0.00E+00">
                  <c:v>5.2421863969161599E-5</c:v>
                </c:pt>
                <c:pt idx="1">
                  <c:v>1.4050606351123701E-3</c:v>
                </c:pt>
                <c:pt idx="2">
                  <c:v>4.6541282276740502E-3</c:v>
                </c:pt>
                <c:pt idx="3">
                  <c:v>6.5429328894633003E-3</c:v>
                </c:pt>
                <c:pt idx="4">
                  <c:v>6.4773299364978996E-3</c:v>
                </c:pt>
                <c:pt idx="5">
                  <c:v>7.0861548572917297E-3</c:v>
                </c:pt>
                <c:pt idx="6">
                  <c:v>7.8678182617984305E-3</c:v>
                </c:pt>
                <c:pt idx="7">
                  <c:v>1.3086526338627801E-2</c:v>
                </c:pt>
                <c:pt idx="8">
                  <c:v>2.1791224818851901E-2</c:v>
                </c:pt>
                <c:pt idx="9">
                  <c:v>1.7046182255538899E-2</c:v>
                </c:pt>
                <c:pt idx="10">
                  <c:v>2.2418615256645801E-2</c:v>
                </c:pt>
                <c:pt idx="11">
                  <c:v>4.4591954636305303E-2</c:v>
                </c:pt>
                <c:pt idx="12">
                  <c:v>6.1362810620016799E-2</c:v>
                </c:pt>
                <c:pt idx="13">
                  <c:v>6.5636033964983603E-2</c:v>
                </c:pt>
                <c:pt idx="14">
                  <c:v>7.6151656561384007E-2</c:v>
                </c:pt>
                <c:pt idx="15">
                  <c:v>8.8793957025255096E-2</c:v>
                </c:pt>
                <c:pt idx="16">
                  <c:v>0.102334243466075</c:v>
                </c:pt>
                <c:pt idx="17">
                  <c:v>0.11599418558590099</c:v>
                </c:pt>
                <c:pt idx="18">
                  <c:v>0.13060221407230499</c:v>
                </c:pt>
                <c:pt idx="19">
                  <c:v>0.144528148204213</c:v>
                </c:pt>
                <c:pt idx="20">
                  <c:v>0.15455450952712901</c:v>
                </c:pt>
                <c:pt idx="21">
                  <c:v>0.15940903760230901</c:v>
                </c:pt>
                <c:pt idx="22">
                  <c:v>0.16551853546950199</c:v>
                </c:pt>
                <c:pt idx="23">
                  <c:v>0.169405496376478</c:v>
                </c:pt>
                <c:pt idx="24">
                  <c:v>0.17364778752215401</c:v>
                </c:pt>
                <c:pt idx="25">
                  <c:v>0.17728403382786601</c:v>
                </c:pt>
                <c:pt idx="26">
                  <c:v>0.17920583927626699</c:v>
                </c:pt>
                <c:pt idx="27">
                  <c:v>0.18536434978574301</c:v>
                </c:pt>
                <c:pt idx="28">
                  <c:v>0.18595182753469899</c:v>
                </c:pt>
                <c:pt idx="29">
                  <c:v>0.18705404581712401</c:v>
                </c:pt>
                <c:pt idx="30">
                  <c:v>0.18662313723301899</c:v>
                </c:pt>
                <c:pt idx="31">
                  <c:v>0.189056401832358</c:v>
                </c:pt>
                <c:pt idx="32">
                  <c:v>0.19092585843075099</c:v>
                </c:pt>
                <c:pt idx="33">
                  <c:v>0.191260601186382</c:v>
                </c:pt>
                <c:pt idx="34">
                  <c:v>0.19155211232071201</c:v>
                </c:pt>
                <c:pt idx="35">
                  <c:v>0.19135248192045201</c:v>
                </c:pt>
                <c:pt idx="36">
                  <c:v>0.191509324651785</c:v>
                </c:pt>
                <c:pt idx="37">
                  <c:v>0.19157298506901699</c:v>
                </c:pt>
                <c:pt idx="38">
                  <c:v>0.19097044284734399</c:v>
                </c:pt>
                <c:pt idx="39">
                  <c:v>0.19116161209435001</c:v>
                </c:pt>
                <c:pt idx="40">
                  <c:v>0.19166826464980399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Low macro</c:v>
                </c:pt>
              </c:strCache>
            </c:strRef>
          </c:tx>
          <c:spPr>
            <a:ln w="22225">
              <a:noFill/>
            </a:ln>
          </c:spPr>
          <c:marker>
            <c:symbol val="none"/>
          </c:marker>
          <c:cat>
            <c:strRef>
              <c:f>Sheet1!$A$2:$A$42</c:f>
              <c:strCach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strCache>
            </c:strRef>
          </c:cat>
          <c:val>
            <c:numRef>
              <c:f>Sheet1!$D$2:$D$42</c:f>
              <c:numCache>
                <c:formatCode>General</c:formatCode>
                <c:ptCount val="41"/>
                <c:pt idx="0" formatCode="0.00E+00">
                  <c:v>5.2421863969161599E-5</c:v>
                </c:pt>
                <c:pt idx="1">
                  <c:v>1.4050606351123701E-3</c:v>
                </c:pt>
                <c:pt idx="2">
                  <c:v>4.6541282276740502E-3</c:v>
                </c:pt>
                <c:pt idx="3">
                  <c:v>6.5429328894633003E-3</c:v>
                </c:pt>
                <c:pt idx="4">
                  <c:v>6.4773299364978996E-3</c:v>
                </c:pt>
                <c:pt idx="5">
                  <c:v>7.0861548572917297E-3</c:v>
                </c:pt>
                <c:pt idx="6">
                  <c:v>7.8678182617984305E-3</c:v>
                </c:pt>
                <c:pt idx="7">
                  <c:v>1.3086526338627801E-2</c:v>
                </c:pt>
                <c:pt idx="8">
                  <c:v>2.1791224818851901E-2</c:v>
                </c:pt>
                <c:pt idx="9">
                  <c:v>1.7046182255538899E-2</c:v>
                </c:pt>
                <c:pt idx="10">
                  <c:v>2.2418615256645801E-2</c:v>
                </c:pt>
                <c:pt idx="11">
                  <c:v>4.4591954636305303E-2</c:v>
                </c:pt>
                <c:pt idx="12">
                  <c:v>6.0899588438174897E-2</c:v>
                </c:pt>
                <c:pt idx="13">
                  <c:v>6.3981554371351598E-2</c:v>
                </c:pt>
                <c:pt idx="14">
                  <c:v>7.2058667973135995E-2</c:v>
                </c:pt>
                <c:pt idx="15">
                  <c:v>8.2375074633897705E-2</c:v>
                </c:pt>
                <c:pt idx="16">
                  <c:v>9.2862148492231594E-2</c:v>
                </c:pt>
                <c:pt idx="17">
                  <c:v>0.104299770201667</c:v>
                </c:pt>
                <c:pt idx="18">
                  <c:v>0.116889516811278</c:v>
                </c:pt>
                <c:pt idx="19">
                  <c:v>0.129477567432249</c:v>
                </c:pt>
                <c:pt idx="20">
                  <c:v>0.139734944599232</c:v>
                </c:pt>
                <c:pt idx="21">
                  <c:v>0.14494925717766399</c:v>
                </c:pt>
                <c:pt idx="22">
                  <c:v>0.15148763051285499</c:v>
                </c:pt>
                <c:pt idx="23">
                  <c:v>0.15601458926199999</c:v>
                </c:pt>
                <c:pt idx="24">
                  <c:v>0.16012186127299399</c:v>
                </c:pt>
                <c:pt idx="25">
                  <c:v>0.163880273765318</c:v>
                </c:pt>
                <c:pt idx="26">
                  <c:v>0.16620523828500899</c:v>
                </c:pt>
                <c:pt idx="27">
                  <c:v>0.16774700230238099</c:v>
                </c:pt>
                <c:pt idx="28">
                  <c:v>0.16849641419460401</c:v>
                </c:pt>
                <c:pt idx="29">
                  <c:v>0.16958072446587499</c:v>
                </c:pt>
                <c:pt idx="30">
                  <c:v>0.168369804838021</c:v>
                </c:pt>
                <c:pt idx="31">
                  <c:v>0.169962980683072</c:v>
                </c:pt>
                <c:pt idx="32">
                  <c:v>0.17247282049718499</c:v>
                </c:pt>
                <c:pt idx="33">
                  <c:v>0.17348051717209301</c:v>
                </c:pt>
                <c:pt idx="34">
                  <c:v>0.17374889087488499</c:v>
                </c:pt>
                <c:pt idx="35">
                  <c:v>0.174491255343521</c:v>
                </c:pt>
                <c:pt idx="36">
                  <c:v>0.174331939556361</c:v>
                </c:pt>
                <c:pt idx="37">
                  <c:v>0.17477967139266501</c:v>
                </c:pt>
                <c:pt idx="38">
                  <c:v>0.17620707046459799</c:v>
                </c:pt>
                <c:pt idx="39">
                  <c:v>0.17545516448891499</c:v>
                </c:pt>
                <c:pt idx="40">
                  <c:v>0.17619979684988599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Sheet1!$E$1</c:f>
              <c:strCache>
                <c:ptCount val="1"/>
                <c:pt idx="0">
                  <c:v>High price</c:v>
                </c:pt>
              </c:strCache>
            </c:strRef>
          </c:tx>
          <c:spPr>
            <a:ln w="22225">
              <a:solidFill>
                <a:srgbClr val="7F7F7F"/>
              </a:solidFill>
            </a:ln>
          </c:spPr>
          <c:marker>
            <c:symbol val="none"/>
          </c:marker>
          <c:cat>
            <c:strRef>
              <c:f>Sheet1!$A$2:$A$42</c:f>
              <c:strCach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strCache>
            </c:strRef>
          </c:cat>
          <c:val>
            <c:numRef>
              <c:f>Sheet1!$E$2:$E$42</c:f>
              <c:numCache>
                <c:formatCode>General</c:formatCode>
                <c:ptCount val="41"/>
                <c:pt idx="0" formatCode="0.00E+00">
                  <c:v>5.2421863969161599E-5</c:v>
                </c:pt>
                <c:pt idx="1">
                  <c:v>1.4050606351123701E-3</c:v>
                </c:pt>
                <c:pt idx="2">
                  <c:v>4.6541282276740502E-3</c:v>
                </c:pt>
                <c:pt idx="3">
                  <c:v>6.5429328894633003E-3</c:v>
                </c:pt>
                <c:pt idx="4">
                  <c:v>6.4773299364978996E-3</c:v>
                </c:pt>
                <c:pt idx="5">
                  <c:v>7.0861548572917297E-3</c:v>
                </c:pt>
                <c:pt idx="6">
                  <c:v>7.8678182617984305E-3</c:v>
                </c:pt>
                <c:pt idx="7">
                  <c:v>1.3086526338627801E-2</c:v>
                </c:pt>
                <c:pt idx="8">
                  <c:v>2.1791224818851901E-2</c:v>
                </c:pt>
                <c:pt idx="9">
                  <c:v>1.7046182255538899E-2</c:v>
                </c:pt>
                <c:pt idx="10">
                  <c:v>2.2418615256645801E-2</c:v>
                </c:pt>
                <c:pt idx="11">
                  <c:v>4.4591954636305303E-2</c:v>
                </c:pt>
                <c:pt idx="12">
                  <c:v>7.0751423337276007E-2</c:v>
                </c:pt>
                <c:pt idx="13">
                  <c:v>0.103218661216419</c:v>
                </c:pt>
                <c:pt idx="14">
                  <c:v>0.123074250161997</c:v>
                </c:pt>
                <c:pt idx="15">
                  <c:v>0.15090665098353501</c:v>
                </c:pt>
                <c:pt idx="16">
                  <c:v>0.18046678741522701</c:v>
                </c:pt>
                <c:pt idx="17">
                  <c:v>0.204510342175313</c:v>
                </c:pt>
                <c:pt idx="18">
                  <c:v>0.22292974947306901</c:v>
                </c:pt>
                <c:pt idx="19">
                  <c:v>0.245872784994177</c:v>
                </c:pt>
                <c:pt idx="20">
                  <c:v>0.26167513276792798</c:v>
                </c:pt>
                <c:pt idx="21">
                  <c:v>0.26824818328868799</c:v>
                </c:pt>
                <c:pt idx="22">
                  <c:v>0.27290161375255001</c:v>
                </c:pt>
                <c:pt idx="23">
                  <c:v>0.27782709625350899</c:v>
                </c:pt>
                <c:pt idx="24">
                  <c:v>0.28361161314533001</c:v>
                </c:pt>
                <c:pt idx="25">
                  <c:v>0.28717959969627199</c:v>
                </c:pt>
                <c:pt idx="26">
                  <c:v>0.28665155461074499</c:v>
                </c:pt>
                <c:pt idx="27">
                  <c:v>0.28885679734262198</c:v>
                </c:pt>
                <c:pt idx="28">
                  <c:v>0.28513055670968601</c:v>
                </c:pt>
                <c:pt idx="29">
                  <c:v>0.282418638385589</c:v>
                </c:pt>
                <c:pt idx="30">
                  <c:v>0.28160220107987399</c:v>
                </c:pt>
                <c:pt idx="31">
                  <c:v>0.28632052445936801</c:v>
                </c:pt>
                <c:pt idx="32">
                  <c:v>0.28446118523773301</c:v>
                </c:pt>
                <c:pt idx="33">
                  <c:v>0.28535619087362102</c:v>
                </c:pt>
                <c:pt idx="34">
                  <c:v>0.28416479941003697</c:v>
                </c:pt>
                <c:pt idx="35">
                  <c:v>0.28387864165078203</c:v>
                </c:pt>
                <c:pt idx="36">
                  <c:v>0.28281693012216502</c:v>
                </c:pt>
                <c:pt idx="37">
                  <c:v>0.28205362530718903</c:v>
                </c:pt>
                <c:pt idx="38">
                  <c:v>0.285756305243618</c:v>
                </c:pt>
                <c:pt idx="39">
                  <c:v>0.28469661303296101</c:v>
                </c:pt>
                <c:pt idx="40">
                  <c:v>0.28532575987651798</c:v>
                </c:pt>
              </c:numCache>
            </c:numRef>
          </c:val>
          <c:smooth val="0"/>
        </c:ser>
        <c:ser>
          <c:idx val="4"/>
          <c:order val="3"/>
          <c:tx>
            <c:strRef>
              <c:f>Sheet1!$F$1</c:f>
              <c:strCache>
                <c:ptCount val="1"/>
                <c:pt idx="0">
                  <c:v>Low price</c:v>
                </c:pt>
              </c:strCache>
            </c:strRef>
          </c:tx>
          <c:spPr>
            <a:ln w="22225">
              <a:solidFill>
                <a:srgbClr val="7F7F7F"/>
              </a:solidFill>
            </a:ln>
          </c:spPr>
          <c:marker>
            <c:symbol val="none"/>
          </c:marker>
          <c:cat>
            <c:strRef>
              <c:f>Sheet1!$A$2:$A$42</c:f>
              <c:strCach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strCache>
            </c:strRef>
          </c:cat>
          <c:val>
            <c:numRef>
              <c:f>Sheet1!$F$2:$F$42</c:f>
              <c:numCache>
                <c:formatCode>General</c:formatCode>
                <c:ptCount val="41"/>
                <c:pt idx="0" formatCode="0.00E+00">
                  <c:v>5.2421863969161599E-5</c:v>
                </c:pt>
                <c:pt idx="1">
                  <c:v>1.4050606351123701E-3</c:v>
                </c:pt>
                <c:pt idx="2">
                  <c:v>4.6541282276740502E-3</c:v>
                </c:pt>
                <c:pt idx="3">
                  <c:v>6.5429328894633003E-3</c:v>
                </c:pt>
                <c:pt idx="4">
                  <c:v>6.4773299364978996E-3</c:v>
                </c:pt>
                <c:pt idx="5">
                  <c:v>7.0861548572917297E-3</c:v>
                </c:pt>
                <c:pt idx="6">
                  <c:v>7.8678182617984305E-3</c:v>
                </c:pt>
                <c:pt idx="7">
                  <c:v>1.3086526338627801E-2</c:v>
                </c:pt>
                <c:pt idx="8">
                  <c:v>2.1791224818851901E-2</c:v>
                </c:pt>
                <c:pt idx="9">
                  <c:v>1.7046182255538899E-2</c:v>
                </c:pt>
                <c:pt idx="10">
                  <c:v>2.2418615256645801E-2</c:v>
                </c:pt>
                <c:pt idx="11">
                  <c:v>4.4591954636305303E-2</c:v>
                </c:pt>
                <c:pt idx="12">
                  <c:v>6.1930007270227599E-2</c:v>
                </c:pt>
                <c:pt idx="13">
                  <c:v>5.8720143778600201E-2</c:v>
                </c:pt>
                <c:pt idx="14">
                  <c:v>5.9042676500869598E-2</c:v>
                </c:pt>
                <c:pt idx="15">
                  <c:v>6.8836084061264902E-2</c:v>
                </c:pt>
                <c:pt idx="16">
                  <c:v>7.65060839617107E-2</c:v>
                </c:pt>
                <c:pt idx="17">
                  <c:v>8.4527296802079599E-2</c:v>
                </c:pt>
                <c:pt idx="18">
                  <c:v>9.0883101259797899E-2</c:v>
                </c:pt>
                <c:pt idx="19">
                  <c:v>9.9990562556185103E-2</c:v>
                </c:pt>
                <c:pt idx="20">
                  <c:v>0.106607864231709</c:v>
                </c:pt>
                <c:pt idx="21">
                  <c:v>0.10994894792887799</c:v>
                </c:pt>
                <c:pt idx="22">
                  <c:v>0.114179037699308</c:v>
                </c:pt>
                <c:pt idx="23">
                  <c:v>0.117110910725198</c:v>
                </c:pt>
                <c:pt idx="24">
                  <c:v>0.11926092878583899</c:v>
                </c:pt>
                <c:pt idx="25">
                  <c:v>0.12224665186306601</c:v>
                </c:pt>
                <c:pt idx="26">
                  <c:v>0.12336755712219299</c:v>
                </c:pt>
                <c:pt idx="27">
                  <c:v>0.123854092736043</c:v>
                </c:pt>
                <c:pt idx="28">
                  <c:v>0.123671971517129</c:v>
                </c:pt>
                <c:pt idx="29">
                  <c:v>0.12365499240518001</c:v>
                </c:pt>
                <c:pt idx="30">
                  <c:v>0.12192374051077</c:v>
                </c:pt>
                <c:pt idx="31">
                  <c:v>0.121958076425183</c:v>
                </c:pt>
                <c:pt idx="32">
                  <c:v>0.122769746486162</c:v>
                </c:pt>
                <c:pt idx="33">
                  <c:v>0.122973422907972</c:v>
                </c:pt>
                <c:pt idx="34">
                  <c:v>0.12666464529565399</c:v>
                </c:pt>
                <c:pt idx="35">
                  <c:v>0.12636527050649299</c:v>
                </c:pt>
                <c:pt idx="36">
                  <c:v>0.12592926745764499</c:v>
                </c:pt>
                <c:pt idx="37">
                  <c:v>0.12571618600696199</c:v>
                </c:pt>
                <c:pt idx="38">
                  <c:v>0.12616940578810401</c:v>
                </c:pt>
                <c:pt idx="39">
                  <c:v>0.12715770165875401</c:v>
                </c:pt>
                <c:pt idx="40">
                  <c:v>0.126878376213543</c:v>
                </c:pt>
              </c:numCache>
            </c:numRef>
          </c:val>
          <c:smooth val="0"/>
        </c:ser>
        <c:ser>
          <c:idx val="5"/>
          <c:order val="4"/>
          <c:tx>
            <c:strRef>
              <c:f>Sheet1!$G$1</c:f>
              <c:strCache>
                <c:ptCount val="1"/>
                <c:pt idx="0">
                  <c:v>High oil and gas supply</c:v>
                </c:pt>
              </c:strCache>
            </c:strRef>
          </c:tx>
          <c:spPr>
            <a:ln w="22225">
              <a:noFill/>
            </a:ln>
          </c:spPr>
          <c:marker>
            <c:symbol val="none"/>
          </c:marker>
          <c:cat>
            <c:strRef>
              <c:f>Sheet1!$A$2:$A$42</c:f>
              <c:strCach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strCache>
            </c:strRef>
          </c:cat>
          <c:val>
            <c:numRef>
              <c:f>Sheet1!$G$2:$G$42</c:f>
              <c:numCache>
                <c:formatCode>General</c:formatCode>
                <c:ptCount val="41"/>
                <c:pt idx="0" formatCode="0.00E+00">
                  <c:v>5.2421863969161599E-5</c:v>
                </c:pt>
                <c:pt idx="1">
                  <c:v>1.4050606351123701E-3</c:v>
                </c:pt>
                <c:pt idx="2">
                  <c:v>4.6541282276740502E-3</c:v>
                </c:pt>
                <c:pt idx="3">
                  <c:v>6.5429328894633003E-3</c:v>
                </c:pt>
                <c:pt idx="4">
                  <c:v>6.4773299364978996E-3</c:v>
                </c:pt>
                <c:pt idx="5">
                  <c:v>7.0861548572917297E-3</c:v>
                </c:pt>
                <c:pt idx="6">
                  <c:v>7.8678182617984305E-3</c:v>
                </c:pt>
                <c:pt idx="7">
                  <c:v>1.3086526338627801E-2</c:v>
                </c:pt>
                <c:pt idx="8">
                  <c:v>2.1791224818851901E-2</c:v>
                </c:pt>
                <c:pt idx="9">
                  <c:v>1.7046182255538899E-2</c:v>
                </c:pt>
                <c:pt idx="10">
                  <c:v>2.2418615256645801E-2</c:v>
                </c:pt>
                <c:pt idx="11">
                  <c:v>4.4591954636305303E-2</c:v>
                </c:pt>
                <c:pt idx="12">
                  <c:v>6.1294647270995602E-2</c:v>
                </c:pt>
                <c:pt idx="13">
                  <c:v>6.4651550309369504E-2</c:v>
                </c:pt>
                <c:pt idx="14">
                  <c:v>7.2656036233046895E-2</c:v>
                </c:pt>
                <c:pt idx="15">
                  <c:v>8.3209496049493903E-2</c:v>
                </c:pt>
                <c:pt idx="16">
                  <c:v>9.3691230054637198E-2</c:v>
                </c:pt>
                <c:pt idx="17">
                  <c:v>0.104977979645678</c:v>
                </c:pt>
                <c:pt idx="18">
                  <c:v>0.117076656672276</c:v>
                </c:pt>
                <c:pt idx="19">
                  <c:v>0.128355112148031</c:v>
                </c:pt>
                <c:pt idx="20">
                  <c:v>0.13815171293846701</c:v>
                </c:pt>
                <c:pt idx="21">
                  <c:v>0.142679584135049</c:v>
                </c:pt>
                <c:pt idx="22">
                  <c:v>0.14830901093575299</c:v>
                </c:pt>
                <c:pt idx="23">
                  <c:v>0.15196039470928199</c:v>
                </c:pt>
                <c:pt idx="24">
                  <c:v>0.15417438050867999</c:v>
                </c:pt>
                <c:pt idx="25">
                  <c:v>0.156850422252855</c:v>
                </c:pt>
                <c:pt idx="26">
                  <c:v>0.15851579256248</c:v>
                </c:pt>
                <c:pt idx="27">
                  <c:v>0.15910188613231599</c:v>
                </c:pt>
                <c:pt idx="28">
                  <c:v>0.16116417759254001</c:v>
                </c:pt>
                <c:pt idx="29">
                  <c:v>0.162762837820111</c:v>
                </c:pt>
                <c:pt idx="30">
                  <c:v>0.16125780409180199</c:v>
                </c:pt>
                <c:pt idx="31">
                  <c:v>0.16201849321047401</c:v>
                </c:pt>
                <c:pt idx="32">
                  <c:v>0.16291491899865501</c:v>
                </c:pt>
                <c:pt idx="33">
                  <c:v>0.16264626598833901</c:v>
                </c:pt>
                <c:pt idx="34">
                  <c:v>0.163889947341297</c:v>
                </c:pt>
                <c:pt idx="35">
                  <c:v>0.163865819726807</c:v>
                </c:pt>
                <c:pt idx="36">
                  <c:v>0.164419849608989</c:v>
                </c:pt>
                <c:pt idx="37">
                  <c:v>0.163912823797322</c:v>
                </c:pt>
                <c:pt idx="38">
                  <c:v>0.16550166365944399</c:v>
                </c:pt>
                <c:pt idx="39">
                  <c:v>0.16500179508399601</c:v>
                </c:pt>
                <c:pt idx="40">
                  <c:v>0.16609435775336501</c:v>
                </c:pt>
              </c:numCache>
            </c:numRef>
          </c:val>
          <c:smooth val="0"/>
        </c:ser>
        <c:ser>
          <c:idx val="6"/>
          <c:order val="5"/>
          <c:tx>
            <c:strRef>
              <c:f>Sheet1!$H$1</c:f>
              <c:strCache>
                <c:ptCount val="1"/>
                <c:pt idx="0">
                  <c:v>Low oil and gas supply</c:v>
                </c:pt>
              </c:strCache>
            </c:strRef>
          </c:tx>
          <c:spPr>
            <a:ln w="22225">
              <a:noFill/>
            </a:ln>
          </c:spPr>
          <c:marker>
            <c:symbol val="none"/>
          </c:marker>
          <c:cat>
            <c:strRef>
              <c:f>Sheet1!$A$2:$A$42</c:f>
              <c:strCach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strCache>
            </c:strRef>
          </c:cat>
          <c:val>
            <c:numRef>
              <c:f>Sheet1!$H$2:$H$42</c:f>
              <c:numCache>
                <c:formatCode>General</c:formatCode>
                <c:ptCount val="41"/>
                <c:pt idx="0" formatCode="0.00E+00">
                  <c:v>5.2421863969161599E-5</c:v>
                </c:pt>
                <c:pt idx="1">
                  <c:v>1.4050606351123701E-3</c:v>
                </c:pt>
                <c:pt idx="2">
                  <c:v>4.6541282276740502E-3</c:v>
                </c:pt>
                <c:pt idx="3">
                  <c:v>6.5429328894633003E-3</c:v>
                </c:pt>
                <c:pt idx="4">
                  <c:v>6.4773299364978996E-3</c:v>
                </c:pt>
                <c:pt idx="5">
                  <c:v>7.0861548572917297E-3</c:v>
                </c:pt>
                <c:pt idx="6">
                  <c:v>7.8678182617984305E-3</c:v>
                </c:pt>
                <c:pt idx="7">
                  <c:v>1.3086526338627801E-2</c:v>
                </c:pt>
                <c:pt idx="8">
                  <c:v>2.1791224818851901E-2</c:v>
                </c:pt>
                <c:pt idx="9">
                  <c:v>1.7046182255538899E-2</c:v>
                </c:pt>
                <c:pt idx="10">
                  <c:v>2.2418615256645801E-2</c:v>
                </c:pt>
                <c:pt idx="11">
                  <c:v>4.4591954636305303E-2</c:v>
                </c:pt>
                <c:pt idx="12">
                  <c:v>6.5760978524478805E-2</c:v>
                </c:pt>
                <c:pt idx="13">
                  <c:v>6.6984361506796597E-2</c:v>
                </c:pt>
                <c:pt idx="14">
                  <c:v>7.6328398483195198E-2</c:v>
                </c:pt>
                <c:pt idx="15">
                  <c:v>8.8991897236494796E-2</c:v>
                </c:pt>
                <c:pt idx="16">
                  <c:v>0.101666800229996</c:v>
                </c:pt>
                <c:pt idx="17">
                  <c:v>0.115212704626309</c:v>
                </c:pt>
                <c:pt idx="18">
                  <c:v>0.129336675814929</c:v>
                </c:pt>
                <c:pt idx="19">
                  <c:v>0.1427326907898</c:v>
                </c:pt>
                <c:pt idx="20">
                  <c:v>0.15421758807732899</c:v>
                </c:pt>
                <c:pt idx="21">
                  <c:v>0.16118654268254901</c:v>
                </c:pt>
                <c:pt idx="22">
                  <c:v>0.16936418359600999</c:v>
                </c:pt>
                <c:pt idx="23">
                  <c:v>0.17516405479545699</c:v>
                </c:pt>
                <c:pt idx="24">
                  <c:v>0.18128928812186701</c:v>
                </c:pt>
                <c:pt idx="25">
                  <c:v>0.18607609122494501</c:v>
                </c:pt>
                <c:pt idx="26">
                  <c:v>0.18896909557474201</c:v>
                </c:pt>
                <c:pt idx="27">
                  <c:v>0.19270563016009701</c:v>
                </c:pt>
                <c:pt idx="28">
                  <c:v>0.19364831219036799</c:v>
                </c:pt>
                <c:pt idx="29">
                  <c:v>0.193456087711949</c:v>
                </c:pt>
                <c:pt idx="30">
                  <c:v>0.18810895109161299</c:v>
                </c:pt>
                <c:pt idx="31">
                  <c:v>0.18882203432490999</c:v>
                </c:pt>
                <c:pt idx="32">
                  <c:v>0.190298087056128</c:v>
                </c:pt>
                <c:pt idx="33">
                  <c:v>0.191521817324735</c:v>
                </c:pt>
                <c:pt idx="34">
                  <c:v>0.19111148421895499</c:v>
                </c:pt>
                <c:pt idx="35">
                  <c:v>0.19160625691358699</c:v>
                </c:pt>
                <c:pt idx="36">
                  <c:v>0.19165878581481499</c:v>
                </c:pt>
                <c:pt idx="37">
                  <c:v>0.19117422625523101</c:v>
                </c:pt>
                <c:pt idx="38">
                  <c:v>0.19090927119941101</c:v>
                </c:pt>
                <c:pt idx="39">
                  <c:v>0.190659109673917</c:v>
                </c:pt>
                <c:pt idx="40">
                  <c:v>0.18981617280968599</c:v>
                </c:pt>
              </c:numCache>
            </c:numRef>
          </c:val>
          <c:smooth val="0"/>
        </c:ser>
        <c:ser>
          <c:idx val="7"/>
          <c:order val="6"/>
          <c:tx>
            <c:strRef>
              <c:f>Sheet1!$I$1</c:f>
              <c:strCache>
                <c:ptCount val="1"/>
                <c:pt idx="0">
                  <c:v>High ZTC</c:v>
                </c:pt>
              </c:strCache>
            </c:strRef>
          </c:tx>
          <c:spPr>
            <a:ln w="22225">
              <a:noFill/>
            </a:ln>
          </c:spPr>
          <c:marker>
            <c:symbol val="none"/>
          </c:marker>
          <c:cat>
            <c:strRef>
              <c:f>Sheet1!$A$2:$A$42</c:f>
              <c:strCach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strCache>
            </c:strRef>
          </c:cat>
          <c:val>
            <c:numRef>
              <c:f>Sheet1!$I$2:$I$42</c:f>
              <c:numCache>
                <c:formatCode>General</c:formatCode>
                <c:ptCount val="41"/>
                <c:pt idx="0" formatCode="0.00E+00">
                  <c:v>5.2421863969161599E-5</c:v>
                </c:pt>
                <c:pt idx="1">
                  <c:v>1.4050606351123701E-3</c:v>
                </c:pt>
                <c:pt idx="2">
                  <c:v>4.6541282276740502E-3</c:v>
                </c:pt>
                <c:pt idx="3">
                  <c:v>6.5429328894633003E-3</c:v>
                </c:pt>
                <c:pt idx="4">
                  <c:v>6.4773299364978996E-3</c:v>
                </c:pt>
                <c:pt idx="5">
                  <c:v>7.0861548572917297E-3</c:v>
                </c:pt>
                <c:pt idx="6">
                  <c:v>7.8678182617984305E-3</c:v>
                </c:pt>
                <c:pt idx="7">
                  <c:v>1.3086526338627801E-2</c:v>
                </c:pt>
                <c:pt idx="8">
                  <c:v>2.1791224818851901E-2</c:v>
                </c:pt>
                <c:pt idx="9">
                  <c:v>1.7046182255538899E-2</c:v>
                </c:pt>
                <c:pt idx="10">
                  <c:v>2.2418615256645801E-2</c:v>
                </c:pt>
                <c:pt idx="11">
                  <c:v>4.4591954636305303E-2</c:v>
                </c:pt>
                <c:pt idx="12">
                  <c:v>6.1096233546542797E-2</c:v>
                </c:pt>
                <c:pt idx="13">
                  <c:v>6.4802056611857298E-2</c:v>
                </c:pt>
                <c:pt idx="14">
                  <c:v>7.3804495113395999E-2</c:v>
                </c:pt>
                <c:pt idx="15">
                  <c:v>8.49569500757692E-2</c:v>
                </c:pt>
                <c:pt idx="16">
                  <c:v>9.6344566537630197E-2</c:v>
                </c:pt>
                <c:pt idx="17">
                  <c:v>0.108550542346928</c:v>
                </c:pt>
                <c:pt idx="18">
                  <c:v>0.12170561871559001</c:v>
                </c:pt>
                <c:pt idx="19">
                  <c:v>0.134269455079254</c:v>
                </c:pt>
                <c:pt idx="20">
                  <c:v>0.14401353571122499</c:v>
                </c:pt>
                <c:pt idx="21">
                  <c:v>0.14861770270390401</c:v>
                </c:pt>
                <c:pt idx="22">
                  <c:v>0.154869560361903</c:v>
                </c:pt>
                <c:pt idx="23">
                  <c:v>0.15929149479263599</c:v>
                </c:pt>
                <c:pt idx="24">
                  <c:v>0.163137653091985</c:v>
                </c:pt>
                <c:pt idx="25">
                  <c:v>0.16635961859268</c:v>
                </c:pt>
                <c:pt idx="26">
                  <c:v>0.169308885550641</c:v>
                </c:pt>
                <c:pt idx="27">
                  <c:v>0.17066298631163601</c:v>
                </c:pt>
                <c:pt idx="28">
                  <c:v>0.17094423584052101</c:v>
                </c:pt>
                <c:pt idx="29">
                  <c:v>0.17214315427263599</c:v>
                </c:pt>
                <c:pt idx="30">
                  <c:v>0.17075331469167801</c:v>
                </c:pt>
                <c:pt idx="31">
                  <c:v>0.17273668579027299</c:v>
                </c:pt>
                <c:pt idx="32">
                  <c:v>0.177862139177276</c:v>
                </c:pt>
                <c:pt idx="33">
                  <c:v>0.17872338399295801</c:v>
                </c:pt>
                <c:pt idx="34">
                  <c:v>0.17896738614329699</c:v>
                </c:pt>
                <c:pt idx="35">
                  <c:v>0.18008049380812</c:v>
                </c:pt>
                <c:pt idx="36">
                  <c:v>0.18016692055291</c:v>
                </c:pt>
                <c:pt idx="37">
                  <c:v>0.180067371648473</c:v>
                </c:pt>
                <c:pt idx="38">
                  <c:v>0.180678913189038</c:v>
                </c:pt>
                <c:pt idx="39">
                  <c:v>0.18044668047060899</c:v>
                </c:pt>
                <c:pt idx="40">
                  <c:v>0.181109371930124</c:v>
                </c:pt>
              </c:numCache>
            </c:numRef>
          </c:val>
          <c:smooth val="0"/>
        </c:ser>
        <c:ser>
          <c:idx val="8"/>
          <c:order val="7"/>
          <c:tx>
            <c:strRef>
              <c:f>Sheet1!$J$1</c:f>
              <c:strCache>
                <c:ptCount val="1"/>
                <c:pt idx="0">
                  <c:v>Low ZTC</c:v>
                </c:pt>
              </c:strCache>
            </c:strRef>
          </c:tx>
          <c:spPr>
            <a:ln w="22225">
              <a:noFill/>
            </a:ln>
          </c:spPr>
          <c:marker>
            <c:symbol val="none"/>
          </c:marker>
          <c:cat>
            <c:strRef>
              <c:f>Sheet1!$A$2:$A$42</c:f>
              <c:strCach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strCache>
            </c:strRef>
          </c:cat>
          <c:val>
            <c:numRef>
              <c:f>Sheet1!$J$2:$J$42</c:f>
              <c:numCache>
                <c:formatCode>General</c:formatCode>
                <c:ptCount val="41"/>
                <c:pt idx="0" formatCode="0.00E+00">
                  <c:v>5.2421863969161599E-5</c:v>
                </c:pt>
                <c:pt idx="1">
                  <c:v>1.4050606351123701E-3</c:v>
                </c:pt>
                <c:pt idx="2">
                  <c:v>4.6541282276740502E-3</c:v>
                </c:pt>
                <c:pt idx="3">
                  <c:v>6.5429328894633003E-3</c:v>
                </c:pt>
                <c:pt idx="4">
                  <c:v>6.4773299364978996E-3</c:v>
                </c:pt>
                <c:pt idx="5">
                  <c:v>7.0861548572917297E-3</c:v>
                </c:pt>
                <c:pt idx="6">
                  <c:v>7.8678182617984305E-3</c:v>
                </c:pt>
                <c:pt idx="7">
                  <c:v>1.3086526338627801E-2</c:v>
                </c:pt>
                <c:pt idx="8">
                  <c:v>2.1791224818851901E-2</c:v>
                </c:pt>
                <c:pt idx="9">
                  <c:v>1.7046182255538899E-2</c:v>
                </c:pt>
                <c:pt idx="10">
                  <c:v>2.2418615256645801E-2</c:v>
                </c:pt>
                <c:pt idx="11">
                  <c:v>4.4591954636305303E-2</c:v>
                </c:pt>
                <c:pt idx="12">
                  <c:v>6.1097632418784097E-2</c:v>
                </c:pt>
                <c:pt idx="13">
                  <c:v>6.47922642859423E-2</c:v>
                </c:pt>
                <c:pt idx="14">
                  <c:v>7.3793404198479906E-2</c:v>
                </c:pt>
                <c:pt idx="15">
                  <c:v>8.5045253379300897E-2</c:v>
                </c:pt>
                <c:pt idx="16">
                  <c:v>9.6525703744333294E-2</c:v>
                </c:pt>
                <c:pt idx="17">
                  <c:v>0.10904789606389401</c:v>
                </c:pt>
                <c:pt idx="18">
                  <c:v>0.122538669819101</c:v>
                </c:pt>
                <c:pt idx="19">
                  <c:v>0.13548792344774299</c:v>
                </c:pt>
                <c:pt idx="20">
                  <c:v>0.14579052885726601</c:v>
                </c:pt>
                <c:pt idx="21">
                  <c:v>0.150741194556609</c:v>
                </c:pt>
                <c:pt idx="22">
                  <c:v>0.15725725672178001</c:v>
                </c:pt>
                <c:pt idx="23">
                  <c:v>0.16164165055006099</c:v>
                </c:pt>
                <c:pt idx="24">
                  <c:v>0.165841319233935</c:v>
                </c:pt>
                <c:pt idx="25">
                  <c:v>0.16909992501676699</c:v>
                </c:pt>
                <c:pt idx="26">
                  <c:v>0.17222593711044401</c:v>
                </c:pt>
                <c:pt idx="27">
                  <c:v>0.17338569397803799</c:v>
                </c:pt>
                <c:pt idx="28">
                  <c:v>0.17384455513643099</c:v>
                </c:pt>
                <c:pt idx="29">
                  <c:v>0.17512683425061401</c:v>
                </c:pt>
                <c:pt idx="30">
                  <c:v>0.17397817130769</c:v>
                </c:pt>
                <c:pt idx="31">
                  <c:v>0.17530127506922499</c:v>
                </c:pt>
                <c:pt idx="32">
                  <c:v>0.17615047630273101</c:v>
                </c:pt>
                <c:pt idx="33">
                  <c:v>0.17759613075004699</c:v>
                </c:pt>
                <c:pt idx="34">
                  <c:v>0.17715493340077099</c:v>
                </c:pt>
                <c:pt idx="35">
                  <c:v>0.17764920877228599</c:v>
                </c:pt>
                <c:pt idx="36">
                  <c:v>0.17752546389083701</c:v>
                </c:pt>
                <c:pt idx="37">
                  <c:v>0.182545692098559</c:v>
                </c:pt>
                <c:pt idx="38">
                  <c:v>0.183260486945069</c:v>
                </c:pt>
                <c:pt idx="39">
                  <c:v>0.183528703653172</c:v>
                </c:pt>
                <c:pt idx="40">
                  <c:v>0.184678521591362</c:v>
                </c:pt>
              </c:numCache>
            </c:numRef>
          </c:val>
          <c:smooth val="0"/>
        </c:ser>
        <c:ser>
          <c:idx val="9"/>
          <c:order val="8"/>
          <c:tx>
            <c:strRef>
              <c:f>Sheet1!$K$1</c:f>
              <c:strCache>
                <c:ptCount val="1"/>
                <c:pt idx="0">
                  <c:v>High macro/High ZTC</c:v>
                </c:pt>
              </c:strCache>
            </c:strRef>
          </c:tx>
          <c:spPr>
            <a:ln w="22225">
              <a:noFill/>
            </a:ln>
          </c:spPr>
          <c:marker>
            <c:symbol val="none"/>
          </c:marker>
          <c:cat>
            <c:strRef>
              <c:f>Sheet1!$A$2:$A$42</c:f>
              <c:strCach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strCache>
            </c:strRef>
          </c:cat>
          <c:val>
            <c:numRef>
              <c:f>Sheet1!$K$2:$K$42</c:f>
              <c:numCache>
                <c:formatCode>General</c:formatCode>
                <c:ptCount val="41"/>
                <c:pt idx="0" formatCode="0.00E+00">
                  <c:v>5.2421863969161599E-5</c:v>
                </c:pt>
                <c:pt idx="1">
                  <c:v>1.4050606351123701E-3</c:v>
                </c:pt>
                <c:pt idx="2">
                  <c:v>4.6541282276740502E-3</c:v>
                </c:pt>
                <c:pt idx="3">
                  <c:v>6.5429328894633003E-3</c:v>
                </c:pt>
                <c:pt idx="4">
                  <c:v>6.4773299364978996E-3</c:v>
                </c:pt>
                <c:pt idx="5">
                  <c:v>7.0861548572917297E-3</c:v>
                </c:pt>
                <c:pt idx="6">
                  <c:v>7.8678182617984305E-3</c:v>
                </c:pt>
                <c:pt idx="7">
                  <c:v>1.3086526338627801E-2</c:v>
                </c:pt>
                <c:pt idx="8">
                  <c:v>2.1791224818851901E-2</c:v>
                </c:pt>
                <c:pt idx="9">
                  <c:v>1.7046182255538899E-2</c:v>
                </c:pt>
                <c:pt idx="10">
                  <c:v>2.2418615256645801E-2</c:v>
                </c:pt>
                <c:pt idx="11">
                  <c:v>4.4591954636305303E-2</c:v>
                </c:pt>
                <c:pt idx="12">
                  <c:v>6.1463683080773497E-2</c:v>
                </c:pt>
                <c:pt idx="13">
                  <c:v>6.5716591472121E-2</c:v>
                </c:pt>
                <c:pt idx="14">
                  <c:v>7.6197998540536202E-2</c:v>
                </c:pt>
                <c:pt idx="15">
                  <c:v>8.8726490587820894E-2</c:v>
                </c:pt>
                <c:pt idx="16">
                  <c:v>0.10194569671473599</c:v>
                </c:pt>
                <c:pt idx="17">
                  <c:v>0.115701936427337</c:v>
                </c:pt>
                <c:pt idx="18">
                  <c:v>0.129837256533611</c:v>
                </c:pt>
                <c:pt idx="19">
                  <c:v>0.14319421645590499</c:v>
                </c:pt>
                <c:pt idx="20">
                  <c:v>0.153133971892256</c:v>
                </c:pt>
                <c:pt idx="21">
                  <c:v>0.15758967499306001</c:v>
                </c:pt>
                <c:pt idx="22">
                  <c:v>0.163520908967354</c:v>
                </c:pt>
                <c:pt idx="23">
                  <c:v>0.16708957329298799</c:v>
                </c:pt>
                <c:pt idx="24">
                  <c:v>0.17176632630218999</c:v>
                </c:pt>
                <c:pt idx="25">
                  <c:v>0.17678067865473501</c:v>
                </c:pt>
                <c:pt idx="26">
                  <c:v>0.18198069951738099</c:v>
                </c:pt>
                <c:pt idx="27">
                  <c:v>0.18332533372439899</c:v>
                </c:pt>
                <c:pt idx="28">
                  <c:v>0.18447562273884499</c:v>
                </c:pt>
                <c:pt idx="29">
                  <c:v>0.18639724642281799</c:v>
                </c:pt>
                <c:pt idx="30">
                  <c:v>0.18552141251791099</c:v>
                </c:pt>
                <c:pt idx="31">
                  <c:v>0.18822755930115301</c:v>
                </c:pt>
                <c:pt idx="32">
                  <c:v>0.18913202622247699</c:v>
                </c:pt>
                <c:pt idx="33">
                  <c:v>0.18901082460787</c:v>
                </c:pt>
                <c:pt idx="34">
                  <c:v>0.18923571740841699</c:v>
                </c:pt>
                <c:pt idx="35">
                  <c:v>0.18877263814918099</c:v>
                </c:pt>
                <c:pt idx="36">
                  <c:v>0.18825735136417501</c:v>
                </c:pt>
                <c:pt idx="37">
                  <c:v>0.18816345438243701</c:v>
                </c:pt>
                <c:pt idx="38">
                  <c:v>0.18808244560932399</c:v>
                </c:pt>
                <c:pt idx="39">
                  <c:v>0.18827748376887701</c:v>
                </c:pt>
                <c:pt idx="40">
                  <c:v>0.18851779299053301</c:v>
                </c:pt>
              </c:numCache>
            </c:numRef>
          </c:val>
          <c:smooth val="0"/>
        </c:ser>
        <c:ser>
          <c:idx val="10"/>
          <c:order val="9"/>
          <c:tx>
            <c:strRef>
              <c:f>Sheet1!$L$1</c:f>
              <c:strCache>
                <c:ptCount val="1"/>
                <c:pt idx="0">
                  <c:v>High macro/Low ZTC</c:v>
                </c:pt>
              </c:strCache>
            </c:strRef>
          </c:tx>
          <c:spPr>
            <a:ln w="22225">
              <a:noFill/>
            </a:ln>
          </c:spPr>
          <c:marker>
            <c:symbol val="none"/>
          </c:marker>
          <c:cat>
            <c:strRef>
              <c:f>Sheet1!$A$2:$A$42</c:f>
              <c:strCach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strCache>
            </c:strRef>
          </c:cat>
          <c:val>
            <c:numRef>
              <c:f>Sheet1!$L$2:$L$42</c:f>
              <c:numCache>
                <c:formatCode>General</c:formatCode>
                <c:ptCount val="41"/>
                <c:pt idx="0" formatCode="0.00E+00">
                  <c:v>5.2421863969161599E-5</c:v>
                </c:pt>
                <c:pt idx="1">
                  <c:v>1.4050606351123701E-3</c:v>
                </c:pt>
                <c:pt idx="2">
                  <c:v>4.6541282276740502E-3</c:v>
                </c:pt>
                <c:pt idx="3">
                  <c:v>6.5429328894633003E-3</c:v>
                </c:pt>
                <c:pt idx="4">
                  <c:v>6.4773299364978996E-3</c:v>
                </c:pt>
                <c:pt idx="5">
                  <c:v>7.0861548572917297E-3</c:v>
                </c:pt>
                <c:pt idx="6">
                  <c:v>7.8678182617984305E-3</c:v>
                </c:pt>
                <c:pt idx="7">
                  <c:v>1.3086526338627801E-2</c:v>
                </c:pt>
                <c:pt idx="8">
                  <c:v>2.1791224818851901E-2</c:v>
                </c:pt>
                <c:pt idx="9">
                  <c:v>1.7046182255538899E-2</c:v>
                </c:pt>
                <c:pt idx="10">
                  <c:v>2.2418615256645801E-2</c:v>
                </c:pt>
                <c:pt idx="11">
                  <c:v>4.4591954636305303E-2</c:v>
                </c:pt>
                <c:pt idx="12">
                  <c:v>6.1429557937254603E-2</c:v>
                </c:pt>
                <c:pt idx="13">
                  <c:v>6.5630796462340005E-2</c:v>
                </c:pt>
                <c:pt idx="14">
                  <c:v>7.6153957105937503E-2</c:v>
                </c:pt>
                <c:pt idx="15">
                  <c:v>8.8820574449212597E-2</c:v>
                </c:pt>
                <c:pt idx="16">
                  <c:v>0.102367421998451</c:v>
                </c:pt>
                <c:pt idx="17">
                  <c:v>0.11606975357103901</c:v>
                </c:pt>
                <c:pt idx="18">
                  <c:v>0.130735602197842</c:v>
                </c:pt>
                <c:pt idx="19">
                  <c:v>0.144619742447647</c:v>
                </c:pt>
                <c:pt idx="20">
                  <c:v>0.155078308293814</c:v>
                </c:pt>
                <c:pt idx="21">
                  <c:v>0.16002358669490899</c:v>
                </c:pt>
                <c:pt idx="22">
                  <c:v>0.16620392715780599</c:v>
                </c:pt>
                <c:pt idx="23">
                  <c:v>0.17025395231488799</c:v>
                </c:pt>
                <c:pt idx="24">
                  <c:v>0.17455284607750601</c:v>
                </c:pt>
                <c:pt idx="25">
                  <c:v>0.17816166492098601</c:v>
                </c:pt>
                <c:pt idx="26">
                  <c:v>0.180564727913676</c:v>
                </c:pt>
                <c:pt idx="27">
                  <c:v>0.187004751458311</c:v>
                </c:pt>
                <c:pt idx="28">
                  <c:v>0.18744995922298099</c:v>
                </c:pt>
                <c:pt idx="29">
                  <c:v>0.18851994157031299</c:v>
                </c:pt>
                <c:pt idx="30">
                  <c:v>0.188880461148627</c:v>
                </c:pt>
                <c:pt idx="31">
                  <c:v>0.191134880875962</c:v>
                </c:pt>
                <c:pt idx="32">
                  <c:v>0.19232660457156001</c:v>
                </c:pt>
                <c:pt idx="33">
                  <c:v>0.193783275372366</c:v>
                </c:pt>
                <c:pt idx="34">
                  <c:v>0.19378194488137099</c:v>
                </c:pt>
                <c:pt idx="35">
                  <c:v>0.19338072697851399</c:v>
                </c:pt>
                <c:pt idx="36">
                  <c:v>0.19379942213864701</c:v>
                </c:pt>
                <c:pt idx="37">
                  <c:v>0.193828807960406</c:v>
                </c:pt>
                <c:pt idx="38">
                  <c:v>0.19386310188237399</c:v>
                </c:pt>
                <c:pt idx="39">
                  <c:v>0.194320490968176</c:v>
                </c:pt>
                <c:pt idx="40">
                  <c:v>0.194825389687068</c:v>
                </c:pt>
              </c:numCache>
            </c:numRef>
          </c:val>
          <c:smooth val="0"/>
        </c:ser>
        <c:ser>
          <c:idx val="11"/>
          <c:order val="10"/>
          <c:tx>
            <c:strRef>
              <c:f>Sheet1!$M$1</c:f>
              <c:strCache>
                <c:ptCount val="1"/>
                <c:pt idx="0">
                  <c:v>Low macro/High ZTC</c:v>
                </c:pt>
              </c:strCache>
            </c:strRef>
          </c:tx>
          <c:spPr>
            <a:ln w="22225">
              <a:noFill/>
            </a:ln>
          </c:spPr>
          <c:marker>
            <c:symbol val="none"/>
          </c:marker>
          <c:cat>
            <c:strRef>
              <c:f>Sheet1!$A$2:$A$42</c:f>
              <c:strCach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strCache>
            </c:strRef>
          </c:cat>
          <c:val>
            <c:numRef>
              <c:f>Sheet1!$M$2:$M$42</c:f>
              <c:numCache>
                <c:formatCode>General</c:formatCode>
                <c:ptCount val="41"/>
                <c:pt idx="0" formatCode="0.00E+00">
                  <c:v>5.2421863969161599E-5</c:v>
                </c:pt>
                <c:pt idx="1">
                  <c:v>1.4050606351123701E-3</c:v>
                </c:pt>
                <c:pt idx="2">
                  <c:v>4.6541282276740502E-3</c:v>
                </c:pt>
                <c:pt idx="3">
                  <c:v>6.5429328894633003E-3</c:v>
                </c:pt>
                <c:pt idx="4">
                  <c:v>6.4773299364978996E-3</c:v>
                </c:pt>
                <c:pt idx="5">
                  <c:v>7.0861548572917297E-3</c:v>
                </c:pt>
                <c:pt idx="6">
                  <c:v>7.8678182617984305E-3</c:v>
                </c:pt>
                <c:pt idx="7">
                  <c:v>1.3086526338627801E-2</c:v>
                </c:pt>
                <c:pt idx="8">
                  <c:v>2.1791224818851901E-2</c:v>
                </c:pt>
                <c:pt idx="9">
                  <c:v>1.7046182255538899E-2</c:v>
                </c:pt>
                <c:pt idx="10">
                  <c:v>2.2418615256645801E-2</c:v>
                </c:pt>
                <c:pt idx="11">
                  <c:v>4.4591954636305303E-2</c:v>
                </c:pt>
                <c:pt idx="12">
                  <c:v>6.08998725119827E-2</c:v>
                </c:pt>
                <c:pt idx="13">
                  <c:v>6.3954055291252906E-2</c:v>
                </c:pt>
                <c:pt idx="14">
                  <c:v>7.2003151546830402E-2</c:v>
                </c:pt>
                <c:pt idx="15">
                  <c:v>8.2262722044803893E-2</c:v>
                </c:pt>
                <c:pt idx="16">
                  <c:v>9.2757295876020204E-2</c:v>
                </c:pt>
                <c:pt idx="17">
                  <c:v>0.104120519349197</c:v>
                </c:pt>
                <c:pt idx="18">
                  <c:v>0.116481394810881</c:v>
                </c:pt>
                <c:pt idx="19">
                  <c:v>0.12879928019376899</c:v>
                </c:pt>
                <c:pt idx="20">
                  <c:v>0.13887938058004301</c:v>
                </c:pt>
                <c:pt idx="21">
                  <c:v>0.14368008430373</c:v>
                </c:pt>
                <c:pt idx="22">
                  <c:v>0.150089192302197</c:v>
                </c:pt>
                <c:pt idx="23">
                  <c:v>0.154685531449476</c:v>
                </c:pt>
                <c:pt idx="24">
                  <c:v>0.15897138521901</c:v>
                </c:pt>
                <c:pt idx="25">
                  <c:v>0.163008118924029</c:v>
                </c:pt>
                <c:pt idx="26">
                  <c:v>0.16571299012527299</c:v>
                </c:pt>
                <c:pt idx="27">
                  <c:v>0.167399141338758</c:v>
                </c:pt>
                <c:pt idx="28">
                  <c:v>0.16815799578997001</c:v>
                </c:pt>
                <c:pt idx="29">
                  <c:v>0.169166939979771</c:v>
                </c:pt>
                <c:pt idx="30">
                  <c:v>0.168102572648379</c:v>
                </c:pt>
                <c:pt idx="31">
                  <c:v>0.16950920372320499</c:v>
                </c:pt>
                <c:pt idx="32">
                  <c:v>0.171810965894892</c:v>
                </c:pt>
                <c:pt idx="33">
                  <c:v>0.17264991660293799</c:v>
                </c:pt>
                <c:pt idx="34">
                  <c:v>0.172688401591052</c:v>
                </c:pt>
                <c:pt idx="35">
                  <c:v>0.17363419908647501</c:v>
                </c:pt>
                <c:pt idx="36">
                  <c:v>0.17385464569220099</c:v>
                </c:pt>
                <c:pt idx="37">
                  <c:v>0.17454009938873999</c:v>
                </c:pt>
                <c:pt idx="38">
                  <c:v>0.175304054956547</c:v>
                </c:pt>
                <c:pt idx="39">
                  <c:v>0.175103087915122</c:v>
                </c:pt>
                <c:pt idx="40">
                  <c:v>0.17549685741757501</c:v>
                </c:pt>
              </c:numCache>
            </c:numRef>
          </c:val>
          <c:smooth val="0"/>
        </c:ser>
        <c:ser>
          <c:idx val="12"/>
          <c:order val="11"/>
          <c:tx>
            <c:strRef>
              <c:f>Sheet1!$N$1</c:f>
              <c:strCache>
                <c:ptCount val="1"/>
                <c:pt idx="0">
                  <c:v>Low macro/Low ZTC</c:v>
                </c:pt>
              </c:strCache>
            </c:strRef>
          </c:tx>
          <c:spPr>
            <a:ln w="22225">
              <a:noFill/>
            </a:ln>
          </c:spPr>
          <c:marker>
            <c:symbol val="none"/>
          </c:marker>
          <c:cat>
            <c:strRef>
              <c:f>Sheet1!$A$2:$A$42</c:f>
              <c:strCach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strCache>
            </c:strRef>
          </c:cat>
          <c:val>
            <c:numRef>
              <c:f>Sheet1!$N$2:$N$42</c:f>
              <c:numCache>
                <c:formatCode>General</c:formatCode>
                <c:ptCount val="41"/>
                <c:pt idx="0" formatCode="0.00E+00">
                  <c:v>5.2421863969161599E-5</c:v>
                </c:pt>
                <c:pt idx="1">
                  <c:v>1.4050606351123701E-3</c:v>
                </c:pt>
                <c:pt idx="2">
                  <c:v>4.6541282276740502E-3</c:v>
                </c:pt>
                <c:pt idx="3">
                  <c:v>6.5429328894633003E-3</c:v>
                </c:pt>
                <c:pt idx="4">
                  <c:v>6.4773299364978996E-3</c:v>
                </c:pt>
                <c:pt idx="5">
                  <c:v>7.0861548572917297E-3</c:v>
                </c:pt>
                <c:pt idx="6">
                  <c:v>7.8678182617984305E-3</c:v>
                </c:pt>
                <c:pt idx="7">
                  <c:v>1.3086526338627801E-2</c:v>
                </c:pt>
                <c:pt idx="8">
                  <c:v>2.1791224818851901E-2</c:v>
                </c:pt>
                <c:pt idx="9">
                  <c:v>1.7046182255538899E-2</c:v>
                </c:pt>
                <c:pt idx="10">
                  <c:v>2.2418615256645801E-2</c:v>
                </c:pt>
                <c:pt idx="11">
                  <c:v>4.4591954636305303E-2</c:v>
                </c:pt>
                <c:pt idx="12">
                  <c:v>6.0849204586394597E-2</c:v>
                </c:pt>
                <c:pt idx="13">
                  <c:v>6.3968612245592998E-2</c:v>
                </c:pt>
                <c:pt idx="14">
                  <c:v>7.2013780184875906E-2</c:v>
                </c:pt>
                <c:pt idx="15">
                  <c:v>8.2361830081869994E-2</c:v>
                </c:pt>
                <c:pt idx="16">
                  <c:v>9.2854662971531707E-2</c:v>
                </c:pt>
                <c:pt idx="17">
                  <c:v>0.104217849216554</c:v>
                </c:pt>
                <c:pt idx="18">
                  <c:v>0.11686671252377</c:v>
                </c:pt>
                <c:pt idx="19">
                  <c:v>0.129331178222683</c:v>
                </c:pt>
                <c:pt idx="20">
                  <c:v>0.13960505440599899</c:v>
                </c:pt>
                <c:pt idx="21">
                  <c:v>0.14481805639711701</c:v>
                </c:pt>
                <c:pt idx="22">
                  <c:v>0.15137618159535601</c:v>
                </c:pt>
                <c:pt idx="23">
                  <c:v>0.15588951192735001</c:v>
                </c:pt>
                <c:pt idx="24">
                  <c:v>0.160288863418625</c:v>
                </c:pt>
                <c:pt idx="25">
                  <c:v>0.16441893878500999</c:v>
                </c:pt>
                <c:pt idx="26">
                  <c:v>0.16681376394901001</c:v>
                </c:pt>
                <c:pt idx="27">
                  <c:v>0.168430834844637</c:v>
                </c:pt>
                <c:pt idx="28">
                  <c:v>0.16923402078894301</c:v>
                </c:pt>
                <c:pt idx="29">
                  <c:v>0.170360682225041</c:v>
                </c:pt>
                <c:pt idx="30">
                  <c:v>0.169166203900566</c:v>
                </c:pt>
                <c:pt idx="31">
                  <c:v>0.17095878823591401</c:v>
                </c:pt>
                <c:pt idx="32">
                  <c:v>0.17328544484031</c:v>
                </c:pt>
                <c:pt idx="33">
                  <c:v>0.17447622411142899</c:v>
                </c:pt>
                <c:pt idx="34">
                  <c:v>0.17476257511405499</c:v>
                </c:pt>
                <c:pt idx="35">
                  <c:v>0.17562698435563101</c:v>
                </c:pt>
                <c:pt idx="36">
                  <c:v>0.17574341059075699</c:v>
                </c:pt>
                <c:pt idx="37">
                  <c:v>0.176176536466569</c:v>
                </c:pt>
                <c:pt idx="38">
                  <c:v>0.17764149344852501</c:v>
                </c:pt>
                <c:pt idx="39">
                  <c:v>0.17777979840455499</c:v>
                </c:pt>
                <c:pt idx="40">
                  <c:v>0.178320251995777</c:v>
                </c:pt>
              </c:numCache>
            </c:numRef>
          </c:val>
          <c:smooth val="0"/>
        </c:ser>
        <c:ser>
          <c:idx val="0"/>
          <c:order val="12"/>
          <c:tx>
            <c:strRef>
              <c:f>Sheet1!$B$1</c:f>
              <c:strCache>
                <c:ptCount val="1"/>
                <c:pt idx="0">
                  <c:v>Reference case</c:v>
                </c:pt>
              </c:strCache>
            </c:strRef>
          </c:tx>
          <c:spPr>
            <a:ln w="22225">
              <a:solidFill>
                <a:srgbClr val="000000"/>
              </a:solidFill>
              <a:prstDash val="solid"/>
            </a:ln>
          </c:spPr>
          <c:marker>
            <c:symbol val="none"/>
          </c:marker>
          <c:cat>
            <c:strRef>
              <c:f>Sheet1!$A$2:$A$42</c:f>
              <c:strCach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strCache>
            </c:strRef>
          </c:cat>
          <c:val>
            <c:numRef>
              <c:f>Sheet1!$B$2:$B$42</c:f>
              <c:numCache>
                <c:formatCode>General</c:formatCode>
                <c:ptCount val="41"/>
                <c:pt idx="0" formatCode="0.00E+00">
                  <c:v>5.2421863969161599E-5</c:v>
                </c:pt>
                <c:pt idx="1">
                  <c:v>1.4050606351123701E-3</c:v>
                </c:pt>
                <c:pt idx="2">
                  <c:v>4.6541282276740502E-3</c:v>
                </c:pt>
                <c:pt idx="3">
                  <c:v>6.5429328894633003E-3</c:v>
                </c:pt>
                <c:pt idx="4">
                  <c:v>6.4773299364978996E-3</c:v>
                </c:pt>
                <c:pt idx="5">
                  <c:v>7.0861548572917297E-3</c:v>
                </c:pt>
                <c:pt idx="6">
                  <c:v>7.8678182617984305E-3</c:v>
                </c:pt>
                <c:pt idx="7">
                  <c:v>1.3086526338627801E-2</c:v>
                </c:pt>
                <c:pt idx="8">
                  <c:v>2.1791224818851901E-2</c:v>
                </c:pt>
                <c:pt idx="9">
                  <c:v>1.7046182255538899E-2</c:v>
                </c:pt>
                <c:pt idx="10">
                  <c:v>2.2418615256645801E-2</c:v>
                </c:pt>
                <c:pt idx="11">
                  <c:v>4.4591954636305303E-2</c:v>
                </c:pt>
                <c:pt idx="12">
                  <c:v>6.4399015278767097E-2</c:v>
                </c:pt>
                <c:pt idx="13">
                  <c:v>6.8524563122332294E-2</c:v>
                </c:pt>
                <c:pt idx="14">
                  <c:v>7.6266220528417999E-2</c:v>
                </c:pt>
                <c:pt idx="15">
                  <c:v>8.8653462920008697E-2</c:v>
                </c:pt>
                <c:pt idx="16">
                  <c:v>0.101259392381906</c:v>
                </c:pt>
                <c:pt idx="17">
                  <c:v>0.113774550111173</c:v>
                </c:pt>
                <c:pt idx="18">
                  <c:v>0.12743996601473501</c:v>
                </c:pt>
                <c:pt idx="19">
                  <c:v>0.140552918934048</c:v>
                </c:pt>
                <c:pt idx="20">
                  <c:v>0.15083668784113699</c:v>
                </c:pt>
                <c:pt idx="21">
                  <c:v>0.15594124604764101</c:v>
                </c:pt>
                <c:pt idx="22">
                  <c:v>0.16241810351490801</c:v>
                </c:pt>
                <c:pt idx="23">
                  <c:v>0.16670709815620699</c:v>
                </c:pt>
                <c:pt idx="24">
                  <c:v>0.17054522756682799</c:v>
                </c:pt>
                <c:pt idx="25">
                  <c:v>0.174044171781122</c:v>
                </c:pt>
                <c:pt idx="26">
                  <c:v>0.17662973584524</c:v>
                </c:pt>
                <c:pt idx="27">
                  <c:v>0.177447847792679</c:v>
                </c:pt>
                <c:pt idx="28">
                  <c:v>0.17795136519517199</c:v>
                </c:pt>
                <c:pt idx="29">
                  <c:v>0.17847715788447099</c:v>
                </c:pt>
                <c:pt idx="30">
                  <c:v>0.17736035635385</c:v>
                </c:pt>
                <c:pt idx="31">
                  <c:v>0.17808074367596499</c:v>
                </c:pt>
                <c:pt idx="32">
                  <c:v>0.17916252456795101</c:v>
                </c:pt>
                <c:pt idx="33">
                  <c:v>0.17937420689741701</c:v>
                </c:pt>
                <c:pt idx="34">
                  <c:v>0.179806376775175</c:v>
                </c:pt>
                <c:pt idx="35">
                  <c:v>0.179836594991406</c:v>
                </c:pt>
                <c:pt idx="36">
                  <c:v>0.18518641386312901</c:v>
                </c:pt>
                <c:pt idx="37">
                  <c:v>0.18479882697323399</c:v>
                </c:pt>
                <c:pt idx="38">
                  <c:v>0.18531600051962899</c:v>
                </c:pt>
                <c:pt idx="39">
                  <c:v>0.18636612328949301</c:v>
                </c:pt>
                <c:pt idx="40">
                  <c:v>0.18719266973151999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278561024"/>
        <c:axId val="-1278558304"/>
      </c:lineChart>
      <c:catAx>
        <c:axId val="-1278561024"/>
        <c:scaling>
          <c:orientation val="minMax"/>
          <c:max val="41"/>
        </c:scaling>
        <c:delete val="0"/>
        <c:axPos val="b"/>
        <c:numFmt formatCode="0" sourceLinked="0"/>
        <c:majorTickMark val="out"/>
        <c:minorTickMark val="none"/>
        <c:tickLblPos val="nextTo"/>
        <c:spPr>
          <a:ln w="12700">
            <a:solidFill>
              <a:srgbClr val="000000"/>
            </a:solidFill>
          </a:ln>
        </c:spPr>
        <c:txPr>
          <a:bodyPr/>
          <a:lstStyle/>
          <a:p>
            <a:pPr>
              <a:defRPr sz="1200" baseline="0"/>
            </a:pPr>
            <a:endParaRPr lang="en-US"/>
          </a:p>
        </c:txPr>
        <c:crossAx val="-1278558304"/>
        <c:crosses val="autoZero"/>
        <c:auto val="1"/>
        <c:lblAlgn val="ctr"/>
        <c:lblOffset val="100"/>
        <c:tickLblSkip val="10"/>
        <c:tickMarkSkip val="10"/>
        <c:noMultiLvlLbl val="1"/>
      </c:catAx>
      <c:valAx>
        <c:axId val="-1278558304"/>
        <c:scaling>
          <c:orientation val="minMax"/>
          <c:max val="0.4"/>
          <c:min val="0"/>
        </c:scaling>
        <c:delete val="0"/>
        <c:axPos val="l"/>
        <c:majorGridlines>
          <c:spPr>
            <a:ln>
              <a:solidFill>
                <a:srgbClr val="FFFFFF">
                  <a:lumMod val="85000"/>
                </a:srgbClr>
              </a:solidFill>
            </a:ln>
          </c:spPr>
        </c:majorGridlines>
        <c:numFmt formatCode="0%" sourceLinked="0"/>
        <c:majorTickMark val="none"/>
        <c:minorTickMark val="none"/>
        <c:tickLblPos val="low"/>
        <c:spPr>
          <a:ln w="22225">
            <a:solidFill>
              <a:srgbClr val="FFFFFF">
                <a:lumMod val="65000"/>
              </a:srgbClr>
            </a:solidFill>
            <a:prstDash val="lgDash"/>
          </a:ln>
        </c:spPr>
        <c:txPr>
          <a:bodyPr/>
          <a:lstStyle/>
          <a:p>
            <a:pPr>
              <a:defRPr sz="1200" baseline="0"/>
            </a:pPr>
            <a:endParaRPr lang="en-US"/>
          </a:p>
        </c:txPr>
        <c:crossAx val="-1278561024"/>
        <c:crossesAt val="13"/>
        <c:crossBetween val="between"/>
        <c:majorUnit val="0.1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900"/>
      </a:pPr>
      <a:endParaRPr lang="en-US"/>
    </a:p>
  </c:txPr>
  <c:externalData r:id="rId2">
    <c:autoUpdate val="0"/>
  </c:externalData>
  <c:userShapes r:id="rId3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1313745505739984E-2"/>
          <c:y val="0.17175470253718286"/>
          <c:w val="0.71115266841644798"/>
          <c:h val="0.75111083770778653"/>
        </c:manualLayout>
      </c:layout>
      <c:areaChart>
        <c:grouping val="stacked"/>
        <c:varyColors val="0"/>
        <c:ser>
          <c:idx val="13"/>
          <c:order val="13"/>
          <c:tx>
            <c:strRef>
              <c:f>Sheet1!$O$1</c:f>
              <c:strCache>
                <c:ptCount val="1"/>
                <c:pt idx="0">
                  <c:v>Minimum</c:v>
                </c:pt>
              </c:strCache>
            </c:strRef>
          </c:tx>
          <c:spPr>
            <a:noFill/>
          </c:spPr>
          <c:cat>
            <c:strRef>
              <c:f>Sheet1!$A$2:$A$42</c:f>
              <c:strCach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strCache>
            </c:strRef>
          </c:cat>
          <c:val>
            <c:numRef>
              <c:f>Sheet1!$O$2:$O$42</c:f>
              <c:numCache>
                <c:formatCode>General</c:formatCode>
                <c:ptCount val="41"/>
                <c:pt idx="0">
                  <c:v>20.455636999999999</c:v>
                </c:pt>
                <c:pt idx="1">
                  <c:v>20.837827999999998</c:v>
                </c:pt>
                <c:pt idx="2">
                  <c:v>21.304731</c:v>
                </c:pt>
                <c:pt idx="3">
                  <c:v>21.622558999999999</c:v>
                </c:pt>
                <c:pt idx="4">
                  <c:v>21.820302999999999</c:v>
                </c:pt>
                <c:pt idx="5">
                  <c:v>22.161297000000001</c:v>
                </c:pt>
                <c:pt idx="6">
                  <c:v>22.471188000000001</c:v>
                </c:pt>
                <c:pt idx="7">
                  <c:v>22.777483</c:v>
                </c:pt>
                <c:pt idx="8">
                  <c:v>23.094463000000001</c:v>
                </c:pt>
                <c:pt idx="9">
                  <c:v>23.379014999999999</c:v>
                </c:pt>
                <c:pt idx="10">
                  <c:v>23.726897999999998</c:v>
                </c:pt>
                <c:pt idx="11">
                  <c:v>24.014548999999999</c:v>
                </c:pt>
                <c:pt idx="12">
                  <c:v>24.411836999999998</c:v>
                </c:pt>
                <c:pt idx="13">
                  <c:v>24.807894000000001</c:v>
                </c:pt>
                <c:pt idx="14">
                  <c:v>25.231541</c:v>
                </c:pt>
                <c:pt idx="15">
                  <c:v>25.693977</c:v>
                </c:pt>
                <c:pt idx="16">
                  <c:v>26.173158999999998</c:v>
                </c:pt>
                <c:pt idx="17">
                  <c:v>26.666312999999999</c:v>
                </c:pt>
                <c:pt idx="18">
                  <c:v>27.166889000000001</c:v>
                </c:pt>
                <c:pt idx="19">
                  <c:v>27.675353999999999</c:v>
                </c:pt>
                <c:pt idx="20">
                  <c:v>28.176428000000001</c:v>
                </c:pt>
                <c:pt idx="21">
                  <c:v>28.644831</c:v>
                </c:pt>
                <c:pt idx="22">
                  <c:v>29.097473000000001</c:v>
                </c:pt>
                <c:pt idx="23">
                  <c:v>29.506252</c:v>
                </c:pt>
                <c:pt idx="24">
                  <c:v>29.901593999999999</c:v>
                </c:pt>
                <c:pt idx="25">
                  <c:v>30.291457999999999</c:v>
                </c:pt>
                <c:pt idx="26">
                  <c:v>30.664719000000002</c:v>
                </c:pt>
                <c:pt idx="27">
                  <c:v>31.013394999999999</c:v>
                </c:pt>
                <c:pt idx="28">
                  <c:v>31.344738</c:v>
                </c:pt>
                <c:pt idx="29">
                  <c:v>31.664190000000001</c:v>
                </c:pt>
                <c:pt idx="30">
                  <c:v>31.955658</c:v>
                </c:pt>
                <c:pt idx="31">
                  <c:v>32.226311000000003</c:v>
                </c:pt>
                <c:pt idx="32">
                  <c:v>32.475490999999998</c:v>
                </c:pt>
                <c:pt idx="33">
                  <c:v>32.687396999999997</c:v>
                </c:pt>
                <c:pt idx="34">
                  <c:v>32.867420000000003</c:v>
                </c:pt>
                <c:pt idx="35">
                  <c:v>33.020718000000002</c:v>
                </c:pt>
                <c:pt idx="36">
                  <c:v>33.147480000000002</c:v>
                </c:pt>
                <c:pt idx="37">
                  <c:v>33.252547999999997</c:v>
                </c:pt>
                <c:pt idx="38">
                  <c:v>33.346114999999998</c:v>
                </c:pt>
                <c:pt idx="39">
                  <c:v>33.422511999999998</c:v>
                </c:pt>
                <c:pt idx="40">
                  <c:v>33.477626999999998</c:v>
                </c:pt>
              </c:numCache>
            </c:numRef>
          </c:val>
        </c:ser>
        <c:ser>
          <c:idx val="14"/>
          <c:order val="14"/>
          <c:tx>
            <c:strRef>
              <c:f>Sheet1!$P$1</c:f>
              <c:strCache>
                <c:ptCount val="1"/>
                <c:pt idx="0">
                  <c:v>Difference</c:v>
                </c:pt>
              </c:strCache>
            </c:strRef>
          </c:tx>
          <c:spPr>
            <a:solidFill>
              <a:srgbClr val="D9D9D9"/>
            </a:solidFill>
          </c:spPr>
          <c:cat>
            <c:strRef>
              <c:f>Sheet1!$A$2:$A$42</c:f>
              <c:strCach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strCache>
            </c:strRef>
          </c:cat>
          <c:val>
            <c:numRef>
              <c:f>Sheet1!$P$2:$P$42</c:f>
              <c:numCache>
                <c:formatCode>General</c:formatCode>
                <c:ptCount val="4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3.8870000000024163E-3</c:v>
                </c:pt>
                <c:pt idx="12">
                  <c:v>9.2480000000030316E-3</c:v>
                </c:pt>
                <c:pt idx="13">
                  <c:v>7.1992999999999086E-2</c:v>
                </c:pt>
                <c:pt idx="14">
                  <c:v>0.14166799999999924</c:v>
                </c:pt>
                <c:pt idx="15">
                  <c:v>0.25844800000000134</c:v>
                </c:pt>
                <c:pt idx="16">
                  <c:v>0.40770300000000148</c:v>
                </c:pt>
                <c:pt idx="17">
                  <c:v>0.58156400000000019</c:v>
                </c:pt>
                <c:pt idx="18">
                  <c:v>0.8059599999999989</c:v>
                </c:pt>
                <c:pt idx="19">
                  <c:v>1.0686660000000003</c:v>
                </c:pt>
                <c:pt idx="20">
                  <c:v>1.3756079999999997</c:v>
                </c:pt>
                <c:pt idx="21">
                  <c:v>1.6907080000000008</c:v>
                </c:pt>
                <c:pt idx="22">
                  <c:v>2.0261379999999996</c:v>
                </c:pt>
                <c:pt idx="23">
                  <c:v>2.3769570000000009</c:v>
                </c:pt>
                <c:pt idx="24">
                  <c:v>2.7498419999999975</c:v>
                </c:pt>
                <c:pt idx="25">
                  <c:v>3.1353569999999991</c:v>
                </c:pt>
                <c:pt idx="26">
                  <c:v>3.5282400000000003</c:v>
                </c:pt>
                <c:pt idx="27">
                  <c:v>3.9252800000000043</c:v>
                </c:pt>
                <c:pt idx="28">
                  <c:v>4.315609000000002</c:v>
                </c:pt>
                <c:pt idx="29">
                  <c:v>4.6995679999999957</c:v>
                </c:pt>
                <c:pt idx="30">
                  <c:v>5.0667720000000003</c:v>
                </c:pt>
                <c:pt idx="31">
                  <c:v>5.4253420000000006</c:v>
                </c:pt>
                <c:pt idx="32">
                  <c:v>5.7561299999999989</c:v>
                </c:pt>
                <c:pt idx="33">
                  <c:v>6.0562930000000037</c:v>
                </c:pt>
                <c:pt idx="34">
                  <c:v>6.3071179999999956</c:v>
                </c:pt>
                <c:pt idx="35">
                  <c:v>6.5287509999999997</c:v>
                </c:pt>
                <c:pt idx="36">
                  <c:v>6.7172319999999957</c:v>
                </c:pt>
                <c:pt idx="37">
                  <c:v>6.861729000000004</c:v>
                </c:pt>
                <c:pt idx="38">
                  <c:v>6.9736210000000014</c:v>
                </c:pt>
                <c:pt idx="39">
                  <c:v>7.0638160000000028</c:v>
                </c:pt>
                <c:pt idx="40">
                  <c:v>7.1380000000000052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278547424"/>
        <c:axId val="-1278557760"/>
      </c:areaChart>
      <c:lineChart>
        <c:grouping val="standar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High macro</c:v>
                </c:pt>
              </c:strCache>
            </c:strRef>
          </c:tx>
          <c:spPr>
            <a:ln w="22225">
              <a:noFill/>
            </a:ln>
          </c:spPr>
          <c:marker>
            <c:symbol val="none"/>
          </c:marker>
          <c:cat>
            <c:strRef>
              <c:f>Sheet1!$A$2:$A$42</c:f>
              <c:strCach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strCache>
            </c:strRef>
          </c:cat>
          <c:val>
            <c:numRef>
              <c:f>Sheet1!$C$2:$C$42</c:f>
              <c:numCache>
                <c:formatCode>General</c:formatCode>
                <c:ptCount val="41"/>
                <c:pt idx="0">
                  <c:v>20.455636999999999</c:v>
                </c:pt>
                <c:pt idx="1">
                  <c:v>20.837827999999998</c:v>
                </c:pt>
                <c:pt idx="2">
                  <c:v>21.304731</c:v>
                </c:pt>
                <c:pt idx="3">
                  <c:v>21.622558999999999</c:v>
                </c:pt>
                <c:pt idx="4">
                  <c:v>21.820302999999999</c:v>
                </c:pt>
                <c:pt idx="5">
                  <c:v>22.161297000000001</c:v>
                </c:pt>
                <c:pt idx="6">
                  <c:v>22.471188000000001</c:v>
                </c:pt>
                <c:pt idx="7">
                  <c:v>22.777483</c:v>
                </c:pt>
                <c:pt idx="8">
                  <c:v>23.094463000000001</c:v>
                </c:pt>
                <c:pt idx="9">
                  <c:v>23.379014999999999</c:v>
                </c:pt>
                <c:pt idx="10">
                  <c:v>23.726897999999998</c:v>
                </c:pt>
                <c:pt idx="11">
                  <c:v>24.017319000000001</c:v>
                </c:pt>
                <c:pt idx="12">
                  <c:v>24.414626999999999</c:v>
                </c:pt>
                <c:pt idx="13">
                  <c:v>24.865288</c:v>
                </c:pt>
                <c:pt idx="14">
                  <c:v>25.340585999999998</c:v>
                </c:pt>
                <c:pt idx="15">
                  <c:v>25.856838</c:v>
                </c:pt>
                <c:pt idx="16">
                  <c:v>26.397763999999999</c:v>
                </c:pt>
                <c:pt idx="17">
                  <c:v>26.954011999999999</c:v>
                </c:pt>
                <c:pt idx="18">
                  <c:v>27.551148999999999</c:v>
                </c:pt>
                <c:pt idx="19">
                  <c:v>28.15803</c:v>
                </c:pt>
                <c:pt idx="20">
                  <c:v>28.767838000000001</c:v>
                </c:pt>
                <c:pt idx="21">
                  <c:v>29.344944000000002</c:v>
                </c:pt>
                <c:pt idx="22">
                  <c:v>29.913692000000001</c:v>
                </c:pt>
                <c:pt idx="23">
                  <c:v>30.442795</c:v>
                </c:pt>
                <c:pt idx="24">
                  <c:v>30.9664</c:v>
                </c:pt>
                <c:pt idx="25">
                  <c:v>31.486265</c:v>
                </c:pt>
                <c:pt idx="26">
                  <c:v>31.990801000000001</c:v>
                </c:pt>
                <c:pt idx="27">
                  <c:v>32.477463</c:v>
                </c:pt>
                <c:pt idx="28">
                  <c:v>32.947510000000001</c:v>
                </c:pt>
                <c:pt idx="29">
                  <c:v>33.409184000000003</c:v>
                </c:pt>
                <c:pt idx="30">
                  <c:v>33.846966000000002</c:v>
                </c:pt>
                <c:pt idx="31">
                  <c:v>34.268371999999999</c:v>
                </c:pt>
                <c:pt idx="32">
                  <c:v>34.665157000000001</c:v>
                </c:pt>
                <c:pt idx="33">
                  <c:v>35.018452000000003</c:v>
                </c:pt>
                <c:pt idx="34">
                  <c:v>35.325912000000002</c:v>
                </c:pt>
                <c:pt idx="35">
                  <c:v>35.598559999999999</c:v>
                </c:pt>
                <c:pt idx="36">
                  <c:v>35.835827000000002</c:v>
                </c:pt>
                <c:pt idx="37">
                  <c:v>36.043877000000002</c:v>
                </c:pt>
                <c:pt idx="38">
                  <c:v>36.218646999999997</c:v>
                </c:pt>
                <c:pt idx="39">
                  <c:v>36.362419000000003</c:v>
                </c:pt>
                <c:pt idx="40">
                  <c:v>36.476467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Low macro</c:v>
                </c:pt>
              </c:strCache>
            </c:strRef>
          </c:tx>
          <c:spPr>
            <a:ln w="22225">
              <a:noFill/>
            </a:ln>
          </c:spPr>
          <c:marker>
            <c:symbol val="none"/>
          </c:marker>
          <c:cat>
            <c:strRef>
              <c:f>Sheet1!$A$2:$A$42</c:f>
              <c:strCach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strCache>
            </c:strRef>
          </c:cat>
          <c:val>
            <c:numRef>
              <c:f>Sheet1!$D$2:$D$42</c:f>
              <c:numCache>
                <c:formatCode>General</c:formatCode>
                <c:ptCount val="41"/>
                <c:pt idx="0">
                  <c:v>20.455636999999999</c:v>
                </c:pt>
                <c:pt idx="1">
                  <c:v>20.837827999999998</c:v>
                </c:pt>
                <c:pt idx="2">
                  <c:v>21.304731</c:v>
                </c:pt>
                <c:pt idx="3">
                  <c:v>21.622558999999999</c:v>
                </c:pt>
                <c:pt idx="4">
                  <c:v>21.820302999999999</c:v>
                </c:pt>
                <c:pt idx="5">
                  <c:v>22.161297000000001</c:v>
                </c:pt>
                <c:pt idx="6">
                  <c:v>22.471188000000001</c:v>
                </c:pt>
                <c:pt idx="7">
                  <c:v>22.777483</c:v>
                </c:pt>
                <c:pt idx="8">
                  <c:v>23.094463000000001</c:v>
                </c:pt>
                <c:pt idx="9">
                  <c:v>23.379014999999999</c:v>
                </c:pt>
                <c:pt idx="10">
                  <c:v>23.726897999999998</c:v>
                </c:pt>
                <c:pt idx="11">
                  <c:v>24.017486999999999</c:v>
                </c:pt>
                <c:pt idx="12">
                  <c:v>24.411963</c:v>
                </c:pt>
                <c:pt idx="13">
                  <c:v>24.808188999999999</c:v>
                </c:pt>
                <c:pt idx="14">
                  <c:v>25.232005999999998</c:v>
                </c:pt>
                <c:pt idx="15">
                  <c:v>25.694738000000001</c:v>
                </c:pt>
                <c:pt idx="16">
                  <c:v>26.182531000000001</c:v>
                </c:pt>
                <c:pt idx="17">
                  <c:v>26.688777999999999</c:v>
                </c:pt>
                <c:pt idx="18">
                  <c:v>27.235766999999999</c:v>
                </c:pt>
                <c:pt idx="19">
                  <c:v>27.798456000000002</c:v>
                </c:pt>
                <c:pt idx="20">
                  <c:v>28.368389000000001</c:v>
                </c:pt>
                <c:pt idx="21">
                  <c:v>28.915699</c:v>
                </c:pt>
                <c:pt idx="22">
                  <c:v>29.464628000000001</c:v>
                </c:pt>
                <c:pt idx="23">
                  <c:v>29.980328</c:v>
                </c:pt>
                <c:pt idx="24">
                  <c:v>30.492851000000002</c:v>
                </c:pt>
                <c:pt idx="25">
                  <c:v>31.004170999999999</c:v>
                </c:pt>
                <c:pt idx="26">
                  <c:v>31.505155999999999</c:v>
                </c:pt>
                <c:pt idx="27">
                  <c:v>31.986162</c:v>
                </c:pt>
                <c:pt idx="28">
                  <c:v>32.452582999999997</c:v>
                </c:pt>
                <c:pt idx="29">
                  <c:v>32.912975000000003</c:v>
                </c:pt>
                <c:pt idx="30">
                  <c:v>33.344104999999999</c:v>
                </c:pt>
                <c:pt idx="31">
                  <c:v>33.758460999999997</c:v>
                </c:pt>
                <c:pt idx="32">
                  <c:v>34.144928</c:v>
                </c:pt>
                <c:pt idx="33">
                  <c:v>34.485466000000002</c:v>
                </c:pt>
                <c:pt idx="34">
                  <c:v>34.772765999999997</c:v>
                </c:pt>
                <c:pt idx="35">
                  <c:v>35.024323000000003</c:v>
                </c:pt>
                <c:pt idx="36">
                  <c:v>35.237102999999998</c:v>
                </c:pt>
                <c:pt idx="37">
                  <c:v>35.410178999999999</c:v>
                </c:pt>
                <c:pt idx="38">
                  <c:v>35.557011000000003</c:v>
                </c:pt>
                <c:pt idx="39">
                  <c:v>35.676552000000001</c:v>
                </c:pt>
                <c:pt idx="40">
                  <c:v>35.770870000000002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Sheet1!$E$1</c:f>
              <c:strCache>
                <c:ptCount val="1"/>
                <c:pt idx="0">
                  <c:v>High price</c:v>
                </c:pt>
              </c:strCache>
            </c:strRef>
          </c:tx>
          <c:spPr>
            <a:ln w="22225">
              <a:solidFill>
                <a:srgbClr val="7F7F7F"/>
              </a:solidFill>
            </a:ln>
          </c:spPr>
          <c:marker>
            <c:symbol val="none"/>
          </c:marker>
          <c:cat>
            <c:strRef>
              <c:f>Sheet1!$A$2:$A$42</c:f>
              <c:strCach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strCache>
            </c:strRef>
          </c:cat>
          <c:val>
            <c:numRef>
              <c:f>Sheet1!$E$2:$E$42</c:f>
              <c:numCache>
                <c:formatCode>General</c:formatCode>
                <c:ptCount val="41"/>
                <c:pt idx="0">
                  <c:v>20.455636999999999</c:v>
                </c:pt>
                <c:pt idx="1">
                  <c:v>20.837827999999998</c:v>
                </c:pt>
                <c:pt idx="2">
                  <c:v>21.304731</c:v>
                </c:pt>
                <c:pt idx="3">
                  <c:v>21.622558999999999</c:v>
                </c:pt>
                <c:pt idx="4">
                  <c:v>21.820302999999999</c:v>
                </c:pt>
                <c:pt idx="5">
                  <c:v>22.161297000000001</c:v>
                </c:pt>
                <c:pt idx="6">
                  <c:v>22.471188000000001</c:v>
                </c:pt>
                <c:pt idx="7">
                  <c:v>22.777483</c:v>
                </c:pt>
                <c:pt idx="8">
                  <c:v>23.094463000000001</c:v>
                </c:pt>
                <c:pt idx="9">
                  <c:v>23.379014999999999</c:v>
                </c:pt>
                <c:pt idx="10">
                  <c:v>23.726897999999998</c:v>
                </c:pt>
                <c:pt idx="11">
                  <c:v>24.018436000000001</c:v>
                </c:pt>
                <c:pt idx="12">
                  <c:v>24.421085000000001</c:v>
                </c:pt>
                <c:pt idx="13">
                  <c:v>24.879887</c:v>
                </c:pt>
                <c:pt idx="14">
                  <c:v>25.373208999999999</c:v>
                </c:pt>
                <c:pt idx="15">
                  <c:v>25.952425000000002</c:v>
                </c:pt>
                <c:pt idx="16">
                  <c:v>26.580862</c:v>
                </c:pt>
                <c:pt idx="17">
                  <c:v>27.247876999999999</c:v>
                </c:pt>
                <c:pt idx="18">
                  <c:v>27.972849</c:v>
                </c:pt>
                <c:pt idx="19">
                  <c:v>28.744019999999999</c:v>
                </c:pt>
                <c:pt idx="20">
                  <c:v>29.552036000000001</c:v>
                </c:pt>
                <c:pt idx="21">
                  <c:v>30.335539000000001</c:v>
                </c:pt>
                <c:pt idx="22">
                  <c:v>31.123611</c:v>
                </c:pt>
                <c:pt idx="23">
                  <c:v>31.883209000000001</c:v>
                </c:pt>
                <c:pt idx="24">
                  <c:v>32.651435999999997</c:v>
                </c:pt>
                <c:pt idx="25">
                  <c:v>33.426814999999998</c:v>
                </c:pt>
                <c:pt idx="26">
                  <c:v>34.192959000000002</c:v>
                </c:pt>
                <c:pt idx="27">
                  <c:v>34.938675000000003</c:v>
                </c:pt>
                <c:pt idx="28">
                  <c:v>35.660347000000002</c:v>
                </c:pt>
                <c:pt idx="29">
                  <c:v>36.363757999999997</c:v>
                </c:pt>
                <c:pt idx="30">
                  <c:v>37.02243</c:v>
                </c:pt>
                <c:pt idx="31">
                  <c:v>37.651653000000003</c:v>
                </c:pt>
                <c:pt idx="32">
                  <c:v>38.231620999999997</c:v>
                </c:pt>
                <c:pt idx="33">
                  <c:v>38.743690000000001</c:v>
                </c:pt>
                <c:pt idx="34">
                  <c:v>39.174537999999998</c:v>
                </c:pt>
                <c:pt idx="35">
                  <c:v>39.549469000000002</c:v>
                </c:pt>
                <c:pt idx="36">
                  <c:v>39.864711999999997</c:v>
                </c:pt>
                <c:pt idx="37">
                  <c:v>40.114277000000001</c:v>
                </c:pt>
                <c:pt idx="38">
                  <c:v>40.319735999999999</c:v>
                </c:pt>
                <c:pt idx="39">
                  <c:v>40.486328</c:v>
                </c:pt>
                <c:pt idx="40">
                  <c:v>40.615627000000003</c:v>
                </c:pt>
              </c:numCache>
            </c:numRef>
          </c:val>
          <c:smooth val="0"/>
        </c:ser>
        <c:ser>
          <c:idx val="4"/>
          <c:order val="3"/>
          <c:tx>
            <c:strRef>
              <c:f>Sheet1!$F$1</c:f>
              <c:strCache>
                <c:ptCount val="1"/>
                <c:pt idx="0">
                  <c:v>Low price</c:v>
                </c:pt>
              </c:strCache>
            </c:strRef>
          </c:tx>
          <c:spPr>
            <a:ln w="22225">
              <a:solidFill>
                <a:srgbClr val="7F7F7F"/>
              </a:solidFill>
            </a:ln>
          </c:spPr>
          <c:marker>
            <c:symbol val="none"/>
          </c:marker>
          <c:cat>
            <c:strRef>
              <c:f>Sheet1!$A$2:$A$42</c:f>
              <c:strCach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strCache>
            </c:strRef>
          </c:cat>
          <c:val>
            <c:numRef>
              <c:f>Sheet1!$F$2:$F$42</c:f>
              <c:numCache>
                <c:formatCode>General</c:formatCode>
                <c:ptCount val="41"/>
                <c:pt idx="0">
                  <c:v>20.455636999999999</c:v>
                </c:pt>
                <c:pt idx="1">
                  <c:v>20.837827999999998</c:v>
                </c:pt>
                <c:pt idx="2">
                  <c:v>21.304731</c:v>
                </c:pt>
                <c:pt idx="3">
                  <c:v>21.622558999999999</c:v>
                </c:pt>
                <c:pt idx="4">
                  <c:v>21.820302999999999</c:v>
                </c:pt>
                <c:pt idx="5">
                  <c:v>22.161297000000001</c:v>
                </c:pt>
                <c:pt idx="6">
                  <c:v>22.471188000000001</c:v>
                </c:pt>
                <c:pt idx="7">
                  <c:v>22.777483</c:v>
                </c:pt>
                <c:pt idx="8">
                  <c:v>23.094463000000001</c:v>
                </c:pt>
                <c:pt idx="9">
                  <c:v>23.379014999999999</c:v>
                </c:pt>
                <c:pt idx="10">
                  <c:v>23.726897999999998</c:v>
                </c:pt>
                <c:pt idx="11">
                  <c:v>24.014548999999999</c:v>
                </c:pt>
                <c:pt idx="12">
                  <c:v>24.411919000000001</c:v>
                </c:pt>
                <c:pt idx="13">
                  <c:v>24.814238</c:v>
                </c:pt>
                <c:pt idx="14">
                  <c:v>25.234221000000002</c:v>
                </c:pt>
                <c:pt idx="15">
                  <c:v>25.693977</c:v>
                </c:pt>
                <c:pt idx="16">
                  <c:v>26.173158999999998</c:v>
                </c:pt>
                <c:pt idx="17">
                  <c:v>26.666312999999999</c:v>
                </c:pt>
                <c:pt idx="18">
                  <c:v>27.166889000000001</c:v>
                </c:pt>
                <c:pt idx="19">
                  <c:v>27.675353999999999</c:v>
                </c:pt>
                <c:pt idx="20">
                  <c:v>28.176428000000001</c:v>
                </c:pt>
                <c:pt idx="21">
                  <c:v>28.644831</c:v>
                </c:pt>
                <c:pt idx="22">
                  <c:v>29.097473000000001</c:v>
                </c:pt>
                <c:pt idx="23">
                  <c:v>29.506252</c:v>
                </c:pt>
                <c:pt idx="24">
                  <c:v>29.901593999999999</c:v>
                </c:pt>
                <c:pt idx="25">
                  <c:v>30.291457999999999</c:v>
                </c:pt>
                <c:pt idx="26">
                  <c:v>30.664719000000002</c:v>
                </c:pt>
                <c:pt idx="27">
                  <c:v>31.013394999999999</c:v>
                </c:pt>
                <c:pt idx="28">
                  <c:v>31.344738</c:v>
                </c:pt>
                <c:pt idx="29">
                  <c:v>31.664190000000001</c:v>
                </c:pt>
                <c:pt idx="30">
                  <c:v>31.955658</c:v>
                </c:pt>
                <c:pt idx="31">
                  <c:v>32.226311000000003</c:v>
                </c:pt>
                <c:pt idx="32">
                  <c:v>32.475490999999998</c:v>
                </c:pt>
                <c:pt idx="33">
                  <c:v>32.687396999999997</c:v>
                </c:pt>
                <c:pt idx="34">
                  <c:v>32.867420000000003</c:v>
                </c:pt>
                <c:pt idx="35">
                  <c:v>33.020718000000002</c:v>
                </c:pt>
                <c:pt idx="36">
                  <c:v>33.147480000000002</c:v>
                </c:pt>
                <c:pt idx="37">
                  <c:v>33.252547999999997</c:v>
                </c:pt>
                <c:pt idx="38">
                  <c:v>33.346114999999998</c:v>
                </c:pt>
                <c:pt idx="39">
                  <c:v>33.422511999999998</c:v>
                </c:pt>
                <c:pt idx="40">
                  <c:v>33.477626999999998</c:v>
                </c:pt>
              </c:numCache>
            </c:numRef>
          </c:val>
          <c:smooth val="0"/>
        </c:ser>
        <c:ser>
          <c:idx val="5"/>
          <c:order val="4"/>
          <c:tx>
            <c:strRef>
              <c:f>Sheet1!$G$1</c:f>
              <c:strCache>
                <c:ptCount val="1"/>
                <c:pt idx="0">
                  <c:v>High oil and gas supply</c:v>
                </c:pt>
              </c:strCache>
            </c:strRef>
          </c:tx>
          <c:spPr>
            <a:ln w="22225">
              <a:noFill/>
            </a:ln>
          </c:spPr>
          <c:marker>
            <c:symbol val="none"/>
          </c:marker>
          <c:cat>
            <c:strRef>
              <c:f>Sheet1!$A$2:$A$42</c:f>
              <c:strCach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strCache>
            </c:strRef>
          </c:cat>
          <c:val>
            <c:numRef>
              <c:f>Sheet1!$G$2:$G$42</c:f>
              <c:numCache>
                <c:formatCode>General</c:formatCode>
                <c:ptCount val="41"/>
                <c:pt idx="0">
                  <c:v>20.455636999999999</c:v>
                </c:pt>
                <c:pt idx="1">
                  <c:v>20.837827999999998</c:v>
                </c:pt>
                <c:pt idx="2">
                  <c:v>21.304731</c:v>
                </c:pt>
                <c:pt idx="3">
                  <c:v>21.622558999999999</c:v>
                </c:pt>
                <c:pt idx="4">
                  <c:v>21.820302999999999</c:v>
                </c:pt>
                <c:pt idx="5">
                  <c:v>22.161297000000001</c:v>
                </c:pt>
                <c:pt idx="6">
                  <c:v>22.471188000000001</c:v>
                </c:pt>
                <c:pt idx="7">
                  <c:v>22.777483</c:v>
                </c:pt>
                <c:pt idx="8">
                  <c:v>23.094463000000001</c:v>
                </c:pt>
                <c:pt idx="9">
                  <c:v>23.379014999999999</c:v>
                </c:pt>
                <c:pt idx="10">
                  <c:v>23.726897999999998</c:v>
                </c:pt>
                <c:pt idx="11">
                  <c:v>24.01746</c:v>
                </c:pt>
                <c:pt idx="12">
                  <c:v>24.413568000000001</c:v>
                </c:pt>
                <c:pt idx="13">
                  <c:v>24.832144</c:v>
                </c:pt>
                <c:pt idx="14">
                  <c:v>25.280757999999999</c:v>
                </c:pt>
                <c:pt idx="15">
                  <c:v>25.773206999999999</c:v>
                </c:pt>
                <c:pt idx="16">
                  <c:v>26.288070999999999</c:v>
                </c:pt>
                <c:pt idx="17">
                  <c:v>26.819880000000001</c:v>
                </c:pt>
                <c:pt idx="18">
                  <c:v>27.390464999999999</c:v>
                </c:pt>
                <c:pt idx="19">
                  <c:v>27.970036</c:v>
                </c:pt>
                <c:pt idx="20">
                  <c:v>28.552703999999999</c:v>
                </c:pt>
                <c:pt idx="21">
                  <c:v>29.102122999999999</c:v>
                </c:pt>
                <c:pt idx="22">
                  <c:v>29.640405999999999</c:v>
                </c:pt>
                <c:pt idx="23">
                  <c:v>30.137475999999999</c:v>
                </c:pt>
                <c:pt idx="24">
                  <c:v>30.623432000000001</c:v>
                </c:pt>
                <c:pt idx="25">
                  <c:v>31.101164000000001</c:v>
                </c:pt>
                <c:pt idx="26">
                  <c:v>31.562273000000001</c:v>
                </c:pt>
                <c:pt idx="27">
                  <c:v>31.996058999999999</c:v>
                </c:pt>
                <c:pt idx="28">
                  <c:v>32.410980000000002</c:v>
                </c:pt>
                <c:pt idx="29">
                  <c:v>32.811667999999997</c:v>
                </c:pt>
                <c:pt idx="30">
                  <c:v>33.179896999999997</c:v>
                </c:pt>
                <c:pt idx="31">
                  <c:v>33.528182999999999</c:v>
                </c:pt>
                <c:pt idx="32">
                  <c:v>33.852421</c:v>
                </c:pt>
                <c:pt idx="33">
                  <c:v>34.132762999999997</c:v>
                </c:pt>
                <c:pt idx="34">
                  <c:v>34.369999</c:v>
                </c:pt>
                <c:pt idx="35">
                  <c:v>34.575347999999998</c:v>
                </c:pt>
                <c:pt idx="36">
                  <c:v>34.748565999999997</c:v>
                </c:pt>
                <c:pt idx="37">
                  <c:v>34.889781999999997</c:v>
                </c:pt>
                <c:pt idx="38">
                  <c:v>35.008457</c:v>
                </c:pt>
                <c:pt idx="39">
                  <c:v>35.103886000000003</c:v>
                </c:pt>
                <c:pt idx="40">
                  <c:v>35.177878999999997</c:v>
                </c:pt>
              </c:numCache>
            </c:numRef>
          </c:val>
          <c:smooth val="0"/>
        </c:ser>
        <c:ser>
          <c:idx val="6"/>
          <c:order val="5"/>
          <c:tx>
            <c:strRef>
              <c:f>Sheet1!$H$1</c:f>
              <c:strCache>
                <c:ptCount val="1"/>
                <c:pt idx="0">
                  <c:v>Low oil and gas supply</c:v>
                </c:pt>
              </c:strCache>
            </c:strRef>
          </c:tx>
          <c:spPr>
            <a:ln w="22225">
              <a:noFill/>
            </a:ln>
          </c:spPr>
          <c:marker>
            <c:symbol val="none"/>
          </c:marker>
          <c:cat>
            <c:strRef>
              <c:f>Sheet1!$A$2:$A$42</c:f>
              <c:strCach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strCache>
            </c:strRef>
          </c:cat>
          <c:val>
            <c:numRef>
              <c:f>Sheet1!$H$2:$H$42</c:f>
              <c:numCache>
                <c:formatCode>General</c:formatCode>
                <c:ptCount val="41"/>
                <c:pt idx="0">
                  <c:v>20.455636999999999</c:v>
                </c:pt>
                <c:pt idx="1">
                  <c:v>20.837827999999998</c:v>
                </c:pt>
                <c:pt idx="2">
                  <c:v>21.304731</c:v>
                </c:pt>
                <c:pt idx="3">
                  <c:v>21.622558999999999</c:v>
                </c:pt>
                <c:pt idx="4">
                  <c:v>21.820302999999999</c:v>
                </c:pt>
                <c:pt idx="5">
                  <c:v>22.161297000000001</c:v>
                </c:pt>
                <c:pt idx="6">
                  <c:v>22.471188000000001</c:v>
                </c:pt>
                <c:pt idx="7">
                  <c:v>22.777483</c:v>
                </c:pt>
                <c:pt idx="8">
                  <c:v>23.094463000000001</c:v>
                </c:pt>
                <c:pt idx="9">
                  <c:v>23.379014999999999</c:v>
                </c:pt>
                <c:pt idx="10">
                  <c:v>23.726897999999998</c:v>
                </c:pt>
                <c:pt idx="11">
                  <c:v>24.018281999999999</c:v>
                </c:pt>
                <c:pt idx="12">
                  <c:v>24.416806999999999</c:v>
                </c:pt>
                <c:pt idx="13">
                  <c:v>24.828714000000002</c:v>
                </c:pt>
                <c:pt idx="14">
                  <c:v>25.273451000000001</c:v>
                </c:pt>
                <c:pt idx="15">
                  <c:v>25.771698000000001</c:v>
                </c:pt>
                <c:pt idx="16">
                  <c:v>26.29871</c:v>
                </c:pt>
                <c:pt idx="17">
                  <c:v>26.841999000000001</c:v>
                </c:pt>
                <c:pt idx="18">
                  <c:v>27.428470999999998</c:v>
                </c:pt>
                <c:pt idx="19">
                  <c:v>28.033215999999999</c:v>
                </c:pt>
                <c:pt idx="20">
                  <c:v>28.652666</c:v>
                </c:pt>
                <c:pt idx="21">
                  <c:v>29.250824000000001</c:v>
                </c:pt>
                <c:pt idx="22">
                  <c:v>29.847491999999999</c:v>
                </c:pt>
                <c:pt idx="23">
                  <c:v>30.412486999999999</c:v>
                </c:pt>
                <c:pt idx="24">
                  <c:v>30.981674000000002</c:v>
                </c:pt>
                <c:pt idx="25">
                  <c:v>31.554241000000001</c:v>
                </c:pt>
                <c:pt idx="26">
                  <c:v>32.119743</c:v>
                </c:pt>
                <c:pt idx="27">
                  <c:v>32.670673000000001</c:v>
                </c:pt>
                <c:pt idx="28">
                  <c:v>33.207687</c:v>
                </c:pt>
                <c:pt idx="29">
                  <c:v>33.734558</c:v>
                </c:pt>
                <c:pt idx="30">
                  <c:v>34.224933999999998</c:v>
                </c:pt>
                <c:pt idx="31">
                  <c:v>34.694332000000003</c:v>
                </c:pt>
                <c:pt idx="32">
                  <c:v>35.130263999999997</c:v>
                </c:pt>
                <c:pt idx="33">
                  <c:v>35.514408000000003</c:v>
                </c:pt>
                <c:pt idx="34">
                  <c:v>35.841231999999998</c:v>
                </c:pt>
                <c:pt idx="35">
                  <c:v>36.128684999999997</c:v>
                </c:pt>
                <c:pt idx="36">
                  <c:v>36.372601000000003</c:v>
                </c:pt>
                <c:pt idx="37">
                  <c:v>36.575912000000002</c:v>
                </c:pt>
                <c:pt idx="38">
                  <c:v>36.745868999999999</c:v>
                </c:pt>
                <c:pt idx="39">
                  <c:v>36.887619000000001</c:v>
                </c:pt>
                <c:pt idx="40">
                  <c:v>36.996741999999998</c:v>
                </c:pt>
              </c:numCache>
            </c:numRef>
          </c:val>
          <c:smooth val="0"/>
        </c:ser>
        <c:ser>
          <c:idx val="7"/>
          <c:order val="6"/>
          <c:tx>
            <c:strRef>
              <c:f>Sheet1!$I$1</c:f>
              <c:strCache>
                <c:ptCount val="1"/>
                <c:pt idx="0">
                  <c:v>High ZTC</c:v>
                </c:pt>
              </c:strCache>
            </c:strRef>
          </c:tx>
          <c:spPr>
            <a:ln w="22225">
              <a:noFill/>
            </a:ln>
          </c:spPr>
          <c:marker>
            <c:symbol val="none"/>
          </c:marker>
          <c:cat>
            <c:strRef>
              <c:f>Sheet1!$A$2:$A$42</c:f>
              <c:strCach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strCache>
            </c:strRef>
          </c:cat>
          <c:val>
            <c:numRef>
              <c:f>Sheet1!$I$2:$I$42</c:f>
              <c:numCache>
                <c:formatCode>General</c:formatCode>
                <c:ptCount val="41"/>
                <c:pt idx="0">
                  <c:v>20.455636999999999</c:v>
                </c:pt>
                <c:pt idx="1">
                  <c:v>20.837827999999998</c:v>
                </c:pt>
                <c:pt idx="2">
                  <c:v>21.304731</c:v>
                </c:pt>
                <c:pt idx="3">
                  <c:v>21.622558999999999</c:v>
                </c:pt>
                <c:pt idx="4">
                  <c:v>21.820302999999999</c:v>
                </c:pt>
                <c:pt idx="5">
                  <c:v>22.161297000000001</c:v>
                </c:pt>
                <c:pt idx="6">
                  <c:v>22.471188000000001</c:v>
                </c:pt>
                <c:pt idx="7">
                  <c:v>22.777483</c:v>
                </c:pt>
                <c:pt idx="8">
                  <c:v>23.094463000000001</c:v>
                </c:pt>
                <c:pt idx="9">
                  <c:v>23.379014999999999</c:v>
                </c:pt>
                <c:pt idx="10">
                  <c:v>23.726897999999998</c:v>
                </c:pt>
                <c:pt idx="11">
                  <c:v>24.017443</c:v>
                </c:pt>
                <c:pt idx="12">
                  <c:v>24.413340000000002</c:v>
                </c:pt>
                <c:pt idx="13">
                  <c:v>24.831548999999999</c:v>
                </c:pt>
                <c:pt idx="14">
                  <c:v>25.278238000000002</c:v>
                </c:pt>
                <c:pt idx="15">
                  <c:v>25.766348000000001</c:v>
                </c:pt>
                <c:pt idx="16">
                  <c:v>26.281476999999999</c:v>
                </c:pt>
                <c:pt idx="17">
                  <c:v>26.816521000000002</c:v>
                </c:pt>
                <c:pt idx="18">
                  <c:v>27.391811000000001</c:v>
                </c:pt>
                <c:pt idx="19">
                  <c:v>27.980481999999999</c:v>
                </c:pt>
                <c:pt idx="20">
                  <c:v>28.573719000000001</c:v>
                </c:pt>
                <c:pt idx="21">
                  <c:v>29.138718000000001</c:v>
                </c:pt>
                <c:pt idx="22">
                  <c:v>29.697451000000001</c:v>
                </c:pt>
                <c:pt idx="23">
                  <c:v>30.218084000000001</c:v>
                </c:pt>
                <c:pt idx="24">
                  <c:v>30.733158</c:v>
                </c:pt>
                <c:pt idx="25">
                  <c:v>31.244816</c:v>
                </c:pt>
                <c:pt idx="26">
                  <c:v>31.744824999999999</c:v>
                </c:pt>
                <c:pt idx="27">
                  <c:v>32.221637999999999</c:v>
                </c:pt>
                <c:pt idx="28">
                  <c:v>32.67942</c:v>
                </c:pt>
                <c:pt idx="29">
                  <c:v>33.129375000000003</c:v>
                </c:pt>
                <c:pt idx="30">
                  <c:v>33.546546999999997</c:v>
                </c:pt>
                <c:pt idx="31">
                  <c:v>33.945048999999997</c:v>
                </c:pt>
                <c:pt idx="32">
                  <c:v>34.319102999999998</c:v>
                </c:pt>
                <c:pt idx="33">
                  <c:v>34.650257000000003</c:v>
                </c:pt>
                <c:pt idx="34">
                  <c:v>34.933430000000001</c:v>
                </c:pt>
                <c:pt idx="35">
                  <c:v>35.188721000000001</c:v>
                </c:pt>
                <c:pt idx="36">
                  <c:v>35.408985000000001</c:v>
                </c:pt>
                <c:pt idx="37">
                  <c:v>35.596286999999997</c:v>
                </c:pt>
                <c:pt idx="38">
                  <c:v>35.756991999999997</c:v>
                </c:pt>
                <c:pt idx="39">
                  <c:v>35.891415000000002</c:v>
                </c:pt>
                <c:pt idx="40">
                  <c:v>36.000629000000004</c:v>
                </c:pt>
              </c:numCache>
            </c:numRef>
          </c:val>
          <c:smooth val="0"/>
        </c:ser>
        <c:ser>
          <c:idx val="8"/>
          <c:order val="7"/>
          <c:tx>
            <c:strRef>
              <c:f>Sheet1!$J$1</c:f>
              <c:strCache>
                <c:ptCount val="1"/>
                <c:pt idx="0">
                  <c:v>Low ZTC</c:v>
                </c:pt>
              </c:strCache>
            </c:strRef>
          </c:tx>
          <c:spPr>
            <a:ln w="22225">
              <a:noFill/>
            </a:ln>
          </c:spPr>
          <c:marker>
            <c:symbol val="none"/>
          </c:marker>
          <c:cat>
            <c:strRef>
              <c:f>Sheet1!$A$2:$A$42</c:f>
              <c:strCach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strCache>
            </c:strRef>
          </c:cat>
          <c:val>
            <c:numRef>
              <c:f>Sheet1!$J$2:$J$42</c:f>
              <c:numCache>
                <c:formatCode>General</c:formatCode>
                <c:ptCount val="41"/>
                <c:pt idx="0">
                  <c:v>20.455636999999999</c:v>
                </c:pt>
                <c:pt idx="1">
                  <c:v>20.837827999999998</c:v>
                </c:pt>
                <c:pt idx="2">
                  <c:v>21.304731</c:v>
                </c:pt>
                <c:pt idx="3">
                  <c:v>21.622558999999999</c:v>
                </c:pt>
                <c:pt idx="4">
                  <c:v>21.820302999999999</c:v>
                </c:pt>
                <c:pt idx="5">
                  <c:v>22.161297000000001</c:v>
                </c:pt>
                <c:pt idx="6">
                  <c:v>22.471188000000001</c:v>
                </c:pt>
                <c:pt idx="7">
                  <c:v>22.777483</c:v>
                </c:pt>
                <c:pt idx="8">
                  <c:v>23.094463000000001</c:v>
                </c:pt>
                <c:pt idx="9">
                  <c:v>23.379014999999999</c:v>
                </c:pt>
                <c:pt idx="10">
                  <c:v>23.726897999999998</c:v>
                </c:pt>
                <c:pt idx="11">
                  <c:v>24.017496000000001</c:v>
                </c:pt>
                <c:pt idx="12">
                  <c:v>24.413374000000001</c:v>
                </c:pt>
                <c:pt idx="13">
                  <c:v>24.831565999999999</c:v>
                </c:pt>
                <c:pt idx="14">
                  <c:v>25.278276000000002</c:v>
                </c:pt>
                <c:pt idx="15">
                  <c:v>25.766689</c:v>
                </c:pt>
                <c:pt idx="16">
                  <c:v>26.281949999999998</c:v>
                </c:pt>
                <c:pt idx="17">
                  <c:v>26.817575000000001</c:v>
                </c:pt>
                <c:pt idx="18">
                  <c:v>27.393485999999999</c:v>
                </c:pt>
                <c:pt idx="19">
                  <c:v>27.983236000000002</c:v>
                </c:pt>
                <c:pt idx="20">
                  <c:v>28.578278999999998</c:v>
                </c:pt>
                <c:pt idx="21">
                  <c:v>29.144966</c:v>
                </c:pt>
                <c:pt idx="22">
                  <c:v>29.705482</c:v>
                </c:pt>
                <c:pt idx="23">
                  <c:v>30.227720000000001</c:v>
                </c:pt>
                <c:pt idx="24">
                  <c:v>30.744672999999999</c:v>
                </c:pt>
                <c:pt idx="25">
                  <c:v>31.258087</c:v>
                </c:pt>
                <c:pt idx="26">
                  <c:v>31.760232999999999</c:v>
                </c:pt>
                <c:pt idx="27">
                  <c:v>32.239552000000003</c:v>
                </c:pt>
                <c:pt idx="28">
                  <c:v>32.699748999999997</c:v>
                </c:pt>
                <c:pt idx="29">
                  <c:v>33.153525999999999</c:v>
                </c:pt>
                <c:pt idx="30">
                  <c:v>33.574699000000003</c:v>
                </c:pt>
                <c:pt idx="31">
                  <c:v>33.977657000000001</c:v>
                </c:pt>
                <c:pt idx="32">
                  <c:v>34.350181999999997</c:v>
                </c:pt>
                <c:pt idx="33">
                  <c:v>34.680264000000001</c:v>
                </c:pt>
                <c:pt idx="34">
                  <c:v>34.959702</c:v>
                </c:pt>
                <c:pt idx="35">
                  <c:v>35.205952000000003</c:v>
                </c:pt>
                <c:pt idx="36">
                  <c:v>35.415176000000002</c:v>
                </c:pt>
                <c:pt idx="37">
                  <c:v>35.595965999999997</c:v>
                </c:pt>
                <c:pt idx="38">
                  <c:v>35.748618999999998</c:v>
                </c:pt>
                <c:pt idx="39">
                  <c:v>35.876911</c:v>
                </c:pt>
                <c:pt idx="40">
                  <c:v>35.985225999999997</c:v>
                </c:pt>
              </c:numCache>
            </c:numRef>
          </c:val>
          <c:smooth val="0"/>
        </c:ser>
        <c:ser>
          <c:idx val="9"/>
          <c:order val="8"/>
          <c:tx>
            <c:strRef>
              <c:f>Sheet1!$K$1</c:f>
              <c:strCache>
                <c:ptCount val="1"/>
                <c:pt idx="0">
                  <c:v>High macro/High ZTC</c:v>
                </c:pt>
              </c:strCache>
            </c:strRef>
          </c:tx>
          <c:spPr>
            <a:ln w="22225">
              <a:noFill/>
            </a:ln>
          </c:spPr>
          <c:marker>
            <c:symbol val="none"/>
          </c:marker>
          <c:cat>
            <c:strRef>
              <c:f>Sheet1!$A$2:$A$42</c:f>
              <c:strCach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strCache>
            </c:strRef>
          </c:cat>
          <c:val>
            <c:numRef>
              <c:f>Sheet1!$K$2:$K$42</c:f>
              <c:numCache>
                <c:formatCode>General</c:formatCode>
                <c:ptCount val="41"/>
                <c:pt idx="0">
                  <c:v>20.455636999999999</c:v>
                </c:pt>
                <c:pt idx="1">
                  <c:v>20.837827999999998</c:v>
                </c:pt>
                <c:pt idx="2">
                  <c:v>21.304731</c:v>
                </c:pt>
                <c:pt idx="3">
                  <c:v>21.622558999999999</c:v>
                </c:pt>
                <c:pt idx="4">
                  <c:v>21.820302999999999</c:v>
                </c:pt>
                <c:pt idx="5">
                  <c:v>22.161297000000001</c:v>
                </c:pt>
                <c:pt idx="6">
                  <c:v>22.471188000000001</c:v>
                </c:pt>
                <c:pt idx="7">
                  <c:v>22.777483</c:v>
                </c:pt>
                <c:pt idx="8">
                  <c:v>23.094463000000001</c:v>
                </c:pt>
                <c:pt idx="9">
                  <c:v>23.379014999999999</c:v>
                </c:pt>
                <c:pt idx="10">
                  <c:v>23.726897999999998</c:v>
                </c:pt>
                <c:pt idx="11">
                  <c:v>24.017399000000001</c:v>
                </c:pt>
                <c:pt idx="12">
                  <c:v>24.414868999999999</c:v>
                </c:pt>
                <c:pt idx="13">
                  <c:v>24.865743999999999</c:v>
                </c:pt>
                <c:pt idx="14">
                  <c:v>25.340993999999998</c:v>
                </c:pt>
                <c:pt idx="15">
                  <c:v>25.857294</c:v>
                </c:pt>
                <c:pt idx="16">
                  <c:v>26.397542999999999</c:v>
                </c:pt>
                <c:pt idx="17">
                  <c:v>26.953741000000001</c:v>
                </c:pt>
                <c:pt idx="18">
                  <c:v>27.55003</c:v>
                </c:pt>
                <c:pt idx="19">
                  <c:v>28.156352999999999</c:v>
                </c:pt>
                <c:pt idx="20">
                  <c:v>28.765640000000001</c:v>
                </c:pt>
                <c:pt idx="21">
                  <c:v>29.342002999999998</c:v>
                </c:pt>
                <c:pt idx="22">
                  <c:v>29.909863000000001</c:v>
                </c:pt>
                <c:pt idx="23">
                  <c:v>30.437612999999999</c:v>
                </c:pt>
                <c:pt idx="24">
                  <c:v>30.960723999999999</c:v>
                </c:pt>
                <c:pt idx="25">
                  <c:v>31.480271999999999</c:v>
                </c:pt>
                <c:pt idx="26">
                  <c:v>31.988074999999998</c:v>
                </c:pt>
                <c:pt idx="27">
                  <c:v>32.474944999999998</c:v>
                </c:pt>
                <c:pt idx="28">
                  <c:v>32.947788000000003</c:v>
                </c:pt>
                <c:pt idx="29">
                  <c:v>33.415722000000002</c:v>
                </c:pt>
                <c:pt idx="30">
                  <c:v>33.853988999999999</c:v>
                </c:pt>
                <c:pt idx="31">
                  <c:v>34.278785999999997</c:v>
                </c:pt>
                <c:pt idx="32">
                  <c:v>34.675243000000002</c:v>
                </c:pt>
                <c:pt idx="33">
                  <c:v>35.027000000000001</c:v>
                </c:pt>
                <c:pt idx="34">
                  <c:v>35.330193000000001</c:v>
                </c:pt>
                <c:pt idx="35">
                  <c:v>35.597445999999998</c:v>
                </c:pt>
                <c:pt idx="36">
                  <c:v>35.827648000000003</c:v>
                </c:pt>
                <c:pt idx="37">
                  <c:v>36.027706000000002</c:v>
                </c:pt>
                <c:pt idx="38">
                  <c:v>36.194251999999999</c:v>
                </c:pt>
                <c:pt idx="39">
                  <c:v>36.329636000000001</c:v>
                </c:pt>
                <c:pt idx="40">
                  <c:v>36.435329000000003</c:v>
                </c:pt>
              </c:numCache>
            </c:numRef>
          </c:val>
          <c:smooth val="0"/>
        </c:ser>
        <c:ser>
          <c:idx val="10"/>
          <c:order val="9"/>
          <c:tx>
            <c:strRef>
              <c:f>Sheet1!$L$1</c:f>
              <c:strCache>
                <c:ptCount val="1"/>
                <c:pt idx="0">
                  <c:v>High macro/Low ZTC</c:v>
                </c:pt>
              </c:strCache>
            </c:strRef>
          </c:tx>
          <c:spPr>
            <a:ln w="22225">
              <a:noFill/>
            </a:ln>
          </c:spPr>
          <c:marker>
            <c:symbol val="none"/>
          </c:marker>
          <c:cat>
            <c:strRef>
              <c:f>Sheet1!$A$2:$A$42</c:f>
              <c:strCach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strCache>
            </c:strRef>
          </c:cat>
          <c:val>
            <c:numRef>
              <c:f>Sheet1!$L$2:$L$42</c:f>
              <c:numCache>
                <c:formatCode>General</c:formatCode>
                <c:ptCount val="41"/>
                <c:pt idx="0">
                  <c:v>20.455636999999999</c:v>
                </c:pt>
                <c:pt idx="1">
                  <c:v>20.837827999999998</c:v>
                </c:pt>
                <c:pt idx="2">
                  <c:v>21.304731</c:v>
                </c:pt>
                <c:pt idx="3">
                  <c:v>21.622558999999999</c:v>
                </c:pt>
                <c:pt idx="4">
                  <c:v>21.820302999999999</c:v>
                </c:pt>
                <c:pt idx="5">
                  <c:v>22.161297000000001</c:v>
                </c:pt>
                <c:pt idx="6">
                  <c:v>22.471188000000001</c:v>
                </c:pt>
                <c:pt idx="7">
                  <c:v>22.777483</c:v>
                </c:pt>
                <c:pt idx="8">
                  <c:v>23.094463000000001</c:v>
                </c:pt>
                <c:pt idx="9">
                  <c:v>23.379014999999999</c:v>
                </c:pt>
                <c:pt idx="10">
                  <c:v>23.726897999999998</c:v>
                </c:pt>
                <c:pt idx="11">
                  <c:v>24.017334000000002</c:v>
                </c:pt>
                <c:pt idx="12">
                  <c:v>24.414750999999999</c:v>
                </c:pt>
                <c:pt idx="13">
                  <c:v>24.865394999999999</c:v>
                </c:pt>
                <c:pt idx="14">
                  <c:v>25.340579999999999</c:v>
                </c:pt>
                <c:pt idx="15">
                  <c:v>25.857267</c:v>
                </c:pt>
                <c:pt idx="16">
                  <c:v>26.398406999999999</c:v>
                </c:pt>
                <c:pt idx="17">
                  <c:v>26.954552</c:v>
                </c:pt>
                <c:pt idx="18">
                  <c:v>27.551856999999998</c:v>
                </c:pt>
                <c:pt idx="19">
                  <c:v>28.158809999999999</c:v>
                </c:pt>
                <c:pt idx="20">
                  <c:v>28.769178</c:v>
                </c:pt>
                <c:pt idx="21">
                  <c:v>29.346890999999999</c:v>
                </c:pt>
                <c:pt idx="22">
                  <c:v>29.916132000000001</c:v>
                </c:pt>
                <c:pt idx="23">
                  <c:v>30.445808</c:v>
                </c:pt>
                <c:pt idx="24">
                  <c:v>30.970039</c:v>
                </c:pt>
                <c:pt idx="25">
                  <c:v>31.490186999999999</c:v>
                </c:pt>
                <c:pt idx="26">
                  <c:v>31.995850000000001</c:v>
                </c:pt>
                <c:pt idx="27">
                  <c:v>32.484394000000002</c:v>
                </c:pt>
                <c:pt idx="28">
                  <c:v>32.955429000000002</c:v>
                </c:pt>
                <c:pt idx="29">
                  <c:v>33.419162999999998</c:v>
                </c:pt>
                <c:pt idx="30">
                  <c:v>33.859974000000001</c:v>
                </c:pt>
                <c:pt idx="31">
                  <c:v>34.284748</c:v>
                </c:pt>
                <c:pt idx="32">
                  <c:v>34.684199999999997</c:v>
                </c:pt>
                <c:pt idx="33">
                  <c:v>35.042251999999998</c:v>
                </c:pt>
                <c:pt idx="34">
                  <c:v>35.353745000000004</c:v>
                </c:pt>
                <c:pt idx="35">
                  <c:v>35.630465999999998</c:v>
                </c:pt>
                <c:pt idx="36">
                  <c:v>35.872017</c:v>
                </c:pt>
                <c:pt idx="37">
                  <c:v>36.084102999999999</c:v>
                </c:pt>
                <c:pt idx="38">
                  <c:v>36.263812999999999</c:v>
                </c:pt>
                <c:pt idx="39">
                  <c:v>36.412154999999998</c:v>
                </c:pt>
                <c:pt idx="40">
                  <c:v>36.530563000000001</c:v>
                </c:pt>
              </c:numCache>
            </c:numRef>
          </c:val>
          <c:smooth val="0"/>
        </c:ser>
        <c:ser>
          <c:idx val="11"/>
          <c:order val="10"/>
          <c:tx>
            <c:strRef>
              <c:f>Sheet1!$M$1</c:f>
              <c:strCache>
                <c:ptCount val="1"/>
                <c:pt idx="0">
                  <c:v>Low macro/High ZTC</c:v>
                </c:pt>
              </c:strCache>
            </c:strRef>
          </c:tx>
          <c:spPr>
            <a:ln w="22225">
              <a:noFill/>
            </a:ln>
          </c:spPr>
          <c:marker>
            <c:symbol val="none"/>
          </c:marker>
          <c:cat>
            <c:strRef>
              <c:f>Sheet1!$A$2:$A$42</c:f>
              <c:strCach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strCache>
            </c:strRef>
          </c:cat>
          <c:val>
            <c:numRef>
              <c:f>Sheet1!$M$2:$M$42</c:f>
              <c:numCache>
                <c:formatCode>General</c:formatCode>
                <c:ptCount val="41"/>
                <c:pt idx="0">
                  <c:v>20.455636999999999</c:v>
                </c:pt>
                <c:pt idx="1">
                  <c:v>20.837827999999998</c:v>
                </c:pt>
                <c:pt idx="2">
                  <c:v>21.304731</c:v>
                </c:pt>
                <c:pt idx="3">
                  <c:v>21.622558999999999</c:v>
                </c:pt>
                <c:pt idx="4">
                  <c:v>21.820302999999999</c:v>
                </c:pt>
                <c:pt idx="5">
                  <c:v>22.161297000000001</c:v>
                </c:pt>
                <c:pt idx="6">
                  <c:v>22.471188000000001</c:v>
                </c:pt>
                <c:pt idx="7">
                  <c:v>22.777483</c:v>
                </c:pt>
                <c:pt idx="8">
                  <c:v>23.094463000000001</c:v>
                </c:pt>
                <c:pt idx="9">
                  <c:v>23.379014999999999</c:v>
                </c:pt>
                <c:pt idx="10">
                  <c:v>23.726897999999998</c:v>
                </c:pt>
                <c:pt idx="11">
                  <c:v>24.017468999999998</c:v>
                </c:pt>
                <c:pt idx="12">
                  <c:v>24.411836999999998</c:v>
                </c:pt>
                <c:pt idx="13">
                  <c:v>24.807894000000001</c:v>
                </c:pt>
                <c:pt idx="14">
                  <c:v>25.231541</c:v>
                </c:pt>
                <c:pt idx="15">
                  <c:v>25.694040000000001</c:v>
                </c:pt>
                <c:pt idx="16">
                  <c:v>26.181598999999999</c:v>
                </c:pt>
                <c:pt idx="17">
                  <c:v>26.687977</c:v>
                </c:pt>
                <c:pt idx="18">
                  <c:v>27.234627</c:v>
                </c:pt>
                <c:pt idx="19">
                  <c:v>27.796748999999998</c:v>
                </c:pt>
                <c:pt idx="20">
                  <c:v>28.366039000000001</c:v>
                </c:pt>
                <c:pt idx="21">
                  <c:v>28.912464</c:v>
                </c:pt>
                <c:pt idx="22">
                  <c:v>29.460407</c:v>
                </c:pt>
                <c:pt idx="23">
                  <c:v>29.975044</c:v>
                </c:pt>
                <c:pt idx="24">
                  <c:v>30.486654000000001</c:v>
                </c:pt>
                <c:pt idx="25">
                  <c:v>30.997271999999999</c:v>
                </c:pt>
                <c:pt idx="26">
                  <c:v>31.497668999999998</c:v>
                </c:pt>
                <c:pt idx="27">
                  <c:v>31.978270999999999</c:v>
                </c:pt>
                <c:pt idx="28">
                  <c:v>32.444180000000003</c:v>
                </c:pt>
                <c:pt idx="29">
                  <c:v>32.904552000000002</c:v>
                </c:pt>
                <c:pt idx="30">
                  <c:v>33.335842</c:v>
                </c:pt>
                <c:pt idx="31">
                  <c:v>33.750103000000003</c:v>
                </c:pt>
                <c:pt idx="32">
                  <c:v>34.136111999999997</c:v>
                </c:pt>
                <c:pt idx="33">
                  <c:v>34.476475000000001</c:v>
                </c:pt>
                <c:pt idx="34">
                  <c:v>34.762965999999999</c:v>
                </c:pt>
                <c:pt idx="35">
                  <c:v>35.013804999999998</c:v>
                </c:pt>
                <c:pt idx="36">
                  <c:v>35.226463000000003</c:v>
                </c:pt>
                <c:pt idx="37">
                  <c:v>35.399700000000003</c:v>
                </c:pt>
                <c:pt idx="38">
                  <c:v>35.545161999999998</c:v>
                </c:pt>
                <c:pt idx="39">
                  <c:v>35.664859999999997</c:v>
                </c:pt>
                <c:pt idx="40">
                  <c:v>35.758834999999998</c:v>
                </c:pt>
              </c:numCache>
            </c:numRef>
          </c:val>
          <c:smooth val="0"/>
        </c:ser>
        <c:ser>
          <c:idx val="12"/>
          <c:order val="11"/>
          <c:tx>
            <c:strRef>
              <c:f>Sheet1!$N$1</c:f>
              <c:strCache>
                <c:ptCount val="1"/>
                <c:pt idx="0">
                  <c:v>Low macro/Low ZTC</c:v>
                </c:pt>
              </c:strCache>
            </c:strRef>
          </c:tx>
          <c:spPr>
            <a:ln w="22225">
              <a:noFill/>
            </a:ln>
          </c:spPr>
          <c:marker>
            <c:symbol val="none"/>
          </c:marker>
          <c:cat>
            <c:strRef>
              <c:f>Sheet1!$A$2:$A$42</c:f>
              <c:strCach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strCache>
            </c:strRef>
          </c:cat>
          <c:val>
            <c:numRef>
              <c:f>Sheet1!$N$2:$N$42</c:f>
              <c:numCache>
                <c:formatCode>General</c:formatCode>
                <c:ptCount val="41"/>
                <c:pt idx="0">
                  <c:v>20.455636999999999</c:v>
                </c:pt>
                <c:pt idx="1">
                  <c:v>20.837827999999998</c:v>
                </c:pt>
                <c:pt idx="2">
                  <c:v>21.304731</c:v>
                </c:pt>
                <c:pt idx="3">
                  <c:v>21.622558999999999</c:v>
                </c:pt>
                <c:pt idx="4">
                  <c:v>21.820302999999999</c:v>
                </c:pt>
                <c:pt idx="5">
                  <c:v>22.161297000000001</c:v>
                </c:pt>
                <c:pt idx="6">
                  <c:v>22.471188000000001</c:v>
                </c:pt>
                <c:pt idx="7">
                  <c:v>22.777483</c:v>
                </c:pt>
                <c:pt idx="8">
                  <c:v>23.094463000000001</c:v>
                </c:pt>
                <c:pt idx="9">
                  <c:v>23.379014999999999</c:v>
                </c:pt>
                <c:pt idx="10">
                  <c:v>23.726897999999998</c:v>
                </c:pt>
                <c:pt idx="11">
                  <c:v>24.017475000000001</c:v>
                </c:pt>
                <c:pt idx="12">
                  <c:v>24.411930000000002</c:v>
                </c:pt>
                <c:pt idx="13">
                  <c:v>24.808171999999999</c:v>
                </c:pt>
                <c:pt idx="14">
                  <c:v>25.232037999999999</c:v>
                </c:pt>
                <c:pt idx="15">
                  <c:v>25.695076</c:v>
                </c:pt>
                <c:pt idx="16">
                  <c:v>26.182894000000001</c:v>
                </c:pt>
                <c:pt idx="17">
                  <c:v>26.688859999999998</c:v>
                </c:pt>
                <c:pt idx="18">
                  <c:v>27.235956000000002</c:v>
                </c:pt>
                <c:pt idx="19">
                  <c:v>27.798548</c:v>
                </c:pt>
                <c:pt idx="20">
                  <c:v>28.368424999999998</c:v>
                </c:pt>
                <c:pt idx="21">
                  <c:v>28.915575</c:v>
                </c:pt>
                <c:pt idx="22">
                  <c:v>29.464130000000001</c:v>
                </c:pt>
                <c:pt idx="23">
                  <c:v>29.979445999999999</c:v>
                </c:pt>
                <c:pt idx="24">
                  <c:v>30.491952999999999</c:v>
                </c:pt>
                <c:pt idx="25">
                  <c:v>31.003468999999999</c:v>
                </c:pt>
                <c:pt idx="26">
                  <c:v>31.504538</c:v>
                </c:pt>
                <c:pt idx="27">
                  <c:v>31.985941</c:v>
                </c:pt>
                <c:pt idx="28">
                  <c:v>32.453094</c:v>
                </c:pt>
                <c:pt idx="29">
                  <c:v>32.914577000000001</c:v>
                </c:pt>
                <c:pt idx="30">
                  <c:v>33.347141000000001</c:v>
                </c:pt>
                <c:pt idx="31">
                  <c:v>33.763367000000002</c:v>
                </c:pt>
                <c:pt idx="32">
                  <c:v>34.151836000000003</c:v>
                </c:pt>
                <c:pt idx="33">
                  <c:v>34.494942000000002</c:v>
                </c:pt>
                <c:pt idx="34">
                  <c:v>34.784762999999998</c:v>
                </c:pt>
                <c:pt idx="35">
                  <c:v>35.039065999999998</c:v>
                </c:pt>
                <c:pt idx="36">
                  <c:v>35.255177000000003</c:v>
                </c:pt>
                <c:pt idx="37">
                  <c:v>35.431399999999996</c:v>
                </c:pt>
                <c:pt idx="38">
                  <c:v>35.580745999999998</c:v>
                </c:pt>
                <c:pt idx="39">
                  <c:v>35.703826999999997</c:v>
                </c:pt>
                <c:pt idx="40">
                  <c:v>35.801212</c:v>
                </c:pt>
              </c:numCache>
            </c:numRef>
          </c:val>
          <c:smooth val="0"/>
        </c:ser>
        <c:ser>
          <c:idx val="0"/>
          <c:order val="12"/>
          <c:tx>
            <c:strRef>
              <c:f>Sheet1!$B$1</c:f>
              <c:strCache>
                <c:ptCount val="1"/>
                <c:pt idx="0">
                  <c:v>Reference case</c:v>
                </c:pt>
              </c:strCache>
            </c:strRef>
          </c:tx>
          <c:spPr>
            <a:ln w="22225">
              <a:solidFill>
                <a:srgbClr val="000000"/>
              </a:solidFill>
              <a:prstDash val="solid"/>
            </a:ln>
          </c:spPr>
          <c:marker>
            <c:symbol val="none"/>
          </c:marker>
          <c:cat>
            <c:strRef>
              <c:f>Sheet1!$A$2:$A$42</c:f>
              <c:strCach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strCache>
            </c:strRef>
          </c:cat>
          <c:val>
            <c:numRef>
              <c:f>Sheet1!$B$2:$B$42</c:f>
              <c:numCache>
                <c:formatCode>General</c:formatCode>
                <c:ptCount val="41"/>
                <c:pt idx="0">
                  <c:v>20.455636999999999</c:v>
                </c:pt>
                <c:pt idx="1">
                  <c:v>20.837827999999998</c:v>
                </c:pt>
                <c:pt idx="2">
                  <c:v>21.304731</c:v>
                </c:pt>
                <c:pt idx="3">
                  <c:v>21.622558999999999</c:v>
                </c:pt>
                <c:pt idx="4">
                  <c:v>21.820302999999999</c:v>
                </c:pt>
                <c:pt idx="5">
                  <c:v>22.161297000000001</c:v>
                </c:pt>
                <c:pt idx="6">
                  <c:v>22.471188000000001</c:v>
                </c:pt>
                <c:pt idx="7">
                  <c:v>22.777483</c:v>
                </c:pt>
                <c:pt idx="8">
                  <c:v>23.094463000000001</c:v>
                </c:pt>
                <c:pt idx="9">
                  <c:v>23.379014999999999</c:v>
                </c:pt>
                <c:pt idx="10">
                  <c:v>23.726897999999998</c:v>
                </c:pt>
                <c:pt idx="11">
                  <c:v>24.018362</c:v>
                </c:pt>
                <c:pt idx="12">
                  <c:v>24.416388999999999</c:v>
                </c:pt>
                <c:pt idx="13">
                  <c:v>24.836956000000001</c:v>
                </c:pt>
                <c:pt idx="14">
                  <c:v>25.286928</c:v>
                </c:pt>
                <c:pt idx="15">
                  <c:v>25.785551000000002</c:v>
                </c:pt>
                <c:pt idx="16">
                  <c:v>26.309719000000001</c:v>
                </c:pt>
                <c:pt idx="17">
                  <c:v>26.853071</c:v>
                </c:pt>
                <c:pt idx="18">
                  <c:v>27.439551999999999</c:v>
                </c:pt>
                <c:pt idx="19">
                  <c:v>28.039261</c:v>
                </c:pt>
                <c:pt idx="20">
                  <c:v>28.645572999999999</c:v>
                </c:pt>
                <c:pt idx="21">
                  <c:v>29.223606</c:v>
                </c:pt>
                <c:pt idx="22">
                  <c:v>29.795773000000001</c:v>
                </c:pt>
                <c:pt idx="23">
                  <c:v>30.329742</c:v>
                </c:pt>
                <c:pt idx="24">
                  <c:v>30.858115999999999</c:v>
                </c:pt>
                <c:pt idx="25">
                  <c:v>31.383734</c:v>
                </c:pt>
                <c:pt idx="26">
                  <c:v>31.896933000000001</c:v>
                </c:pt>
                <c:pt idx="27">
                  <c:v>32.386234000000002</c:v>
                </c:pt>
                <c:pt idx="28">
                  <c:v>32.857269000000002</c:v>
                </c:pt>
                <c:pt idx="29">
                  <c:v>33.317824999999999</c:v>
                </c:pt>
                <c:pt idx="30">
                  <c:v>33.744926</c:v>
                </c:pt>
                <c:pt idx="31">
                  <c:v>34.150565999999998</c:v>
                </c:pt>
                <c:pt idx="32">
                  <c:v>34.526347999999999</c:v>
                </c:pt>
                <c:pt idx="33">
                  <c:v>34.855293000000003</c:v>
                </c:pt>
                <c:pt idx="34">
                  <c:v>35.133709000000003</c:v>
                </c:pt>
                <c:pt idx="35">
                  <c:v>35.376598000000001</c:v>
                </c:pt>
                <c:pt idx="36">
                  <c:v>35.587673000000002</c:v>
                </c:pt>
                <c:pt idx="37">
                  <c:v>35.763168</c:v>
                </c:pt>
                <c:pt idx="38">
                  <c:v>35.911662999999997</c:v>
                </c:pt>
                <c:pt idx="39">
                  <c:v>36.041504000000003</c:v>
                </c:pt>
                <c:pt idx="40">
                  <c:v>36.145099999999999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278547424"/>
        <c:axId val="-1278557760"/>
      </c:lineChart>
      <c:catAx>
        <c:axId val="-1278547424"/>
        <c:scaling>
          <c:orientation val="minMax"/>
          <c:max val="41"/>
        </c:scaling>
        <c:delete val="0"/>
        <c:axPos val="b"/>
        <c:numFmt formatCode="0" sourceLinked="0"/>
        <c:majorTickMark val="out"/>
        <c:minorTickMark val="none"/>
        <c:tickLblPos val="nextTo"/>
        <c:spPr>
          <a:ln w="12700">
            <a:solidFill>
              <a:srgbClr val="000000"/>
            </a:solidFill>
          </a:ln>
        </c:spPr>
        <c:txPr>
          <a:bodyPr/>
          <a:lstStyle/>
          <a:p>
            <a:pPr>
              <a:defRPr sz="1200" baseline="0"/>
            </a:pPr>
            <a:endParaRPr lang="en-US"/>
          </a:p>
        </c:txPr>
        <c:crossAx val="-1278557760"/>
        <c:crosses val="autoZero"/>
        <c:auto val="1"/>
        <c:lblAlgn val="ctr"/>
        <c:lblOffset val="100"/>
        <c:tickLblSkip val="10"/>
        <c:tickMarkSkip val="10"/>
        <c:noMultiLvlLbl val="1"/>
      </c:catAx>
      <c:valAx>
        <c:axId val="-1278557760"/>
        <c:scaling>
          <c:orientation val="minMax"/>
          <c:max val="45"/>
          <c:min val="20"/>
        </c:scaling>
        <c:delete val="0"/>
        <c:axPos val="l"/>
        <c:majorGridlines>
          <c:spPr>
            <a:ln>
              <a:solidFill>
                <a:srgbClr val="FFFFFF">
                  <a:lumMod val="85000"/>
                </a:srgbClr>
              </a:solidFill>
            </a:ln>
          </c:spPr>
        </c:majorGridlines>
        <c:numFmt formatCode="#,##0" sourceLinked="0"/>
        <c:majorTickMark val="none"/>
        <c:minorTickMark val="none"/>
        <c:tickLblPos val="low"/>
        <c:spPr>
          <a:ln w="22225">
            <a:solidFill>
              <a:srgbClr val="FFFFFF">
                <a:lumMod val="65000"/>
              </a:srgbClr>
            </a:solidFill>
            <a:prstDash val="lgDash"/>
          </a:ln>
        </c:spPr>
        <c:txPr>
          <a:bodyPr/>
          <a:lstStyle/>
          <a:p>
            <a:pPr>
              <a:defRPr sz="1200" baseline="0"/>
            </a:pPr>
            <a:endParaRPr lang="en-US"/>
          </a:p>
        </c:txPr>
        <c:crossAx val="-1278547424"/>
        <c:crossesAt val="13"/>
        <c:crossBetween val="between"/>
        <c:majorUnit val="5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900"/>
      </a:pPr>
      <a:endParaRPr lang="en-US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343146068076819"/>
          <c:y val="0.17664461565930403"/>
          <c:w val="0.68200488083061861"/>
          <c:h val="0.66059879507087838"/>
        </c:manualLayout>
      </c:layout>
      <c:areaChart>
        <c:grouping val="standard"/>
        <c:varyColors val="0"/>
        <c:ser>
          <c:idx val="2"/>
          <c:order val="1"/>
          <c:tx>
            <c:strRef>
              <c:f>Sheet1!$R$1</c:f>
              <c:strCache>
                <c:ptCount val="1"/>
                <c:pt idx="0">
                  <c:v>Max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 w="22225">
              <a:noFill/>
            </a:ln>
            <a:effectLst/>
          </c:spPr>
          <c:cat>
            <c:numRef>
              <c:f>Sheet1!$A$2:$A$42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Sheet1!$R$2:$R$42</c:f>
              <c:numCache>
                <c:formatCode>General</c:formatCode>
                <c:ptCount val="41"/>
                <c:pt idx="0">
                  <c:v>806.96830055999999</c:v>
                </c:pt>
                <c:pt idx="1">
                  <c:v>790.20436699999902</c:v>
                </c:pt>
                <c:pt idx="2">
                  <c:v>769.33124899999996</c:v>
                </c:pt>
                <c:pt idx="3">
                  <c:v>789.01647300000002</c:v>
                </c:pt>
                <c:pt idx="4">
                  <c:v>797.16598199999999</c:v>
                </c:pt>
                <c:pt idx="5">
                  <c:v>797.17787699999997</c:v>
                </c:pt>
                <c:pt idx="6">
                  <c:v>805.69394799999998</c:v>
                </c:pt>
                <c:pt idx="7">
                  <c:v>804.94963499999994</c:v>
                </c:pt>
                <c:pt idx="8">
                  <c:v>807.08447699999999</c:v>
                </c:pt>
                <c:pt idx="9">
                  <c:v>809.40926200000001</c:v>
                </c:pt>
                <c:pt idx="10">
                  <c:v>789.87886300000002</c:v>
                </c:pt>
                <c:pt idx="11">
                  <c:v>778.18798800000002</c:v>
                </c:pt>
                <c:pt idx="12">
                  <c:v>771.98443599999996</c:v>
                </c:pt>
                <c:pt idx="13">
                  <c:v>783.71594200000004</c:v>
                </c:pt>
                <c:pt idx="14">
                  <c:v>789.40747099999999</c:v>
                </c:pt>
                <c:pt idx="15">
                  <c:v>782.25891100000001</c:v>
                </c:pt>
                <c:pt idx="16">
                  <c:v>774.68505900000002</c:v>
                </c:pt>
                <c:pt idx="17">
                  <c:v>774.68646200000001</c:v>
                </c:pt>
                <c:pt idx="18">
                  <c:v>774.70068400000002</c:v>
                </c:pt>
                <c:pt idx="19">
                  <c:v>774.70056199999999</c:v>
                </c:pt>
                <c:pt idx="20">
                  <c:v>774.69738800000005</c:v>
                </c:pt>
                <c:pt idx="21">
                  <c:v>774.69445800000005</c:v>
                </c:pt>
                <c:pt idx="22">
                  <c:v>774.69543499999997</c:v>
                </c:pt>
                <c:pt idx="23">
                  <c:v>756.96398899999997</c:v>
                </c:pt>
                <c:pt idx="24">
                  <c:v>749.737122</c:v>
                </c:pt>
                <c:pt idx="25">
                  <c:v>749.03539999999998</c:v>
                </c:pt>
                <c:pt idx="26">
                  <c:v>747.19860800000004</c:v>
                </c:pt>
                <c:pt idx="27">
                  <c:v>747.19860800000004</c:v>
                </c:pt>
                <c:pt idx="28">
                  <c:v>744.80029300000001</c:v>
                </c:pt>
                <c:pt idx="29">
                  <c:v>744.82189900000003</c:v>
                </c:pt>
                <c:pt idx="30">
                  <c:v>745.95019500000001</c:v>
                </c:pt>
                <c:pt idx="31">
                  <c:v>739.67443800000001</c:v>
                </c:pt>
                <c:pt idx="32">
                  <c:v>739.67443800000001</c:v>
                </c:pt>
                <c:pt idx="33">
                  <c:v>739.67443800000001</c:v>
                </c:pt>
                <c:pt idx="34">
                  <c:v>739.67443800000001</c:v>
                </c:pt>
                <c:pt idx="35">
                  <c:v>739.67443800000001</c:v>
                </c:pt>
                <c:pt idx="36">
                  <c:v>734.40490699999998</c:v>
                </c:pt>
                <c:pt idx="37">
                  <c:v>734.40490699999998</c:v>
                </c:pt>
                <c:pt idx="38">
                  <c:v>734.40490699999998</c:v>
                </c:pt>
                <c:pt idx="39">
                  <c:v>734.40490699999998</c:v>
                </c:pt>
                <c:pt idx="40">
                  <c:v>734.37756300000001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1DE-4790-8848-1B0734825F72}"/>
            </c:ext>
          </c:extLst>
        </c:ser>
        <c:ser>
          <c:idx val="0"/>
          <c:order val="2"/>
          <c:tx>
            <c:strRef>
              <c:f>Sheet1!$S$1</c:f>
              <c:strCache>
                <c:ptCount val="1"/>
                <c:pt idx="0">
                  <c:v>Min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cat>
            <c:numRef>
              <c:f>Sheet1!$A$2:$A$42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Sheet1!$S$2:$S$42</c:f>
              <c:numCache>
                <c:formatCode>General</c:formatCode>
                <c:ptCount val="41"/>
                <c:pt idx="0">
                  <c:v>806.96830055999999</c:v>
                </c:pt>
                <c:pt idx="1">
                  <c:v>790.20436699999902</c:v>
                </c:pt>
                <c:pt idx="2">
                  <c:v>769.33124899999996</c:v>
                </c:pt>
                <c:pt idx="3">
                  <c:v>789.01647300000002</c:v>
                </c:pt>
                <c:pt idx="4">
                  <c:v>797.16598199999999</c:v>
                </c:pt>
                <c:pt idx="5">
                  <c:v>797.17787699999997</c:v>
                </c:pt>
                <c:pt idx="6">
                  <c:v>805.69394799999998</c:v>
                </c:pt>
                <c:pt idx="7">
                  <c:v>804.94963499999994</c:v>
                </c:pt>
                <c:pt idx="8">
                  <c:v>807.08447699999999</c:v>
                </c:pt>
                <c:pt idx="9">
                  <c:v>809.40926200000001</c:v>
                </c:pt>
                <c:pt idx="10">
                  <c:v>789.87886300000002</c:v>
                </c:pt>
                <c:pt idx="11">
                  <c:v>778.18798800000002</c:v>
                </c:pt>
                <c:pt idx="12">
                  <c:v>771.95233199999996</c:v>
                </c:pt>
                <c:pt idx="13">
                  <c:v>783.71594200000004</c:v>
                </c:pt>
                <c:pt idx="14">
                  <c:v>789.40222200000005</c:v>
                </c:pt>
                <c:pt idx="15">
                  <c:v>782.24877900000001</c:v>
                </c:pt>
                <c:pt idx="16">
                  <c:v>774.66625999999997</c:v>
                </c:pt>
                <c:pt idx="17">
                  <c:v>774.66125499999998</c:v>
                </c:pt>
                <c:pt idx="18">
                  <c:v>758.00146500000005</c:v>
                </c:pt>
                <c:pt idx="19">
                  <c:v>748.793274</c:v>
                </c:pt>
                <c:pt idx="20">
                  <c:v>748.79376200000002</c:v>
                </c:pt>
                <c:pt idx="21">
                  <c:v>734.95849599999997</c:v>
                </c:pt>
                <c:pt idx="22">
                  <c:v>721.98877000000005</c:v>
                </c:pt>
                <c:pt idx="23">
                  <c:v>674.60412599999995</c:v>
                </c:pt>
                <c:pt idx="24">
                  <c:v>643.50781199999994</c:v>
                </c:pt>
                <c:pt idx="25">
                  <c:v>620.07257100000004</c:v>
                </c:pt>
                <c:pt idx="26">
                  <c:v>617.09472700000003</c:v>
                </c:pt>
                <c:pt idx="27">
                  <c:v>589.61090100000001</c:v>
                </c:pt>
                <c:pt idx="28">
                  <c:v>568.95812999999998</c:v>
                </c:pt>
                <c:pt idx="29">
                  <c:v>563.56158400000004</c:v>
                </c:pt>
                <c:pt idx="30">
                  <c:v>482.07943699999998</c:v>
                </c:pt>
                <c:pt idx="31">
                  <c:v>437.95953400000002</c:v>
                </c:pt>
                <c:pt idx="32">
                  <c:v>405.666809</c:v>
                </c:pt>
                <c:pt idx="33">
                  <c:v>393.42456099999998</c:v>
                </c:pt>
                <c:pt idx="34">
                  <c:v>414.54916400000002</c:v>
                </c:pt>
                <c:pt idx="35">
                  <c:v>412.69927999999999</c:v>
                </c:pt>
                <c:pt idx="36">
                  <c:v>413.75476099999997</c:v>
                </c:pt>
                <c:pt idx="37">
                  <c:v>458.20709199999999</c:v>
                </c:pt>
                <c:pt idx="38">
                  <c:v>437.20352200000002</c:v>
                </c:pt>
                <c:pt idx="39">
                  <c:v>481.06268299999999</c:v>
                </c:pt>
                <c:pt idx="40">
                  <c:v>465.61425800000001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287621200"/>
        <c:axId val="-1287616304"/>
      </c:areaChart>
      <c:lineChart>
        <c:grouping val="standard"/>
        <c:varyColors val="0"/>
        <c:ser>
          <c:idx val="1"/>
          <c:order val="0"/>
          <c:tx>
            <c:strRef>
              <c:f>Sheet1!$Q$1</c:f>
              <c:strCache>
                <c:ptCount val="1"/>
                <c:pt idx="0">
                  <c:v>ref2023</c:v>
                </c:pt>
              </c:strCache>
            </c:strRef>
          </c:tx>
          <c:spPr>
            <a:ln w="2222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Sheet1!$A$2:$A$42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Sheet1!$Q$2:$Q$42</c:f>
              <c:numCache>
                <c:formatCode>General</c:formatCode>
                <c:ptCount val="41"/>
                <c:pt idx="0">
                  <c:v>806.96830055999999</c:v>
                </c:pt>
                <c:pt idx="1">
                  <c:v>790.20436699999902</c:v>
                </c:pt>
                <c:pt idx="2">
                  <c:v>769.33124899999996</c:v>
                </c:pt>
                <c:pt idx="3">
                  <c:v>789.01647300000002</c:v>
                </c:pt>
                <c:pt idx="4">
                  <c:v>797.16598199999999</c:v>
                </c:pt>
                <c:pt idx="5">
                  <c:v>797.17787699999997</c:v>
                </c:pt>
                <c:pt idx="6">
                  <c:v>805.69394799999998</c:v>
                </c:pt>
                <c:pt idx="7">
                  <c:v>804.94963499999994</c:v>
                </c:pt>
                <c:pt idx="8">
                  <c:v>807.08447699999999</c:v>
                </c:pt>
                <c:pt idx="9">
                  <c:v>809.40926200000001</c:v>
                </c:pt>
                <c:pt idx="10">
                  <c:v>789.87886300000002</c:v>
                </c:pt>
                <c:pt idx="11">
                  <c:v>778.18798800000002</c:v>
                </c:pt>
                <c:pt idx="12">
                  <c:v>771.984375</c:v>
                </c:pt>
                <c:pt idx="13">
                  <c:v>783.71594200000004</c:v>
                </c:pt>
                <c:pt idx="14">
                  <c:v>789.40368699999999</c:v>
                </c:pt>
                <c:pt idx="15">
                  <c:v>782.25647000000004</c:v>
                </c:pt>
                <c:pt idx="16">
                  <c:v>774.68408199999999</c:v>
                </c:pt>
                <c:pt idx="17">
                  <c:v>774.67089799999997</c:v>
                </c:pt>
                <c:pt idx="18">
                  <c:v>765.55304000000001</c:v>
                </c:pt>
                <c:pt idx="19">
                  <c:v>765.54077099999995</c:v>
                </c:pt>
                <c:pt idx="20">
                  <c:v>758.01715100000001</c:v>
                </c:pt>
                <c:pt idx="21">
                  <c:v>758.02221699999996</c:v>
                </c:pt>
                <c:pt idx="22">
                  <c:v>758.03063999999995</c:v>
                </c:pt>
                <c:pt idx="23">
                  <c:v>715.33032200000002</c:v>
                </c:pt>
                <c:pt idx="24">
                  <c:v>708.66870100000006</c:v>
                </c:pt>
                <c:pt idx="25">
                  <c:v>700.12188700000002</c:v>
                </c:pt>
                <c:pt idx="26">
                  <c:v>684.02917500000001</c:v>
                </c:pt>
                <c:pt idx="27">
                  <c:v>673.099243</c:v>
                </c:pt>
                <c:pt idx="28">
                  <c:v>654.48669400000006</c:v>
                </c:pt>
                <c:pt idx="29">
                  <c:v>644.63195800000005</c:v>
                </c:pt>
                <c:pt idx="30">
                  <c:v>625.42901600000005</c:v>
                </c:pt>
                <c:pt idx="31">
                  <c:v>625.59808299999997</c:v>
                </c:pt>
                <c:pt idx="32">
                  <c:v>625.89691200000004</c:v>
                </c:pt>
                <c:pt idx="33">
                  <c:v>626.152649</c:v>
                </c:pt>
                <c:pt idx="34">
                  <c:v>626.43640100000005</c:v>
                </c:pt>
                <c:pt idx="35">
                  <c:v>626.43884300000002</c:v>
                </c:pt>
                <c:pt idx="36">
                  <c:v>626.196777</c:v>
                </c:pt>
                <c:pt idx="37">
                  <c:v>626.00213599999995</c:v>
                </c:pt>
                <c:pt idx="38">
                  <c:v>625.14129600000001</c:v>
                </c:pt>
                <c:pt idx="39">
                  <c:v>625.25939900000003</c:v>
                </c:pt>
                <c:pt idx="40">
                  <c:v>624.86090100000001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01DE-4790-8848-1B0734825F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287621200"/>
        <c:axId val="-1287616304"/>
      </c:lineChart>
      <c:catAx>
        <c:axId val="-1287621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87616304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-1287616304"/>
        <c:scaling>
          <c:orientation val="minMax"/>
          <c:max val="3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low"/>
        <c:spPr>
          <a:noFill/>
          <a:ln w="22225">
            <a:solidFill>
              <a:schemeClr val="bg1">
                <a:lumMod val="65000"/>
              </a:schemeClr>
            </a:solidFill>
            <a:prstDash val="lgDash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87621200"/>
        <c:crossesAt val="13"/>
        <c:crossBetween val="between"/>
        <c:majorUnit val="1000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1313745505739984E-2"/>
          <c:y val="0.18564359142607179"/>
          <c:w val="0.68455186157285897"/>
          <c:h val="0.73722194881889769"/>
        </c:manualLayout>
      </c:layout>
      <c:areaChart>
        <c:grouping val="stacked"/>
        <c:varyColors val="0"/>
        <c:ser>
          <c:idx val="13"/>
          <c:order val="13"/>
          <c:tx>
            <c:strRef>
              <c:f>Sheet1!$O$1</c:f>
              <c:strCache>
                <c:ptCount val="1"/>
                <c:pt idx="0">
                  <c:v>Minimum</c:v>
                </c:pt>
              </c:strCache>
            </c:strRef>
          </c:tx>
          <c:spPr>
            <a:noFill/>
          </c:spPr>
          <c:cat>
            <c:strRef>
              <c:f>Sheet1!$A$2:$A$42</c:f>
              <c:strCach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strCache>
            </c:strRef>
          </c:cat>
          <c:val>
            <c:numRef>
              <c:f>Sheet1!$O$2:$O$42</c:f>
              <c:numCache>
                <c:formatCode>General</c:formatCode>
                <c:ptCount val="41"/>
                <c:pt idx="0">
                  <c:v>15.009810546999999</c:v>
                </c:pt>
                <c:pt idx="1">
                  <c:v>14.623305664</c:v>
                </c:pt>
                <c:pt idx="2">
                  <c:v>14.521709961000001</c:v>
                </c:pt>
                <c:pt idx="3">
                  <c:v>14.707195312</c:v>
                </c:pt>
                <c:pt idx="4">
                  <c:v>14.865534180000001</c:v>
                </c:pt>
                <c:pt idx="5">
                  <c:v>14.982389648</c:v>
                </c:pt>
                <c:pt idx="6">
                  <c:v>15.262892578000001</c:v>
                </c:pt>
                <c:pt idx="7">
                  <c:v>15.199446288999999</c:v>
                </c:pt>
                <c:pt idx="8">
                  <c:v>15.174861328</c:v>
                </c:pt>
                <c:pt idx="9">
                  <c:v>15.157444336000001</c:v>
                </c:pt>
                <c:pt idx="10">
                  <c:v>12.951253906</c:v>
                </c:pt>
                <c:pt idx="11">
                  <c:v>14.147505859000001</c:v>
                </c:pt>
                <c:pt idx="12">
                  <c:v>14.446820312</c:v>
                </c:pt>
                <c:pt idx="13">
                  <c:v>14.312323242</c:v>
                </c:pt>
                <c:pt idx="14">
                  <c:v>14.065123046999998</c:v>
                </c:pt>
                <c:pt idx="15">
                  <c:v>13.777439453000001</c:v>
                </c:pt>
                <c:pt idx="16">
                  <c:v>13.555141601999999</c:v>
                </c:pt>
                <c:pt idx="17">
                  <c:v>13.378429688000001</c:v>
                </c:pt>
                <c:pt idx="18">
                  <c:v>13.194993164</c:v>
                </c:pt>
                <c:pt idx="19">
                  <c:v>12.992355469</c:v>
                </c:pt>
                <c:pt idx="20">
                  <c:v>12.782079101999999</c:v>
                </c:pt>
                <c:pt idx="21">
                  <c:v>12.588750977</c:v>
                </c:pt>
                <c:pt idx="22">
                  <c:v>12.395319336</c:v>
                </c:pt>
                <c:pt idx="23">
                  <c:v>12.234458007999999</c:v>
                </c:pt>
                <c:pt idx="24">
                  <c:v>12.075058594</c:v>
                </c:pt>
                <c:pt idx="25">
                  <c:v>11.898324219000001</c:v>
                </c:pt>
                <c:pt idx="26">
                  <c:v>11.643283203000001</c:v>
                </c:pt>
                <c:pt idx="27">
                  <c:v>11.416246094</c:v>
                </c:pt>
                <c:pt idx="28">
                  <c:v>11.211240234</c:v>
                </c:pt>
                <c:pt idx="29">
                  <c:v>11.022415039</c:v>
                </c:pt>
                <c:pt idx="30">
                  <c:v>10.864594727</c:v>
                </c:pt>
                <c:pt idx="31">
                  <c:v>10.719756836</c:v>
                </c:pt>
                <c:pt idx="32">
                  <c:v>10.589845703000002</c:v>
                </c:pt>
                <c:pt idx="33">
                  <c:v>10.481832031</c:v>
                </c:pt>
                <c:pt idx="34">
                  <c:v>10.396390625</c:v>
                </c:pt>
                <c:pt idx="35">
                  <c:v>10.34702832</c:v>
                </c:pt>
                <c:pt idx="36">
                  <c:v>10.329572266</c:v>
                </c:pt>
                <c:pt idx="37">
                  <c:v>10.331183594000001</c:v>
                </c:pt>
                <c:pt idx="38">
                  <c:v>10.340529297</c:v>
                </c:pt>
                <c:pt idx="39">
                  <c:v>10.367849609</c:v>
                </c:pt>
                <c:pt idx="40">
                  <c:v>10.421914061999999</c:v>
                </c:pt>
              </c:numCache>
            </c:numRef>
          </c:val>
        </c:ser>
        <c:ser>
          <c:idx val="14"/>
          <c:order val="14"/>
          <c:tx>
            <c:strRef>
              <c:f>Sheet1!$P$1</c:f>
              <c:strCache>
                <c:ptCount val="1"/>
                <c:pt idx="0">
                  <c:v>Difference</c:v>
                </c:pt>
              </c:strCache>
            </c:strRef>
          </c:tx>
          <c:spPr>
            <a:solidFill>
              <a:srgbClr val="D9D9D9"/>
            </a:solidFill>
          </c:spPr>
          <c:cat>
            <c:strRef>
              <c:f>Sheet1!$A$2:$A$42</c:f>
              <c:strCach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strCache>
            </c:strRef>
          </c:cat>
          <c:val>
            <c:numRef>
              <c:f>Sheet1!$P$2:$P$42</c:f>
              <c:numCache>
                <c:formatCode>General</c:formatCode>
                <c:ptCount val="4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4.980499999973631E-5</c:v>
                </c:pt>
                <c:pt idx="7">
                  <c:v>5.693360000016412E-4</c:v>
                </c:pt>
                <c:pt idx="8">
                  <c:v>1.8574219999987207E-3</c:v>
                </c:pt>
                <c:pt idx="9">
                  <c:v>2.8173829999982303E-3</c:v>
                </c:pt>
                <c:pt idx="10">
                  <c:v>2.7441409999990896E-3</c:v>
                </c:pt>
                <c:pt idx="11">
                  <c:v>2.2607429999990103E-3</c:v>
                </c:pt>
                <c:pt idx="12">
                  <c:v>0.14465429700000065</c:v>
                </c:pt>
                <c:pt idx="13">
                  <c:v>0.65314355499999976</c:v>
                </c:pt>
                <c:pt idx="14">
                  <c:v>0.92412207000000279</c:v>
                </c:pt>
                <c:pt idx="15">
                  <c:v>1.1183173829999991</c:v>
                </c:pt>
                <c:pt idx="16">
                  <c:v>1.2342968750000001</c:v>
                </c:pt>
                <c:pt idx="17">
                  <c:v>1.2912187499999987</c:v>
                </c:pt>
                <c:pt idx="18">
                  <c:v>1.3012812500000006</c:v>
                </c:pt>
                <c:pt idx="19">
                  <c:v>1.2980166010000005</c:v>
                </c:pt>
                <c:pt idx="20">
                  <c:v>1.2835068360000008</c:v>
                </c:pt>
                <c:pt idx="21">
                  <c:v>1.2609140619999994</c:v>
                </c:pt>
                <c:pt idx="22">
                  <c:v>1.2305253910000005</c:v>
                </c:pt>
                <c:pt idx="23">
                  <c:v>1.2094296870000001</c:v>
                </c:pt>
                <c:pt idx="24">
                  <c:v>1.2069003900000013</c:v>
                </c:pt>
                <c:pt idx="25">
                  <c:v>1.2784082029999979</c:v>
                </c:pt>
                <c:pt idx="26">
                  <c:v>1.4815722659999988</c:v>
                </c:pt>
                <c:pt idx="27">
                  <c:v>1.6771806639999998</c:v>
                </c:pt>
                <c:pt idx="28">
                  <c:v>1.8652470710000006</c:v>
                </c:pt>
                <c:pt idx="29">
                  <c:v>2.044023438</c:v>
                </c:pt>
                <c:pt idx="30">
                  <c:v>2.2096835929999994</c:v>
                </c:pt>
                <c:pt idx="31">
                  <c:v>2.3706435549999991</c:v>
                </c:pt>
                <c:pt idx="32">
                  <c:v>2.5330595699999989</c:v>
                </c:pt>
                <c:pt idx="33">
                  <c:v>2.6898398439999998</c:v>
                </c:pt>
                <c:pt idx="34">
                  <c:v>2.8457011719999983</c:v>
                </c:pt>
                <c:pt idx="35">
                  <c:v>2.9857626960000001</c:v>
                </c:pt>
                <c:pt idx="36">
                  <c:v>3.1187812499999996</c:v>
                </c:pt>
                <c:pt idx="37">
                  <c:v>3.253347655999999</c:v>
                </c:pt>
                <c:pt idx="38">
                  <c:v>3.3914257810000006</c:v>
                </c:pt>
                <c:pt idx="39">
                  <c:v>3.530427735</c:v>
                </c:pt>
                <c:pt idx="40">
                  <c:v>3.6671503910000016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278549056"/>
        <c:axId val="-1278557216"/>
      </c:areaChart>
      <c:lineChart>
        <c:grouping val="standar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High macro</c:v>
                </c:pt>
              </c:strCache>
            </c:strRef>
          </c:tx>
          <c:spPr>
            <a:ln w="22225">
              <a:noFill/>
            </a:ln>
          </c:spPr>
          <c:marker>
            <c:symbol val="none"/>
          </c:marker>
          <c:cat>
            <c:strRef>
              <c:f>Sheet1!$A$2:$A$42</c:f>
              <c:strCach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strCache>
            </c:strRef>
          </c:cat>
          <c:val>
            <c:numRef>
              <c:f>Sheet1!$C$2:$C$42</c:f>
              <c:numCache>
                <c:formatCode>General</c:formatCode>
                <c:ptCount val="41"/>
                <c:pt idx="0">
                  <c:v>15.009810546999999</c:v>
                </c:pt>
                <c:pt idx="1">
                  <c:v>14.623305664</c:v>
                </c:pt>
                <c:pt idx="2">
                  <c:v>14.521709961000001</c:v>
                </c:pt>
                <c:pt idx="3">
                  <c:v>14.707195312</c:v>
                </c:pt>
                <c:pt idx="4">
                  <c:v>14.865534180000001</c:v>
                </c:pt>
                <c:pt idx="5">
                  <c:v>14.982389648</c:v>
                </c:pt>
                <c:pt idx="6">
                  <c:v>15.262941405999999</c:v>
                </c:pt>
                <c:pt idx="7">
                  <c:v>15.200015625000001</c:v>
                </c:pt>
                <c:pt idx="8">
                  <c:v>15.176376953</c:v>
                </c:pt>
                <c:pt idx="9">
                  <c:v>15.157875977</c:v>
                </c:pt>
                <c:pt idx="10">
                  <c:v>12.951441406000001</c:v>
                </c:pt>
                <c:pt idx="11">
                  <c:v>14.148157227</c:v>
                </c:pt>
                <c:pt idx="12">
                  <c:v>14.591356444999999</c:v>
                </c:pt>
                <c:pt idx="13">
                  <c:v>14.964914062</c:v>
                </c:pt>
                <c:pt idx="14">
                  <c:v>14.989245117000001</c:v>
                </c:pt>
                <c:pt idx="15">
                  <c:v>14.895416015999999</c:v>
                </c:pt>
                <c:pt idx="16">
                  <c:v>14.786246094000001</c:v>
                </c:pt>
                <c:pt idx="17">
                  <c:v>14.664828125</c:v>
                </c:pt>
                <c:pt idx="18">
                  <c:v>14.491971680000001</c:v>
                </c:pt>
                <c:pt idx="19">
                  <c:v>14.28646582</c:v>
                </c:pt>
                <c:pt idx="20">
                  <c:v>14.060586914</c:v>
                </c:pt>
                <c:pt idx="21">
                  <c:v>13.843474609000001</c:v>
                </c:pt>
                <c:pt idx="22">
                  <c:v>13.61815625</c:v>
                </c:pt>
                <c:pt idx="23">
                  <c:v>13.435705078000002</c:v>
                </c:pt>
                <c:pt idx="24">
                  <c:v>13.275108398</c:v>
                </c:pt>
                <c:pt idx="25">
                  <c:v>13.129637695</c:v>
                </c:pt>
                <c:pt idx="26">
                  <c:v>12.983410156</c:v>
                </c:pt>
                <c:pt idx="27">
                  <c:v>12.865586914</c:v>
                </c:pt>
                <c:pt idx="28">
                  <c:v>12.758794922</c:v>
                </c:pt>
                <c:pt idx="29">
                  <c:v>12.6614375</c:v>
                </c:pt>
                <c:pt idx="30">
                  <c:v>12.582079102</c:v>
                </c:pt>
                <c:pt idx="31">
                  <c:v>12.516915038999999</c:v>
                </c:pt>
                <c:pt idx="32">
                  <c:v>12.463099609</c:v>
                </c:pt>
                <c:pt idx="33">
                  <c:v>12.419494140999999</c:v>
                </c:pt>
                <c:pt idx="34">
                  <c:v>12.403487305000001</c:v>
                </c:pt>
                <c:pt idx="35">
                  <c:v>12.413959961</c:v>
                </c:pt>
                <c:pt idx="36">
                  <c:v>12.450223633</c:v>
                </c:pt>
                <c:pt idx="37">
                  <c:v>12.510154297</c:v>
                </c:pt>
                <c:pt idx="38">
                  <c:v>12.587996093999999</c:v>
                </c:pt>
                <c:pt idx="39">
                  <c:v>12.684934569999999</c:v>
                </c:pt>
                <c:pt idx="40">
                  <c:v>12.808599609000002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Low macro</c:v>
                </c:pt>
              </c:strCache>
            </c:strRef>
          </c:tx>
          <c:spPr>
            <a:ln w="22225">
              <a:noFill/>
            </a:ln>
          </c:spPr>
          <c:marker>
            <c:symbol val="none"/>
          </c:marker>
          <c:cat>
            <c:strRef>
              <c:f>Sheet1!$A$2:$A$42</c:f>
              <c:strCach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strCache>
            </c:strRef>
          </c:cat>
          <c:val>
            <c:numRef>
              <c:f>Sheet1!$D$2:$D$42</c:f>
              <c:numCache>
                <c:formatCode>General</c:formatCode>
                <c:ptCount val="41"/>
                <c:pt idx="0">
                  <c:v>15.009810546999999</c:v>
                </c:pt>
                <c:pt idx="1">
                  <c:v>14.623305664</c:v>
                </c:pt>
                <c:pt idx="2">
                  <c:v>14.521709961000001</c:v>
                </c:pt>
                <c:pt idx="3">
                  <c:v>14.707195312</c:v>
                </c:pt>
                <c:pt idx="4">
                  <c:v>14.865534180000001</c:v>
                </c:pt>
                <c:pt idx="5">
                  <c:v>14.982389648</c:v>
                </c:pt>
                <c:pt idx="6">
                  <c:v>15.262905272999999</c:v>
                </c:pt>
                <c:pt idx="7">
                  <c:v>15.199971680000001</c:v>
                </c:pt>
                <c:pt idx="8">
                  <c:v>15.176425781000001</c:v>
                </c:pt>
                <c:pt idx="9">
                  <c:v>15.158522461</c:v>
                </c:pt>
                <c:pt idx="10">
                  <c:v>12.951428711</c:v>
                </c:pt>
                <c:pt idx="11">
                  <c:v>14.148057617000001</c:v>
                </c:pt>
                <c:pt idx="12">
                  <c:v>14.446833984000001</c:v>
                </c:pt>
                <c:pt idx="13">
                  <c:v>14.312446289</c:v>
                </c:pt>
                <c:pt idx="14">
                  <c:v>14.065557617</c:v>
                </c:pt>
                <c:pt idx="15">
                  <c:v>13.777439453000001</c:v>
                </c:pt>
                <c:pt idx="16">
                  <c:v>13.555141601999999</c:v>
                </c:pt>
                <c:pt idx="17">
                  <c:v>13.378737305000001</c:v>
                </c:pt>
                <c:pt idx="18">
                  <c:v>13.19512207</c:v>
                </c:pt>
                <c:pt idx="19">
                  <c:v>12.992575194999999</c:v>
                </c:pt>
                <c:pt idx="20">
                  <c:v>12.782920898</c:v>
                </c:pt>
                <c:pt idx="21">
                  <c:v>12.590364257999999</c:v>
                </c:pt>
                <c:pt idx="22">
                  <c:v>12.397793945</c:v>
                </c:pt>
                <c:pt idx="23">
                  <c:v>12.238185546999999</c:v>
                </c:pt>
                <c:pt idx="24">
                  <c:v>12.077898438</c:v>
                </c:pt>
                <c:pt idx="25">
                  <c:v>11.900757812</c:v>
                </c:pt>
                <c:pt idx="26">
                  <c:v>11.713460938000001</c:v>
                </c:pt>
                <c:pt idx="27">
                  <c:v>11.550075195</c:v>
                </c:pt>
                <c:pt idx="28">
                  <c:v>11.411801757999999</c:v>
                </c:pt>
                <c:pt idx="29">
                  <c:v>11.285240234000002</c:v>
                </c:pt>
                <c:pt idx="30">
                  <c:v>11.179457031</c:v>
                </c:pt>
                <c:pt idx="31">
                  <c:v>11.079125977</c:v>
                </c:pt>
                <c:pt idx="32">
                  <c:v>10.995705078</c:v>
                </c:pt>
                <c:pt idx="33">
                  <c:v>10.927513672</c:v>
                </c:pt>
                <c:pt idx="34">
                  <c:v>10.881794921999999</c:v>
                </c:pt>
                <c:pt idx="35">
                  <c:v>10.856327148</c:v>
                </c:pt>
                <c:pt idx="36">
                  <c:v>10.854988281000001</c:v>
                </c:pt>
                <c:pt idx="37">
                  <c:v>10.879675781</c:v>
                </c:pt>
                <c:pt idx="38">
                  <c:v>10.918867188</c:v>
                </c:pt>
                <c:pt idx="39">
                  <c:v>10.971226562</c:v>
                </c:pt>
                <c:pt idx="40">
                  <c:v>11.041662109000001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Sheet1!$E$1</c:f>
              <c:strCache>
                <c:ptCount val="1"/>
                <c:pt idx="0">
                  <c:v>High price</c:v>
                </c:pt>
              </c:strCache>
            </c:strRef>
          </c:tx>
          <c:spPr>
            <a:ln w="22225">
              <a:solidFill>
                <a:srgbClr val="7F7F7F"/>
              </a:solidFill>
            </a:ln>
          </c:spPr>
          <c:marker>
            <c:symbol val="none"/>
          </c:marker>
          <c:cat>
            <c:strRef>
              <c:f>Sheet1!$A$2:$A$42</c:f>
              <c:strCach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strCache>
            </c:strRef>
          </c:cat>
          <c:val>
            <c:numRef>
              <c:f>Sheet1!$E$2:$E$42</c:f>
              <c:numCache>
                <c:formatCode>General</c:formatCode>
                <c:ptCount val="41"/>
                <c:pt idx="0">
                  <c:v>15.009810546999999</c:v>
                </c:pt>
                <c:pt idx="1">
                  <c:v>14.623305664</c:v>
                </c:pt>
                <c:pt idx="2">
                  <c:v>14.521709961000001</c:v>
                </c:pt>
                <c:pt idx="3">
                  <c:v>14.707195312</c:v>
                </c:pt>
                <c:pt idx="4">
                  <c:v>14.865534180000001</c:v>
                </c:pt>
                <c:pt idx="5">
                  <c:v>14.982389648</c:v>
                </c:pt>
                <c:pt idx="6">
                  <c:v>15.262939453000001</c:v>
                </c:pt>
                <c:pt idx="7">
                  <c:v>15.199952147999999</c:v>
                </c:pt>
                <c:pt idx="8">
                  <c:v>15.176718749999999</c:v>
                </c:pt>
                <c:pt idx="9">
                  <c:v>15.160261718999999</c:v>
                </c:pt>
                <c:pt idx="10">
                  <c:v>12.953998046999999</c:v>
                </c:pt>
                <c:pt idx="11">
                  <c:v>14.147505859000001</c:v>
                </c:pt>
                <c:pt idx="12">
                  <c:v>14.561572265999999</c:v>
                </c:pt>
                <c:pt idx="13">
                  <c:v>14.667926758</c:v>
                </c:pt>
                <c:pt idx="14">
                  <c:v>14.542181640999999</c:v>
                </c:pt>
                <c:pt idx="15">
                  <c:v>14.322692383</c:v>
                </c:pt>
                <c:pt idx="16">
                  <c:v>14.157063476999999</c:v>
                </c:pt>
                <c:pt idx="17">
                  <c:v>13.990382812</c:v>
                </c:pt>
                <c:pt idx="18">
                  <c:v>13.775432617</c:v>
                </c:pt>
                <c:pt idx="19">
                  <c:v>13.523697265999999</c:v>
                </c:pt>
                <c:pt idx="20">
                  <c:v>13.253366211000001</c:v>
                </c:pt>
                <c:pt idx="21">
                  <c:v>12.978955078</c:v>
                </c:pt>
                <c:pt idx="22">
                  <c:v>12.676472656</c:v>
                </c:pt>
                <c:pt idx="23">
                  <c:v>12.399636719</c:v>
                </c:pt>
                <c:pt idx="24">
                  <c:v>12.148173828000001</c:v>
                </c:pt>
                <c:pt idx="25">
                  <c:v>11.898324219000001</c:v>
                </c:pt>
                <c:pt idx="26">
                  <c:v>11.643283203000001</c:v>
                </c:pt>
                <c:pt idx="27">
                  <c:v>11.416246094</c:v>
                </c:pt>
                <c:pt idx="28">
                  <c:v>11.211240234</c:v>
                </c:pt>
                <c:pt idx="29">
                  <c:v>11.022415039</c:v>
                </c:pt>
                <c:pt idx="30">
                  <c:v>10.864594727</c:v>
                </c:pt>
                <c:pt idx="31">
                  <c:v>10.719756836</c:v>
                </c:pt>
                <c:pt idx="32">
                  <c:v>10.589845703000002</c:v>
                </c:pt>
                <c:pt idx="33">
                  <c:v>10.481832031</c:v>
                </c:pt>
                <c:pt idx="34">
                  <c:v>10.396390625</c:v>
                </c:pt>
                <c:pt idx="35">
                  <c:v>10.34702832</c:v>
                </c:pt>
                <c:pt idx="36">
                  <c:v>10.329572266</c:v>
                </c:pt>
                <c:pt idx="37">
                  <c:v>10.331183594000001</c:v>
                </c:pt>
                <c:pt idx="38">
                  <c:v>10.340529297</c:v>
                </c:pt>
                <c:pt idx="39">
                  <c:v>10.367849609</c:v>
                </c:pt>
                <c:pt idx="40">
                  <c:v>10.421914061999999</c:v>
                </c:pt>
              </c:numCache>
            </c:numRef>
          </c:val>
          <c:smooth val="0"/>
        </c:ser>
        <c:ser>
          <c:idx val="4"/>
          <c:order val="3"/>
          <c:tx>
            <c:strRef>
              <c:f>Sheet1!$F$1</c:f>
              <c:strCache>
                <c:ptCount val="1"/>
                <c:pt idx="0">
                  <c:v>Low price</c:v>
                </c:pt>
              </c:strCache>
            </c:strRef>
          </c:tx>
          <c:spPr>
            <a:ln w="22225">
              <a:solidFill>
                <a:srgbClr val="7F7F7F"/>
              </a:solidFill>
            </a:ln>
          </c:spPr>
          <c:marker>
            <c:symbol val="none"/>
          </c:marker>
          <c:cat>
            <c:strRef>
              <c:f>Sheet1!$A$2:$A$42</c:f>
              <c:strCach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strCache>
            </c:strRef>
          </c:cat>
          <c:val>
            <c:numRef>
              <c:f>Sheet1!$F$2:$F$42</c:f>
              <c:numCache>
                <c:formatCode>General</c:formatCode>
                <c:ptCount val="41"/>
                <c:pt idx="0">
                  <c:v>15.009810546999999</c:v>
                </c:pt>
                <c:pt idx="1">
                  <c:v>14.623305664</c:v>
                </c:pt>
                <c:pt idx="2">
                  <c:v>14.521709961000001</c:v>
                </c:pt>
                <c:pt idx="3">
                  <c:v>14.707195312</c:v>
                </c:pt>
                <c:pt idx="4">
                  <c:v>14.865534180000001</c:v>
                </c:pt>
                <c:pt idx="5">
                  <c:v>14.982389648</c:v>
                </c:pt>
                <c:pt idx="6">
                  <c:v>15.262892578000001</c:v>
                </c:pt>
                <c:pt idx="7">
                  <c:v>15.199446288999999</c:v>
                </c:pt>
                <c:pt idx="8">
                  <c:v>15.174861328</c:v>
                </c:pt>
                <c:pt idx="9">
                  <c:v>15.157444336000001</c:v>
                </c:pt>
                <c:pt idx="10">
                  <c:v>12.953919921999999</c:v>
                </c:pt>
                <c:pt idx="11">
                  <c:v>14.149766602</c:v>
                </c:pt>
                <c:pt idx="12">
                  <c:v>14.534933594</c:v>
                </c:pt>
                <c:pt idx="13">
                  <c:v>14.534768555000001</c:v>
                </c:pt>
                <c:pt idx="14">
                  <c:v>14.379547852</c:v>
                </c:pt>
                <c:pt idx="15">
                  <c:v>14.197969727</c:v>
                </c:pt>
                <c:pt idx="16">
                  <c:v>14.043973633</c:v>
                </c:pt>
                <c:pt idx="17">
                  <c:v>13.911649413999999</c:v>
                </c:pt>
                <c:pt idx="18">
                  <c:v>13.782484374999999</c:v>
                </c:pt>
                <c:pt idx="19">
                  <c:v>13.658824219</c:v>
                </c:pt>
                <c:pt idx="20">
                  <c:v>13.544305663999999</c:v>
                </c:pt>
                <c:pt idx="21">
                  <c:v>13.44619043</c:v>
                </c:pt>
                <c:pt idx="22">
                  <c:v>13.3403125</c:v>
                </c:pt>
                <c:pt idx="23">
                  <c:v>13.270387695</c:v>
                </c:pt>
                <c:pt idx="24">
                  <c:v>13.223553711000001</c:v>
                </c:pt>
                <c:pt idx="25">
                  <c:v>13.176732421999999</c:v>
                </c:pt>
                <c:pt idx="26">
                  <c:v>13.124855469</c:v>
                </c:pt>
                <c:pt idx="27">
                  <c:v>13.093426758</c:v>
                </c:pt>
                <c:pt idx="28">
                  <c:v>13.076487305000001</c:v>
                </c:pt>
                <c:pt idx="29">
                  <c:v>13.066438477</c:v>
                </c:pt>
                <c:pt idx="30">
                  <c:v>13.074278319999999</c:v>
                </c:pt>
                <c:pt idx="31">
                  <c:v>13.090400390999999</c:v>
                </c:pt>
                <c:pt idx="32">
                  <c:v>13.122905273000001</c:v>
                </c:pt>
                <c:pt idx="33">
                  <c:v>13.171671874999999</c:v>
                </c:pt>
                <c:pt idx="34">
                  <c:v>13.242091796999999</c:v>
                </c:pt>
                <c:pt idx="35">
                  <c:v>13.332791016</c:v>
                </c:pt>
                <c:pt idx="36">
                  <c:v>13.448353515999999</c:v>
                </c:pt>
                <c:pt idx="37">
                  <c:v>13.58453125</c:v>
                </c:pt>
                <c:pt idx="38">
                  <c:v>13.731955078</c:v>
                </c:pt>
                <c:pt idx="39">
                  <c:v>13.898277344</c:v>
                </c:pt>
                <c:pt idx="40">
                  <c:v>14.089064453000001</c:v>
                </c:pt>
              </c:numCache>
            </c:numRef>
          </c:val>
          <c:smooth val="0"/>
        </c:ser>
        <c:ser>
          <c:idx val="5"/>
          <c:order val="4"/>
          <c:tx>
            <c:strRef>
              <c:f>Sheet1!$G$1</c:f>
              <c:strCache>
                <c:ptCount val="1"/>
                <c:pt idx="0">
                  <c:v>High oil and gas supply</c:v>
                </c:pt>
              </c:strCache>
            </c:strRef>
          </c:tx>
          <c:spPr>
            <a:ln w="22225">
              <a:noFill/>
            </a:ln>
          </c:spPr>
          <c:marker>
            <c:symbol val="none"/>
          </c:marker>
          <c:cat>
            <c:strRef>
              <c:f>Sheet1!$A$2:$A$42</c:f>
              <c:strCach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strCache>
            </c:strRef>
          </c:cat>
          <c:val>
            <c:numRef>
              <c:f>Sheet1!$G$2:$G$42</c:f>
              <c:numCache>
                <c:formatCode>General</c:formatCode>
                <c:ptCount val="41"/>
                <c:pt idx="0">
                  <c:v>15.009810546999999</c:v>
                </c:pt>
                <c:pt idx="1">
                  <c:v>14.623305664</c:v>
                </c:pt>
                <c:pt idx="2">
                  <c:v>14.521709961000001</c:v>
                </c:pt>
                <c:pt idx="3">
                  <c:v>14.707195312</c:v>
                </c:pt>
                <c:pt idx="4">
                  <c:v>14.865534180000001</c:v>
                </c:pt>
                <c:pt idx="5">
                  <c:v>14.982389648</c:v>
                </c:pt>
                <c:pt idx="6">
                  <c:v>15.262942383</c:v>
                </c:pt>
                <c:pt idx="7">
                  <c:v>15.199991211</c:v>
                </c:pt>
                <c:pt idx="8">
                  <c:v>15.176456055000001</c:v>
                </c:pt>
                <c:pt idx="9">
                  <c:v>15.158373047</c:v>
                </c:pt>
                <c:pt idx="10">
                  <c:v>12.951441406000001</c:v>
                </c:pt>
                <c:pt idx="11">
                  <c:v>14.148078125</c:v>
                </c:pt>
                <c:pt idx="12">
                  <c:v>14.527993164</c:v>
                </c:pt>
                <c:pt idx="13">
                  <c:v>14.575671874999999</c:v>
                </c:pt>
                <c:pt idx="14">
                  <c:v>14.467308594</c:v>
                </c:pt>
                <c:pt idx="15">
                  <c:v>14.318128906</c:v>
                </c:pt>
                <c:pt idx="16">
                  <c:v>14.211450194999999</c:v>
                </c:pt>
                <c:pt idx="17">
                  <c:v>14.123945312</c:v>
                </c:pt>
                <c:pt idx="18">
                  <c:v>13.991191406</c:v>
                </c:pt>
                <c:pt idx="19">
                  <c:v>13.829358398</c:v>
                </c:pt>
                <c:pt idx="20">
                  <c:v>13.658025390999999</c:v>
                </c:pt>
                <c:pt idx="21">
                  <c:v>13.496015625</c:v>
                </c:pt>
                <c:pt idx="22">
                  <c:v>13.326218750000001</c:v>
                </c:pt>
                <c:pt idx="23">
                  <c:v>13.190803711000001</c:v>
                </c:pt>
                <c:pt idx="24">
                  <c:v>13.075930663999999</c:v>
                </c:pt>
                <c:pt idx="25">
                  <c:v>12.962004882999999</c:v>
                </c:pt>
                <c:pt idx="26">
                  <c:v>12.844225586</c:v>
                </c:pt>
                <c:pt idx="27">
                  <c:v>12.747420898</c:v>
                </c:pt>
                <c:pt idx="28">
                  <c:v>12.667566406000001</c:v>
                </c:pt>
                <c:pt idx="29">
                  <c:v>12.595253906</c:v>
                </c:pt>
                <c:pt idx="30">
                  <c:v>12.542449219</c:v>
                </c:pt>
                <c:pt idx="31">
                  <c:v>12.498138672</c:v>
                </c:pt>
                <c:pt idx="32">
                  <c:v>12.465775390999999</c:v>
                </c:pt>
                <c:pt idx="33">
                  <c:v>12.445328125</c:v>
                </c:pt>
                <c:pt idx="34">
                  <c:v>12.443141601999999</c:v>
                </c:pt>
                <c:pt idx="35">
                  <c:v>12.452997069999999</c:v>
                </c:pt>
                <c:pt idx="36">
                  <c:v>12.485427734</c:v>
                </c:pt>
                <c:pt idx="37">
                  <c:v>12.534826171999999</c:v>
                </c:pt>
                <c:pt idx="38">
                  <c:v>12.597652344</c:v>
                </c:pt>
                <c:pt idx="39">
                  <c:v>12.665724609000002</c:v>
                </c:pt>
                <c:pt idx="40">
                  <c:v>12.746943359000001</c:v>
                </c:pt>
              </c:numCache>
            </c:numRef>
          </c:val>
          <c:smooth val="0"/>
        </c:ser>
        <c:ser>
          <c:idx val="6"/>
          <c:order val="5"/>
          <c:tx>
            <c:strRef>
              <c:f>Sheet1!$H$1</c:f>
              <c:strCache>
                <c:ptCount val="1"/>
                <c:pt idx="0">
                  <c:v>Low oil and gas supply</c:v>
                </c:pt>
              </c:strCache>
            </c:strRef>
          </c:tx>
          <c:spPr>
            <a:ln w="22225">
              <a:noFill/>
            </a:ln>
          </c:spPr>
          <c:marker>
            <c:symbol val="none"/>
          </c:marker>
          <c:cat>
            <c:strRef>
              <c:f>Sheet1!$A$2:$A$42</c:f>
              <c:strCach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strCache>
            </c:strRef>
          </c:cat>
          <c:val>
            <c:numRef>
              <c:f>Sheet1!$H$2:$H$42</c:f>
              <c:numCache>
                <c:formatCode>General</c:formatCode>
                <c:ptCount val="41"/>
                <c:pt idx="0">
                  <c:v>15.009810546999999</c:v>
                </c:pt>
                <c:pt idx="1">
                  <c:v>14.623305664</c:v>
                </c:pt>
                <c:pt idx="2">
                  <c:v>14.521709961000001</c:v>
                </c:pt>
                <c:pt idx="3">
                  <c:v>14.707195312</c:v>
                </c:pt>
                <c:pt idx="4">
                  <c:v>14.865534180000001</c:v>
                </c:pt>
                <c:pt idx="5">
                  <c:v>14.982389648</c:v>
                </c:pt>
                <c:pt idx="6">
                  <c:v>15.262939453000001</c:v>
                </c:pt>
                <c:pt idx="7">
                  <c:v>15.199983398000001</c:v>
                </c:pt>
                <c:pt idx="8">
                  <c:v>15.176402344</c:v>
                </c:pt>
                <c:pt idx="9">
                  <c:v>15.157848633</c:v>
                </c:pt>
                <c:pt idx="10">
                  <c:v>12.951253906</c:v>
                </c:pt>
                <c:pt idx="11">
                  <c:v>14.147604492000001</c:v>
                </c:pt>
                <c:pt idx="12">
                  <c:v>14.545173828000001</c:v>
                </c:pt>
                <c:pt idx="13">
                  <c:v>14.525692382999999</c:v>
                </c:pt>
                <c:pt idx="14">
                  <c:v>14.319654297</c:v>
                </c:pt>
                <c:pt idx="15">
                  <c:v>14.060341797</c:v>
                </c:pt>
                <c:pt idx="16">
                  <c:v>13.864311523</c:v>
                </c:pt>
                <c:pt idx="17">
                  <c:v>13.692628905999999</c:v>
                </c:pt>
                <c:pt idx="18">
                  <c:v>13.486864257999999</c:v>
                </c:pt>
                <c:pt idx="19">
                  <c:v>13.259905273000001</c:v>
                </c:pt>
                <c:pt idx="20">
                  <c:v>13.039103515999999</c:v>
                </c:pt>
                <c:pt idx="21">
                  <c:v>12.842603515999999</c:v>
                </c:pt>
                <c:pt idx="22">
                  <c:v>12.639033203</c:v>
                </c:pt>
                <c:pt idx="23">
                  <c:v>12.468022461</c:v>
                </c:pt>
                <c:pt idx="24">
                  <c:v>12.313595703000001</c:v>
                </c:pt>
                <c:pt idx="25">
                  <c:v>12.157524413999999</c:v>
                </c:pt>
                <c:pt idx="26">
                  <c:v>11.999439453000001</c:v>
                </c:pt>
                <c:pt idx="27">
                  <c:v>11.866174805</c:v>
                </c:pt>
                <c:pt idx="28">
                  <c:v>11.751041015999999</c:v>
                </c:pt>
                <c:pt idx="29">
                  <c:v>11.643015625</c:v>
                </c:pt>
                <c:pt idx="30">
                  <c:v>11.549759765999999</c:v>
                </c:pt>
                <c:pt idx="31">
                  <c:v>11.468083007999999</c:v>
                </c:pt>
                <c:pt idx="32">
                  <c:v>11.407727539</c:v>
                </c:pt>
                <c:pt idx="33">
                  <c:v>11.363492188</c:v>
                </c:pt>
                <c:pt idx="34">
                  <c:v>11.343793945</c:v>
                </c:pt>
                <c:pt idx="35">
                  <c:v>11.347043944999999</c:v>
                </c:pt>
                <c:pt idx="36">
                  <c:v>11.376879882999999</c:v>
                </c:pt>
                <c:pt idx="37">
                  <c:v>11.43144043</c:v>
                </c:pt>
                <c:pt idx="38">
                  <c:v>11.501634765999999</c:v>
                </c:pt>
                <c:pt idx="39">
                  <c:v>11.58831543</c:v>
                </c:pt>
                <c:pt idx="40">
                  <c:v>11.697120117000001</c:v>
                </c:pt>
              </c:numCache>
            </c:numRef>
          </c:val>
          <c:smooth val="0"/>
        </c:ser>
        <c:ser>
          <c:idx val="7"/>
          <c:order val="6"/>
          <c:tx>
            <c:strRef>
              <c:f>Sheet1!$I$1</c:f>
              <c:strCache>
                <c:ptCount val="1"/>
                <c:pt idx="0">
                  <c:v>High ZTC</c:v>
                </c:pt>
              </c:strCache>
            </c:strRef>
          </c:tx>
          <c:spPr>
            <a:ln w="22225">
              <a:noFill/>
            </a:ln>
          </c:spPr>
          <c:marker>
            <c:symbol val="none"/>
          </c:marker>
          <c:cat>
            <c:strRef>
              <c:f>Sheet1!$A$2:$A$42</c:f>
              <c:strCach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strCache>
            </c:strRef>
          </c:cat>
          <c:val>
            <c:numRef>
              <c:f>Sheet1!$I$2:$I$42</c:f>
              <c:numCache>
                <c:formatCode>General</c:formatCode>
                <c:ptCount val="41"/>
                <c:pt idx="0">
                  <c:v>15.009810546999999</c:v>
                </c:pt>
                <c:pt idx="1">
                  <c:v>14.623305664</c:v>
                </c:pt>
                <c:pt idx="2">
                  <c:v>14.521709961000001</c:v>
                </c:pt>
                <c:pt idx="3">
                  <c:v>14.707195312</c:v>
                </c:pt>
                <c:pt idx="4">
                  <c:v>14.865534180000001</c:v>
                </c:pt>
                <c:pt idx="5">
                  <c:v>14.982389648</c:v>
                </c:pt>
                <c:pt idx="6">
                  <c:v>15.262941405999999</c:v>
                </c:pt>
                <c:pt idx="7">
                  <c:v>15.19996875</c:v>
                </c:pt>
                <c:pt idx="8">
                  <c:v>15.176414061999999</c:v>
                </c:pt>
                <c:pt idx="9">
                  <c:v>15.158162109000001</c:v>
                </c:pt>
                <c:pt idx="10">
                  <c:v>12.951448242</c:v>
                </c:pt>
                <c:pt idx="11">
                  <c:v>14.148087890999999</c:v>
                </c:pt>
                <c:pt idx="12">
                  <c:v>14.527432617000001</c:v>
                </c:pt>
                <c:pt idx="13">
                  <c:v>14.573777344</c:v>
                </c:pt>
                <c:pt idx="14">
                  <c:v>14.424320311999999</c:v>
                </c:pt>
                <c:pt idx="15">
                  <c:v>14.198344727</c:v>
                </c:pt>
                <c:pt idx="16">
                  <c:v>14.019337890999999</c:v>
                </c:pt>
                <c:pt idx="17">
                  <c:v>13.870919921999999</c:v>
                </c:pt>
                <c:pt idx="18">
                  <c:v>13.696068359000002</c:v>
                </c:pt>
                <c:pt idx="19">
                  <c:v>13.496546875</c:v>
                </c:pt>
                <c:pt idx="20">
                  <c:v>13.281454102</c:v>
                </c:pt>
                <c:pt idx="21">
                  <c:v>13.077991211000001</c:v>
                </c:pt>
                <c:pt idx="22">
                  <c:v>12.875671875</c:v>
                </c:pt>
                <c:pt idx="23">
                  <c:v>12.715924805</c:v>
                </c:pt>
                <c:pt idx="24">
                  <c:v>12.580569336</c:v>
                </c:pt>
                <c:pt idx="25">
                  <c:v>12.447269531</c:v>
                </c:pt>
                <c:pt idx="26">
                  <c:v>12.312667969</c:v>
                </c:pt>
                <c:pt idx="27">
                  <c:v>12.198524414</c:v>
                </c:pt>
                <c:pt idx="28">
                  <c:v>12.101795898000001</c:v>
                </c:pt>
                <c:pt idx="29">
                  <c:v>12.011134766</c:v>
                </c:pt>
                <c:pt idx="30">
                  <c:v>11.943960938</c:v>
                </c:pt>
                <c:pt idx="31">
                  <c:v>11.889072265999999</c:v>
                </c:pt>
                <c:pt idx="32">
                  <c:v>11.848524414</c:v>
                </c:pt>
                <c:pt idx="33">
                  <c:v>11.817248047</c:v>
                </c:pt>
                <c:pt idx="34">
                  <c:v>11.803687500000001</c:v>
                </c:pt>
                <c:pt idx="35">
                  <c:v>11.807135742</c:v>
                </c:pt>
                <c:pt idx="36">
                  <c:v>11.832607421999999</c:v>
                </c:pt>
                <c:pt idx="37">
                  <c:v>11.876529296999999</c:v>
                </c:pt>
                <c:pt idx="38">
                  <c:v>11.934154296999999</c:v>
                </c:pt>
                <c:pt idx="39">
                  <c:v>12.006591796999999</c:v>
                </c:pt>
                <c:pt idx="40">
                  <c:v>12.100135742000001</c:v>
                </c:pt>
              </c:numCache>
            </c:numRef>
          </c:val>
          <c:smooth val="0"/>
        </c:ser>
        <c:ser>
          <c:idx val="8"/>
          <c:order val="7"/>
          <c:tx>
            <c:strRef>
              <c:f>Sheet1!$J$1</c:f>
              <c:strCache>
                <c:ptCount val="1"/>
                <c:pt idx="0">
                  <c:v>Low ZTC</c:v>
                </c:pt>
              </c:strCache>
            </c:strRef>
          </c:tx>
          <c:spPr>
            <a:ln w="22225">
              <a:noFill/>
            </a:ln>
          </c:spPr>
          <c:marker>
            <c:symbol val="none"/>
          </c:marker>
          <c:cat>
            <c:strRef>
              <c:f>Sheet1!$A$2:$A$42</c:f>
              <c:strCach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strCache>
            </c:strRef>
          </c:cat>
          <c:val>
            <c:numRef>
              <c:f>Sheet1!$J$2:$J$42</c:f>
              <c:numCache>
                <c:formatCode>General</c:formatCode>
                <c:ptCount val="41"/>
                <c:pt idx="0">
                  <c:v>15.009810546999999</c:v>
                </c:pt>
                <c:pt idx="1">
                  <c:v>14.623305664</c:v>
                </c:pt>
                <c:pt idx="2">
                  <c:v>14.521709961000001</c:v>
                </c:pt>
                <c:pt idx="3">
                  <c:v>14.707195312</c:v>
                </c:pt>
                <c:pt idx="4">
                  <c:v>14.865534180000001</c:v>
                </c:pt>
                <c:pt idx="5">
                  <c:v>14.982389648</c:v>
                </c:pt>
                <c:pt idx="6">
                  <c:v>15.262905272999999</c:v>
                </c:pt>
                <c:pt idx="7">
                  <c:v>15.199975586000001</c:v>
                </c:pt>
                <c:pt idx="8">
                  <c:v>15.176430664</c:v>
                </c:pt>
                <c:pt idx="9">
                  <c:v>15.158532227</c:v>
                </c:pt>
                <c:pt idx="10">
                  <c:v>12.951436523</c:v>
                </c:pt>
                <c:pt idx="11">
                  <c:v>14.148054688</c:v>
                </c:pt>
                <c:pt idx="12">
                  <c:v>14.527400390999999</c:v>
                </c:pt>
                <c:pt idx="13">
                  <c:v>14.573727539</c:v>
                </c:pt>
                <c:pt idx="14">
                  <c:v>14.424293944999999</c:v>
                </c:pt>
                <c:pt idx="15">
                  <c:v>14.199271484</c:v>
                </c:pt>
                <c:pt idx="16">
                  <c:v>14.022629883</c:v>
                </c:pt>
                <c:pt idx="17">
                  <c:v>13.8769375</c:v>
                </c:pt>
                <c:pt idx="18">
                  <c:v>13.703935546999999</c:v>
                </c:pt>
                <c:pt idx="19">
                  <c:v>13.506199219000001</c:v>
                </c:pt>
                <c:pt idx="20">
                  <c:v>13.294201171999999</c:v>
                </c:pt>
                <c:pt idx="21">
                  <c:v>13.092555663999999</c:v>
                </c:pt>
                <c:pt idx="22">
                  <c:v>12.890578124999999</c:v>
                </c:pt>
                <c:pt idx="23">
                  <c:v>12.728970703000002</c:v>
                </c:pt>
                <c:pt idx="24">
                  <c:v>12.587993164</c:v>
                </c:pt>
                <c:pt idx="25">
                  <c:v>12.446249023</c:v>
                </c:pt>
                <c:pt idx="26">
                  <c:v>12.304956055</c:v>
                </c:pt>
                <c:pt idx="27">
                  <c:v>12.187156249999999</c:v>
                </c:pt>
                <c:pt idx="28">
                  <c:v>12.088774414</c:v>
                </c:pt>
                <c:pt idx="29">
                  <c:v>11.99484668</c:v>
                </c:pt>
                <c:pt idx="30">
                  <c:v>11.923533203000002</c:v>
                </c:pt>
                <c:pt idx="31">
                  <c:v>11.863578125</c:v>
                </c:pt>
                <c:pt idx="32">
                  <c:v>11.820729492</c:v>
                </c:pt>
                <c:pt idx="33">
                  <c:v>11.79294043</c:v>
                </c:pt>
                <c:pt idx="34">
                  <c:v>11.785854492</c:v>
                </c:pt>
                <c:pt idx="35">
                  <c:v>11.796108397999999</c:v>
                </c:pt>
                <c:pt idx="36">
                  <c:v>11.829723633</c:v>
                </c:pt>
                <c:pt idx="37">
                  <c:v>11.884612305000001</c:v>
                </c:pt>
                <c:pt idx="38">
                  <c:v>11.948294921999999</c:v>
                </c:pt>
                <c:pt idx="39">
                  <c:v>12.023256836</c:v>
                </c:pt>
                <c:pt idx="40">
                  <c:v>12.112685547</c:v>
                </c:pt>
              </c:numCache>
            </c:numRef>
          </c:val>
          <c:smooth val="0"/>
        </c:ser>
        <c:ser>
          <c:idx val="9"/>
          <c:order val="8"/>
          <c:tx>
            <c:strRef>
              <c:f>Sheet1!$K$1</c:f>
              <c:strCache>
                <c:ptCount val="1"/>
                <c:pt idx="0">
                  <c:v>High macro/High ZTC</c:v>
                </c:pt>
              </c:strCache>
            </c:strRef>
          </c:tx>
          <c:spPr>
            <a:ln w="22225">
              <a:noFill/>
            </a:ln>
          </c:spPr>
          <c:marker>
            <c:symbol val="none"/>
          </c:marker>
          <c:cat>
            <c:strRef>
              <c:f>Sheet1!$A$2:$A$42</c:f>
              <c:strCach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strCache>
            </c:strRef>
          </c:cat>
          <c:val>
            <c:numRef>
              <c:f>Sheet1!$K$2:$K$42</c:f>
              <c:numCache>
                <c:formatCode>General</c:formatCode>
                <c:ptCount val="41"/>
                <c:pt idx="0">
                  <c:v>15.009810546999999</c:v>
                </c:pt>
                <c:pt idx="1">
                  <c:v>14.623305664</c:v>
                </c:pt>
                <c:pt idx="2">
                  <c:v>14.521709961000001</c:v>
                </c:pt>
                <c:pt idx="3">
                  <c:v>14.707195312</c:v>
                </c:pt>
                <c:pt idx="4">
                  <c:v>14.865534180000001</c:v>
                </c:pt>
                <c:pt idx="5">
                  <c:v>14.982389648</c:v>
                </c:pt>
                <c:pt idx="6">
                  <c:v>15.262900390999999</c:v>
                </c:pt>
                <c:pt idx="7">
                  <c:v>15.200005859000001</c:v>
                </c:pt>
                <c:pt idx="8">
                  <c:v>15.176444336000001</c:v>
                </c:pt>
                <c:pt idx="9">
                  <c:v>15.158390624999999</c:v>
                </c:pt>
                <c:pt idx="10">
                  <c:v>12.951441406000001</c:v>
                </c:pt>
                <c:pt idx="11">
                  <c:v>14.148111328000001</c:v>
                </c:pt>
                <c:pt idx="12">
                  <c:v>14.591450195</c:v>
                </c:pt>
                <c:pt idx="13">
                  <c:v>14.965466796999999</c:v>
                </c:pt>
                <c:pt idx="14">
                  <c:v>14.987638671999999</c:v>
                </c:pt>
                <c:pt idx="15">
                  <c:v>14.894068359</c:v>
                </c:pt>
                <c:pt idx="16">
                  <c:v>14.785533203000002</c:v>
                </c:pt>
                <c:pt idx="17">
                  <c:v>14.663113280999999</c:v>
                </c:pt>
                <c:pt idx="18">
                  <c:v>14.486110351999999</c:v>
                </c:pt>
                <c:pt idx="19">
                  <c:v>14.27690625</c:v>
                </c:pt>
                <c:pt idx="20">
                  <c:v>14.051187499999999</c:v>
                </c:pt>
                <c:pt idx="21">
                  <c:v>13.834570312</c:v>
                </c:pt>
                <c:pt idx="22">
                  <c:v>13.6094375</c:v>
                </c:pt>
                <c:pt idx="23">
                  <c:v>13.428208984000001</c:v>
                </c:pt>
                <c:pt idx="24">
                  <c:v>13.273635742</c:v>
                </c:pt>
                <c:pt idx="25">
                  <c:v>13.134076171999999</c:v>
                </c:pt>
                <c:pt idx="26">
                  <c:v>12.989054688</c:v>
                </c:pt>
                <c:pt idx="27">
                  <c:v>12.866556640999999</c:v>
                </c:pt>
                <c:pt idx="28">
                  <c:v>12.761483398000001</c:v>
                </c:pt>
                <c:pt idx="29">
                  <c:v>12.667994140999999</c:v>
                </c:pt>
                <c:pt idx="30">
                  <c:v>12.593810546999999</c:v>
                </c:pt>
                <c:pt idx="31">
                  <c:v>12.531073242</c:v>
                </c:pt>
                <c:pt idx="32">
                  <c:v>12.478496094</c:v>
                </c:pt>
                <c:pt idx="33">
                  <c:v>12.434611328000001</c:v>
                </c:pt>
                <c:pt idx="34">
                  <c:v>12.417041992</c:v>
                </c:pt>
                <c:pt idx="35">
                  <c:v>12.422416992</c:v>
                </c:pt>
                <c:pt idx="36">
                  <c:v>12.452689453000001</c:v>
                </c:pt>
                <c:pt idx="37">
                  <c:v>12.511305664</c:v>
                </c:pt>
                <c:pt idx="38">
                  <c:v>12.592834961000001</c:v>
                </c:pt>
                <c:pt idx="39">
                  <c:v>12.693794921999999</c:v>
                </c:pt>
                <c:pt idx="40">
                  <c:v>12.825847656000001</c:v>
                </c:pt>
              </c:numCache>
            </c:numRef>
          </c:val>
          <c:smooth val="0"/>
        </c:ser>
        <c:ser>
          <c:idx val="10"/>
          <c:order val="9"/>
          <c:tx>
            <c:strRef>
              <c:f>Sheet1!$L$1</c:f>
              <c:strCache>
                <c:ptCount val="1"/>
                <c:pt idx="0">
                  <c:v>High macro/Low ZTC</c:v>
                </c:pt>
              </c:strCache>
            </c:strRef>
          </c:tx>
          <c:spPr>
            <a:ln w="22225">
              <a:noFill/>
            </a:ln>
          </c:spPr>
          <c:marker>
            <c:symbol val="none"/>
          </c:marker>
          <c:cat>
            <c:strRef>
              <c:f>Sheet1!$A$2:$A$42</c:f>
              <c:strCach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strCache>
            </c:strRef>
          </c:cat>
          <c:val>
            <c:numRef>
              <c:f>Sheet1!$L$2:$L$42</c:f>
              <c:numCache>
                <c:formatCode>General</c:formatCode>
                <c:ptCount val="41"/>
                <c:pt idx="0">
                  <c:v>15.009810546999999</c:v>
                </c:pt>
                <c:pt idx="1">
                  <c:v>14.623305664</c:v>
                </c:pt>
                <c:pt idx="2">
                  <c:v>14.521709961000001</c:v>
                </c:pt>
                <c:pt idx="3">
                  <c:v>14.707195312</c:v>
                </c:pt>
                <c:pt idx="4">
                  <c:v>14.865534180000001</c:v>
                </c:pt>
                <c:pt idx="5">
                  <c:v>14.982389648</c:v>
                </c:pt>
                <c:pt idx="6">
                  <c:v>15.262934569999999</c:v>
                </c:pt>
                <c:pt idx="7">
                  <c:v>15.2</c:v>
                </c:pt>
                <c:pt idx="8">
                  <c:v>15.176362305000001</c:v>
                </c:pt>
                <c:pt idx="9">
                  <c:v>15.158120117000001</c:v>
                </c:pt>
                <c:pt idx="10">
                  <c:v>12.951454102</c:v>
                </c:pt>
                <c:pt idx="11">
                  <c:v>14.148149413999999</c:v>
                </c:pt>
                <c:pt idx="12">
                  <c:v>14.591474609</c:v>
                </c:pt>
                <c:pt idx="13">
                  <c:v>14.965341796999999</c:v>
                </c:pt>
                <c:pt idx="14">
                  <c:v>14.988328125000001</c:v>
                </c:pt>
                <c:pt idx="15">
                  <c:v>14.895756836</c:v>
                </c:pt>
                <c:pt idx="16">
                  <c:v>14.789438476999999</c:v>
                </c:pt>
                <c:pt idx="17">
                  <c:v>14.669648437999999</c:v>
                </c:pt>
                <c:pt idx="18">
                  <c:v>14.496274414</c:v>
                </c:pt>
                <c:pt idx="19">
                  <c:v>14.29037207</c:v>
                </c:pt>
                <c:pt idx="20">
                  <c:v>14.065585938</c:v>
                </c:pt>
                <c:pt idx="21">
                  <c:v>13.849665039</c:v>
                </c:pt>
                <c:pt idx="22">
                  <c:v>13.625844727</c:v>
                </c:pt>
                <c:pt idx="23">
                  <c:v>13.443887694999999</c:v>
                </c:pt>
                <c:pt idx="24">
                  <c:v>13.281958984000001</c:v>
                </c:pt>
                <c:pt idx="25">
                  <c:v>13.133135742</c:v>
                </c:pt>
                <c:pt idx="26">
                  <c:v>12.983543944999999</c:v>
                </c:pt>
                <c:pt idx="27">
                  <c:v>12.863390624999999</c:v>
                </c:pt>
                <c:pt idx="28">
                  <c:v>12.755600586</c:v>
                </c:pt>
                <c:pt idx="29">
                  <c:v>12.657257811999999</c:v>
                </c:pt>
                <c:pt idx="30">
                  <c:v>12.577574219000001</c:v>
                </c:pt>
                <c:pt idx="31">
                  <c:v>12.512749023</c:v>
                </c:pt>
                <c:pt idx="32">
                  <c:v>12.459092773</c:v>
                </c:pt>
                <c:pt idx="33">
                  <c:v>12.415970703000001</c:v>
                </c:pt>
                <c:pt idx="34">
                  <c:v>12.402688477</c:v>
                </c:pt>
                <c:pt idx="35">
                  <c:v>12.415924805000001</c:v>
                </c:pt>
                <c:pt idx="36">
                  <c:v>12.453994140999999</c:v>
                </c:pt>
                <c:pt idx="37">
                  <c:v>12.511855469</c:v>
                </c:pt>
                <c:pt idx="38">
                  <c:v>12.589832031</c:v>
                </c:pt>
                <c:pt idx="39">
                  <c:v>12.689511719</c:v>
                </c:pt>
                <c:pt idx="40">
                  <c:v>12.812802734</c:v>
                </c:pt>
              </c:numCache>
            </c:numRef>
          </c:val>
          <c:smooth val="0"/>
        </c:ser>
        <c:ser>
          <c:idx val="11"/>
          <c:order val="10"/>
          <c:tx>
            <c:strRef>
              <c:f>Sheet1!$M$1</c:f>
              <c:strCache>
                <c:ptCount val="1"/>
                <c:pt idx="0">
                  <c:v>Low macro/High ZTC</c:v>
                </c:pt>
              </c:strCache>
            </c:strRef>
          </c:tx>
          <c:spPr>
            <a:ln w="22225">
              <a:noFill/>
            </a:ln>
          </c:spPr>
          <c:marker>
            <c:symbol val="none"/>
          </c:marker>
          <c:cat>
            <c:strRef>
              <c:f>Sheet1!$A$2:$A$42</c:f>
              <c:strCach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strCache>
            </c:strRef>
          </c:cat>
          <c:val>
            <c:numRef>
              <c:f>Sheet1!$M$2:$M$42</c:f>
              <c:numCache>
                <c:formatCode>General</c:formatCode>
                <c:ptCount val="41"/>
                <c:pt idx="0">
                  <c:v>15.009810546999999</c:v>
                </c:pt>
                <c:pt idx="1">
                  <c:v>14.623305664</c:v>
                </c:pt>
                <c:pt idx="2">
                  <c:v>14.521709961000001</c:v>
                </c:pt>
                <c:pt idx="3">
                  <c:v>14.707195312</c:v>
                </c:pt>
                <c:pt idx="4">
                  <c:v>14.865534180000001</c:v>
                </c:pt>
                <c:pt idx="5">
                  <c:v>14.982389648</c:v>
                </c:pt>
                <c:pt idx="6">
                  <c:v>15.262905272999999</c:v>
                </c:pt>
                <c:pt idx="7">
                  <c:v>15.199951171999999</c:v>
                </c:pt>
                <c:pt idx="8">
                  <c:v>15.176451171999998</c:v>
                </c:pt>
                <c:pt idx="9">
                  <c:v>15.158537109000001</c:v>
                </c:pt>
                <c:pt idx="10">
                  <c:v>12.951430664</c:v>
                </c:pt>
                <c:pt idx="11">
                  <c:v>14.148068359000002</c:v>
                </c:pt>
                <c:pt idx="12">
                  <c:v>14.446937500000001</c:v>
                </c:pt>
                <c:pt idx="13">
                  <c:v>14.312381836</c:v>
                </c:pt>
                <c:pt idx="14">
                  <c:v>14.065123046999998</c:v>
                </c:pt>
                <c:pt idx="15">
                  <c:v>13.777568359</c:v>
                </c:pt>
                <c:pt idx="16">
                  <c:v>13.555493164</c:v>
                </c:pt>
                <c:pt idx="17">
                  <c:v>13.378429688000001</c:v>
                </c:pt>
                <c:pt idx="18">
                  <c:v>13.194993164</c:v>
                </c:pt>
                <c:pt idx="19">
                  <c:v>12.992355469</c:v>
                </c:pt>
                <c:pt idx="20">
                  <c:v>12.782079101999999</c:v>
                </c:pt>
                <c:pt idx="21">
                  <c:v>12.588750977</c:v>
                </c:pt>
                <c:pt idx="22">
                  <c:v>12.395319336</c:v>
                </c:pt>
                <c:pt idx="23">
                  <c:v>12.234458007999999</c:v>
                </c:pt>
                <c:pt idx="24">
                  <c:v>12.075058594</c:v>
                </c:pt>
                <c:pt idx="25">
                  <c:v>11.901944336</c:v>
                </c:pt>
                <c:pt idx="26">
                  <c:v>11.720074219000001</c:v>
                </c:pt>
                <c:pt idx="27">
                  <c:v>11.561267578000001</c:v>
                </c:pt>
                <c:pt idx="28">
                  <c:v>11.424477539</c:v>
                </c:pt>
                <c:pt idx="29">
                  <c:v>11.296143555</c:v>
                </c:pt>
                <c:pt idx="30">
                  <c:v>11.189219726999999</c:v>
                </c:pt>
                <c:pt idx="31">
                  <c:v>11.088464844000001</c:v>
                </c:pt>
                <c:pt idx="32">
                  <c:v>11.004314453000001</c:v>
                </c:pt>
                <c:pt idx="33">
                  <c:v>10.936072266</c:v>
                </c:pt>
                <c:pt idx="34">
                  <c:v>10.888743163999999</c:v>
                </c:pt>
                <c:pt idx="35">
                  <c:v>10.859974609</c:v>
                </c:pt>
                <c:pt idx="36">
                  <c:v>10.856088867</c:v>
                </c:pt>
                <c:pt idx="37">
                  <c:v>10.879446288999999</c:v>
                </c:pt>
                <c:pt idx="38">
                  <c:v>10.923178711</c:v>
                </c:pt>
                <c:pt idx="39">
                  <c:v>10.978163086</c:v>
                </c:pt>
                <c:pt idx="40">
                  <c:v>11.049074219</c:v>
                </c:pt>
              </c:numCache>
            </c:numRef>
          </c:val>
          <c:smooth val="0"/>
        </c:ser>
        <c:ser>
          <c:idx val="12"/>
          <c:order val="11"/>
          <c:tx>
            <c:strRef>
              <c:f>Sheet1!$N$1</c:f>
              <c:strCache>
                <c:ptCount val="1"/>
                <c:pt idx="0">
                  <c:v>Low macro/Low ZTC</c:v>
                </c:pt>
              </c:strCache>
            </c:strRef>
          </c:tx>
          <c:spPr>
            <a:ln w="22225">
              <a:noFill/>
            </a:ln>
          </c:spPr>
          <c:marker>
            <c:symbol val="none"/>
          </c:marker>
          <c:cat>
            <c:strRef>
              <c:f>Sheet1!$A$2:$A$42</c:f>
              <c:strCach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strCache>
            </c:strRef>
          </c:cat>
          <c:val>
            <c:numRef>
              <c:f>Sheet1!$N$2:$N$42</c:f>
              <c:numCache>
                <c:formatCode>General</c:formatCode>
                <c:ptCount val="41"/>
                <c:pt idx="0">
                  <c:v>15.009810546999999</c:v>
                </c:pt>
                <c:pt idx="1">
                  <c:v>14.623305664</c:v>
                </c:pt>
                <c:pt idx="2">
                  <c:v>14.521709961000001</c:v>
                </c:pt>
                <c:pt idx="3">
                  <c:v>14.707195312</c:v>
                </c:pt>
                <c:pt idx="4">
                  <c:v>14.865534180000001</c:v>
                </c:pt>
                <c:pt idx="5">
                  <c:v>14.982389648</c:v>
                </c:pt>
                <c:pt idx="6">
                  <c:v>15.262930663999999</c:v>
                </c:pt>
                <c:pt idx="7">
                  <c:v>15.19996875</c:v>
                </c:pt>
                <c:pt idx="8">
                  <c:v>15.176453125</c:v>
                </c:pt>
                <c:pt idx="9">
                  <c:v>15.158519531</c:v>
                </c:pt>
                <c:pt idx="10">
                  <c:v>12.951428711</c:v>
                </c:pt>
                <c:pt idx="11">
                  <c:v>14.148068359000002</c:v>
                </c:pt>
                <c:pt idx="12">
                  <c:v>14.446820312</c:v>
                </c:pt>
                <c:pt idx="13">
                  <c:v>14.312323242</c:v>
                </c:pt>
                <c:pt idx="14">
                  <c:v>14.065248046999999</c:v>
                </c:pt>
                <c:pt idx="15">
                  <c:v>13.778873046999999</c:v>
                </c:pt>
                <c:pt idx="16">
                  <c:v>13.557703125</c:v>
                </c:pt>
                <c:pt idx="17">
                  <c:v>13.381055664</c:v>
                </c:pt>
                <c:pt idx="18">
                  <c:v>13.197314453000001</c:v>
                </c:pt>
                <c:pt idx="19">
                  <c:v>12.995231445</c:v>
                </c:pt>
                <c:pt idx="20">
                  <c:v>12.786532227</c:v>
                </c:pt>
                <c:pt idx="21">
                  <c:v>12.594396484000001</c:v>
                </c:pt>
                <c:pt idx="22">
                  <c:v>12.400798828000001</c:v>
                </c:pt>
                <c:pt idx="23">
                  <c:v>12.23996582</c:v>
                </c:pt>
                <c:pt idx="24">
                  <c:v>12.080615234000001</c:v>
                </c:pt>
                <c:pt idx="25">
                  <c:v>11.905512694999999</c:v>
                </c:pt>
                <c:pt idx="26">
                  <c:v>11.719723632999999</c:v>
                </c:pt>
                <c:pt idx="27">
                  <c:v>11.556544921999999</c:v>
                </c:pt>
                <c:pt idx="28">
                  <c:v>11.417498046999999</c:v>
                </c:pt>
                <c:pt idx="29">
                  <c:v>11.289434569999999</c:v>
                </c:pt>
                <c:pt idx="30">
                  <c:v>11.181574219</c:v>
                </c:pt>
                <c:pt idx="31">
                  <c:v>11.078131836000001</c:v>
                </c:pt>
                <c:pt idx="32">
                  <c:v>10.991337890999999</c:v>
                </c:pt>
                <c:pt idx="33">
                  <c:v>10.921621094000001</c:v>
                </c:pt>
                <c:pt idx="34">
                  <c:v>10.875436523000001</c:v>
                </c:pt>
                <c:pt idx="35">
                  <c:v>10.849495117</c:v>
                </c:pt>
                <c:pt idx="36">
                  <c:v>10.848366211</c:v>
                </c:pt>
                <c:pt idx="37">
                  <c:v>10.873409180000001</c:v>
                </c:pt>
                <c:pt idx="38">
                  <c:v>10.914260742</c:v>
                </c:pt>
                <c:pt idx="39">
                  <c:v>10.966705078</c:v>
                </c:pt>
                <c:pt idx="40">
                  <c:v>11.037804688</c:v>
                </c:pt>
              </c:numCache>
            </c:numRef>
          </c:val>
          <c:smooth val="0"/>
        </c:ser>
        <c:ser>
          <c:idx val="0"/>
          <c:order val="12"/>
          <c:tx>
            <c:strRef>
              <c:f>Sheet1!$B$1</c:f>
              <c:strCache>
                <c:ptCount val="1"/>
                <c:pt idx="0">
                  <c:v>Reference case</c:v>
                </c:pt>
              </c:strCache>
            </c:strRef>
          </c:tx>
          <c:spPr>
            <a:ln w="22225">
              <a:solidFill>
                <a:srgbClr val="000000"/>
              </a:solidFill>
              <a:prstDash val="solid"/>
            </a:ln>
          </c:spPr>
          <c:marker>
            <c:symbol val="none"/>
          </c:marker>
          <c:cat>
            <c:strRef>
              <c:f>Sheet1!$A$2:$A$42</c:f>
              <c:strCach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strCache>
            </c:strRef>
          </c:cat>
          <c:val>
            <c:numRef>
              <c:f>Sheet1!$B$2:$B$42</c:f>
              <c:numCache>
                <c:formatCode>General</c:formatCode>
                <c:ptCount val="41"/>
                <c:pt idx="0">
                  <c:v>15.009810546999999</c:v>
                </c:pt>
                <c:pt idx="1">
                  <c:v>14.623305664</c:v>
                </c:pt>
                <c:pt idx="2">
                  <c:v>14.521709961000001</c:v>
                </c:pt>
                <c:pt idx="3">
                  <c:v>14.707195312</c:v>
                </c:pt>
                <c:pt idx="4">
                  <c:v>14.865534180000001</c:v>
                </c:pt>
                <c:pt idx="5">
                  <c:v>14.982389648</c:v>
                </c:pt>
                <c:pt idx="6">
                  <c:v>15.262908203</c:v>
                </c:pt>
                <c:pt idx="7">
                  <c:v>15.199988281</c:v>
                </c:pt>
                <c:pt idx="8">
                  <c:v>15.176448242000001</c:v>
                </c:pt>
                <c:pt idx="9">
                  <c:v>15.158478515999999</c:v>
                </c:pt>
                <c:pt idx="10">
                  <c:v>12.951448242</c:v>
                </c:pt>
                <c:pt idx="11">
                  <c:v>14.147556641</c:v>
                </c:pt>
                <c:pt idx="12">
                  <c:v>14.541197265999999</c:v>
                </c:pt>
                <c:pt idx="13">
                  <c:v>14.585210937999999</c:v>
                </c:pt>
                <c:pt idx="14">
                  <c:v>14.428638672</c:v>
                </c:pt>
                <c:pt idx="15">
                  <c:v>14.200720703</c:v>
                </c:pt>
                <c:pt idx="16">
                  <c:v>14.015546875</c:v>
                </c:pt>
                <c:pt idx="17">
                  <c:v>13.859255859000001</c:v>
                </c:pt>
                <c:pt idx="18">
                  <c:v>13.677430663999999</c:v>
                </c:pt>
                <c:pt idx="19">
                  <c:v>13.472025390999999</c:v>
                </c:pt>
                <c:pt idx="20">
                  <c:v>13.251125976999999</c:v>
                </c:pt>
                <c:pt idx="21">
                  <c:v>13.041973633</c:v>
                </c:pt>
                <c:pt idx="22">
                  <c:v>12.834713867</c:v>
                </c:pt>
                <c:pt idx="23">
                  <c:v>12.671619140999999</c:v>
                </c:pt>
                <c:pt idx="24">
                  <c:v>12.532083007999999</c:v>
                </c:pt>
                <c:pt idx="25">
                  <c:v>12.391928711</c:v>
                </c:pt>
                <c:pt idx="26">
                  <c:v>12.248639648000001</c:v>
                </c:pt>
                <c:pt idx="27">
                  <c:v>12.127742188000001</c:v>
                </c:pt>
                <c:pt idx="28">
                  <c:v>12.025159180000001</c:v>
                </c:pt>
                <c:pt idx="29">
                  <c:v>11.930486328000001</c:v>
                </c:pt>
                <c:pt idx="30">
                  <c:v>11.860384765999999</c:v>
                </c:pt>
                <c:pt idx="31">
                  <c:v>11.801599609</c:v>
                </c:pt>
                <c:pt idx="32">
                  <c:v>11.758768555000001</c:v>
                </c:pt>
                <c:pt idx="33">
                  <c:v>11.729500976999999</c:v>
                </c:pt>
                <c:pt idx="34">
                  <c:v>11.721071288999999</c:v>
                </c:pt>
                <c:pt idx="35">
                  <c:v>11.73128125</c:v>
                </c:pt>
                <c:pt idx="36">
                  <c:v>11.766070312</c:v>
                </c:pt>
                <c:pt idx="37">
                  <c:v>11.81946875</c:v>
                </c:pt>
                <c:pt idx="38">
                  <c:v>11.884640624999999</c:v>
                </c:pt>
                <c:pt idx="39">
                  <c:v>11.957642578000002</c:v>
                </c:pt>
                <c:pt idx="40">
                  <c:v>12.048991211000001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278549056"/>
        <c:axId val="-1278557216"/>
      </c:lineChart>
      <c:catAx>
        <c:axId val="-1278549056"/>
        <c:scaling>
          <c:orientation val="minMax"/>
          <c:max val="41"/>
        </c:scaling>
        <c:delete val="0"/>
        <c:axPos val="b"/>
        <c:numFmt formatCode="0" sourceLinked="0"/>
        <c:majorTickMark val="out"/>
        <c:minorTickMark val="none"/>
        <c:tickLblPos val="nextTo"/>
        <c:spPr>
          <a:ln w="12700">
            <a:solidFill>
              <a:srgbClr val="000000"/>
            </a:solidFill>
          </a:ln>
        </c:spPr>
        <c:txPr>
          <a:bodyPr/>
          <a:lstStyle/>
          <a:p>
            <a:pPr>
              <a:defRPr sz="1200" baseline="0"/>
            </a:pPr>
            <a:endParaRPr lang="en-US"/>
          </a:p>
        </c:txPr>
        <c:crossAx val="-1278557216"/>
        <c:crosses val="autoZero"/>
        <c:auto val="1"/>
        <c:lblAlgn val="ctr"/>
        <c:lblOffset val="100"/>
        <c:tickLblSkip val="10"/>
        <c:tickMarkSkip val="10"/>
        <c:noMultiLvlLbl val="1"/>
      </c:catAx>
      <c:valAx>
        <c:axId val="-1278557216"/>
        <c:scaling>
          <c:orientation val="minMax"/>
          <c:max val="16"/>
          <c:min val="10"/>
        </c:scaling>
        <c:delete val="0"/>
        <c:axPos val="l"/>
        <c:majorGridlines>
          <c:spPr>
            <a:ln>
              <a:solidFill>
                <a:srgbClr val="FFFFFF">
                  <a:lumMod val="85000"/>
                </a:srgbClr>
              </a:solidFill>
            </a:ln>
          </c:spPr>
        </c:majorGridlines>
        <c:numFmt formatCode="#,##0" sourceLinked="0"/>
        <c:majorTickMark val="none"/>
        <c:minorTickMark val="none"/>
        <c:tickLblPos val="low"/>
        <c:spPr>
          <a:ln w="22225">
            <a:solidFill>
              <a:srgbClr val="FFFFFF">
                <a:lumMod val="65000"/>
              </a:srgbClr>
            </a:solidFill>
            <a:prstDash val="lgDash"/>
          </a:ln>
        </c:spPr>
        <c:txPr>
          <a:bodyPr/>
          <a:lstStyle/>
          <a:p>
            <a:pPr>
              <a:defRPr sz="1200" baseline="0"/>
            </a:pPr>
            <a:endParaRPr lang="en-US"/>
          </a:p>
        </c:txPr>
        <c:crossAx val="-1278549056"/>
        <c:crossesAt val="13"/>
        <c:crossBetween val="between"/>
        <c:majorUnit val="2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900"/>
      </a:pPr>
      <a:endParaRPr lang="en-US"/>
    </a:p>
  </c:txPr>
  <c:externalData r:id="rId2">
    <c:autoUpdate val="0"/>
  </c:externalData>
  <c:userShapes r:id="rId3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920336346845535"/>
          <c:y val="0.17175470253718286"/>
          <c:w val="0.6648563721201517"/>
          <c:h val="0.75111083770778653"/>
        </c:manualLayout>
      </c:layout>
      <c:areaChart>
        <c:grouping val="stacked"/>
        <c:varyColors val="0"/>
        <c:ser>
          <c:idx val="13"/>
          <c:order val="13"/>
          <c:tx>
            <c:strRef>
              <c:f>Sheet1!$O$1</c:f>
              <c:strCache>
                <c:ptCount val="1"/>
                <c:pt idx="0">
                  <c:v>Minimum</c:v>
                </c:pt>
              </c:strCache>
            </c:strRef>
          </c:tx>
          <c:spPr>
            <a:noFill/>
          </c:spPr>
          <c:cat>
            <c:strRef>
              <c:f>Sheet1!$A$2:$A$42</c:f>
              <c:strCach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strCache>
            </c:strRef>
          </c:cat>
          <c:val>
            <c:numRef>
              <c:f>Sheet1!$O$2:$O$42</c:f>
              <c:numCache>
                <c:formatCode>General</c:formatCode>
                <c:ptCount val="41"/>
                <c:pt idx="0">
                  <c:v>2.4587956540000002</c:v>
                </c:pt>
                <c:pt idx="1">
                  <c:v>2.4395676269999997</c:v>
                </c:pt>
                <c:pt idx="2">
                  <c:v>2.4781342770000001</c:v>
                </c:pt>
                <c:pt idx="3">
                  <c:v>2.5468330080000001</c:v>
                </c:pt>
                <c:pt idx="4">
                  <c:v>2.598560059</c:v>
                </c:pt>
                <c:pt idx="5">
                  <c:v>2.6600676270000001</c:v>
                </c:pt>
                <c:pt idx="6">
                  <c:v>2.748187744</c:v>
                </c:pt>
                <c:pt idx="7">
                  <c:v>2.7736215820000001</c:v>
                </c:pt>
                <c:pt idx="8">
                  <c:v>2.8076760250000001</c:v>
                </c:pt>
                <c:pt idx="9">
                  <c:v>2.8389680180000001</c:v>
                </c:pt>
                <c:pt idx="10">
                  <c:v>2.462317627</c:v>
                </c:pt>
                <c:pt idx="11">
                  <c:v>2.72072168</c:v>
                </c:pt>
                <c:pt idx="12">
                  <c:v>2.824275391</c:v>
                </c:pt>
                <c:pt idx="13">
                  <c:v>2.8436398930000002</c:v>
                </c:pt>
                <c:pt idx="14">
                  <c:v>2.8424785160000003</c:v>
                </c:pt>
                <c:pt idx="15">
                  <c:v>2.8356569820000002</c:v>
                </c:pt>
                <c:pt idx="16">
                  <c:v>2.84311377</c:v>
                </c:pt>
                <c:pt idx="17">
                  <c:v>2.860472412</c:v>
                </c:pt>
                <c:pt idx="18">
                  <c:v>2.8793977049999997</c:v>
                </c:pt>
                <c:pt idx="19">
                  <c:v>2.8940097659999999</c:v>
                </c:pt>
                <c:pt idx="20">
                  <c:v>2.9058586430000002</c:v>
                </c:pt>
                <c:pt idx="21">
                  <c:v>2.9174104000000001</c:v>
                </c:pt>
                <c:pt idx="22">
                  <c:v>2.9274287110000001</c:v>
                </c:pt>
                <c:pt idx="23">
                  <c:v>2.9401987300000001</c:v>
                </c:pt>
                <c:pt idx="24">
                  <c:v>2.9521533199999999</c:v>
                </c:pt>
                <c:pt idx="25">
                  <c:v>2.9591921390000002</c:v>
                </c:pt>
                <c:pt idx="26">
                  <c:v>2.9605178219999999</c:v>
                </c:pt>
                <c:pt idx="27">
                  <c:v>2.9643105470000002</c:v>
                </c:pt>
                <c:pt idx="28">
                  <c:v>2.972149414</c:v>
                </c:pt>
                <c:pt idx="29">
                  <c:v>2.9813454589999999</c:v>
                </c:pt>
                <c:pt idx="30">
                  <c:v>2.9925681150000001</c:v>
                </c:pt>
                <c:pt idx="31">
                  <c:v>3.0030251460000001</c:v>
                </c:pt>
                <c:pt idx="32">
                  <c:v>3.0142421880000003</c:v>
                </c:pt>
                <c:pt idx="33">
                  <c:v>3.0256606449999999</c:v>
                </c:pt>
                <c:pt idx="34">
                  <c:v>3.0384755860000001</c:v>
                </c:pt>
                <c:pt idx="35">
                  <c:v>3.0533552249999998</c:v>
                </c:pt>
                <c:pt idx="36">
                  <c:v>3.0714423829999999</c:v>
                </c:pt>
                <c:pt idx="37">
                  <c:v>3.093250244</c:v>
                </c:pt>
                <c:pt idx="38">
                  <c:v>3.1184460450000002</c:v>
                </c:pt>
                <c:pt idx="39">
                  <c:v>3.143957764</c:v>
                </c:pt>
                <c:pt idx="40">
                  <c:v>3.1725842289999999</c:v>
                </c:pt>
              </c:numCache>
            </c:numRef>
          </c:val>
        </c:ser>
        <c:ser>
          <c:idx val="14"/>
          <c:order val="14"/>
          <c:tx>
            <c:strRef>
              <c:f>Sheet1!$P$1</c:f>
              <c:strCache>
                <c:ptCount val="1"/>
                <c:pt idx="0">
                  <c:v>Difference</c:v>
                </c:pt>
              </c:strCache>
            </c:strRef>
          </c:tx>
          <c:spPr>
            <a:solidFill>
              <a:srgbClr val="D9D9D9"/>
            </a:solidFill>
          </c:spPr>
          <c:cat>
            <c:strRef>
              <c:f>Sheet1!$A$2:$A$42</c:f>
              <c:strCach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strCache>
            </c:strRef>
          </c:cat>
          <c:val>
            <c:numRef>
              <c:f>Sheet1!$P$2:$P$42</c:f>
              <c:numCache>
                <c:formatCode>General</c:formatCode>
                <c:ptCount val="4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1.1474999999983027E-5</c:v>
                </c:pt>
                <c:pt idx="7">
                  <c:v>8.4472999999807286E-5</c:v>
                </c:pt>
                <c:pt idx="8">
                  <c:v>3.2055700000022114E-4</c:v>
                </c:pt>
                <c:pt idx="9">
                  <c:v>4.7778299999956531E-4</c:v>
                </c:pt>
                <c:pt idx="10">
                  <c:v>4.3041999999982039E-4</c:v>
                </c:pt>
                <c:pt idx="11">
                  <c:v>0</c:v>
                </c:pt>
                <c:pt idx="12">
                  <c:v>2.8683349000000025E-2</c:v>
                </c:pt>
                <c:pt idx="13">
                  <c:v>0.13681713799999962</c:v>
                </c:pt>
                <c:pt idx="14">
                  <c:v>0.2000007319999999</c:v>
                </c:pt>
                <c:pt idx="15">
                  <c:v>0.24984472700000016</c:v>
                </c:pt>
                <c:pt idx="16">
                  <c:v>0.28480981399999994</c:v>
                </c:pt>
                <c:pt idx="17">
                  <c:v>0.30783911099999983</c:v>
                </c:pt>
                <c:pt idx="18">
                  <c:v>0.32140307600000018</c:v>
                </c:pt>
                <c:pt idx="19">
                  <c:v>0.33135571300000022</c:v>
                </c:pt>
                <c:pt idx="20">
                  <c:v>0.33820019499999976</c:v>
                </c:pt>
                <c:pt idx="21">
                  <c:v>0.3416145020000001</c:v>
                </c:pt>
                <c:pt idx="22">
                  <c:v>0.34177929699999998</c:v>
                </c:pt>
                <c:pt idx="23">
                  <c:v>0.34296704099999964</c:v>
                </c:pt>
                <c:pt idx="24">
                  <c:v>0.34828247100000009</c:v>
                </c:pt>
                <c:pt idx="25">
                  <c:v>0.35987621999999986</c:v>
                </c:pt>
                <c:pt idx="26">
                  <c:v>0.37450927799999967</c:v>
                </c:pt>
                <c:pt idx="27">
                  <c:v>0.39047607399999995</c:v>
                </c:pt>
                <c:pt idx="28">
                  <c:v>0.40415039099999994</c:v>
                </c:pt>
                <c:pt idx="29">
                  <c:v>0.41836572299999997</c:v>
                </c:pt>
                <c:pt idx="30">
                  <c:v>0.43211450199999968</c:v>
                </c:pt>
                <c:pt idx="31">
                  <c:v>0.44787451199999984</c:v>
                </c:pt>
                <c:pt idx="32">
                  <c:v>0.46220849599999969</c:v>
                </c:pt>
                <c:pt idx="33">
                  <c:v>0.47414038000000014</c:v>
                </c:pt>
                <c:pt idx="34">
                  <c:v>0.48695922799999991</c:v>
                </c:pt>
                <c:pt idx="35">
                  <c:v>0.50190820300000061</c:v>
                </c:pt>
                <c:pt idx="36">
                  <c:v>0.5189433590000001</c:v>
                </c:pt>
                <c:pt idx="37">
                  <c:v>0.53530224600000009</c:v>
                </c:pt>
                <c:pt idx="38">
                  <c:v>0.55586108399999956</c:v>
                </c:pt>
                <c:pt idx="39">
                  <c:v>0.58320434499999996</c:v>
                </c:pt>
                <c:pt idx="40">
                  <c:v>0.61192700100000019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278552320"/>
        <c:axId val="-1278554496"/>
      </c:areaChart>
      <c:lineChart>
        <c:grouping val="standar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High macro</c:v>
                </c:pt>
              </c:strCache>
            </c:strRef>
          </c:tx>
          <c:spPr>
            <a:ln w="22225">
              <a:noFill/>
            </a:ln>
          </c:spPr>
          <c:marker>
            <c:symbol val="none"/>
          </c:marker>
          <c:cat>
            <c:strRef>
              <c:f>Sheet1!$A$2:$A$42</c:f>
              <c:strCach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strCache>
            </c:strRef>
          </c:cat>
          <c:val>
            <c:numRef>
              <c:f>Sheet1!$C$2:$C$42</c:f>
              <c:numCache>
                <c:formatCode>General</c:formatCode>
                <c:ptCount val="41"/>
                <c:pt idx="0">
                  <c:v>2.4587956540000002</c:v>
                </c:pt>
                <c:pt idx="1">
                  <c:v>2.4395676269999997</c:v>
                </c:pt>
                <c:pt idx="2">
                  <c:v>2.4781342770000001</c:v>
                </c:pt>
                <c:pt idx="3">
                  <c:v>2.5468330080000001</c:v>
                </c:pt>
                <c:pt idx="4">
                  <c:v>2.598560059</c:v>
                </c:pt>
                <c:pt idx="5">
                  <c:v>2.6600676270000001</c:v>
                </c:pt>
                <c:pt idx="6">
                  <c:v>2.7481940920000003</c:v>
                </c:pt>
                <c:pt idx="7">
                  <c:v>2.7737060549999999</c:v>
                </c:pt>
                <c:pt idx="8">
                  <c:v>2.8079443359999998</c:v>
                </c:pt>
                <c:pt idx="9">
                  <c:v>2.8390573730000002</c:v>
                </c:pt>
                <c:pt idx="10">
                  <c:v>2.4623601069999999</c:v>
                </c:pt>
                <c:pt idx="11">
                  <c:v>2.72072168</c:v>
                </c:pt>
                <c:pt idx="12">
                  <c:v>2.8529128420000003</c:v>
                </c:pt>
                <c:pt idx="13">
                  <c:v>2.9802915039999998</c:v>
                </c:pt>
                <c:pt idx="14">
                  <c:v>3.0424792480000002</c:v>
                </c:pt>
                <c:pt idx="15">
                  <c:v>3.085380615</c:v>
                </c:pt>
                <c:pt idx="16">
                  <c:v>3.127171631</c:v>
                </c:pt>
                <c:pt idx="17">
                  <c:v>3.1672075199999998</c:v>
                </c:pt>
                <c:pt idx="18">
                  <c:v>3.1997661129999999</c:v>
                </c:pt>
                <c:pt idx="19">
                  <c:v>3.224392822</c:v>
                </c:pt>
                <c:pt idx="20">
                  <c:v>3.242749023</c:v>
                </c:pt>
                <c:pt idx="21">
                  <c:v>3.2573457029999999</c:v>
                </c:pt>
                <c:pt idx="22">
                  <c:v>3.267084229</c:v>
                </c:pt>
                <c:pt idx="23">
                  <c:v>3.2808215329999997</c:v>
                </c:pt>
                <c:pt idx="24">
                  <c:v>3.2983178710000001</c:v>
                </c:pt>
                <c:pt idx="25">
                  <c:v>3.3177363280000001</c:v>
                </c:pt>
                <c:pt idx="26">
                  <c:v>3.3339250489999999</c:v>
                </c:pt>
                <c:pt idx="27">
                  <c:v>3.3545957029999998</c:v>
                </c:pt>
                <c:pt idx="28">
                  <c:v>3.3756455079999999</c:v>
                </c:pt>
                <c:pt idx="29">
                  <c:v>3.3973906249999999</c:v>
                </c:pt>
                <c:pt idx="30">
                  <c:v>3.4208752439999999</c:v>
                </c:pt>
                <c:pt idx="31">
                  <c:v>3.4460397950000003</c:v>
                </c:pt>
                <c:pt idx="32">
                  <c:v>3.4712307129999997</c:v>
                </c:pt>
                <c:pt idx="33">
                  <c:v>3.4947661130000003</c:v>
                </c:pt>
                <c:pt idx="34">
                  <c:v>3.521223633</c:v>
                </c:pt>
                <c:pt idx="35">
                  <c:v>3.5513784179999996</c:v>
                </c:pt>
                <c:pt idx="36">
                  <c:v>3.5855197750000003</c:v>
                </c:pt>
                <c:pt idx="37">
                  <c:v>3.6238388669999999</c:v>
                </c:pt>
                <c:pt idx="38">
                  <c:v>3.6642358399999999</c:v>
                </c:pt>
                <c:pt idx="39">
                  <c:v>3.7071433109999998</c:v>
                </c:pt>
                <c:pt idx="40">
                  <c:v>3.7551101070000001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Low macro</c:v>
                </c:pt>
              </c:strCache>
            </c:strRef>
          </c:tx>
          <c:spPr>
            <a:ln w="22225">
              <a:solidFill>
                <a:srgbClr val="7F7F7F"/>
              </a:solidFill>
            </a:ln>
          </c:spPr>
          <c:marker>
            <c:symbol val="none"/>
          </c:marker>
          <c:cat>
            <c:strRef>
              <c:f>Sheet1!$A$2:$A$42</c:f>
              <c:strCach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strCache>
            </c:strRef>
          </c:cat>
          <c:val>
            <c:numRef>
              <c:f>Sheet1!$D$2:$D$42</c:f>
              <c:numCache>
                <c:formatCode>General</c:formatCode>
                <c:ptCount val="41"/>
                <c:pt idx="0">
                  <c:v>2.4587956540000002</c:v>
                </c:pt>
                <c:pt idx="1">
                  <c:v>2.4395676269999997</c:v>
                </c:pt>
                <c:pt idx="2">
                  <c:v>2.4781342770000001</c:v>
                </c:pt>
                <c:pt idx="3">
                  <c:v>2.5468330080000001</c:v>
                </c:pt>
                <c:pt idx="4">
                  <c:v>2.598560059</c:v>
                </c:pt>
                <c:pt idx="5">
                  <c:v>2.6600676270000001</c:v>
                </c:pt>
                <c:pt idx="6">
                  <c:v>2.7481889649999998</c:v>
                </c:pt>
                <c:pt idx="7">
                  <c:v>2.7736970209999998</c:v>
                </c:pt>
                <c:pt idx="8">
                  <c:v>2.807952148</c:v>
                </c:pt>
                <c:pt idx="9">
                  <c:v>2.8391728520000004</c:v>
                </c:pt>
                <c:pt idx="10">
                  <c:v>2.4623576659999999</c:v>
                </c:pt>
                <c:pt idx="11">
                  <c:v>2.72072168</c:v>
                </c:pt>
                <c:pt idx="12">
                  <c:v>2.8242824710000001</c:v>
                </c:pt>
                <c:pt idx="13">
                  <c:v>2.8436865229999997</c:v>
                </c:pt>
                <c:pt idx="14">
                  <c:v>2.8426203609999998</c:v>
                </c:pt>
                <c:pt idx="15">
                  <c:v>2.8357080080000001</c:v>
                </c:pt>
                <c:pt idx="16">
                  <c:v>2.8431423339999999</c:v>
                </c:pt>
                <c:pt idx="17">
                  <c:v>2.8606269530000001</c:v>
                </c:pt>
                <c:pt idx="18">
                  <c:v>2.879551025</c:v>
                </c:pt>
                <c:pt idx="19">
                  <c:v>2.8942438959999999</c:v>
                </c:pt>
                <c:pt idx="20">
                  <c:v>2.9063002929999997</c:v>
                </c:pt>
                <c:pt idx="21">
                  <c:v>2.9181252439999996</c:v>
                </c:pt>
                <c:pt idx="22">
                  <c:v>2.9284555660000002</c:v>
                </c:pt>
                <c:pt idx="23">
                  <c:v>2.941641846</c:v>
                </c:pt>
                <c:pt idx="24">
                  <c:v>2.9534831540000002</c:v>
                </c:pt>
                <c:pt idx="25">
                  <c:v>2.9595988769999999</c:v>
                </c:pt>
                <c:pt idx="26">
                  <c:v>2.9605178219999999</c:v>
                </c:pt>
                <c:pt idx="27">
                  <c:v>2.9643105470000002</c:v>
                </c:pt>
                <c:pt idx="28">
                  <c:v>2.972149414</c:v>
                </c:pt>
                <c:pt idx="29">
                  <c:v>2.9813454589999999</c:v>
                </c:pt>
                <c:pt idx="30">
                  <c:v>2.9925681150000001</c:v>
                </c:pt>
                <c:pt idx="31">
                  <c:v>3.0030251460000001</c:v>
                </c:pt>
                <c:pt idx="32">
                  <c:v>3.0148120119999997</c:v>
                </c:pt>
                <c:pt idx="33">
                  <c:v>3.026441406</c:v>
                </c:pt>
                <c:pt idx="34">
                  <c:v>3.0391774900000001</c:v>
                </c:pt>
                <c:pt idx="35">
                  <c:v>3.0539580079999999</c:v>
                </c:pt>
                <c:pt idx="36">
                  <c:v>3.072124756</c:v>
                </c:pt>
                <c:pt idx="37">
                  <c:v>3.094297852</c:v>
                </c:pt>
                <c:pt idx="38">
                  <c:v>3.1184460450000002</c:v>
                </c:pt>
                <c:pt idx="39">
                  <c:v>3.143957764</c:v>
                </c:pt>
                <c:pt idx="40">
                  <c:v>3.1725842289999999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Sheet1!$E$1</c:f>
              <c:strCache>
                <c:ptCount val="1"/>
                <c:pt idx="0">
                  <c:v>High price</c:v>
                </c:pt>
              </c:strCache>
            </c:strRef>
          </c:tx>
          <c:spPr>
            <a:ln w="22225">
              <a:noFill/>
            </a:ln>
          </c:spPr>
          <c:marker>
            <c:symbol val="none"/>
          </c:marker>
          <c:cat>
            <c:strRef>
              <c:f>Sheet1!$A$2:$A$42</c:f>
              <c:strCach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strCache>
            </c:strRef>
          </c:cat>
          <c:val>
            <c:numRef>
              <c:f>Sheet1!$E$2:$E$42</c:f>
              <c:numCache>
                <c:formatCode>General</c:formatCode>
                <c:ptCount val="41"/>
                <c:pt idx="0">
                  <c:v>2.4587956540000002</c:v>
                </c:pt>
                <c:pt idx="1">
                  <c:v>2.4395676269999997</c:v>
                </c:pt>
                <c:pt idx="2">
                  <c:v>2.4781342770000001</c:v>
                </c:pt>
                <c:pt idx="3">
                  <c:v>2.5468330080000001</c:v>
                </c:pt>
                <c:pt idx="4">
                  <c:v>2.598560059</c:v>
                </c:pt>
                <c:pt idx="5">
                  <c:v>2.6600676270000001</c:v>
                </c:pt>
                <c:pt idx="6">
                  <c:v>2.748199219</c:v>
                </c:pt>
                <c:pt idx="7">
                  <c:v>2.7736950679999999</c:v>
                </c:pt>
                <c:pt idx="8">
                  <c:v>2.8079965820000004</c:v>
                </c:pt>
                <c:pt idx="9">
                  <c:v>2.8394458009999997</c:v>
                </c:pt>
                <c:pt idx="10">
                  <c:v>2.4627480469999998</c:v>
                </c:pt>
                <c:pt idx="11">
                  <c:v>2.72072168</c:v>
                </c:pt>
                <c:pt idx="12">
                  <c:v>2.8478635250000002</c:v>
                </c:pt>
                <c:pt idx="13">
                  <c:v>2.9230185550000001</c:v>
                </c:pt>
                <c:pt idx="14">
                  <c:v>2.955888184</c:v>
                </c:pt>
                <c:pt idx="15">
                  <c:v>2.9783122560000002</c:v>
                </c:pt>
                <c:pt idx="16">
                  <c:v>3.015794434</c:v>
                </c:pt>
                <c:pt idx="17">
                  <c:v>3.0558654789999999</c:v>
                </c:pt>
                <c:pt idx="18">
                  <c:v>3.090066406</c:v>
                </c:pt>
                <c:pt idx="19">
                  <c:v>3.1183122560000003</c:v>
                </c:pt>
                <c:pt idx="20">
                  <c:v>3.1430490719999997</c:v>
                </c:pt>
                <c:pt idx="21">
                  <c:v>3.1607951659999998</c:v>
                </c:pt>
                <c:pt idx="22">
                  <c:v>3.168598877</c:v>
                </c:pt>
                <c:pt idx="23">
                  <c:v>3.176127197</c:v>
                </c:pt>
                <c:pt idx="24">
                  <c:v>3.1884147950000004</c:v>
                </c:pt>
                <c:pt idx="25">
                  <c:v>3.1985346679999997</c:v>
                </c:pt>
                <c:pt idx="26">
                  <c:v>3.2029030760000001</c:v>
                </c:pt>
                <c:pt idx="27">
                  <c:v>3.2102658689999997</c:v>
                </c:pt>
                <c:pt idx="28">
                  <c:v>3.2191442870000002</c:v>
                </c:pt>
                <c:pt idx="29">
                  <c:v>3.2284572750000002</c:v>
                </c:pt>
                <c:pt idx="30">
                  <c:v>3.2409174800000002</c:v>
                </c:pt>
                <c:pt idx="31">
                  <c:v>3.2530249019999999</c:v>
                </c:pt>
                <c:pt idx="32">
                  <c:v>3.2636674800000001</c:v>
                </c:pt>
                <c:pt idx="33">
                  <c:v>3.274411621</c:v>
                </c:pt>
                <c:pt idx="34">
                  <c:v>3.2842822270000003</c:v>
                </c:pt>
                <c:pt idx="35">
                  <c:v>3.2998281249999999</c:v>
                </c:pt>
                <c:pt idx="36">
                  <c:v>3.3204653320000004</c:v>
                </c:pt>
                <c:pt idx="37">
                  <c:v>3.3417775879999998</c:v>
                </c:pt>
                <c:pt idx="38">
                  <c:v>3.3620065920000002</c:v>
                </c:pt>
                <c:pt idx="39">
                  <c:v>3.384671387</c:v>
                </c:pt>
                <c:pt idx="40">
                  <c:v>3.4131362300000001</c:v>
                </c:pt>
              </c:numCache>
            </c:numRef>
          </c:val>
          <c:smooth val="0"/>
        </c:ser>
        <c:ser>
          <c:idx val="4"/>
          <c:order val="3"/>
          <c:tx>
            <c:strRef>
              <c:f>Sheet1!$F$1</c:f>
              <c:strCache>
                <c:ptCount val="1"/>
                <c:pt idx="0">
                  <c:v>Low price</c:v>
                </c:pt>
              </c:strCache>
            </c:strRef>
          </c:tx>
          <c:spPr>
            <a:ln w="22225">
              <a:solidFill>
                <a:srgbClr val="7F7F7F"/>
              </a:solidFill>
            </a:ln>
          </c:spPr>
          <c:marker>
            <c:symbol val="none"/>
          </c:marker>
          <c:cat>
            <c:strRef>
              <c:f>Sheet1!$A$2:$A$42</c:f>
              <c:strCach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strCache>
            </c:strRef>
          </c:cat>
          <c:val>
            <c:numRef>
              <c:f>Sheet1!$F$2:$F$42</c:f>
              <c:numCache>
                <c:formatCode>General</c:formatCode>
                <c:ptCount val="41"/>
                <c:pt idx="0">
                  <c:v>2.4587956540000002</c:v>
                </c:pt>
                <c:pt idx="1">
                  <c:v>2.4395676269999997</c:v>
                </c:pt>
                <c:pt idx="2">
                  <c:v>2.4781342770000001</c:v>
                </c:pt>
                <c:pt idx="3">
                  <c:v>2.5468330080000001</c:v>
                </c:pt>
                <c:pt idx="4">
                  <c:v>2.598560059</c:v>
                </c:pt>
                <c:pt idx="5">
                  <c:v>2.6600676270000001</c:v>
                </c:pt>
                <c:pt idx="6">
                  <c:v>2.748188232</c:v>
                </c:pt>
                <c:pt idx="7">
                  <c:v>2.7736215820000001</c:v>
                </c:pt>
                <c:pt idx="8">
                  <c:v>2.8076760250000001</c:v>
                </c:pt>
                <c:pt idx="9">
                  <c:v>2.8389680180000001</c:v>
                </c:pt>
                <c:pt idx="10">
                  <c:v>2.462739258</c:v>
                </c:pt>
                <c:pt idx="11">
                  <c:v>2.72072168</c:v>
                </c:pt>
                <c:pt idx="12">
                  <c:v>2.8415480959999999</c:v>
                </c:pt>
                <c:pt idx="13">
                  <c:v>2.8886389159999997</c:v>
                </c:pt>
                <c:pt idx="14">
                  <c:v>2.9064082029999998</c:v>
                </c:pt>
                <c:pt idx="15">
                  <c:v>2.9222285160000001</c:v>
                </c:pt>
                <c:pt idx="16">
                  <c:v>2.9445915530000004</c:v>
                </c:pt>
                <c:pt idx="17">
                  <c:v>2.9719536130000002</c:v>
                </c:pt>
                <c:pt idx="18">
                  <c:v>2.9999670409999997</c:v>
                </c:pt>
                <c:pt idx="19">
                  <c:v>3.0289526369999997</c:v>
                </c:pt>
                <c:pt idx="20">
                  <c:v>3.0582355959999998</c:v>
                </c:pt>
                <c:pt idx="21">
                  <c:v>3.0868417969999999</c:v>
                </c:pt>
                <c:pt idx="22">
                  <c:v>3.1112460940000002</c:v>
                </c:pt>
                <c:pt idx="23">
                  <c:v>3.138597656</c:v>
                </c:pt>
                <c:pt idx="24">
                  <c:v>3.1700476069999999</c:v>
                </c:pt>
                <c:pt idx="25">
                  <c:v>3.2004970699999999</c:v>
                </c:pt>
                <c:pt idx="26">
                  <c:v>3.2274531249999998</c:v>
                </c:pt>
                <c:pt idx="27">
                  <c:v>3.2566982420000001</c:v>
                </c:pt>
                <c:pt idx="28">
                  <c:v>3.2876911620000002</c:v>
                </c:pt>
                <c:pt idx="29">
                  <c:v>3.3189450680000001</c:v>
                </c:pt>
                <c:pt idx="30">
                  <c:v>3.35184668</c:v>
                </c:pt>
                <c:pt idx="31">
                  <c:v>3.384718506</c:v>
                </c:pt>
                <c:pt idx="32">
                  <c:v>3.4194475099999999</c:v>
                </c:pt>
                <c:pt idx="33">
                  <c:v>3.4548186040000002</c:v>
                </c:pt>
                <c:pt idx="34">
                  <c:v>3.4925893550000002</c:v>
                </c:pt>
                <c:pt idx="35">
                  <c:v>3.532790039</c:v>
                </c:pt>
                <c:pt idx="36">
                  <c:v>3.5769733890000004</c:v>
                </c:pt>
                <c:pt idx="37">
                  <c:v>3.62464209</c:v>
                </c:pt>
                <c:pt idx="38">
                  <c:v>3.6743071289999998</c:v>
                </c:pt>
                <c:pt idx="39">
                  <c:v>3.727162109</c:v>
                </c:pt>
                <c:pt idx="40">
                  <c:v>3.7845112300000001</c:v>
                </c:pt>
              </c:numCache>
            </c:numRef>
          </c:val>
          <c:smooth val="0"/>
        </c:ser>
        <c:ser>
          <c:idx val="5"/>
          <c:order val="4"/>
          <c:tx>
            <c:strRef>
              <c:f>Sheet1!$G$1</c:f>
              <c:strCache>
                <c:ptCount val="1"/>
                <c:pt idx="0">
                  <c:v>High oil and gas supply</c:v>
                </c:pt>
              </c:strCache>
            </c:strRef>
          </c:tx>
          <c:spPr>
            <a:ln w="22225">
              <a:noFill/>
            </a:ln>
          </c:spPr>
          <c:marker>
            <c:symbol val="none"/>
          </c:marker>
          <c:cat>
            <c:strRef>
              <c:f>Sheet1!$A$2:$A$42</c:f>
              <c:strCach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strCache>
            </c:strRef>
          </c:cat>
          <c:val>
            <c:numRef>
              <c:f>Sheet1!$G$2:$G$42</c:f>
              <c:numCache>
                <c:formatCode>General</c:formatCode>
                <c:ptCount val="41"/>
                <c:pt idx="0">
                  <c:v>2.4587956540000002</c:v>
                </c:pt>
                <c:pt idx="1">
                  <c:v>2.4395676269999997</c:v>
                </c:pt>
                <c:pt idx="2">
                  <c:v>2.4781342770000001</c:v>
                </c:pt>
                <c:pt idx="3">
                  <c:v>2.5468330080000001</c:v>
                </c:pt>
                <c:pt idx="4">
                  <c:v>2.598560059</c:v>
                </c:pt>
                <c:pt idx="5">
                  <c:v>2.6600676270000001</c:v>
                </c:pt>
                <c:pt idx="6">
                  <c:v>2.7481931149999999</c:v>
                </c:pt>
                <c:pt idx="7">
                  <c:v>2.7737014159999998</c:v>
                </c:pt>
                <c:pt idx="8">
                  <c:v>2.8079567870000002</c:v>
                </c:pt>
                <c:pt idx="9">
                  <c:v>2.8391462399999998</c:v>
                </c:pt>
                <c:pt idx="10">
                  <c:v>2.4623598630000001</c:v>
                </c:pt>
                <c:pt idx="11">
                  <c:v>2.72072168</c:v>
                </c:pt>
                <c:pt idx="12">
                  <c:v>2.840372559</c:v>
                </c:pt>
                <c:pt idx="13">
                  <c:v>2.8988688959999998</c:v>
                </c:pt>
                <c:pt idx="14">
                  <c:v>2.9295815429999998</c:v>
                </c:pt>
                <c:pt idx="15">
                  <c:v>2.9561467289999999</c:v>
                </c:pt>
                <c:pt idx="16">
                  <c:v>2.992997559</c:v>
                </c:pt>
                <c:pt idx="17">
                  <c:v>3.0350212399999998</c:v>
                </c:pt>
                <c:pt idx="18">
                  <c:v>3.070896973</c:v>
                </c:pt>
                <c:pt idx="19">
                  <c:v>3.0999997560000003</c:v>
                </c:pt>
                <c:pt idx="20">
                  <c:v>3.1258574220000002</c:v>
                </c:pt>
                <c:pt idx="21">
                  <c:v>3.1487094729999998</c:v>
                </c:pt>
                <c:pt idx="22">
                  <c:v>3.1671401370000001</c:v>
                </c:pt>
                <c:pt idx="23">
                  <c:v>3.187912109</c:v>
                </c:pt>
                <c:pt idx="24">
                  <c:v>3.2119938960000001</c:v>
                </c:pt>
                <c:pt idx="25">
                  <c:v>3.2344228520000002</c:v>
                </c:pt>
                <c:pt idx="26">
                  <c:v>3.2530434570000004</c:v>
                </c:pt>
                <c:pt idx="27">
                  <c:v>3.2734848630000002</c:v>
                </c:pt>
                <c:pt idx="28">
                  <c:v>3.2958571780000003</c:v>
                </c:pt>
                <c:pt idx="29">
                  <c:v>3.3180651859999997</c:v>
                </c:pt>
                <c:pt idx="30">
                  <c:v>3.3417709960000002</c:v>
                </c:pt>
                <c:pt idx="31">
                  <c:v>3.3654182129999999</c:v>
                </c:pt>
                <c:pt idx="32">
                  <c:v>3.3893925779999998</c:v>
                </c:pt>
                <c:pt idx="33">
                  <c:v>3.412267334</c:v>
                </c:pt>
                <c:pt idx="34">
                  <c:v>3.435637695</c:v>
                </c:pt>
                <c:pt idx="35">
                  <c:v>3.4587827149999999</c:v>
                </c:pt>
                <c:pt idx="36">
                  <c:v>3.4850927729999999</c:v>
                </c:pt>
                <c:pt idx="37">
                  <c:v>3.513124023</c:v>
                </c:pt>
                <c:pt idx="38">
                  <c:v>3.5428195799999997</c:v>
                </c:pt>
                <c:pt idx="39">
                  <c:v>3.5716105960000002</c:v>
                </c:pt>
                <c:pt idx="40">
                  <c:v>3.6021042480000003</c:v>
                </c:pt>
              </c:numCache>
            </c:numRef>
          </c:val>
          <c:smooth val="0"/>
        </c:ser>
        <c:ser>
          <c:idx val="6"/>
          <c:order val="5"/>
          <c:tx>
            <c:strRef>
              <c:f>Sheet1!$H$1</c:f>
              <c:strCache>
                <c:ptCount val="1"/>
                <c:pt idx="0">
                  <c:v>Low oil and gas supply</c:v>
                </c:pt>
              </c:strCache>
            </c:strRef>
          </c:tx>
          <c:spPr>
            <a:ln w="22225">
              <a:noFill/>
            </a:ln>
          </c:spPr>
          <c:marker>
            <c:symbol val="none"/>
          </c:marker>
          <c:cat>
            <c:strRef>
              <c:f>Sheet1!$A$2:$A$42</c:f>
              <c:strCach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strCache>
            </c:strRef>
          </c:cat>
          <c:val>
            <c:numRef>
              <c:f>Sheet1!$H$2:$H$42</c:f>
              <c:numCache>
                <c:formatCode>General</c:formatCode>
                <c:ptCount val="41"/>
                <c:pt idx="0">
                  <c:v>2.4587956540000002</c:v>
                </c:pt>
                <c:pt idx="1">
                  <c:v>2.4395676269999997</c:v>
                </c:pt>
                <c:pt idx="2">
                  <c:v>2.4781342770000001</c:v>
                </c:pt>
                <c:pt idx="3">
                  <c:v>2.5468330080000001</c:v>
                </c:pt>
                <c:pt idx="4">
                  <c:v>2.598560059</c:v>
                </c:pt>
                <c:pt idx="5">
                  <c:v>2.6600676270000001</c:v>
                </c:pt>
                <c:pt idx="6">
                  <c:v>2.7481938480000001</c:v>
                </c:pt>
                <c:pt idx="7">
                  <c:v>2.773699707</c:v>
                </c:pt>
                <c:pt idx="8">
                  <c:v>2.8079479979999999</c:v>
                </c:pt>
                <c:pt idx="9">
                  <c:v>2.8390532230000001</c:v>
                </c:pt>
                <c:pt idx="10">
                  <c:v>2.462317627</c:v>
                </c:pt>
                <c:pt idx="11">
                  <c:v>2.72072168</c:v>
                </c:pt>
                <c:pt idx="12">
                  <c:v>2.8441337889999998</c:v>
                </c:pt>
                <c:pt idx="13">
                  <c:v>2.88855957</c:v>
                </c:pt>
                <c:pt idx="14">
                  <c:v>2.8988884280000002</c:v>
                </c:pt>
                <c:pt idx="15">
                  <c:v>2.9027846679999998</c:v>
                </c:pt>
                <c:pt idx="16">
                  <c:v>2.9211037599999998</c:v>
                </c:pt>
                <c:pt idx="17">
                  <c:v>2.94484082</c:v>
                </c:pt>
                <c:pt idx="18">
                  <c:v>2.964438232</c:v>
                </c:pt>
                <c:pt idx="19">
                  <c:v>2.9792363279999998</c:v>
                </c:pt>
                <c:pt idx="20">
                  <c:v>2.9948637699999998</c:v>
                </c:pt>
                <c:pt idx="21">
                  <c:v>3.0118237300000001</c:v>
                </c:pt>
                <c:pt idx="22">
                  <c:v>3.0251123049999999</c:v>
                </c:pt>
                <c:pt idx="23">
                  <c:v>3.0411035160000002</c:v>
                </c:pt>
                <c:pt idx="24">
                  <c:v>3.0605686040000002</c:v>
                </c:pt>
                <c:pt idx="25">
                  <c:v>3.0784208980000001</c:v>
                </c:pt>
                <c:pt idx="26">
                  <c:v>3.0934162600000001</c:v>
                </c:pt>
                <c:pt idx="27">
                  <c:v>3.112212891</c:v>
                </c:pt>
                <c:pt idx="28">
                  <c:v>3.133478271</c:v>
                </c:pt>
                <c:pt idx="29">
                  <c:v>3.1545566410000001</c:v>
                </c:pt>
                <c:pt idx="30">
                  <c:v>3.175398682</c:v>
                </c:pt>
                <c:pt idx="31">
                  <c:v>3.1967646479999998</c:v>
                </c:pt>
                <c:pt idx="32">
                  <c:v>3.2202375490000001</c:v>
                </c:pt>
                <c:pt idx="33">
                  <c:v>3.2433688959999998</c:v>
                </c:pt>
                <c:pt idx="34">
                  <c:v>3.2679001460000001</c:v>
                </c:pt>
                <c:pt idx="35">
                  <c:v>3.2949978030000002</c:v>
                </c:pt>
                <c:pt idx="36">
                  <c:v>3.32599292</c:v>
                </c:pt>
                <c:pt idx="37">
                  <c:v>3.3607463379999998</c:v>
                </c:pt>
                <c:pt idx="38">
                  <c:v>3.3971899410000002</c:v>
                </c:pt>
                <c:pt idx="39">
                  <c:v>3.4358884280000002</c:v>
                </c:pt>
                <c:pt idx="40">
                  <c:v>3.4784326169999997</c:v>
                </c:pt>
              </c:numCache>
            </c:numRef>
          </c:val>
          <c:smooth val="0"/>
        </c:ser>
        <c:ser>
          <c:idx val="7"/>
          <c:order val="6"/>
          <c:tx>
            <c:strRef>
              <c:f>Sheet1!$I$1</c:f>
              <c:strCache>
                <c:ptCount val="1"/>
                <c:pt idx="0">
                  <c:v>High ZTC</c:v>
                </c:pt>
              </c:strCache>
            </c:strRef>
          </c:tx>
          <c:spPr>
            <a:ln w="22225">
              <a:noFill/>
            </a:ln>
          </c:spPr>
          <c:marker>
            <c:symbol val="none"/>
          </c:marker>
          <c:cat>
            <c:strRef>
              <c:f>Sheet1!$A$2:$A$42</c:f>
              <c:strCach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strCache>
            </c:strRef>
          </c:cat>
          <c:val>
            <c:numRef>
              <c:f>Sheet1!$I$2:$I$42</c:f>
              <c:numCache>
                <c:formatCode>General</c:formatCode>
                <c:ptCount val="41"/>
                <c:pt idx="0">
                  <c:v>2.4587956540000002</c:v>
                </c:pt>
                <c:pt idx="1">
                  <c:v>2.4395676269999997</c:v>
                </c:pt>
                <c:pt idx="2">
                  <c:v>2.4781342770000001</c:v>
                </c:pt>
                <c:pt idx="3">
                  <c:v>2.5468330080000001</c:v>
                </c:pt>
                <c:pt idx="4">
                  <c:v>2.598560059</c:v>
                </c:pt>
                <c:pt idx="5">
                  <c:v>2.6600676270000001</c:v>
                </c:pt>
                <c:pt idx="6">
                  <c:v>2.7481940920000003</c:v>
                </c:pt>
                <c:pt idx="7">
                  <c:v>2.7736970209999998</c:v>
                </c:pt>
                <c:pt idx="8">
                  <c:v>2.8079504390000003</c:v>
                </c:pt>
                <c:pt idx="9">
                  <c:v>2.8391132809999999</c:v>
                </c:pt>
                <c:pt idx="10">
                  <c:v>2.4623623050000001</c:v>
                </c:pt>
                <c:pt idx="11">
                  <c:v>2.72072168</c:v>
                </c:pt>
                <c:pt idx="12">
                  <c:v>2.8402358399999996</c:v>
                </c:pt>
                <c:pt idx="13">
                  <c:v>2.8984235840000001</c:v>
                </c:pt>
                <c:pt idx="14">
                  <c:v>2.920585693</c:v>
                </c:pt>
                <c:pt idx="15">
                  <c:v>2.9306401369999997</c:v>
                </c:pt>
                <c:pt idx="16">
                  <c:v>2.9518051759999997</c:v>
                </c:pt>
                <c:pt idx="17">
                  <c:v>2.9802875979999999</c:v>
                </c:pt>
                <c:pt idx="18">
                  <c:v>3.0062861330000001</c:v>
                </c:pt>
                <c:pt idx="19">
                  <c:v>3.0265544430000002</c:v>
                </c:pt>
                <c:pt idx="20">
                  <c:v>3.0419497070000001</c:v>
                </c:pt>
                <c:pt idx="21">
                  <c:v>3.055064453</c:v>
                </c:pt>
                <c:pt idx="22">
                  <c:v>3.0659965820000004</c:v>
                </c:pt>
                <c:pt idx="23">
                  <c:v>3.081423096</c:v>
                </c:pt>
                <c:pt idx="24">
                  <c:v>3.1014379880000003</c:v>
                </c:pt>
                <c:pt idx="25">
                  <c:v>3.1203796390000003</c:v>
                </c:pt>
                <c:pt idx="26">
                  <c:v>3.1365256349999999</c:v>
                </c:pt>
                <c:pt idx="27">
                  <c:v>3.1547080080000001</c:v>
                </c:pt>
                <c:pt idx="28">
                  <c:v>3.1748481449999999</c:v>
                </c:pt>
                <c:pt idx="29">
                  <c:v>3.1949462889999998</c:v>
                </c:pt>
                <c:pt idx="30">
                  <c:v>3.2175971679999997</c:v>
                </c:pt>
                <c:pt idx="31">
                  <c:v>3.241344727</c:v>
                </c:pt>
                <c:pt idx="32">
                  <c:v>3.266160889</c:v>
                </c:pt>
                <c:pt idx="33">
                  <c:v>3.289421387</c:v>
                </c:pt>
                <c:pt idx="34">
                  <c:v>3.3128005370000002</c:v>
                </c:pt>
                <c:pt idx="35">
                  <c:v>3.3379057619999997</c:v>
                </c:pt>
                <c:pt idx="36">
                  <c:v>3.366022949</c:v>
                </c:pt>
                <c:pt idx="37">
                  <c:v>3.396473877</c:v>
                </c:pt>
                <c:pt idx="38">
                  <c:v>3.4284882809999999</c:v>
                </c:pt>
                <c:pt idx="39">
                  <c:v>3.4622690429999996</c:v>
                </c:pt>
                <c:pt idx="40">
                  <c:v>3.4999184570000001</c:v>
                </c:pt>
              </c:numCache>
            </c:numRef>
          </c:val>
          <c:smooth val="0"/>
        </c:ser>
        <c:ser>
          <c:idx val="8"/>
          <c:order val="7"/>
          <c:tx>
            <c:strRef>
              <c:f>Sheet1!$J$1</c:f>
              <c:strCache>
                <c:ptCount val="1"/>
                <c:pt idx="0">
                  <c:v>Low ZTC</c:v>
                </c:pt>
              </c:strCache>
            </c:strRef>
          </c:tx>
          <c:spPr>
            <a:ln w="22225">
              <a:noFill/>
            </a:ln>
          </c:spPr>
          <c:marker>
            <c:symbol val="none"/>
          </c:marker>
          <c:cat>
            <c:strRef>
              <c:f>Sheet1!$A$2:$A$42</c:f>
              <c:strCach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strCache>
            </c:strRef>
          </c:cat>
          <c:val>
            <c:numRef>
              <c:f>Sheet1!$J$2:$J$42</c:f>
              <c:numCache>
                <c:formatCode>General</c:formatCode>
                <c:ptCount val="41"/>
                <c:pt idx="0">
                  <c:v>2.4587956540000002</c:v>
                </c:pt>
                <c:pt idx="1">
                  <c:v>2.4395676269999997</c:v>
                </c:pt>
                <c:pt idx="2">
                  <c:v>2.4781342770000001</c:v>
                </c:pt>
                <c:pt idx="3">
                  <c:v>2.5468330080000001</c:v>
                </c:pt>
                <c:pt idx="4">
                  <c:v>2.598560059</c:v>
                </c:pt>
                <c:pt idx="5">
                  <c:v>2.6600676270000001</c:v>
                </c:pt>
                <c:pt idx="6">
                  <c:v>2.748189209</c:v>
                </c:pt>
                <c:pt idx="7">
                  <c:v>2.7736977539999996</c:v>
                </c:pt>
                <c:pt idx="8">
                  <c:v>2.8079523929999999</c:v>
                </c:pt>
                <c:pt idx="9">
                  <c:v>2.8391752929999998</c:v>
                </c:pt>
                <c:pt idx="10">
                  <c:v>2.4623588869999997</c:v>
                </c:pt>
                <c:pt idx="11">
                  <c:v>2.72072168</c:v>
                </c:pt>
                <c:pt idx="12">
                  <c:v>2.8402341310000003</c:v>
                </c:pt>
                <c:pt idx="13">
                  <c:v>2.8984160160000001</c:v>
                </c:pt>
                <c:pt idx="14">
                  <c:v>2.9205859380000003</c:v>
                </c:pt>
                <c:pt idx="15">
                  <c:v>2.930870605</c:v>
                </c:pt>
                <c:pt idx="16">
                  <c:v>2.9525517580000002</c:v>
                </c:pt>
                <c:pt idx="17">
                  <c:v>2.9817004390000004</c:v>
                </c:pt>
                <c:pt idx="18">
                  <c:v>3.0082043459999999</c:v>
                </c:pt>
                <c:pt idx="19">
                  <c:v>3.0290307619999997</c:v>
                </c:pt>
                <c:pt idx="20">
                  <c:v>3.0453764649999999</c:v>
                </c:pt>
                <c:pt idx="21">
                  <c:v>3.0591555179999999</c:v>
                </c:pt>
                <c:pt idx="22">
                  <c:v>3.070424805</c:v>
                </c:pt>
                <c:pt idx="23">
                  <c:v>3.085631104</c:v>
                </c:pt>
                <c:pt idx="24">
                  <c:v>3.104510742</c:v>
                </c:pt>
                <c:pt idx="25">
                  <c:v>3.1215441890000002</c:v>
                </c:pt>
                <c:pt idx="26">
                  <c:v>3.136191406</c:v>
                </c:pt>
                <c:pt idx="27">
                  <c:v>3.153640625</c:v>
                </c:pt>
                <c:pt idx="28">
                  <c:v>3.1735410160000002</c:v>
                </c:pt>
                <c:pt idx="29">
                  <c:v>3.1930864259999998</c:v>
                </c:pt>
                <c:pt idx="30">
                  <c:v>3.2149504390000003</c:v>
                </c:pt>
                <c:pt idx="31">
                  <c:v>3.237670166</c:v>
                </c:pt>
                <c:pt idx="32">
                  <c:v>3.2616152339999998</c:v>
                </c:pt>
                <c:pt idx="33">
                  <c:v>3.285656006</c:v>
                </c:pt>
                <c:pt idx="34">
                  <c:v>3.3104316410000001</c:v>
                </c:pt>
                <c:pt idx="35">
                  <c:v>3.336568604</c:v>
                </c:pt>
                <c:pt idx="36">
                  <c:v>3.3659282230000001</c:v>
                </c:pt>
                <c:pt idx="37">
                  <c:v>3.3988933109999997</c:v>
                </c:pt>
                <c:pt idx="38">
                  <c:v>3.4318908689999996</c:v>
                </c:pt>
                <c:pt idx="39">
                  <c:v>3.4658149410000001</c:v>
                </c:pt>
                <c:pt idx="40">
                  <c:v>3.5021699220000002</c:v>
                </c:pt>
              </c:numCache>
            </c:numRef>
          </c:val>
          <c:smooth val="0"/>
        </c:ser>
        <c:ser>
          <c:idx val="9"/>
          <c:order val="8"/>
          <c:tx>
            <c:strRef>
              <c:f>Sheet1!$K$1</c:f>
              <c:strCache>
                <c:ptCount val="1"/>
                <c:pt idx="0">
                  <c:v>High macro/High ZTC</c:v>
                </c:pt>
              </c:strCache>
            </c:strRef>
          </c:tx>
          <c:spPr>
            <a:ln w="22225">
              <a:noFill/>
            </a:ln>
          </c:spPr>
          <c:marker>
            <c:symbol val="none"/>
          </c:marker>
          <c:cat>
            <c:strRef>
              <c:f>Sheet1!$A$2:$A$42</c:f>
              <c:strCach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strCache>
            </c:strRef>
          </c:cat>
          <c:val>
            <c:numRef>
              <c:f>Sheet1!$K$2:$K$42</c:f>
              <c:numCache>
                <c:formatCode>General</c:formatCode>
                <c:ptCount val="41"/>
                <c:pt idx="0">
                  <c:v>2.4587956540000002</c:v>
                </c:pt>
                <c:pt idx="1">
                  <c:v>2.4395676269999997</c:v>
                </c:pt>
                <c:pt idx="2">
                  <c:v>2.4781342770000001</c:v>
                </c:pt>
                <c:pt idx="3">
                  <c:v>2.5468330080000001</c:v>
                </c:pt>
                <c:pt idx="4">
                  <c:v>2.598560059</c:v>
                </c:pt>
                <c:pt idx="5">
                  <c:v>2.6600676270000001</c:v>
                </c:pt>
                <c:pt idx="6">
                  <c:v>2.748187744</c:v>
                </c:pt>
                <c:pt idx="7">
                  <c:v>2.7737036130000003</c:v>
                </c:pt>
                <c:pt idx="8">
                  <c:v>2.8079538569999998</c:v>
                </c:pt>
                <c:pt idx="9">
                  <c:v>2.8391506349999998</c:v>
                </c:pt>
                <c:pt idx="10">
                  <c:v>2.4623598630000001</c:v>
                </c:pt>
                <c:pt idx="11">
                  <c:v>2.72072168</c:v>
                </c:pt>
                <c:pt idx="12">
                  <c:v>2.85295874</c:v>
                </c:pt>
                <c:pt idx="13">
                  <c:v>2.9804570309999998</c:v>
                </c:pt>
                <c:pt idx="14">
                  <c:v>3.0422019040000001</c:v>
                </c:pt>
                <c:pt idx="15">
                  <c:v>3.085156494</c:v>
                </c:pt>
                <c:pt idx="16">
                  <c:v>3.1269958499999997</c:v>
                </c:pt>
                <c:pt idx="17">
                  <c:v>3.166802246</c:v>
                </c:pt>
                <c:pt idx="18">
                  <c:v>3.198336426</c:v>
                </c:pt>
                <c:pt idx="19">
                  <c:v>3.2220278320000002</c:v>
                </c:pt>
                <c:pt idx="20">
                  <c:v>3.2403088379999998</c:v>
                </c:pt>
                <c:pt idx="21">
                  <c:v>3.2548864749999997</c:v>
                </c:pt>
                <c:pt idx="22">
                  <c:v>3.2645253910000003</c:v>
                </c:pt>
                <c:pt idx="23">
                  <c:v>3.2783701170000001</c:v>
                </c:pt>
                <c:pt idx="24">
                  <c:v>3.297271973</c:v>
                </c:pt>
                <c:pt idx="25">
                  <c:v>3.3181474610000001</c:v>
                </c:pt>
                <c:pt idx="26">
                  <c:v>3.3350270999999996</c:v>
                </c:pt>
                <c:pt idx="27">
                  <c:v>3.3545144040000001</c:v>
                </c:pt>
                <c:pt idx="28">
                  <c:v>3.3762998049999999</c:v>
                </c:pt>
                <c:pt idx="29">
                  <c:v>3.3997111819999999</c:v>
                </c:pt>
                <c:pt idx="30">
                  <c:v>3.4246826169999998</c:v>
                </c:pt>
                <c:pt idx="31">
                  <c:v>3.450899658</c:v>
                </c:pt>
                <c:pt idx="32">
                  <c:v>3.476450684</c:v>
                </c:pt>
                <c:pt idx="33">
                  <c:v>3.499801025</c:v>
                </c:pt>
                <c:pt idx="34">
                  <c:v>3.525434814</c:v>
                </c:pt>
                <c:pt idx="35">
                  <c:v>3.553615234</c:v>
                </c:pt>
                <c:pt idx="36">
                  <c:v>3.585328369</c:v>
                </c:pt>
                <c:pt idx="37">
                  <c:v>3.6224450680000002</c:v>
                </c:pt>
                <c:pt idx="38">
                  <c:v>3.6630566410000003</c:v>
                </c:pt>
                <c:pt idx="39">
                  <c:v>3.706260742</c:v>
                </c:pt>
                <c:pt idx="40">
                  <c:v>3.7557834469999998</c:v>
                </c:pt>
              </c:numCache>
            </c:numRef>
          </c:val>
          <c:smooth val="0"/>
        </c:ser>
        <c:ser>
          <c:idx val="10"/>
          <c:order val="9"/>
          <c:tx>
            <c:strRef>
              <c:f>Sheet1!$L$1</c:f>
              <c:strCache>
                <c:ptCount val="1"/>
                <c:pt idx="0">
                  <c:v>High macro/Low ZTC</c:v>
                </c:pt>
              </c:strCache>
            </c:strRef>
          </c:tx>
          <c:spPr>
            <a:ln w="22225">
              <a:noFill/>
            </a:ln>
          </c:spPr>
          <c:marker>
            <c:symbol val="none"/>
          </c:marker>
          <c:cat>
            <c:strRef>
              <c:f>Sheet1!$A$2:$A$42</c:f>
              <c:strCach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strCache>
            </c:strRef>
          </c:cat>
          <c:val>
            <c:numRef>
              <c:f>Sheet1!$L$2:$L$42</c:f>
              <c:numCache>
                <c:formatCode>General</c:formatCode>
                <c:ptCount val="41"/>
                <c:pt idx="0">
                  <c:v>2.4587956540000002</c:v>
                </c:pt>
                <c:pt idx="1">
                  <c:v>2.4395676269999997</c:v>
                </c:pt>
                <c:pt idx="2">
                  <c:v>2.4781342770000001</c:v>
                </c:pt>
                <c:pt idx="3">
                  <c:v>2.5468330080000001</c:v>
                </c:pt>
                <c:pt idx="4">
                  <c:v>2.598560059</c:v>
                </c:pt>
                <c:pt idx="5">
                  <c:v>2.6600676270000001</c:v>
                </c:pt>
                <c:pt idx="6">
                  <c:v>2.7481916500000003</c:v>
                </c:pt>
                <c:pt idx="7">
                  <c:v>2.7737036130000003</c:v>
                </c:pt>
                <c:pt idx="8">
                  <c:v>2.8079423829999999</c:v>
                </c:pt>
                <c:pt idx="9">
                  <c:v>2.8391047359999999</c:v>
                </c:pt>
                <c:pt idx="10">
                  <c:v>2.462363281</c:v>
                </c:pt>
                <c:pt idx="11">
                  <c:v>2.72072168</c:v>
                </c:pt>
                <c:pt idx="12">
                  <c:v>2.8529504390000002</c:v>
                </c:pt>
                <c:pt idx="13">
                  <c:v>2.9803891600000001</c:v>
                </c:pt>
                <c:pt idx="14">
                  <c:v>3.0422927249999998</c:v>
                </c:pt>
                <c:pt idx="15">
                  <c:v>3.0855017090000003</c:v>
                </c:pt>
                <c:pt idx="16">
                  <c:v>3.1279235839999999</c:v>
                </c:pt>
                <c:pt idx="17">
                  <c:v>3.1683115229999999</c:v>
                </c:pt>
                <c:pt idx="18">
                  <c:v>3.2008007809999999</c:v>
                </c:pt>
                <c:pt idx="19">
                  <c:v>3.2253654790000001</c:v>
                </c:pt>
                <c:pt idx="20">
                  <c:v>3.2440588379999999</c:v>
                </c:pt>
                <c:pt idx="21">
                  <c:v>3.2590249020000002</c:v>
                </c:pt>
                <c:pt idx="22">
                  <c:v>3.2692080080000001</c:v>
                </c:pt>
                <c:pt idx="23">
                  <c:v>3.2831657709999997</c:v>
                </c:pt>
                <c:pt idx="24">
                  <c:v>3.300435791</c:v>
                </c:pt>
                <c:pt idx="25">
                  <c:v>3.3190683590000001</c:v>
                </c:pt>
                <c:pt idx="26">
                  <c:v>3.334527832</c:v>
                </c:pt>
                <c:pt idx="27">
                  <c:v>3.3547866210000001</c:v>
                </c:pt>
                <c:pt idx="28">
                  <c:v>3.3756704100000001</c:v>
                </c:pt>
                <c:pt idx="29">
                  <c:v>3.397350586</c:v>
                </c:pt>
                <c:pt idx="30">
                  <c:v>3.421038818</c:v>
                </c:pt>
                <c:pt idx="31">
                  <c:v>3.446626953</c:v>
                </c:pt>
                <c:pt idx="32">
                  <c:v>3.4721179200000001</c:v>
                </c:pt>
                <c:pt idx="33">
                  <c:v>3.49626416</c:v>
                </c:pt>
                <c:pt idx="34">
                  <c:v>3.5238967290000001</c:v>
                </c:pt>
                <c:pt idx="35">
                  <c:v>3.5552634280000004</c:v>
                </c:pt>
                <c:pt idx="36">
                  <c:v>3.590385742</c:v>
                </c:pt>
                <c:pt idx="37">
                  <c:v>3.6285524900000001</c:v>
                </c:pt>
                <c:pt idx="38">
                  <c:v>3.669529297</c:v>
                </c:pt>
                <c:pt idx="39">
                  <c:v>3.7137651369999998</c:v>
                </c:pt>
                <c:pt idx="40">
                  <c:v>3.762140869</c:v>
                </c:pt>
              </c:numCache>
            </c:numRef>
          </c:val>
          <c:smooth val="0"/>
        </c:ser>
        <c:ser>
          <c:idx val="11"/>
          <c:order val="10"/>
          <c:tx>
            <c:strRef>
              <c:f>Sheet1!$M$1</c:f>
              <c:strCache>
                <c:ptCount val="1"/>
                <c:pt idx="0">
                  <c:v>Low macro/High ZTC</c:v>
                </c:pt>
              </c:strCache>
            </c:strRef>
          </c:tx>
          <c:spPr>
            <a:ln w="22225">
              <a:noFill/>
            </a:ln>
          </c:spPr>
          <c:marker>
            <c:symbol val="none"/>
          </c:marker>
          <c:cat>
            <c:strRef>
              <c:f>Sheet1!$A$2:$A$42</c:f>
              <c:strCach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strCache>
            </c:strRef>
          </c:cat>
          <c:val>
            <c:numRef>
              <c:f>Sheet1!$M$2:$M$42</c:f>
              <c:numCache>
                <c:formatCode>General</c:formatCode>
                <c:ptCount val="41"/>
                <c:pt idx="0">
                  <c:v>2.4587956540000002</c:v>
                </c:pt>
                <c:pt idx="1">
                  <c:v>2.4395676269999997</c:v>
                </c:pt>
                <c:pt idx="2">
                  <c:v>2.4781342770000001</c:v>
                </c:pt>
                <c:pt idx="3">
                  <c:v>2.5468330080000001</c:v>
                </c:pt>
                <c:pt idx="4">
                  <c:v>2.598560059</c:v>
                </c:pt>
                <c:pt idx="5">
                  <c:v>2.6600676270000001</c:v>
                </c:pt>
                <c:pt idx="6">
                  <c:v>2.7481889649999998</c:v>
                </c:pt>
                <c:pt idx="7">
                  <c:v>2.7736933589999997</c:v>
                </c:pt>
                <c:pt idx="8">
                  <c:v>2.8079570309999999</c:v>
                </c:pt>
                <c:pt idx="9">
                  <c:v>2.839176025</c:v>
                </c:pt>
                <c:pt idx="10">
                  <c:v>2.4623581539999999</c:v>
                </c:pt>
                <c:pt idx="11">
                  <c:v>2.72072168</c:v>
                </c:pt>
                <c:pt idx="12">
                  <c:v>2.8242888179999999</c:v>
                </c:pt>
                <c:pt idx="13">
                  <c:v>2.8436398930000002</c:v>
                </c:pt>
                <c:pt idx="14">
                  <c:v>2.8424785160000003</c:v>
                </c:pt>
                <c:pt idx="15">
                  <c:v>2.8356569820000002</c:v>
                </c:pt>
                <c:pt idx="16">
                  <c:v>2.84311377</c:v>
                </c:pt>
                <c:pt idx="17">
                  <c:v>2.860472412</c:v>
                </c:pt>
                <c:pt idx="18">
                  <c:v>2.8793977049999997</c:v>
                </c:pt>
                <c:pt idx="19">
                  <c:v>2.8940097659999999</c:v>
                </c:pt>
                <c:pt idx="20">
                  <c:v>2.9058586430000002</c:v>
                </c:pt>
                <c:pt idx="21">
                  <c:v>2.9174104000000001</c:v>
                </c:pt>
                <c:pt idx="22">
                  <c:v>2.9274287110000001</c:v>
                </c:pt>
                <c:pt idx="23">
                  <c:v>2.9401987300000001</c:v>
                </c:pt>
                <c:pt idx="24">
                  <c:v>2.9521533199999999</c:v>
                </c:pt>
                <c:pt idx="25">
                  <c:v>2.9591921390000002</c:v>
                </c:pt>
                <c:pt idx="26">
                  <c:v>2.9614409179999996</c:v>
                </c:pt>
                <c:pt idx="27">
                  <c:v>2.966404297</c:v>
                </c:pt>
                <c:pt idx="28">
                  <c:v>2.9746350100000001</c:v>
                </c:pt>
                <c:pt idx="29">
                  <c:v>2.9834135740000001</c:v>
                </c:pt>
                <c:pt idx="30">
                  <c:v>2.9943872070000004</c:v>
                </c:pt>
                <c:pt idx="31">
                  <c:v>3.004759521</c:v>
                </c:pt>
                <c:pt idx="32">
                  <c:v>3.0163376459999998</c:v>
                </c:pt>
                <c:pt idx="33">
                  <c:v>3.027962891</c:v>
                </c:pt>
                <c:pt idx="34">
                  <c:v>3.0401972660000003</c:v>
                </c:pt>
                <c:pt idx="35">
                  <c:v>3.0539992680000001</c:v>
                </c:pt>
                <c:pt idx="36">
                  <c:v>3.0714423829999999</c:v>
                </c:pt>
                <c:pt idx="37">
                  <c:v>3.093250244</c:v>
                </c:pt>
                <c:pt idx="38">
                  <c:v>3.1185688479999998</c:v>
                </c:pt>
                <c:pt idx="39">
                  <c:v>3.1448525389999999</c:v>
                </c:pt>
                <c:pt idx="40">
                  <c:v>3.1735751949999997</c:v>
                </c:pt>
              </c:numCache>
            </c:numRef>
          </c:val>
          <c:smooth val="0"/>
        </c:ser>
        <c:ser>
          <c:idx val="12"/>
          <c:order val="11"/>
          <c:tx>
            <c:strRef>
              <c:f>Sheet1!$N$1</c:f>
              <c:strCache>
                <c:ptCount val="1"/>
                <c:pt idx="0">
                  <c:v>Low macro/Low ZTC</c:v>
                </c:pt>
              </c:strCache>
            </c:strRef>
          </c:tx>
          <c:spPr>
            <a:ln w="22225">
              <a:noFill/>
            </a:ln>
          </c:spPr>
          <c:marker>
            <c:symbol val="none"/>
          </c:marker>
          <c:cat>
            <c:strRef>
              <c:f>Sheet1!$A$2:$A$42</c:f>
              <c:strCach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strCache>
            </c:strRef>
          </c:cat>
          <c:val>
            <c:numRef>
              <c:f>Sheet1!$N$2:$N$42</c:f>
              <c:numCache>
                <c:formatCode>General</c:formatCode>
                <c:ptCount val="41"/>
                <c:pt idx="0">
                  <c:v>2.4587956540000002</c:v>
                </c:pt>
                <c:pt idx="1">
                  <c:v>2.4395676269999997</c:v>
                </c:pt>
                <c:pt idx="2">
                  <c:v>2.4781342770000001</c:v>
                </c:pt>
                <c:pt idx="3">
                  <c:v>2.5468330080000001</c:v>
                </c:pt>
                <c:pt idx="4">
                  <c:v>2.598560059</c:v>
                </c:pt>
                <c:pt idx="5">
                  <c:v>2.6600676270000001</c:v>
                </c:pt>
                <c:pt idx="6">
                  <c:v>2.7481916500000003</c:v>
                </c:pt>
                <c:pt idx="7">
                  <c:v>2.7736970209999998</c:v>
                </c:pt>
                <c:pt idx="8">
                  <c:v>2.8079567870000002</c:v>
                </c:pt>
                <c:pt idx="9">
                  <c:v>2.8391716310000001</c:v>
                </c:pt>
                <c:pt idx="10">
                  <c:v>2.4623574220000002</c:v>
                </c:pt>
                <c:pt idx="11">
                  <c:v>2.72072168</c:v>
                </c:pt>
                <c:pt idx="12">
                  <c:v>2.824275391</c:v>
                </c:pt>
                <c:pt idx="13">
                  <c:v>2.84365918</c:v>
                </c:pt>
                <c:pt idx="14">
                  <c:v>2.8425595699999997</c:v>
                </c:pt>
                <c:pt idx="15">
                  <c:v>2.8360390619999998</c:v>
                </c:pt>
                <c:pt idx="16">
                  <c:v>2.8437187499999999</c:v>
                </c:pt>
                <c:pt idx="17">
                  <c:v>2.861133057</c:v>
                </c:pt>
                <c:pt idx="18">
                  <c:v>2.8800495609999999</c:v>
                </c:pt>
                <c:pt idx="19">
                  <c:v>2.894843018</c:v>
                </c:pt>
                <c:pt idx="20">
                  <c:v>2.9071245119999998</c:v>
                </c:pt>
                <c:pt idx="21">
                  <c:v>2.9190468749999998</c:v>
                </c:pt>
                <c:pt idx="22">
                  <c:v>2.9291118160000003</c:v>
                </c:pt>
                <c:pt idx="23">
                  <c:v>2.9419809570000002</c:v>
                </c:pt>
                <c:pt idx="24">
                  <c:v>2.9540583499999999</c:v>
                </c:pt>
                <c:pt idx="25">
                  <c:v>2.960712891</c:v>
                </c:pt>
                <c:pt idx="26">
                  <c:v>2.9620437010000003</c:v>
                </c:pt>
                <c:pt idx="27">
                  <c:v>2.9659553219999997</c:v>
                </c:pt>
                <c:pt idx="28">
                  <c:v>2.973686523</c:v>
                </c:pt>
                <c:pt idx="29">
                  <c:v>2.9826076659999998</c:v>
                </c:pt>
                <c:pt idx="30">
                  <c:v>2.993418701</c:v>
                </c:pt>
                <c:pt idx="31">
                  <c:v>3.0032077640000003</c:v>
                </c:pt>
                <c:pt idx="32">
                  <c:v>3.0142421880000003</c:v>
                </c:pt>
                <c:pt idx="33">
                  <c:v>3.0256606449999999</c:v>
                </c:pt>
                <c:pt idx="34">
                  <c:v>3.0384755860000001</c:v>
                </c:pt>
                <c:pt idx="35">
                  <c:v>3.0533552249999998</c:v>
                </c:pt>
                <c:pt idx="36">
                  <c:v>3.0718623050000002</c:v>
                </c:pt>
                <c:pt idx="37">
                  <c:v>3.094417725</c:v>
                </c:pt>
                <c:pt idx="38">
                  <c:v>3.1192702640000003</c:v>
                </c:pt>
                <c:pt idx="39">
                  <c:v>3.1451372070000003</c:v>
                </c:pt>
                <c:pt idx="40">
                  <c:v>3.1742448730000001</c:v>
                </c:pt>
              </c:numCache>
            </c:numRef>
          </c:val>
          <c:smooth val="0"/>
        </c:ser>
        <c:ser>
          <c:idx val="0"/>
          <c:order val="12"/>
          <c:tx>
            <c:strRef>
              <c:f>Sheet1!$B$1</c:f>
              <c:strCache>
                <c:ptCount val="1"/>
                <c:pt idx="0">
                  <c:v>Reference case</c:v>
                </c:pt>
              </c:strCache>
            </c:strRef>
          </c:tx>
          <c:spPr>
            <a:ln w="22225">
              <a:solidFill>
                <a:srgbClr val="000000"/>
              </a:solidFill>
              <a:prstDash val="solid"/>
            </a:ln>
          </c:spPr>
          <c:marker>
            <c:symbol val="none"/>
          </c:marker>
          <c:cat>
            <c:strRef>
              <c:f>Sheet1!$A$2:$A$42</c:f>
              <c:strCach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strCache>
            </c:strRef>
          </c:cat>
          <c:val>
            <c:numRef>
              <c:f>Sheet1!$B$2:$B$42</c:f>
              <c:numCache>
                <c:formatCode>General</c:formatCode>
                <c:ptCount val="41"/>
                <c:pt idx="0">
                  <c:v>2.4587956540000002</c:v>
                </c:pt>
                <c:pt idx="1">
                  <c:v>2.4395676269999997</c:v>
                </c:pt>
                <c:pt idx="2">
                  <c:v>2.4781342770000001</c:v>
                </c:pt>
                <c:pt idx="3">
                  <c:v>2.5468330080000001</c:v>
                </c:pt>
                <c:pt idx="4">
                  <c:v>2.598560059</c:v>
                </c:pt>
                <c:pt idx="5">
                  <c:v>2.6600676270000001</c:v>
                </c:pt>
                <c:pt idx="6">
                  <c:v>2.7481894530000002</c:v>
                </c:pt>
                <c:pt idx="7">
                  <c:v>2.773700684</c:v>
                </c:pt>
                <c:pt idx="8">
                  <c:v>2.8079558109999998</c:v>
                </c:pt>
                <c:pt idx="9">
                  <c:v>2.839165527</c:v>
                </c:pt>
                <c:pt idx="10">
                  <c:v>2.4623625489999998</c:v>
                </c:pt>
                <c:pt idx="11">
                  <c:v>2.72072168</c:v>
                </c:pt>
                <c:pt idx="12">
                  <c:v>2.8432980959999998</c:v>
                </c:pt>
                <c:pt idx="13">
                  <c:v>2.9013588869999998</c:v>
                </c:pt>
                <c:pt idx="14">
                  <c:v>2.9225065920000004</c:v>
                </c:pt>
                <c:pt idx="15">
                  <c:v>2.9333601069999999</c:v>
                </c:pt>
                <c:pt idx="16">
                  <c:v>2.9542380370000001</c:v>
                </c:pt>
                <c:pt idx="17">
                  <c:v>2.9819343260000002</c:v>
                </c:pt>
                <c:pt idx="18">
                  <c:v>3.0075581050000002</c:v>
                </c:pt>
                <c:pt idx="19">
                  <c:v>3.0275729980000001</c:v>
                </c:pt>
                <c:pt idx="20">
                  <c:v>3.0428432619999999</c:v>
                </c:pt>
                <c:pt idx="21">
                  <c:v>3.0557746579999998</c:v>
                </c:pt>
                <c:pt idx="22">
                  <c:v>3.0666516109999997</c:v>
                </c:pt>
                <c:pt idx="23">
                  <c:v>3.0823593749999998</c:v>
                </c:pt>
                <c:pt idx="24">
                  <c:v>3.102418213</c:v>
                </c:pt>
                <c:pt idx="25">
                  <c:v>3.1207375489999998</c:v>
                </c:pt>
                <c:pt idx="26">
                  <c:v>3.1356208499999996</c:v>
                </c:pt>
                <c:pt idx="27">
                  <c:v>3.152917725</c:v>
                </c:pt>
                <c:pt idx="28">
                  <c:v>3.1724355470000001</c:v>
                </c:pt>
                <c:pt idx="29">
                  <c:v>3.192100586</c:v>
                </c:pt>
                <c:pt idx="30">
                  <c:v>3.214562988</c:v>
                </c:pt>
                <c:pt idx="31">
                  <c:v>3.2375805660000001</c:v>
                </c:pt>
                <c:pt idx="32">
                  <c:v>3.2615847170000003</c:v>
                </c:pt>
                <c:pt idx="33">
                  <c:v>3.2848974609999999</c:v>
                </c:pt>
                <c:pt idx="34">
                  <c:v>3.3090390619999996</c:v>
                </c:pt>
                <c:pt idx="35">
                  <c:v>3.3347033689999996</c:v>
                </c:pt>
                <c:pt idx="36">
                  <c:v>3.364522461</c:v>
                </c:pt>
                <c:pt idx="37">
                  <c:v>3.3965351560000001</c:v>
                </c:pt>
                <c:pt idx="38">
                  <c:v>3.4295627440000001</c:v>
                </c:pt>
                <c:pt idx="39">
                  <c:v>3.4630249019999999</c:v>
                </c:pt>
                <c:pt idx="40">
                  <c:v>3.4995429690000002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278552320"/>
        <c:axId val="-1278554496"/>
      </c:lineChart>
      <c:catAx>
        <c:axId val="-1278552320"/>
        <c:scaling>
          <c:orientation val="minMax"/>
          <c:max val="41"/>
        </c:scaling>
        <c:delete val="0"/>
        <c:axPos val="b"/>
        <c:numFmt formatCode="0" sourceLinked="0"/>
        <c:majorTickMark val="out"/>
        <c:minorTickMark val="none"/>
        <c:tickLblPos val="nextTo"/>
        <c:spPr>
          <a:ln w="12700">
            <a:solidFill>
              <a:srgbClr val="000000"/>
            </a:solidFill>
          </a:ln>
        </c:spPr>
        <c:txPr>
          <a:bodyPr/>
          <a:lstStyle/>
          <a:p>
            <a:pPr>
              <a:defRPr sz="1200" baseline="0"/>
            </a:pPr>
            <a:endParaRPr lang="en-US"/>
          </a:p>
        </c:txPr>
        <c:crossAx val="-1278554496"/>
        <c:crosses val="autoZero"/>
        <c:auto val="1"/>
        <c:lblAlgn val="ctr"/>
        <c:lblOffset val="100"/>
        <c:tickLblSkip val="10"/>
        <c:tickMarkSkip val="10"/>
        <c:noMultiLvlLbl val="1"/>
      </c:catAx>
      <c:valAx>
        <c:axId val="-1278554496"/>
        <c:scaling>
          <c:orientation val="minMax"/>
          <c:max val="4"/>
          <c:min val="2"/>
        </c:scaling>
        <c:delete val="0"/>
        <c:axPos val="l"/>
        <c:majorGridlines>
          <c:spPr>
            <a:ln>
              <a:solidFill>
                <a:srgbClr val="FFFFFF">
                  <a:lumMod val="85000"/>
                </a:srgbClr>
              </a:solidFill>
            </a:ln>
          </c:spPr>
        </c:majorGridlines>
        <c:numFmt formatCode="#,##0.0" sourceLinked="0"/>
        <c:majorTickMark val="none"/>
        <c:minorTickMark val="none"/>
        <c:tickLblPos val="low"/>
        <c:spPr>
          <a:ln w="22225">
            <a:solidFill>
              <a:srgbClr val="FFFFFF">
                <a:lumMod val="65000"/>
              </a:srgbClr>
            </a:solidFill>
            <a:prstDash val="lgDash"/>
          </a:ln>
        </c:spPr>
        <c:txPr>
          <a:bodyPr/>
          <a:lstStyle/>
          <a:p>
            <a:pPr>
              <a:defRPr sz="1200" baseline="0"/>
            </a:pPr>
            <a:endParaRPr lang="en-US"/>
          </a:p>
        </c:txPr>
        <c:crossAx val="-1278552320"/>
        <c:crossesAt val="13"/>
        <c:crossBetween val="between"/>
        <c:majorUnit val="0.5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900"/>
      </a:pPr>
      <a:endParaRPr lang="en-US"/>
    </a:p>
  </c:txPr>
  <c:externalData r:id="rId2">
    <c:autoUpdate val="0"/>
  </c:externalData>
  <c:userShapes r:id="rId3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="1">
                <a:solidFill>
                  <a:sysClr val="windowText" lastClr="000000"/>
                </a:solidFill>
              </a:rPr>
              <a:t>Petroleum and other liquids consumption</a:t>
            </a:r>
          </a:p>
          <a:p>
            <a:pPr algn="l">
              <a:defRPr/>
            </a:pPr>
            <a:r>
              <a:rPr lang="en-US" sz="1200" b="0">
                <a:solidFill>
                  <a:sysClr val="windowText" lastClr="000000"/>
                </a:solidFill>
              </a:rPr>
              <a:t>million barrels per day</a:t>
            </a:r>
          </a:p>
        </c:rich>
      </c:tx>
      <c:layout>
        <c:manualLayout>
          <c:xMode val="edge"/>
          <c:yMode val="edge"/>
          <c:x val="1.4865743870329665E-2"/>
          <c:y val="3.55905349053739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7231297534147829E-2"/>
          <c:y val="0.20907648308660159"/>
          <c:w val="0.70663923237353343"/>
          <c:h val="0.68471492844951232"/>
        </c:manualLayout>
      </c:layout>
      <c:areaChart>
        <c:grouping val="stacked"/>
        <c:varyColors val="0"/>
        <c:ser>
          <c:idx val="17"/>
          <c:order val="16"/>
          <c:tx>
            <c:strRef>
              <c:f>'petroleum and other liq consump'!$P$4</c:f>
              <c:strCache>
                <c:ptCount val="1"/>
                <c:pt idx="0">
                  <c:v>lower bound</c:v>
                </c:pt>
              </c:strCache>
            </c:strRef>
          </c:tx>
          <c:spPr>
            <a:noFill/>
            <a:ln>
              <a:noFill/>
            </a:ln>
            <a:effectLst/>
          </c:spPr>
          <c:cat>
            <c:numRef>
              <c:f>'petroleum and other liq consump'!$A$5:$A$45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'petroleum and other liq consump'!$P$5:$P$45</c:f>
              <c:numCache>
                <c:formatCode>General</c:formatCode>
                <c:ptCount val="41"/>
                <c:pt idx="0">
                  <c:v>18.595027308540899</c:v>
                </c:pt>
                <c:pt idx="1">
                  <c:v>18.274956221785501</c:v>
                </c:pt>
                <c:pt idx="2">
                  <c:v>17.908303354353102</c:v>
                </c:pt>
                <c:pt idx="3">
                  <c:v>18.274363043128702</c:v>
                </c:pt>
                <c:pt idx="4">
                  <c:v>18.398169140260201</c:v>
                </c:pt>
                <c:pt idx="5">
                  <c:v>18.800733080194199</c:v>
                </c:pt>
                <c:pt idx="6">
                  <c:v>18.9577271690322</c:v>
                </c:pt>
                <c:pt idx="7">
                  <c:v>19.1632782911947</c:v>
                </c:pt>
                <c:pt idx="8">
                  <c:v>19.733205546601798</c:v>
                </c:pt>
                <c:pt idx="9">
                  <c:v>19.762039407812601</c:v>
                </c:pt>
                <c:pt idx="10">
                  <c:v>17.526404861870901</c:v>
                </c:pt>
                <c:pt idx="11">
                  <c:v>19.055741662865199</c:v>
                </c:pt>
                <c:pt idx="12">
                  <c:v>18.532388999999998</c:v>
                </c:pt>
                <c:pt idx="13">
                  <c:v>18.579521</c:v>
                </c:pt>
                <c:pt idx="14">
                  <c:v>17.817346000000001</c:v>
                </c:pt>
                <c:pt idx="15">
                  <c:v>17.797667000000001</c:v>
                </c:pt>
                <c:pt idx="16">
                  <c:v>17.7713719999999</c:v>
                </c:pt>
                <c:pt idx="17">
                  <c:v>17.637818999999901</c:v>
                </c:pt>
                <c:pt idx="18">
                  <c:v>17.525998999999999</c:v>
                </c:pt>
                <c:pt idx="19">
                  <c:v>17.410533999999998</c:v>
                </c:pt>
                <c:pt idx="20">
                  <c:v>17.282495999999998</c:v>
                </c:pt>
                <c:pt idx="21">
                  <c:v>17.199620999999901</c:v>
                </c:pt>
                <c:pt idx="22">
                  <c:v>17.1390519999999</c:v>
                </c:pt>
                <c:pt idx="23">
                  <c:v>17.077857999999999</c:v>
                </c:pt>
                <c:pt idx="24">
                  <c:v>17.026588</c:v>
                </c:pt>
                <c:pt idx="25">
                  <c:v>16.994886999999999</c:v>
                </c:pt>
                <c:pt idx="26">
                  <c:v>16.954252999999898</c:v>
                </c:pt>
                <c:pt idx="27">
                  <c:v>16.896533000000002</c:v>
                </c:pt>
                <c:pt idx="28">
                  <c:v>16.838763</c:v>
                </c:pt>
                <c:pt idx="29">
                  <c:v>16.800823999999999</c:v>
                </c:pt>
                <c:pt idx="30">
                  <c:v>16.790796999999898</c:v>
                </c:pt>
                <c:pt idx="31">
                  <c:v>16.776599000000001</c:v>
                </c:pt>
                <c:pt idx="32">
                  <c:v>16.774346000000001</c:v>
                </c:pt>
                <c:pt idx="33">
                  <c:v>16.800844000000001</c:v>
                </c:pt>
                <c:pt idx="34">
                  <c:v>16.805954</c:v>
                </c:pt>
                <c:pt idx="35">
                  <c:v>16.822008</c:v>
                </c:pt>
                <c:pt idx="36">
                  <c:v>16.850928</c:v>
                </c:pt>
                <c:pt idx="37">
                  <c:v>16.912680999999999</c:v>
                </c:pt>
                <c:pt idx="38">
                  <c:v>16.980537999999999</c:v>
                </c:pt>
                <c:pt idx="39">
                  <c:v>17.019842000000001</c:v>
                </c:pt>
                <c:pt idx="40">
                  <c:v>17.119070000000001</c:v>
                </c:pt>
              </c:numCache>
            </c:numRef>
          </c:val>
        </c:ser>
        <c:ser>
          <c:idx val="1"/>
          <c:order val="17"/>
          <c:tx>
            <c:strRef>
              <c:f>'petroleum and other liq consump'!$Q$4</c:f>
              <c:strCache>
                <c:ptCount val="1"/>
                <c:pt idx="0">
                  <c:v>difference</c:v>
                </c:pt>
              </c:strCache>
            </c:strRef>
          </c:tx>
          <c:spPr>
            <a:solidFill>
              <a:srgbClr val="D9D9D9"/>
            </a:solidFill>
            <a:ln w="12700" cap="rnd">
              <a:noFill/>
              <a:round/>
            </a:ln>
            <a:effectLst/>
          </c:spPr>
          <c:cat>
            <c:numRef>
              <c:f>'petroleum and other liq consump'!$A$5:$A$45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'petroleum and other liq consump'!$Q$5:$Q$45</c:f>
              <c:numCache>
                <c:formatCode>General</c:formatCode>
                <c:ptCount val="4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1.5755999999900183E-2</c:v>
                </c:pt>
                <c:pt idx="13">
                  <c:v>0.56230399999990155</c:v>
                </c:pt>
                <c:pt idx="14">
                  <c:v>1.1442790000000009</c:v>
                </c:pt>
                <c:pt idx="15">
                  <c:v>1.2507159999999011</c:v>
                </c:pt>
                <c:pt idx="16">
                  <c:v>1.3623160000000993</c:v>
                </c:pt>
                <c:pt idx="17">
                  <c:v>1.5200170000000988</c:v>
                </c:pt>
                <c:pt idx="18">
                  <c:v>1.7076760000000029</c:v>
                </c:pt>
                <c:pt idx="19">
                  <c:v>1.8607240000000012</c:v>
                </c:pt>
                <c:pt idx="20">
                  <c:v>2.0039540000000002</c:v>
                </c:pt>
                <c:pt idx="21">
                  <c:v>2.1091200000001002</c:v>
                </c:pt>
                <c:pt idx="22">
                  <c:v>2.2071930000000997</c:v>
                </c:pt>
                <c:pt idx="23">
                  <c:v>2.3211960000000005</c:v>
                </c:pt>
                <c:pt idx="24">
                  <c:v>2.4635429999998983</c:v>
                </c:pt>
                <c:pt idx="25">
                  <c:v>2.5417109999998999</c:v>
                </c:pt>
                <c:pt idx="26">
                  <c:v>2.6135440000001005</c:v>
                </c:pt>
                <c:pt idx="27">
                  <c:v>2.7184789999999985</c:v>
                </c:pt>
                <c:pt idx="28">
                  <c:v>2.8540229999998985</c:v>
                </c:pt>
                <c:pt idx="29">
                  <c:v>2.9988850000000014</c:v>
                </c:pt>
                <c:pt idx="30">
                  <c:v>3.1417390000001006</c:v>
                </c:pt>
                <c:pt idx="31">
                  <c:v>3.3131710000000005</c:v>
                </c:pt>
                <c:pt idx="32">
                  <c:v>3.489610999999897</c:v>
                </c:pt>
                <c:pt idx="33">
                  <c:v>3.5932109999998971</c:v>
                </c:pt>
                <c:pt idx="34">
                  <c:v>3.6960999999999018</c:v>
                </c:pt>
                <c:pt idx="35">
                  <c:v>3.7406140000000008</c:v>
                </c:pt>
                <c:pt idx="36">
                  <c:v>3.846426000000001</c:v>
                </c:pt>
                <c:pt idx="37">
                  <c:v>3.8990089999999995</c:v>
                </c:pt>
                <c:pt idx="38">
                  <c:v>3.9360099999999996</c:v>
                </c:pt>
                <c:pt idx="39">
                  <c:v>3.9324440000000003</c:v>
                </c:pt>
                <c:pt idx="40">
                  <c:v>3.9761059999999979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278551776"/>
        <c:axId val="-1278556128"/>
      </c:areaChart>
      <c:lineChart>
        <c:grouping val="standard"/>
        <c:varyColors val="0"/>
        <c:ser>
          <c:idx val="4"/>
          <c:order val="3"/>
          <c:tx>
            <c:strRef>
              <c:f>'petroleum and other liq consump'!$D$4</c:f>
              <c:strCache>
                <c:ptCount val="1"/>
                <c:pt idx="0">
                  <c:v>highogs</c:v>
                </c:pt>
              </c:strCache>
            </c:strRef>
          </c:tx>
          <c:spPr>
            <a:ln w="28575" cap="rnd">
              <a:solidFill>
                <a:srgbClr val="7F7F7F"/>
              </a:solidFill>
              <a:round/>
            </a:ln>
            <a:effectLst/>
          </c:spPr>
          <c:marker>
            <c:symbol val="none"/>
          </c:marker>
          <c:cat>
            <c:numRef>
              <c:f>'petroleum and other liq consump'!$A$5:$A$45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'petroleum and other liq consump'!$D$5:$D$45</c:f>
              <c:numCache>
                <c:formatCode>General</c:formatCode>
                <c:ptCount val="41"/>
                <c:pt idx="0">
                  <c:v>18.595027308540899</c:v>
                </c:pt>
                <c:pt idx="1">
                  <c:v>18.274956221785501</c:v>
                </c:pt>
                <c:pt idx="2">
                  <c:v>17.908303354353102</c:v>
                </c:pt>
                <c:pt idx="3">
                  <c:v>18.274363043128702</c:v>
                </c:pt>
                <c:pt idx="4">
                  <c:v>18.398169140260201</c:v>
                </c:pt>
                <c:pt idx="5">
                  <c:v>18.800733080194199</c:v>
                </c:pt>
                <c:pt idx="6">
                  <c:v>18.9577271690322</c:v>
                </c:pt>
                <c:pt idx="7">
                  <c:v>19.1632782911947</c:v>
                </c:pt>
                <c:pt idx="8">
                  <c:v>19.733205546601798</c:v>
                </c:pt>
                <c:pt idx="9">
                  <c:v>19.762039407812601</c:v>
                </c:pt>
                <c:pt idx="10">
                  <c:v>17.526404861870901</c:v>
                </c:pt>
                <c:pt idx="11">
                  <c:v>19.055741662865199</c:v>
                </c:pt>
                <c:pt idx="12">
                  <c:v>18.532404</c:v>
                </c:pt>
                <c:pt idx="13">
                  <c:v>18.637326000000002</c:v>
                </c:pt>
                <c:pt idx="14">
                  <c:v>18.744049</c:v>
                </c:pt>
                <c:pt idx="15">
                  <c:v>18.949636999999999</c:v>
                </c:pt>
                <c:pt idx="16">
                  <c:v>19.052204</c:v>
                </c:pt>
                <c:pt idx="17">
                  <c:v>19.148691999999901</c:v>
                </c:pt>
                <c:pt idx="18">
                  <c:v>19.233675000000002</c:v>
                </c:pt>
                <c:pt idx="19">
                  <c:v>19.271258</c:v>
                </c:pt>
                <c:pt idx="20">
                  <c:v>19.286449999999999</c:v>
                </c:pt>
                <c:pt idx="21">
                  <c:v>19.308741000000001</c:v>
                </c:pt>
                <c:pt idx="22">
                  <c:v>19.346245</c:v>
                </c:pt>
                <c:pt idx="23">
                  <c:v>19.399054</c:v>
                </c:pt>
                <c:pt idx="24">
                  <c:v>19.490130999999899</c:v>
                </c:pt>
                <c:pt idx="25">
                  <c:v>19.536597999999898</c:v>
                </c:pt>
                <c:pt idx="26">
                  <c:v>19.567796999999999</c:v>
                </c:pt>
                <c:pt idx="27">
                  <c:v>19.615012</c:v>
                </c:pt>
                <c:pt idx="28">
                  <c:v>19.692785999999899</c:v>
                </c:pt>
                <c:pt idx="29">
                  <c:v>19.799709</c:v>
                </c:pt>
                <c:pt idx="30">
                  <c:v>19.932535999999999</c:v>
                </c:pt>
                <c:pt idx="31">
                  <c:v>20.089770000000001</c:v>
                </c:pt>
                <c:pt idx="32">
                  <c:v>20.263956999999898</c:v>
                </c:pt>
                <c:pt idx="33">
                  <c:v>20.394054999999899</c:v>
                </c:pt>
                <c:pt idx="34">
                  <c:v>20.502053999999902</c:v>
                </c:pt>
                <c:pt idx="35">
                  <c:v>20.562622000000001</c:v>
                </c:pt>
                <c:pt idx="36">
                  <c:v>20.697354000000001</c:v>
                </c:pt>
                <c:pt idx="37">
                  <c:v>20.811689999999999</c:v>
                </c:pt>
                <c:pt idx="38">
                  <c:v>20.916547999999999</c:v>
                </c:pt>
                <c:pt idx="39">
                  <c:v>20.952286000000001</c:v>
                </c:pt>
                <c:pt idx="40">
                  <c:v>21.095175999999999</c:v>
                </c:pt>
              </c:numCache>
            </c:numRef>
          </c:val>
          <c:smooth val="0"/>
        </c:ser>
        <c:ser>
          <c:idx val="13"/>
          <c:order val="12"/>
          <c:tx>
            <c:strRef>
              <c:f>'petroleum and other liq consump'!$M$4</c:f>
              <c:strCache>
                <c:ptCount val="1"/>
                <c:pt idx="0">
                  <c:v>lomaclrnc</c:v>
                </c:pt>
              </c:strCache>
            </c:strRef>
          </c:tx>
          <c:spPr>
            <a:ln w="28575" cap="rnd">
              <a:solidFill>
                <a:srgbClr val="7F7F7F"/>
              </a:solidFill>
              <a:round/>
            </a:ln>
            <a:effectLst/>
          </c:spPr>
          <c:marker>
            <c:symbol val="none"/>
          </c:marker>
          <c:cat>
            <c:numRef>
              <c:f>'petroleum and other liq consump'!$A$5:$A$45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'petroleum and other liq consump'!$M$5:$M$45</c:f>
              <c:numCache>
                <c:formatCode>General</c:formatCode>
                <c:ptCount val="41"/>
                <c:pt idx="0">
                  <c:v>18.595027308540899</c:v>
                </c:pt>
                <c:pt idx="1">
                  <c:v>18.274956221785501</c:v>
                </c:pt>
                <c:pt idx="2">
                  <c:v>17.908303354353102</c:v>
                </c:pt>
                <c:pt idx="3">
                  <c:v>18.274363043128702</c:v>
                </c:pt>
                <c:pt idx="4">
                  <c:v>18.398169140260201</c:v>
                </c:pt>
                <c:pt idx="5">
                  <c:v>18.800733080194199</c:v>
                </c:pt>
                <c:pt idx="6">
                  <c:v>18.9577271690322</c:v>
                </c:pt>
                <c:pt idx="7">
                  <c:v>19.1632782911947</c:v>
                </c:pt>
                <c:pt idx="8">
                  <c:v>19.733205546601798</c:v>
                </c:pt>
                <c:pt idx="9">
                  <c:v>19.762039407812601</c:v>
                </c:pt>
                <c:pt idx="10">
                  <c:v>17.526404861870901</c:v>
                </c:pt>
                <c:pt idx="11">
                  <c:v>19.055741662865199</c:v>
                </c:pt>
                <c:pt idx="12">
                  <c:v>18.534156999999901</c:v>
                </c:pt>
                <c:pt idx="13">
                  <c:v>18.632345000000001</c:v>
                </c:pt>
                <c:pt idx="14">
                  <c:v>18.122464999999998</c:v>
                </c:pt>
                <c:pt idx="15">
                  <c:v>17.968640000000001</c:v>
                </c:pt>
                <c:pt idx="16">
                  <c:v>17.869992</c:v>
                </c:pt>
                <c:pt idx="17">
                  <c:v>17.798938999999901</c:v>
                </c:pt>
                <c:pt idx="18">
                  <c:v>17.760717</c:v>
                </c:pt>
                <c:pt idx="19">
                  <c:v>17.639378999999899</c:v>
                </c:pt>
                <c:pt idx="20">
                  <c:v>17.494847</c:v>
                </c:pt>
                <c:pt idx="21">
                  <c:v>17.3824269999999</c:v>
                </c:pt>
                <c:pt idx="22">
                  <c:v>17.30733</c:v>
                </c:pt>
                <c:pt idx="23">
                  <c:v>17.237231000000001</c:v>
                </c:pt>
                <c:pt idx="24">
                  <c:v>17.149583</c:v>
                </c:pt>
                <c:pt idx="25">
                  <c:v>17.057116000000001</c:v>
                </c:pt>
                <c:pt idx="26">
                  <c:v>16.954252999999898</c:v>
                </c:pt>
                <c:pt idx="27">
                  <c:v>16.896533000000002</c:v>
                </c:pt>
                <c:pt idx="28">
                  <c:v>16.838763</c:v>
                </c:pt>
                <c:pt idx="29">
                  <c:v>16.800823999999999</c:v>
                </c:pt>
                <c:pt idx="30">
                  <c:v>16.790796999999898</c:v>
                </c:pt>
                <c:pt idx="31">
                  <c:v>16.776599000000001</c:v>
                </c:pt>
                <c:pt idx="32">
                  <c:v>16.774346000000001</c:v>
                </c:pt>
                <c:pt idx="33">
                  <c:v>16.800844000000001</c:v>
                </c:pt>
                <c:pt idx="34">
                  <c:v>16.805954</c:v>
                </c:pt>
                <c:pt idx="35">
                  <c:v>16.822008</c:v>
                </c:pt>
                <c:pt idx="36">
                  <c:v>16.850928</c:v>
                </c:pt>
                <c:pt idx="37">
                  <c:v>16.912680999999999</c:v>
                </c:pt>
                <c:pt idx="38">
                  <c:v>16.980537999999999</c:v>
                </c:pt>
                <c:pt idx="39">
                  <c:v>17.019842000000001</c:v>
                </c:pt>
                <c:pt idx="40">
                  <c:v>17.119070000000001</c:v>
                </c:pt>
              </c:numCache>
            </c:numRef>
          </c:val>
          <c:smooth val="0"/>
        </c:ser>
        <c:ser>
          <c:idx val="14"/>
          <c:order val="13"/>
          <c:tx>
            <c:strRef>
              <c:f>'petroleum and other liq consump'!$N$4</c:f>
              <c:strCache>
                <c:ptCount val="1"/>
                <c:pt idx="0">
                  <c:v>ref2023</c:v>
                </c:pt>
              </c:strCache>
            </c:strRef>
          </c:tx>
          <c:spPr>
            <a:ln w="22225" cap="rnd">
              <a:solidFill>
                <a:sysClr val="windowText" lastClr="000000"/>
              </a:solidFill>
              <a:round/>
            </a:ln>
            <a:effectLst/>
          </c:spPr>
          <c:marker>
            <c:symbol val="none"/>
          </c:marker>
          <c:cat>
            <c:numRef>
              <c:f>'petroleum and other liq consump'!$A$5:$A$45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'petroleum and other liq consump'!$N$5:$N$45</c:f>
              <c:numCache>
                <c:formatCode>General</c:formatCode>
                <c:ptCount val="41"/>
                <c:pt idx="0">
                  <c:v>18.595027308540899</c:v>
                </c:pt>
                <c:pt idx="1">
                  <c:v>18.274956221785501</c:v>
                </c:pt>
                <c:pt idx="2">
                  <c:v>17.908303354353102</c:v>
                </c:pt>
                <c:pt idx="3">
                  <c:v>18.274363043128702</c:v>
                </c:pt>
                <c:pt idx="4">
                  <c:v>18.398169140260201</c:v>
                </c:pt>
                <c:pt idx="5">
                  <c:v>18.800733080194199</c:v>
                </c:pt>
                <c:pt idx="6">
                  <c:v>18.9577271690322</c:v>
                </c:pt>
                <c:pt idx="7">
                  <c:v>19.1632782911947</c:v>
                </c:pt>
                <c:pt idx="8">
                  <c:v>19.733205546601798</c:v>
                </c:pt>
                <c:pt idx="9">
                  <c:v>19.762039407812601</c:v>
                </c:pt>
                <c:pt idx="10">
                  <c:v>17.526404861870901</c:v>
                </c:pt>
                <c:pt idx="11">
                  <c:v>19.055741662865199</c:v>
                </c:pt>
                <c:pt idx="12">
                  <c:v>18.532404</c:v>
                </c:pt>
                <c:pt idx="13">
                  <c:v>18.632607</c:v>
                </c:pt>
                <c:pt idx="14">
                  <c:v>18.457964</c:v>
                </c:pt>
                <c:pt idx="15">
                  <c:v>18.417449999999999</c:v>
                </c:pt>
                <c:pt idx="16">
                  <c:v>18.411541999999901</c:v>
                </c:pt>
                <c:pt idx="17">
                  <c:v>18.399153999999999</c:v>
                </c:pt>
                <c:pt idx="18">
                  <c:v>18.399342000000001</c:v>
                </c:pt>
                <c:pt idx="19">
                  <c:v>18.310074999999902</c:v>
                </c:pt>
                <c:pt idx="20">
                  <c:v>18.195551999999999</c:v>
                </c:pt>
                <c:pt idx="21">
                  <c:v>18.091639000000001</c:v>
                </c:pt>
                <c:pt idx="22">
                  <c:v>18.027203</c:v>
                </c:pt>
                <c:pt idx="23">
                  <c:v>17.973700000000001</c:v>
                </c:pt>
                <c:pt idx="24">
                  <c:v>17.951148</c:v>
                </c:pt>
                <c:pt idx="25">
                  <c:v>17.921717999999998</c:v>
                </c:pt>
                <c:pt idx="26">
                  <c:v>17.883685</c:v>
                </c:pt>
                <c:pt idx="27">
                  <c:v>17.871915999999999</c:v>
                </c:pt>
                <c:pt idx="28">
                  <c:v>17.859773999999899</c:v>
                </c:pt>
                <c:pt idx="29">
                  <c:v>17.877378999999902</c:v>
                </c:pt>
                <c:pt idx="30">
                  <c:v>17.923307999999999</c:v>
                </c:pt>
                <c:pt idx="31">
                  <c:v>17.972704</c:v>
                </c:pt>
                <c:pt idx="32">
                  <c:v>18.036625999999998</c:v>
                </c:pt>
                <c:pt idx="33">
                  <c:v>18.097418000000001</c:v>
                </c:pt>
                <c:pt idx="34">
                  <c:v>18.157717999999999</c:v>
                </c:pt>
                <c:pt idx="35">
                  <c:v>18.225363000000002</c:v>
                </c:pt>
                <c:pt idx="36">
                  <c:v>18.320520999999999</c:v>
                </c:pt>
                <c:pt idx="37">
                  <c:v>18.424076999999901</c:v>
                </c:pt>
                <c:pt idx="38">
                  <c:v>18.487812999999999</c:v>
                </c:pt>
                <c:pt idx="39">
                  <c:v>18.578695</c:v>
                </c:pt>
                <c:pt idx="40">
                  <c:v>18.726567999999901</c:v>
                </c:pt>
              </c:numCache>
            </c:numRef>
          </c:val>
          <c:smooth val="0"/>
        </c:ser>
        <c:ser>
          <c:idx val="15"/>
          <c:order val="14"/>
          <c:tx>
            <c:strRef>
              <c:f>'petroleum and other liq consump'!$O$4</c:f>
              <c:strCache>
                <c:ptCount val="1"/>
                <c:pt idx="0">
                  <c:v>upper bound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cat>
            <c:numRef>
              <c:f>'petroleum and other liq consump'!$A$5:$A$45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'petroleum and other liq consump'!$O$5:$O$45</c:f>
              <c:numCache>
                <c:formatCode>General</c:formatCode>
                <c:ptCount val="41"/>
                <c:pt idx="0">
                  <c:v>18.595027308540899</c:v>
                </c:pt>
                <c:pt idx="1">
                  <c:v>18.274956221785501</c:v>
                </c:pt>
                <c:pt idx="2">
                  <c:v>17.908303354353102</c:v>
                </c:pt>
                <c:pt idx="3">
                  <c:v>18.274363043128702</c:v>
                </c:pt>
                <c:pt idx="4">
                  <c:v>18.398169140260201</c:v>
                </c:pt>
                <c:pt idx="5">
                  <c:v>18.800733080194199</c:v>
                </c:pt>
                <c:pt idx="6">
                  <c:v>18.9577271690322</c:v>
                </c:pt>
                <c:pt idx="7">
                  <c:v>19.1632782911947</c:v>
                </c:pt>
                <c:pt idx="8">
                  <c:v>19.733205546601798</c:v>
                </c:pt>
                <c:pt idx="9">
                  <c:v>19.762039407812601</c:v>
                </c:pt>
                <c:pt idx="10">
                  <c:v>17.526404861870901</c:v>
                </c:pt>
                <c:pt idx="11">
                  <c:v>19.055741662865199</c:v>
                </c:pt>
                <c:pt idx="12">
                  <c:v>18.548144999999899</c:v>
                </c:pt>
                <c:pt idx="13">
                  <c:v>19.141824999999901</c:v>
                </c:pt>
                <c:pt idx="14">
                  <c:v>18.961625000000002</c:v>
                </c:pt>
                <c:pt idx="15">
                  <c:v>19.048382999999902</c:v>
                </c:pt>
                <c:pt idx="16">
                  <c:v>19.133687999999999</c:v>
                </c:pt>
                <c:pt idx="17">
                  <c:v>19.157836</c:v>
                </c:pt>
                <c:pt idx="18">
                  <c:v>19.233675000000002</c:v>
                </c:pt>
                <c:pt idx="19">
                  <c:v>19.271258</c:v>
                </c:pt>
                <c:pt idx="20">
                  <c:v>19.286449999999999</c:v>
                </c:pt>
                <c:pt idx="21">
                  <c:v>19.308741000000001</c:v>
                </c:pt>
                <c:pt idx="22">
                  <c:v>19.346245</c:v>
                </c:pt>
                <c:pt idx="23">
                  <c:v>19.399054</c:v>
                </c:pt>
                <c:pt idx="24">
                  <c:v>19.490130999999899</c:v>
                </c:pt>
                <c:pt idx="25">
                  <c:v>19.536597999999898</c:v>
                </c:pt>
                <c:pt idx="26">
                  <c:v>19.567796999999999</c:v>
                </c:pt>
                <c:pt idx="27">
                  <c:v>19.615012</c:v>
                </c:pt>
                <c:pt idx="28">
                  <c:v>19.692785999999899</c:v>
                </c:pt>
                <c:pt idx="29">
                  <c:v>19.799709</c:v>
                </c:pt>
                <c:pt idx="30">
                  <c:v>19.932535999999999</c:v>
                </c:pt>
                <c:pt idx="31">
                  <c:v>20.089770000000001</c:v>
                </c:pt>
                <c:pt idx="32">
                  <c:v>20.263956999999898</c:v>
                </c:pt>
                <c:pt idx="33">
                  <c:v>20.394054999999899</c:v>
                </c:pt>
                <c:pt idx="34">
                  <c:v>20.502053999999902</c:v>
                </c:pt>
                <c:pt idx="35">
                  <c:v>20.562622000000001</c:v>
                </c:pt>
                <c:pt idx="36">
                  <c:v>20.697354000000001</c:v>
                </c:pt>
                <c:pt idx="37">
                  <c:v>20.811689999999999</c:v>
                </c:pt>
                <c:pt idx="38">
                  <c:v>20.916547999999999</c:v>
                </c:pt>
                <c:pt idx="39">
                  <c:v>20.952286000000001</c:v>
                </c:pt>
                <c:pt idx="40">
                  <c:v>21.095175999999999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278551776"/>
        <c:axId val="-1278556128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'petroleum and other liq consump'!$M$4</c15:sqref>
                        </c15:formulaRef>
                      </c:ext>
                    </c:extLst>
                    <c:strCache>
                      <c:ptCount val="1"/>
                      <c:pt idx="0">
                        <c:v>lomaclrnc</c:v>
                      </c:pt>
                    </c:strCache>
                  </c:strRef>
                </c:tx>
                <c:spPr>
                  <a:ln w="12700" cap="rnd">
                    <a:solidFill>
                      <a:schemeClr val="bg1">
                        <a:lumMod val="85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'petroleum and other liq consump'!$A$5:$A$45</c15:sqref>
                        </c15:formulaRef>
                      </c:ext>
                    </c:extLst>
                    <c:numCache>
                      <c:formatCode>General</c:formatCode>
                      <c:ptCount val="41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  <c:pt idx="12">
                        <c:v>2022</c:v>
                      </c:pt>
                      <c:pt idx="13">
                        <c:v>2023</c:v>
                      </c:pt>
                      <c:pt idx="14">
                        <c:v>2024</c:v>
                      </c:pt>
                      <c:pt idx="15">
                        <c:v>2025</c:v>
                      </c:pt>
                      <c:pt idx="16">
                        <c:v>2026</c:v>
                      </c:pt>
                      <c:pt idx="17">
                        <c:v>2027</c:v>
                      </c:pt>
                      <c:pt idx="18">
                        <c:v>2028</c:v>
                      </c:pt>
                      <c:pt idx="19">
                        <c:v>2029</c:v>
                      </c:pt>
                      <c:pt idx="20">
                        <c:v>2030</c:v>
                      </c:pt>
                      <c:pt idx="21">
                        <c:v>2031</c:v>
                      </c:pt>
                      <c:pt idx="22">
                        <c:v>2032</c:v>
                      </c:pt>
                      <c:pt idx="23">
                        <c:v>2033</c:v>
                      </c:pt>
                      <c:pt idx="24">
                        <c:v>2034</c:v>
                      </c:pt>
                      <c:pt idx="25">
                        <c:v>2035</c:v>
                      </c:pt>
                      <c:pt idx="26">
                        <c:v>2036</c:v>
                      </c:pt>
                      <c:pt idx="27">
                        <c:v>2037</c:v>
                      </c:pt>
                      <c:pt idx="28">
                        <c:v>2038</c:v>
                      </c:pt>
                      <c:pt idx="29">
                        <c:v>2039</c:v>
                      </c:pt>
                      <c:pt idx="30">
                        <c:v>2040</c:v>
                      </c:pt>
                      <c:pt idx="31">
                        <c:v>2041</c:v>
                      </c:pt>
                      <c:pt idx="32">
                        <c:v>2042</c:v>
                      </c:pt>
                      <c:pt idx="33">
                        <c:v>2043</c:v>
                      </c:pt>
                      <c:pt idx="34">
                        <c:v>2044</c:v>
                      </c:pt>
                      <c:pt idx="35">
                        <c:v>2045</c:v>
                      </c:pt>
                      <c:pt idx="36">
                        <c:v>2046</c:v>
                      </c:pt>
                      <c:pt idx="37">
                        <c:v>2047</c:v>
                      </c:pt>
                      <c:pt idx="38">
                        <c:v>2048</c:v>
                      </c:pt>
                      <c:pt idx="39">
                        <c:v>2049</c:v>
                      </c:pt>
                      <c:pt idx="40">
                        <c:v>2050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'petroleum and other liq consump'!$M$5:$M$45</c15:sqref>
                        </c15:formulaRef>
                      </c:ext>
                    </c:extLst>
                    <c:numCache>
                      <c:formatCode>General</c:formatCode>
                      <c:ptCount val="41"/>
                      <c:pt idx="0">
                        <c:v>18.595027308540899</c:v>
                      </c:pt>
                      <c:pt idx="1">
                        <c:v>18.274956221785501</c:v>
                      </c:pt>
                      <c:pt idx="2">
                        <c:v>17.908303354353102</c:v>
                      </c:pt>
                      <c:pt idx="3">
                        <c:v>18.274363043128702</c:v>
                      </c:pt>
                      <c:pt idx="4">
                        <c:v>18.398169140260201</c:v>
                      </c:pt>
                      <c:pt idx="5">
                        <c:v>18.800733080194199</c:v>
                      </c:pt>
                      <c:pt idx="6">
                        <c:v>18.9577271690322</c:v>
                      </c:pt>
                      <c:pt idx="7">
                        <c:v>19.1632782911947</c:v>
                      </c:pt>
                      <c:pt idx="8">
                        <c:v>19.733205546601798</c:v>
                      </c:pt>
                      <c:pt idx="9">
                        <c:v>19.762039407812601</c:v>
                      </c:pt>
                      <c:pt idx="10">
                        <c:v>17.526404861870901</c:v>
                      </c:pt>
                      <c:pt idx="11">
                        <c:v>19.055741662865199</c:v>
                      </c:pt>
                      <c:pt idx="12">
                        <c:v>18.534156999999901</c:v>
                      </c:pt>
                      <c:pt idx="13">
                        <c:v>18.632345000000001</c:v>
                      </c:pt>
                      <c:pt idx="14">
                        <c:v>18.122464999999998</c:v>
                      </c:pt>
                      <c:pt idx="15">
                        <c:v>17.968640000000001</c:v>
                      </c:pt>
                      <c:pt idx="16">
                        <c:v>17.869992</c:v>
                      </c:pt>
                      <c:pt idx="17">
                        <c:v>17.798938999999901</c:v>
                      </c:pt>
                      <c:pt idx="18">
                        <c:v>17.760717</c:v>
                      </c:pt>
                      <c:pt idx="19">
                        <c:v>17.639378999999899</c:v>
                      </c:pt>
                      <c:pt idx="20">
                        <c:v>17.494847</c:v>
                      </c:pt>
                      <c:pt idx="21">
                        <c:v>17.3824269999999</c:v>
                      </c:pt>
                      <c:pt idx="22">
                        <c:v>17.30733</c:v>
                      </c:pt>
                      <c:pt idx="23">
                        <c:v>17.237231000000001</c:v>
                      </c:pt>
                      <c:pt idx="24">
                        <c:v>17.149583</c:v>
                      </c:pt>
                      <c:pt idx="25">
                        <c:v>17.057116000000001</c:v>
                      </c:pt>
                      <c:pt idx="26">
                        <c:v>16.954252999999898</c:v>
                      </c:pt>
                      <c:pt idx="27">
                        <c:v>16.896533000000002</c:v>
                      </c:pt>
                      <c:pt idx="28">
                        <c:v>16.838763</c:v>
                      </c:pt>
                      <c:pt idx="29">
                        <c:v>16.800823999999999</c:v>
                      </c:pt>
                      <c:pt idx="30">
                        <c:v>16.790796999999898</c:v>
                      </c:pt>
                      <c:pt idx="31">
                        <c:v>16.776599000000001</c:v>
                      </c:pt>
                      <c:pt idx="32">
                        <c:v>16.774346000000001</c:v>
                      </c:pt>
                      <c:pt idx="33">
                        <c:v>16.800844000000001</c:v>
                      </c:pt>
                      <c:pt idx="34">
                        <c:v>16.805954</c:v>
                      </c:pt>
                      <c:pt idx="35">
                        <c:v>16.822008</c:v>
                      </c:pt>
                      <c:pt idx="36">
                        <c:v>16.850928</c:v>
                      </c:pt>
                      <c:pt idx="37">
                        <c:v>16.912680999999999</c:v>
                      </c:pt>
                      <c:pt idx="38">
                        <c:v>16.980537999999999</c:v>
                      </c:pt>
                      <c:pt idx="39">
                        <c:v>17.019842000000001</c:v>
                      </c:pt>
                      <c:pt idx="40">
                        <c:v>17.119070000000001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2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'petroleum and other liq consump'!$B$4</c15:sqref>
                        </c15:formulaRef>
                      </c:ext>
                    </c:extLst>
                    <c:strCache>
                      <c:ptCount val="1"/>
                      <c:pt idx="0">
                        <c:v>lowprice</c:v>
                      </c:pt>
                    </c:strCache>
                  </c:strRef>
                </c:tx>
                <c:spPr>
                  <a:ln w="22225" cap="rnd">
                    <a:solidFill>
                      <a:schemeClr val="tx1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'petroleum and other liq consump'!$A$5:$A$45</c15:sqref>
                        </c15:formulaRef>
                      </c:ext>
                    </c:extLst>
                    <c:numCache>
                      <c:formatCode>General</c:formatCode>
                      <c:ptCount val="41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  <c:pt idx="12">
                        <c:v>2022</c:v>
                      </c:pt>
                      <c:pt idx="13">
                        <c:v>2023</c:v>
                      </c:pt>
                      <c:pt idx="14">
                        <c:v>2024</c:v>
                      </c:pt>
                      <c:pt idx="15">
                        <c:v>2025</c:v>
                      </c:pt>
                      <c:pt idx="16">
                        <c:v>2026</c:v>
                      </c:pt>
                      <c:pt idx="17">
                        <c:v>2027</c:v>
                      </c:pt>
                      <c:pt idx="18">
                        <c:v>2028</c:v>
                      </c:pt>
                      <c:pt idx="19">
                        <c:v>2029</c:v>
                      </c:pt>
                      <c:pt idx="20">
                        <c:v>2030</c:v>
                      </c:pt>
                      <c:pt idx="21">
                        <c:v>2031</c:v>
                      </c:pt>
                      <c:pt idx="22">
                        <c:v>2032</c:v>
                      </c:pt>
                      <c:pt idx="23">
                        <c:v>2033</c:v>
                      </c:pt>
                      <c:pt idx="24">
                        <c:v>2034</c:v>
                      </c:pt>
                      <c:pt idx="25">
                        <c:v>2035</c:v>
                      </c:pt>
                      <c:pt idx="26">
                        <c:v>2036</c:v>
                      </c:pt>
                      <c:pt idx="27">
                        <c:v>2037</c:v>
                      </c:pt>
                      <c:pt idx="28">
                        <c:v>2038</c:v>
                      </c:pt>
                      <c:pt idx="29">
                        <c:v>2039</c:v>
                      </c:pt>
                      <c:pt idx="30">
                        <c:v>2040</c:v>
                      </c:pt>
                      <c:pt idx="31">
                        <c:v>2041</c:v>
                      </c:pt>
                      <c:pt idx="32">
                        <c:v>2042</c:v>
                      </c:pt>
                      <c:pt idx="33">
                        <c:v>2043</c:v>
                      </c:pt>
                      <c:pt idx="34">
                        <c:v>2044</c:v>
                      </c:pt>
                      <c:pt idx="35">
                        <c:v>2045</c:v>
                      </c:pt>
                      <c:pt idx="36">
                        <c:v>2046</c:v>
                      </c:pt>
                      <c:pt idx="37">
                        <c:v>2047</c:v>
                      </c:pt>
                      <c:pt idx="38">
                        <c:v>2048</c:v>
                      </c:pt>
                      <c:pt idx="39">
                        <c:v>2049</c:v>
                      </c:pt>
                      <c:pt idx="40">
                        <c:v>2050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'petroleum and other liq consump'!$B$5:$B$34</c15:sqref>
                        </c15:formulaRef>
                      </c:ext>
                    </c:extLst>
                    <c:numCache>
                      <c:formatCode>General</c:formatCode>
                      <c:ptCount val="30"/>
                      <c:pt idx="0">
                        <c:v>18.595027308540899</c:v>
                      </c:pt>
                      <c:pt idx="1">
                        <c:v>18.274956221785501</c:v>
                      </c:pt>
                      <c:pt idx="2">
                        <c:v>17.908303354353102</c:v>
                      </c:pt>
                      <c:pt idx="3">
                        <c:v>18.274363043128702</c:v>
                      </c:pt>
                      <c:pt idx="4">
                        <c:v>18.398169140260201</c:v>
                      </c:pt>
                      <c:pt idx="5">
                        <c:v>18.800733080194199</c:v>
                      </c:pt>
                      <c:pt idx="6">
                        <c:v>18.9577271690322</c:v>
                      </c:pt>
                      <c:pt idx="7">
                        <c:v>19.1632782911947</c:v>
                      </c:pt>
                      <c:pt idx="8">
                        <c:v>19.733205546601798</c:v>
                      </c:pt>
                      <c:pt idx="9">
                        <c:v>19.762039407812601</c:v>
                      </c:pt>
                      <c:pt idx="10">
                        <c:v>17.526404861870901</c:v>
                      </c:pt>
                      <c:pt idx="11">
                        <c:v>19.055741662865199</c:v>
                      </c:pt>
                      <c:pt idx="12">
                        <c:v>18.533944999999999</c:v>
                      </c:pt>
                      <c:pt idx="13">
                        <c:v>19.141824999999901</c:v>
                      </c:pt>
                      <c:pt idx="14">
                        <c:v>18.773405</c:v>
                      </c:pt>
                      <c:pt idx="15">
                        <c:v>18.666636999999898</c:v>
                      </c:pt>
                      <c:pt idx="16">
                        <c:v>18.626567999999999</c:v>
                      </c:pt>
                      <c:pt idx="17">
                        <c:v>18.604554</c:v>
                      </c:pt>
                      <c:pt idx="18">
                        <c:v>18.472915</c:v>
                      </c:pt>
                      <c:pt idx="19">
                        <c:v>18.434267999999999</c:v>
                      </c:pt>
                      <c:pt idx="20">
                        <c:v>18.354751</c:v>
                      </c:pt>
                      <c:pt idx="21">
                        <c:v>18.303947999999998</c:v>
                      </c:pt>
                      <c:pt idx="22">
                        <c:v>18.286543000000002</c:v>
                      </c:pt>
                      <c:pt idx="23">
                        <c:v>18.267299000000001</c:v>
                      </c:pt>
                      <c:pt idx="24">
                        <c:v>18.290869999999899</c:v>
                      </c:pt>
                      <c:pt idx="25">
                        <c:v>18.298694999999999</c:v>
                      </c:pt>
                      <c:pt idx="26">
                        <c:v>18.298501000000002</c:v>
                      </c:pt>
                      <c:pt idx="27">
                        <c:v>18.330888999999999</c:v>
                      </c:pt>
                      <c:pt idx="28">
                        <c:v>18.357312</c:v>
                      </c:pt>
                      <c:pt idx="29">
                        <c:v>18.416695999999899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3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'petroleum and other liq consump'!$C$4</c15:sqref>
                        </c15:formulaRef>
                      </c:ext>
                    </c:extLst>
                    <c:strCache>
                      <c:ptCount val="1"/>
                      <c:pt idx="0">
                        <c:v>highprice</c:v>
                      </c:pt>
                    </c:strCache>
                  </c:strRef>
                </c:tx>
                <c:spPr>
                  <a:ln w="12700" cap="rnd">
                    <a:solidFill>
                      <a:srgbClr val="AFAFAB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'petroleum and other liq consump'!$A$5:$A$45</c15:sqref>
                        </c15:formulaRef>
                      </c:ext>
                    </c:extLst>
                    <c:numCache>
                      <c:formatCode>General</c:formatCode>
                      <c:ptCount val="41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  <c:pt idx="12">
                        <c:v>2022</c:v>
                      </c:pt>
                      <c:pt idx="13">
                        <c:v>2023</c:v>
                      </c:pt>
                      <c:pt idx="14">
                        <c:v>2024</c:v>
                      </c:pt>
                      <c:pt idx="15">
                        <c:v>2025</c:v>
                      </c:pt>
                      <c:pt idx="16">
                        <c:v>2026</c:v>
                      </c:pt>
                      <c:pt idx="17">
                        <c:v>2027</c:v>
                      </c:pt>
                      <c:pt idx="18">
                        <c:v>2028</c:v>
                      </c:pt>
                      <c:pt idx="19">
                        <c:v>2029</c:v>
                      </c:pt>
                      <c:pt idx="20">
                        <c:v>2030</c:v>
                      </c:pt>
                      <c:pt idx="21">
                        <c:v>2031</c:v>
                      </c:pt>
                      <c:pt idx="22">
                        <c:v>2032</c:v>
                      </c:pt>
                      <c:pt idx="23">
                        <c:v>2033</c:v>
                      </c:pt>
                      <c:pt idx="24">
                        <c:v>2034</c:v>
                      </c:pt>
                      <c:pt idx="25">
                        <c:v>2035</c:v>
                      </c:pt>
                      <c:pt idx="26">
                        <c:v>2036</c:v>
                      </c:pt>
                      <c:pt idx="27">
                        <c:v>2037</c:v>
                      </c:pt>
                      <c:pt idx="28">
                        <c:v>2038</c:v>
                      </c:pt>
                      <c:pt idx="29">
                        <c:v>2039</c:v>
                      </c:pt>
                      <c:pt idx="30">
                        <c:v>2040</c:v>
                      </c:pt>
                      <c:pt idx="31">
                        <c:v>2041</c:v>
                      </c:pt>
                      <c:pt idx="32">
                        <c:v>2042</c:v>
                      </c:pt>
                      <c:pt idx="33">
                        <c:v>2043</c:v>
                      </c:pt>
                      <c:pt idx="34">
                        <c:v>2044</c:v>
                      </c:pt>
                      <c:pt idx="35">
                        <c:v>2045</c:v>
                      </c:pt>
                      <c:pt idx="36">
                        <c:v>2046</c:v>
                      </c:pt>
                      <c:pt idx="37">
                        <c:v>2047</c:v>
                      </c:pt>
                      <c:pt idx="38">
                        <c:v>2048</c:v>
                      </c:pt>
                      <c:pt idx="39">
                        <c:v>2049</c:v>
                      </c:pt>
                      <c:pt idx="40">
                        <c:v>2050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'petroleum and other liq consump'!$C$5:$C$34</c15:sqref>
                        </c15:formulaRef>
                      </c:ext>
                    </c:extLst>
                    <c:numCache>
                      <c:formatCode>General</c:formatCode>
                      <c:ptCount val="30"/>
                      <c:pt idx="0">
                        <c:v>18.595027308540899</c:v>
                      </c:pt>
                      <c:pt idx="1">
                        <c:v>18.274956221785501</c:v>
                      </c:pt>
                      <c:pt idx="2">
                        <c:v>17.908303354353102</c:v>
                      </c:pt>
                      <c:pt idx="3">
                        <c:v>18.274363043128702</c:v>
                      </c:pt>
                      <c:pt idx="4">
                        <c:v>18.398169140260201</c:v>
                      </c:pt>
                      <c:pt idx="5">
                        <c:v>18.800733080194199</c:v>
                      </c:pt>
                      <c:pt idx="6">
                        <c:v>18.9577271690322</c:v>
                      </c:pt>
                      <c:pt idx="7">
                        <c:v>19.1632782911947</c:v>
                      </c:pt>
                      <c:pt idx="8">
                        <c:v>19.733205546601798</c:v>
                      </c:pt>
                      <c:pt idx="9">
                        <c:v>19.762039407812601</c:v>
                      </c:pt>
                      <c:pt idx="10">
                        <c:v>17.526404861870901</c:v>
                      </c:pt>
                      <c:pt idx="11">
                        <c:v>19.055741662865199</c:v>
                      </c:pt>
                      <c:pt idx="12">
                        <c:v>18.532895999999901</c:v>
                      </c:pt>
                      <c:pt idx="13">
                        <c:v>18.579521</c:v>
                      </c:pt>
                      <c:pt idx="14">
                        <c:v>18.266069999999999</c:v>
                      </c:pt>
                      <c:pt idx="15">
                        <c:v>18.228149999999999</c:v>
                      </c:pt>
                      <c:pt idx="16">
                        <c:v>18.252068999999999</c:v>
                      </c:pt>
                      <c:pt idx="17">
                        <c:v>18.219460999999999</c:v>
                      </c:pt>
                      <c:pt idx="18">
                        <c:v>18.173622999999999</c:v>
                      </c:pt>
                      <c:pt idx="19">
                        <c:v>18.096159999999902</c:v>
                      </c:pt>
                      <c:pt idx="20">
                        <c:v>17.974896999999999</c:v>
                      </c:pt>
                      <c:pt idx="21">
                        <c:v>17.838287999999999</c:v>
                      </c:pt>
                      <c:pt idx="22">
                        <c:v>17.713573999999898</c:v>
                      </c:pt>
                      <c:pt idx="23">
                        <c:v>17.602823999999998</c:v>
                      </c:pt>
                      <c:pt idx="24">
                        <c:v>17.522869</c:v>
                      </c:pt>
                      <c:pt idx="25">
                        <c:v>17.449437</c:v>
                      </c:pt>
                      <c:pt idx="26">
                        <c:v>17.37867</c:v>
                      </c:pt>
                      <c:pt idx="27">
                        <c:v>17.289978999999999</c:v>
                      </c:pt>
                      <c:pt idx="28">
                        <c:v>17.217210000000001</c:v>
                      </c:pt>
                      <c:pt idx="29">
                        <c:v>17.185541000000001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5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'petroleum and other liq consump'!$E$4</c15:sqref>
                        </c15:formulaRef>
                      </c:ext>
                    </c:extLst>
                    <c:strCache>
                      <c:ptCount val="1"/>
                      <c:pt idx="0">
                        <c:v>lowogs</c:v>
                      </c:pt>
                    </c:strCache>
                  </c:strRef>
                </c:tx>
                <c:spPr>
                  <a:ln w="22225" cap="rnd">
                    <a:noFill/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'petroleum and other liq consump'!$A$5:$A$45</c15:sqref>
                        </c15:formulaRef>
                      </c:ext>
                    </c:extLst>
                    <c:numCache>
                      <c:formatCode>General</c:formatCode>
                      <c:ptCount val="41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  <c:pt idx="12">
                        <c:v>2022</c:v>
                      </c:pt>
                      <c:pt idx="13">
                        <c:v>2023</c:v>
                      </c:pt>
                      <c:pt idx="14">
                        <c:v>2024</c:v>
                      </c:pt>
                      <c:pt idx="15">
                        <c:v>2025</c:v>
                      </c:pt>
                      <c:pt idx="16">
                        <c:v>2026</c:v>
                      </c:pt>
                      <c:pt idx="17">
                        <c:v>2027</c:v>
                      </c:pt>
                      <c:pt idx="18">
                        <c:v>2028</c:v>
                      </c:pt>
                      <c:pt idx="19">
                        <c:v>2029</c:v>
                      </c:pt>
                      <c:pt idx="20">
                        <c:v>2030</c:v>
                      </c:pt>
                      <c:pt idx="21">
                        <c:v>2031</c:v>
                      </c:pt>
                      <c:pt idx="22">
                        <c:v>2032</c:v>
                      </c:pt>
                      <c:pt idx="23">
                        <c:v>2033</c:v>
                      </c:pt>
                      <c:pt idx="24">
                        <c:v>2034</c:v>
                      </c:pt>
                      <c:pt idx="25">
                        <c:v>2035</c:v>
                      </c:pt>
                      <c:pt idx="26">
                        <c:v>2036</c:v>
                      </c:pt>
                      <c:pt idx="27">
                        <c:v>2037</c:v>
                      </c:pt>
                      <c:pt idx="28">
                        <c:v>2038</c:v>
                      </c:pt>
                      <c:pt idx="29">
                        <c:v>2039</c:v>
                      </c:pt>
                      <c:pt idx="30">
                        <c:v>2040</c:v>
                      </c:pt>
                      <c:pt idx="31">
                        <c:v>2041</c:v>
                      </c:pt>
                      <c:pt idx="32">
                        <c:v>2042</c:v>
                      </c:pt>
                      <c:pt idx="33">
                        <c:v>2043</c:v>
                      </c:pt>
                      <c:pt idx="34">
                        <c:v>2044</c:v>
                      </c:pt>
                      <c:pt idx="35">
                        <c:v>2045</c:v>
                      </c:pt>
                      <c:pt idx="36">
                        <c:v>2046</c:v>
                      </c:pt>
                      <c:pt idx="37">
                        <c:v>2047</c:v>
                      </c:pt>
                      <c:pt idx="38">
                        <c:v>2048</c:v>
                      </c:pt>
                      <c:pt idx="39">
                        <c:v>2049</c:v>
                      </c:pt>
                      <c:pt idx="40">
                        <c:v>2050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'petroleum and other liq consump'!$E$5:$E$45</c15:sqref>
                        </c15:formulaRef>
                      </c:ext>
                    </c:extLst>
                    <c:numCache>
                      <c:formatCode>General</c:formatCode>
                      <c:ptCount val="41"/>
                      <c:pt idx="0">
                        <c:v>18.595027308540899</c:v>
                      </c:pt>
                      <c:pt idx="1">
                        <c:v>18.274956221785501</c:v>
                      </c:pt>
                      <c:pt idx="2">
                        <c:v>17.908303354353102</c:v>
                      </c:pt>
                      <c:pt idx="3">
                        <c:v>18.274363043128702</c:v>
                      </c:pt>
                      <c:pt idx="4">
                        <c:v>18.398169140260201</c:v>
                      </c:pt>
                      <c:pt idx="5">
                        <c:v>18.800733080194199</c:v>
                      </c:pt>
                      <c:pt idx="6">
                        <c:v>18.9577271690322</c:v>
                      </c:pt>
                      <c:pt idx="7">
                        <c:v>19.1632782911947</c:v>
                      </c:pt>
                      <c:pt idx="8">
                        <c:v>19.733205546601798</c:v>
                      </c:pt>
                      <c:pt idx="9">
                        <c:v>19.762039407812601</c:v>
                      </c:pt>
                      <c:pt idx="10">
                        <c:v>17.526404861870901</c:v>
                      </c:pt>
                      <c:pt idx="11">
                        <c:v>19.055741662865199</c:v>
                      </c:pt>
                      <c:pt idx="12">
                        <c:v>18.548144999999899</c:v>
                      </c:pt>
                      <c:pt idx="13">
                        <c:v>18.627233</c:v>
                      </c:pt>
                      <c:pt idx="14">
                        <c:v>17.817346000000001</c:v>
                      </c:pt>
                      <c:pt idx="15">
                        <c:v>17.797667000000001</c:v>
                      </c:pt>
                      <c:pt idx="16">
                        <c:v>17.7713719999999</c:v>
                      </c:pt>
                      <c:pt idx="17">
                        <c:v>17.637818999999901</c:v>
                      </c:pt>
                      <c:pt idx="18">
                        <c:v>17.525998999999999</c:v>
                      </c:pt>
                      <c:pt idx="19">
                        <c:v>17.410533999999998</c:v>
                      </c:pt>
                      <c:pt idx="20">
                        <c:v>17.282495999999998</c:v>
                      </c:pt>
                      <c:pt idx="21">
                        <c:v>17.199620999999901</c:v>
                      </c:pt>
                      <c:pt idx="22">
                        <c:v>17.1390519999999</c:v>
                      </c:pt>
                      <c:pt idx="23">
                        <c:v>17.077857999999999</c:v>
                      </c:pt>
                      <c:pt idx="24">
                        <c:v>17.026588</c:v>
                      </c:pt>
                      <c:pt idx="25">
                        <c:v>16.994886999999999</c:v>
                      </c:pt>
                      <c:pt idx="26">
                        <c:v>16.960733999999999</c:v>
                      </c:pt>
                      <c:pt idx="27">
                        <c:v>16.948829999999901</c:v>
                      </c:pt>
                      <c:pt idx="28">
                        <c:v>16.919522999999899</c:v>
                      </c:pt>
                      <c:pt idx="29">
                        <c:v>16.915949999999999</c:v>
                      </c:pt>
                      <c:pt idx="30">
                        <c:v>16.947572999999998</c:v>
                      </c:pt>
                      <c:pt idx="31">
                        <c:v>17.009568999999999</c:v>
                      </c:pt>
                      <c:pt idx="32">
                        <c:v>17.0904629999999</c:v>
                      </c:pt>
                      <c:pt idx="33">
                        <c:v>17.147687999999999</c:v>
                      </c:pt>
                      <c:pt idx="34">
                        <c:v>17.196165999999899</c:v>
                      </c:pt>
                      <c:pt idx="35">
                        <c:v>17.2606239999999</c:v>
                      </c:pt>
                      <c:pt idx="36">
                        <c:v>17.351236</c:v>
                      </c:pt>
                      <c:pt idx="37">
                        <c:v>17.472293999999899</c:v>
                      </c:pt>
                      <c:pt idx="38">
                        <c:v>17.579029999999999</c:v>
                      </c:pt>
                      <c:pt idx="39">
                        <c:v>17.693857000000001</c:v>
                      </c:pt>
                      <c:pt idx="40">
                        <c:v>17.890554999999999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6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'petroleum and other liq consump'!$F$4</c15:sqref>
                        </c15:formulaRef>
                      </c:ext>
                    </c:extLst>
                    <c:strCache>
                      <c:ptCount val="1"/>
                      <c:pt idx="0">
                        <c:v>highmacro</c:v>
                      </c:pt>
                    </c:strCache>
                  </c:strRef>
                </c:tx>
                <c:spPr>
                  <a:ln w="12700" cap="rnd">
                    <a:noFill/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'petroleum and other liq consump'!$A$5:$A$45</c15:sqref>
                        </c15:formulaRef>
                      </c:ext>
                    </c:extLst>
                    <c:numCache>
                      <c:formatCode>General</c:formatCode>
                      <c:ptCount val="41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  <c:pt idx="12">
                        <c:v>2022</c:v>
                      </c:pt>
                      <c:pt idx="13">
                        <c:v>2023</c:v>
                      </c:pt>
                      <c:pt idx="14">
                        <c:v>2024</c:v>
                      </c:pt>
                      <c:pt idx="15">
                        <c:v>2025</c:v>
                      </c:pt>
                      <c:pt idx="16">
                        <c:v>2026</c:v>
                      </c:pt>
                      <c:pt idx="17">
                        <c:v>2027</c:v>
                      </c:pt>
                      <c:pt idx="18">
                        <c:v>2028</c:v>
                      </c:pt>
                      <c:pt idx="19">
                        <c:v>2029</c:v>
                      </c:pt>
                      <c:pt idx="20">
                        <c:v>2030</c:v>
                      </c:pt>
                      <c:pt idx="21">
                        <c:v>2031</c:v>
                      </c:pt>
                      <c:pt idx="22">
                        <c:v>2032</c:v>
                      </c:pt>
                      <c:pt idx="23">
                        <c:v>2033</c:v>
                      </c:pt>
                      <c:pt idx="24">
                        <c:v>2034</c:v>
                      </c:pt>
                      <c:pt idx="25">
                        <c:v>2035</c:v>
                      </c:pt>
                      <c:pt idx="26">
                        <c:v>2036</c:v>
                      </c:pt>
                      <c:pt idx="27">
                        <c:v>2037</c:v>
                      </c:pt>
                      <c:pt idx="28">
                        <c:v>2038</c:v>
                      </c:pt>
                      <c:pt idx="29">
                        <c:v>2039</c:v>
                      </c:pt>
                      <c:pt idx="30">
                        <c:v>2040</c:v>
                      </c:pt>
                      <c:pt idx="31">
                        <c:v>2041</c:v>
                      </c:pt>
                      <c:pt idx="32">
                        <c:v>2042</c:v>
                      </c:pt>
                      <c:pt idx="33">
                        <c:v>2043</c:v>
                      </c:pt>
                      <c:pt idx="34">
                        <c:v>2044</c:v>
                      </c:pt>
                      <c:pt idx="35">
                        <c:v>2045</c:v>
                      </c:pt>
                      <c:pt idx="36">
                        <c:v>2046</c:v>
                      </c:pt>
                      <c:pt idx="37">
                        <c:v>2047</c:v>
                      </c:pt>
                      <c:pt idx="38">
                        <c:v>2048</c:v>
                      </c:pt>
                      <c:pt idx="39">
                        <c:v>2049</c:v>
                      </c:pt>
                      <c:pt idx="40">
                        <c:v>2050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'petroleum and other liq consump'!$F$5:$F$45</c15:sqref>
                        </c15:formulaRef>
                      </c:ext>
                    </c:extLst>
                    <c:numCache>
                      <c:formatCode>General</c:formatCode>
                      <c:ptCount val="41"/>
                      <c:pt idx="0">
                        <c:v>18.595027308540899</c:v>
                      </c:pt>
                      <c:pt idx="1">
                        <c:v>18.274956221785501</c:v>
                      </c:pt>
                      <c:pt idx="2">
                        <c:v>17.908303354353102</c:v>
                      </c:pt>
                      <c:pt idx="3">
                        <c:v>18.274363043128702</c:v>
                      </c:pt>
                      <c:pt idx="4">
                        <c:v>18.398169140260201</c:v>
                      </c:pt>
                      <c:pt idx="5">
                        <c:v>18.800733080194199</c:v>
                      </c:pt>
                      <c:pt idx="6">
                        <c:v>18.9577271690322</c:v>
                      </c:pt>
                      <c:pt idx="7">
                        <c:v>19.1632782911947</c:v>
                      </c:pt>
                      <c:pt idx="8">
                        <c:v>19.733205546601798</c:v>
                      </c:pt>
                      <c:pt idx="9">
                        <c:v>19.762039407812601</c:v>
                      </c:pt>
                      <c:pt idx="10">
                        <c:v>17.526404861870901</c:v>
                      </c:pt>
                      <c:pt idx="11">
                        <c:v>19.055741662865199</c:v>
                      </c:pt>
                      <c:pt idx="12">
                        <c:v>18.532388999999998</c:v>
                      </c:pt>
                      <c:pt idx="13">
                        <c:v>18.631363</c:v>
                      </c:pt>
                      <c:pt idx="14">
                        <c:v>18.961625000000002</c:v>
                      </c:pt>
                      <c:pt idx="15">
                        <c:v>19.040939999999999</c:v>
                      </c:pt>
                      <c:pt idx="16">
                        <c:v>19.113188000000001</c:v>
                      </c:pt>
                      <c:pt idx="17">
                        <c:v>19.146194000000001</c:v>
                      </c:pt>
                      <c:pt idx="18">
                        <c:v>19.180192000000002</c:v>
                      </c:pt>
                      <c:pt idx="19">
                        <c:v>19.117049999999999</c:v>
                      </c:pt>
                      <c:pt idx="20">
                        <c:v>19.047099999999901</c:v>
                      </c:pt>
                      <c:pt idx="21">
                        <c:v>18.985787999999999</c:v>
                      </c:pt>
                      <c:pt idx="22">
                        <c:v>18.942074999999999</c:v>
                      </c:pt>
                      <c:pt idx="23">
                        <c:v>18.9212589999999</c:v>
                      </c:pt>
                      <c:pt idx="24">
                        <c:v>18.931229999999999</c:v>
                      </c:pt>
                      <c:pt idx="25">
                        <c:v>18.938054999999999</c:v>
                      </c:pt>
                      <c:pt idx="26">
                        <c:v>18.959810999999998</c:v>
                      </c:pt>
                      <c:pt idx="27">
                        <c:v>19.019479</c:v>
                      </c:pt>
                      <c:pt idx="28">
                        <c:v>19.054940999999999</c:v>
                      </c:pt>
                      <c:pt idx="29">
                        <c:v>19.101320999999999</c:v>
                      </c:pt>
                      <c:pt idx="30">
                        <c:v>19.1933679999999</c:v>
                      </c:pt>
                      <c:pt idx="31">
                        <c:v>19.266375</c:v>
                      </c:pt>
                      <c:pt idx="32">
                        <c:v>19.334226999999998</c:v>
                      </c:pt>
                      <c:pt idx="33">
                        <c:v>19.419270000000001</c:v>
                      </c:pt>
                      <c:pt idx="34">
                        <c:v>19.522038999999999</c:v>
                      </c:pt>
                      <c:pt idx="35">
                        <c:v>19.646830999999999</c:v>
                      </c:pt>
                      <c:pt idx="36">
                        <c:v>19.751016</c:v>
                      </c:pt>
                      <c:pt idx="37">
                        <c:v>19.880537999999898</c:v>
                      </c:pt>
                      <c:pt idx="38">
                        <c:v>20.007603</c:v>
                      </c:pt>
                      <c:pt idx="39">
                        <c:v>20.137601</c:v>
                      </c:pt>
                      <c:pt idx="40">
                        <c:v>20.290783999999999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8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'petroleum and other liq consump'!$G$4</c15:sqref>
                        </c15:formulaRef>
                      </c:ext>
                    </c:extLst>
                    <c:strCache>
                      <c:ptCount val="1"/>
                      <c:pt idx="0">
                        <c:v>lowmacro</c:v>
                      </c:pt>
                    </c:strCache>
                  </c:strRef>
                </c:tx>
                <c:spPr>
                  <a:ln w="12700" cap="rnd">
                    <a:solidFill>
                      <a:srgbClr val="AFABAB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'petroleum and other liq consump'!$A$5:$A$45</c15:sqref>
                        </c15:formulaRef>
                      </c:ext>
                    </c:extLst>
                    <c:numCache>
                      <c:formatCode>General</c:formatCode>
                      <c:ptCount val="41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  <c:pt idx="12">
                        <c:v>2022</c:v>
                      </c:pt>
                      <c:pt idx="13">
                        <c:v>2023</c:v>
                      </c:pt>
                      <c:pt idx="14">
                        <c:v>2024</c:v>
                      </c:pt>
                      <c:pt idx="15">
                        <c:v>2025</c:v>
                      </c:pt>
                      <c:pt idx="16">
                        <c:v>2026</c:v>
                      </c:pt>
                      <c:pt idx="17">
                        <c:v>2027</c:v>
                      </c:pt>
                      <c:pt idx="18">
                        <c:v>2028</c:v>
                      </c:pt>
                      <c:pt idx="19">
                        <c:v>2029</c:v>
                      </c:pt>
                      <c:pt idx="20">
                        <c:v>2030</c:v>
                      </c:pt>
                      <c:pt idx="21">
                        <c:v>2031</c:v>
                      </c:pt>
                      <c:pt idx="22">
                        <c:v>2032</c:v>
                      </c:pt>
                      <c:pt idx="23">
                        <c:v>2033</c:v>
                      </c:pt>
                      <c:pt idx="24">
                        <c:v>2034</c:v>
                      </c:pt>
                      <c:pt idx="25">
                        <c:v>2035</c:v>
                      </c:pt>
                      <c:pt idx="26">
                        <c:v>2036</c:v>
                      </c:pt>
                      <c:pt idx="27">
                        <c:v>2037</c:v>
                      </c:pt>
                      <c:pt idx="28">
                        <c:v>2038</c:v>
                      </c:pt>
                      <c:pt idx="29">
                        <c:v>2039</c:v>
                      </c:pt>
                      <c:pt idx="30">
                        <c:v>2040</c:v>
                      </c:pt>
                      <c:pt idx="31">
                        <c:v>2041</c:v>
                      </c:pt>
                      <c:pt idx="32">
                        <c:v>2042</c:v>
                      </c:pt>
                      <c:pt idx="33">
                        <c:v>2043</c:v>
                      </c:pt>
                      <c:pt idx="34">
                        <c:v>2044</c:v>
                      </c:pt>
                      <c:pt idx="35">
                        <c:v>2045</c:v>
                      </c:pt>
                      <c:pt idx="36">
                        <c:v>2046</c:v>
                      </c:pt>
                      <c:pt idx="37">
                        <c:v>2047</c:v>
                      </c:pt>
                      <c:pt idx="38">
                        <c:v>2048</c:v>
                      </c:pt>
                      <c:pt idx="39">
                        <c:v>2049</c:v>
                      </c:pt>
                      <c:pt idx="40">
                        <c:v>2050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'petroleum and other liq consump'!$G$5:$G$34</c15:sqref>
                        </c15:formulaRef>
                      </c:ext>
                    </c:extLst>
                    <c:numCache>
                      <c:formatCode>General</c:formatCode>
                      <c:ptCount val="30"/>
                      <c:pt idx="0">
                        <c:v>18.595027308540899</c:v>
                      </c:pt>
                      <c:pt idx="1">
                        <c:v>18.274956221785501</c:v>
                      </c:pt>
                      <c:pt idx="2">
                        <c:v>17.908303354353102</c:v>
                      </c:pt>
                      <c:pt idx="3">
                        <c:v>18.274363043128702</c:v>
                      </c:pt>
                      <c:pt idx="4">
                        <c:v>18.398169140260201</c:v>
                      </c:pt>
                      <c:pt idx="5">
                        <c:v>18.800733080194199</c:v>
                      </c:pt>
                      <c:pt idx="6">
                        <c:v>18.9577271690322</c:v>
                      </c:pt>
                      <c:pt idx="7">
                        <c:v>19.1632782911947</c:v>
                      </c:pt>
                      <c:pt idx="8">
                        <c:v>19.733205546601798</c:v>
                      </c:pt>
                      <c:pt idx="9">
                        <c:v>19.762039407812601</c:v>
                      </c:pt>
                      <c:pt idx="10">
                        <c:v>17.526404861870901</c:v>
                      </c:pt>
                      <c:pt idx="11">
                        <c:v>19.055741662865199</c:v>
                      </c:pt>
                      <c:pt idx="12">
                        <c:v>18.535210999999901</c:v>
                      </c:pt>
                      <c:pt idx="13">
                        <c:v>18.631954999999898</c:v>
                      </c:pt>
                      <c:pt idx="14">
                        <c:v>18.115914</c:v>
                      </c:pt>
                      <c:pt idx="15">
                        <c:v>17.960132999999999</c:v>
                      </c:pt>
                      <c:pt idx="16">
                        <c:v>17.861297</c:v>
                      </c:pt>
                      <c:pt idx="17">
                        <c:v>17.794490999999901</c:v>
                      </c:pt>
                      <c:pt idx="18">
                        <c:v>17.756701</c:v>
                      </c:pt>
                      <c:pt idx="19">
                        <c:v>17.639192000000001</c:v>
                      </c:pt>
                      <c:pt idx="20">
                        <c:v>17.498138999999998</c:v>
                      </c:pt>
                      <c:pt idx="21">
                        <c:v>17.389061999999999</c:v>
                      </c:pt>
                      <c:pt idx="22">
                        <c:v>17.320603999999999</c:v>
                      </c:pt>
                      <c:pt idx="23">
                        <c:v>17.265763999999901</c:v>
                      </c:pt>
                      <c:pt idx="24">
                        <c:v>17.175701</c:v>
                      </c:pt>
                      <c:pt idx="25">
                        <c:v>17.080473999999999</c:v>
                      </c:pt>
                      <c:pt idx="26">
                        <c:v>16.969802999999999</c:v>
                      </c:pt>
                      <c:pt idx="27">
                        <c:v>16.916875000000001</c:v>
                      </c:pt>
                      <c:pt idx="28">
                        <c:v>16.860431999999999</c:v>
                      </c:pt>
                      <c:pt idx="29">
                        <c:v>16.828713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9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'petroleum and other liq consump'!$H$4</c15:sqref>
                        </c15:formulaRef>
                      </c:ext>
                    </c:extLst>
                    <c:strCache>
                      <c:ptCount val="1"/>
                      <c:pt idx="0">
                        <c:v>hirencst</c:v>
                      </c:pt>
                    </c:strCache>
                  </c:strRef>
                </c:tx>
                <c:spPr>
                  <a:ln w="28575" cap="rnd">
                    <a:solidFill>
                      <a:schemeClr val="accent4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'petroleum and other liq consump'!$A$5:$A$45</c15:sqref>
                        </c15:formulaRef>
                      </c:ext>
                    </c:extLst>
                    <c:numCache>
                      <c:formatCode>General</c:formatCode>
                      <c:ptCount val="41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  <c:pt idx="12">
                        <c:v>2022</c:v>
                      </c:pt>
                      <c:pt idx="13">
                        <c:v>2023</c:v>
                      </c:pt>
                      <c:pt idx="14">
                        <c:v>2024</c:v>
                      </c:pt>
                      <c:pt idx="15">
                        <c:v>2025</c:v>
                      </c:pt>
                      <c:pt idx="16">
                        <c:v>2026</c:v>
                      </c:pt>
                      <c:pt idx="17">
                        <c:v>2027</c:v>
                      </c:pt>
                      <c:pt idx="18">
                        <c:v>2028</c:v>
                      </c:pt>
                      <c:pt idx="19">
                        <c:v>2029</c:v>
                      </c:pt>
                      <c:pt idx="20">
                        <c:v>2030</c:v>
                      </c:pt>
                      <c:pt idx="21">
                        <c:v>2031</c:v>
                      </c:pt>
                      <c:pt idx="22">
                        <c:v>2032</c:v>
                      </c:pt>
                      <c:pt idx="23">
                        <c:v>2033</c:v>
                      </c:pt>
                      <c:pt idx="24">
                        <c:v>2034</c:v>
                      </c:pt>
                      <c:pt idx="25">
                        <c:v>2035</c:v>
                      </c:pt>
                      <c:pt idx="26">
                        <c:v>2036</c:v>
                      </c:pt>
                      <c:pt idx="27">
                        <c:v>2037</c:v>
                      </c:pt>
                      <c:pt idx="28">
                        <c:v>2038</c:v>
                      </c:pt>
                      <c:pt idx="29">
                        <c:v>2039</c:v>
                      </c:pt>
                      <c:pt idx="30">
                        <c:v>2040</c:v>
                      </c:pt>
                      <c:pt idx="31">
                        <c:v>2041</c:v>
                      </c:pt>
                      <c:pt idx="32">
                        <c:v>2042</c:v>
                      </c:pt>
                      <c:pt idx="33">
                        <c:v>2043</c:v>
                      </c:pt>
                      <c:pt idx="34">
                        <c:v>2044</c:v>
                      </c:pt>
                      <c:pt idx="35">
                        <c:v>2045</c:v>
                      </c:pt>
                      <c:pt idx="36">
                        <c:v>2046</c:v>
                      </c:pt>
                      <c:pt idx="37">
                        <c:v>2047</c:v>
                      </c:pt>
                      <c:pt idx="38">
                        <c:v>2048</c:v>
                      </c:pt>
                      <c:pt idx="39">
                        <c:v>2049</c:v>
                      </c:pt>
                      <c:pt idx="40">
                        <c:v>2050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'petroleum and other liq consump'!$H$5:$H$34</c15:sqref>
                        </c15:formulaRef>
                      </c:ext>
                    </c:extLst>
                    <c:numCache>
                      <c:formatCode>General</c:formatCode>
                      <c:ptCount val="30"/>
                      <c:pt idx="0">
                        <c:v>18.595027308540899</c:v>
                      </c:pt>
                      <c:pt idx="1">
                        <c:v>18.274956221785501</c:v>
                      </c:pt>
                      <c:pt idx="2">
                        <c:v>17.908303354353102</c:v>
                      </c:pt>
                      <c:pt idx="3">
                        <c:v>18.274363043128702</c:v>
                      </c:pt>
                      <c:pt idx="4">
                        <c:v>18.398169140260201</c:v>
                      </c:pt>
                      <c:pt idx="5">
                        <c:v>18.800733080194199</c:v>
                      </c:pt>
                      <c:pt idx="6">
                        <c:v>18.9577271690322</c:v>
                      </c:pt>
                      <c:pt idx="7">
                        <c:v>19.1632782911947</c:v>
                      </c:pt>
                      <c:pt idx="8">
                        <c:v>19.733205546601798</c:v>
                      </c:pt>
                      <c:pt idx="9">
                        <c:v>19.762039407812601</c:v>
                      </c:pt>
                      <c:pt idx="10">
                        <c:v>17.526404861870901</c:v>
                      </c:pt>
                      <c:pt idx="11">
                        <c:v>19.055741662865199</c:v>
                      </c:pt>
                      <c:pt idx="12">
                        <c:v>18.532404</c:v>
                      </c:pt>
                      <c:pt idx="13">
                        <c:v>18.632432000000001</c:v>
                      </c:pt>
                      <c:pt idx="14">
                        <c:v>18.528708999999999</c:v>
                      </c:pt>
                      <c:pt idx="15">
                        <c:v>18.481846000000001</c:v>
                      </c:pt>
                      <c:pt idx="16">
                        <c:v>18.481028999999999</c:v>
                      </c:pt>
                      <c:pt idx="17">
                        <c:v>18.468063999999998</c:v>
                      </c:pt>
                      <c:pt idx="18">
                        <c:v>18.468159</c:v>
                      </c:pt>
                      <c:pt idx="19">
                        <c:v>18.386716</c:v>
                      </c:pt>
                      <c:pt idx="20">
                        <c:v>18.280144999999902</c:v>
                      </c:pt>
                      <c:pt idx="21">
                        <c:v>18.20589</c:v>
                      </c:pt>
                      <c:pt idx="22">
                        <c:v>18.129467999999999</c:v>
                      </c:pt>
                      <c:pt idx="23">
                        <c:v>18.079595999999999</c:v>
                      </c:pt>
                      <c:pt idx="24">
                        <c:v>18.053297999999899</c:v>
                      </c:pt>
                      <c:pt idx="25">
                        <c:v>18.039462999999898</c:v>
                      </c:pt>
                      <c:pt idx="26">
                        <c:v>17.999357999999901</c:v>
                      </c:pt>
                      <c:pt idx="27">
                        <c:v>17.9876299999999</c:v>
                      </c:pt>
                      <c:pt idx="28">
                        <c:v>17.991136000000001</c:v>
                      </c:pt>
                      <c:pt idx="29">
                        <c:v>18.011738999999999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7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'petroleum and other liq consump'!$I$4</c15:sqref>
                        </c15:formulaRef>
                      </c:ext>
                    </c:extLst>
                    <c:strCache>
                      <c:ptCount val="1"/>
                      <c:pt idx="0">
                        <c:v>lorencst</c:v>
                      </c:pt>
                    </c:strCache>
                  </c:strRef>
                </c:tx>
                <c:spPr>
                  <a:ln w="12700" cap="rnd">
                    <a:solidFill>
                      <a:srgbClr val="AFABAB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'petroleum and other liq consump'!$A$5:$A$45</c15:sqref>
                        </c15:formulaRef>
                      </c:ext>
                    </c:extLst>
                    <c:numCache>
                      <c:formatCode>General</c:formatCode>
                      <c:ptCount val="41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  <c:pt idx="12">
                        <c:v>2022</c:v>
                      </c:pt>
                      <c:pt idx="13">
                        <c:v>2023</c:v>
                      </c:pt>
                      <c:pt idx="14">
                        <c:v>2024</c:v>
                      </c:pt>
                      <c:pt idx="15">
                        <c:v>2025</c:v>
                      </c:pt>
                      <c:pt idx="16">
                        <c:v>2026</c:v>
                      </c:pt>
                      <c:pt idx="17">
                        <c:v>2027</c:v>
                      </c:pt>
                      <c:pt idx="18">
                        <c:v>2028</c:v>
                      </c:pt>
                      <c:pt idx="19">
                        <c:v>2029</c:v>
                      </c:pt>
                      <c:pt idx="20">
                        <c:v>2030</c:v>
                      </c:pt>
                      <c:pt idx="21">
                        <c:v>2031</c:v>
                      </c:pt>
                      <c:pt idx="22">
                        <c:v>2032</c:v>
                      </c:pt>
                      <c:pt idx="23">
                        <c:v>2033</c:v>
                      </c:pt>
                      <c:pt idx="24">
                        <c:v>2034</c:v>
                      </c:pt>
                      <c:pt idx="25">
                        <c:v>2035</c:v>
                      </c:pt>
                      <c:pt idx="26">
                        <c:v>2036</c:v>
                      </c:pt>
                      <c:pt idx="27">
                        <c:v>2037</c:v>
                      </c:pt>
                      <c:pt idx="28">
                        <c:v>2038</c:v>
                      </c:pt>
                      <c:pt idx="29">
                        <c:v>2039</c:v>
                      </c:pt>
                      <c:pt idx="30">
                        <c:v>2040</c:v>
                      </c:pt>
                      <c:pt idx="31">
                        <c:v>2041</c:v>
                      </c:pt>
                      <c:pt idx="32">
                        <c:v>2042</c:v>
                      </c:pt>
                      <c:pt idx="33">
                        <c:v>2043</c:v>
                      </c:pt>
                      <c:pt idx="34">
                        <c:v>2044</c:v>
                      </c:pt>
                      <c:pt idx="35">
                        <c:v>2045</c:v>
                      </c:pt>
                      <c:pt idx="36">
                        <c:v>2046</c:v>
                      </c:pt>
                      <c:pt idx="37">
                        <c:v>2047</c:v>
                      </c:pt>
                      <c:pt idx="38">
                        <c:v>2048</c:v>
                      </c:pt>
                      <c:pt idx="39">
                        <c:v>2049</c:v>
                      </c:pt>
                      <c:pt idx="40">
                        <c:v>2050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'petroleum and other liq consump'!$I$5:$I$34</c15:sqref>
                        </c15:formulaRef>
                      </c:ext>
                    </c:extLst>
                    <c:numCache>
                      <c:formatCode>General</c:formatCode>
                      <c:ptCount val="30"/>
                      <c:pt idx="0">
                        <c:v>18.595027308540899</c:v>
                      </c:pt>
                      <c:pt idx="1">
                        <c:v>18.274956221785501</c:v>
                      </c:pt>
                      <c:pt idx="2">
                        <c:v>17.908303354353102</c:v>
                      </c:pt>
                      <c:pt idx="3">
                        <c:v>18.274363043128702</c:v>
                      </c:pt>
                      <c:pt idx="4">
                        <c:v>18.398169140260201</c:v>
                      </c:pt>
                      <c:pt idx="5">
                        <c:v>18.800733080194199</c:v>
                      </c:pt>
                      <c:pt idx="6">
                        <c:v>18.9577271690322</c:v>
                      </c:pt>
                      <c:pt idx="7">
                        <c:v>19.1632782911947</c:v>
                      </c:pt>
                      <c:pt idx="8">
                        <c:v>19.733205546601798</c:v>
                      </c:pt>
                      <c:pt idx="9">
                        <c:v>19.762039407812601</c:v>
                      </c:pt>
                      <c:pt idx="10">
                        <c:v>17.526404861870901</c:v>
                      </c:pt>
                      <c:pt idx="11">
                        <c:v>19.055741662865199</c:v>
                      </c:pt>
                      <c:pt idx="12">
                        <c:v>18.532406000000002</c:v>
                      </c:pt>
                      <c:pt idx="13">
                        <c:v>18.632432000000001</c:v>
                      </c:pt>
                      <c:pt idx="14">
                        <c:v>18.5291619999999</c:v>
                      </c:pt>
                      <c:pt idx="15">
                        <c:v>18.479427999999999</c:v>
                      </c:pt>
                      <c:pt idx="16">
                        <c:v>18.473818000000001</c:v>
                      </c:pt>
                      <c:pt idx="17">
                        <c:v>18.451287999999899</c:v>
                      </c:pt>
                      <c:pt idx="18">
                        <c:v>18.450633</c:v>
                      </c:pt>
                      <c:pt idx="19">
                        <c:v>18.37201</c:v>
                      </c:pt>
                      <c:pt idx="20">
                        <c:v>18.247427999999999</c:v>
                      </c:pt>
                      <c:pt idx="21">
                        <c:v>18.146418999999899</c:v>
                      </c:pt>
                      <c:pt idx="22">
                        <c:v>18.079080999999999</c:v>
                      </c:pt>
                      <c:pt idx="23">
                        <c:v>18.012934999999999</c:v>
                      </c:pt>
                      <c:pt idx="24">
                        <c:v>17.962457000000001</c:v>
                      </c:pt>
                      <c:pt idx="25">
                        <c:v>17.9269169999999</c:v>
                      </c:pt>
                      <c:pt idx="26">
                        <c:v>17.891807999999902</c:v>
                      </c:pt>
                      <c:pt idx="27">
                        <c:v>17.882707999999901</c:v>
                      </c:pt>
                      <c:pt idx="28">
                        <c:v>17.881159999999898</c:v>
                      </c:pt>
                      <c:pt idx="29">
                        <c:v>17.886004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10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'petroleum and other liq consump'!$J$4</c15:sqref>
                        </c15:formulaRef>
                      </c:ext>
                    </c:extLst>
                    <c:strCache>
                      <c:ptCount val="1"/>
                      <c:pt idx="0">
                        <c:v>himachrnc</c:v>
                      </c:pt>
                    </c:strCache>
                  </c:strRef>
                </c:tx>
                <c:spPr>
                  <a:ln w="12700" cap="rnd">
                    <a:solidFill>
                      <a:srgbClr val="AFABAB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'petroleum and other liq consump'!$A$5:$A$45</c15:sqref>
                        </c15:formulaRef>
                      </c:ext>
                    </c:extLst>
                    <c:numCache>
                      <c:formatCode>General</c:formatCode>
                      <c:ptCount val="41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  <c:pt idx="12">
                        <c:v>2022</c:v>
                      </c:pt>
                      <c:pt idx="13">
                        <c:v>2023</c:v>
                      </c:pt>
                      <c:pt idx="14">
                        <c:v>2024</c:v>
                      </c:pt>
                      <c:pt idx="15">
                        <c:v>2025</c:v>
                      </c:pt>
                      <c:pt idx="16">
                        <c:v>2026</c:v>
                      </c:pt>
                      <c:pt idx="17">
                        <c:v>2027</c:v>
                      </c:pt>
                      <c:pt idx="18">
                        <c:v>2028</c:v>
                      </c:pt>
                      <c:pt idx="19">
                        <c:v>2029</c:v>
                      </c:pt>
                      <c:pt idx="20">
                        <c:v>2030</c:v>
                      </c:pt>
                      <c:pt idx="21">
                        <c:v>2031</c:v>
                      </c:pt>
                      <c:pt idx="22">
                        <c:v>2032</c:v>
                      </c:pt>
                      <c:pt idx="23">
                        <c:v>2033</c:v>
                      </c:pt>
                      <c:pt idx="24">
                        <c:v>2034</c:v>
                      </c:pt>
                      <c:pt idx="25">
                        <c:v>2035</c:v>
                      </c:pt>
                      <c:pt idx="26">
                        <c:v>2036</c:v>
                      </c:pt>
                      <c:pt idx="27">
                        <c:v>2037</c:v>
                      </c:pt>
                      <c:pt idx="28">
                        <c:v>2038</c:v>
                      </c:pt>
                      <c:pt idx="29">
                        <c:v>2039</c:v>
                      </c:pt>
                      <c:pt idx="30">
                        <c:v>2040</c:v>
                      </c:pt>
                      <c:pt idx="31">
                        <c:v>2041</c:v>
                      </c:pt>
                      <c:pt idx="32">
                        <c:v>2042</c:v>
                      </c:pt>
                      <c:pt idx="33">
                        <c:v>2043</c:v>
                      </c:pt>
                      <c:pt idx="34">
                        <c:v>2044</c:v>
                      </c:pt>
                      <c:pt idx="35">
                        <c:v>2045</c:v>
                      </c:pt>
                      <c:pt idx="36">
                        <c:v>2046</c:v>
                      </c:pt>
                      <c:pt idx="37">
                        <c:v>2047</c:v>
                      </c:pt>
                      <c:pt idx="38">
                        <c:v>2048</c:v>
                      </c:pt>
                      <c:pt idx="39">
                        <c:v>2049</c:v>
                      </c:pt>
                      <c:pt idx="40">
                        <c:v>2050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'petroleum and other liq consump'!$J$5:$J$34</c15:sqref>
                        </c15:formulaRef>
                      </c:ext>
                    </c:extLst>
                    <c:numCache>
                      <c:formatCode>General</c:formatCode>
                      <c:ptCount val="30"/>
                      <c:pt idx="0">
                        <c:v>18.595027308540899</c:v>
                      </c:pt>
                      <c:pt idx="1">
                        <c:v>18.274956221785501</c:v>
                      </c:pt>
                      <c:pt idx="2">
                        <c:v>17.908303354353102</c:v>
                      </c:pt>
                      <c:pt idx="3">
                        <c:v>18.274363043128702</c:v>
                      </c:pt>
                      <c:pt idx="4">
                        <c:v>18.398169140260201</c:v>
                      </c:pt>
                      <c:pt idx="5">
                        <c:v>18.800733080194199</c:v>
                      </c:pt>
                      <c:pt idx="6">
                        <c:v>18.9577271690322</c:v>
                      </c:pt>
                      <c:pt idx="7">
                        <c:v>19.1632782911947</c:v>
                      </c:pt>
                      <c:pt idx="8">
                        <c:v>19.733205546601798</c:v>
                      </c:pt>
                      <c:pt idx="9">
                        <c:v>19.762039407812601</c:v>
                      </c:pt>
                      <c:pt idx="10">
                        <c:v>17.526404861870901</c:v>
                      </c:pt>
                      <c:pt idx="11">
                        <c:v>19.055741662865199</c:v>
                      </c:pt>
                      <c:pt idx="12">
                        <c:v>18.533027000000001</c:v>
                      </c:pt>
                      <c:pt idx="13">
                        <c:v>18.631596999999999</c:v>
                      </c:pt>
                      <c:pt idx="14">
                        <c:v>18.958089999999999</c:v>
                      </c:pt>
                      <c:pt idx="15">
                        <c:v>19.048382999999902</c:v>
                      </c:pt>
                      <c:pt idx="16">
                        <c:v>19.133687999999999</c:v>
                      </c:pt>
                      <c:pt idx="17">
                        <c:v>19.157836</c:v>
                      </c:pt>
                      <c:pt idx="18">
                        <c:v>19.195719</c:v>
                      </c:pt>
                      <c:pt idx="19">
                        <c:v>19.150497000000001</c:v>
                      </c:pt>
                      <c:pt idx="20">
                        <c:v>19.089886</c:v>
                      </c:pt>
                      <c:pt idx="21">
                        <c:v>19.032875999999899</c:v>
                      </c:pt>
                      <c:pt idx="22">
                        <c:v>18.989512999999999</c:v>
                      </c:pt>
                      <c:pt idx="23">
                        <c:v>18.981164</c:v>
                      </c:pt>
                      <c:pt idx="24">
                        <c:v>19.000129999999999</c:v>
                      </c:pt>
                      <c:pt idx="25">
                        <c:v>19.001118999999999</c:v>
                      </c:pt>
                      <c:pt idx="26">
                        <c:v>19.021996000000001</c:v>
                      </c:pt>
                      <c:pt idx="27">
                        <c:v>19.069354000000001</c:v>
                      </c:pt>
                      <c:pt idx="28">
                        <c:v>19.129373000000001</c:v>
                      </c:pt>
                      <c:pt idx="29">
                        <c:v>19.189366999999901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11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'petroleum and other liq consump'!$K$4</c15:sqref>
                        </c15:formulaRef>
                      </c:ext>
                    </c:extLst>
                    <c:strCache>
                      <c:ptCount val="1"/>
                      <c:pt idx="0">
                        <c:v>himaclrnc</c:v>
                      </c:pt>
                    </c:strCache>
                  </c:strRef>
                </c:tx>
                <c:spPr>
                  <a:ln w="12700" cap="rnd">
                    <a:solidFill>
                      <a:srgbClr val="AFABAB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'petroleum and other liq consump'!$A$5:$A$45</c15:sqref>
                        </c15:formulaRef>
                      </c:ext>
                    </c:extLst>
                    <c:numCache>
                      <c:formatCode>General</c:formatCode>
                      <c:ptCount val="41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  <c:pt idx="12">
                        <c:v>2022</c:v>
                      </c:pt>
                      <c:pt idx="13">
                        <c:v>2023</c:v>
                      </c:pt>
                      <c:pt idx="14">
                        <c:v>2024</c:v>
                      </c:pt>
                      <c:pt idx="15">
                        <c:v>2025</c:v>
                      </c:pt>
                      <c:pt idx="16">
                        <c:v>2026</c:v>
                      </c:pt>
                      <c:pt idx="17">
                        <c:v>2027</c:v>
                      </c:pt>
                      <c:pt idx="18">
                        <c:v>2028</c:v>
                      </c:pt>
                      <c:pt idx="19">
                        <c:v>2029</c:v>
                      </c:pt>
                      <c:pt idx="20">
                        <c:v>2030</c:v>
                      </c:pt>
                      <c:pt idx="21">
                        <c:v>2031</c:v>
                      </c:pt>
                      <c:pt idx="22">
                        <c:v>2032</c:v>
                      </c:pt>
                      <c:pt idx="23">
                        <c:v>2033</c:v>
                      </c:pt>
                      <c:pt idx="24">
                        <c:v>2034</c:v>
                      </c:pt>
                      <c:pt idx="25">
                        <c:v>2035</c:v>
                      </c:pt>
                      <c:pt idx="26">
                        <c:v>2036</c:v>
                      </c:pt>
                      <c:pt idx="27">
                        <c:v>2037</c:v>
                      </c:pt>
                      <c:pt idx="28">
                        <c:v>2038</c:v>
                      </c:pt>
                      <c:pt idx="29">
                        <c:v>2039</c:v>
                      </c:pt>
                      <c:pt idx="30">
                        <c:v>2040</c:v>
                      </c:pt>
                      <c:pt idx="31">
                        <c:v>2041</c:v>
                      </c:pt>
                      <c:pt idx="32">
                        <c:v>2042</c:v>
                      </c:pt>
                      <c:pt idx="33">
                        <c:v>2043</c:v>
                      </c:pt>
                      <c:pt idx="34">
                        <c:v>2044</c:v>
                      </c:pt>
                      <c:pt idx="35">
                        <c:v>2045</c:v>
                      </c:pt>
                      <c:pt idx="36">
                        <c:v>2046</c:v>
                      </c:pt>
                      <c:pt idx="37">
                        <c:v>2047</c:v>
                      </c:pt>
                      <c:pt idx="38">
                        <c:v>2048</c:v>
                      </c:pt>
                      <c:pt idx="39">
                        <c:v>2049</c:v>
                      </c:pt>
                      <c:pt idx="40">
                        <c:v>2050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'petroleum and other liq consump'!$K$5:$K$34</c15:sqref>
                        </c15:formulaRef>
                      </c:ext>
                    </c:extLst>
                    <c:numCache>
                      <c:formatCode>General</c:formatCode>
                      <c:ptCount val="30"/>
                      <c:pt idx="0">
                        <c:v>18.595027308540899</c:v>
                      </c:pt>
                      <c:pt idx="1">
                        <c:v>18.274956221785501</c:v>
                      </c:pt>
                      <c:pt idx="2">
                        <c:v>17.908303354353102</c:v>
                      </c:pt>
                      <c:pt idx="3">
                        <c:v>18.274363043128702</c:v>
                      </c:pt>
                      <c:pt idx="4">
                        <c:v>18.398169140260201</c:v>
                      </c:pt>
                      <c:pt idx="5">
                        <c:v>18.800733080194199</c:v>
                      </c:pt>
                      <c:pt idx="6">
                        <c:v>18.9577271690322</c:v>
                      </c:pt>
                      <c:pt idx="7">
                        <c:v>19.1632782911947</c:v>
                      </c:pt>
                      <c:pt idx="8">
                        <c:v>19.733205546601798</c:v>
                      </c:pt>
                      <c:pt idx="9">
                        <c:v>19.762039407812601</c:v>
                      </c:pt>
                      <c:pt idx="10">
                        <c:v>17.526404861870901</c:v>
                      </c:pt>
                      <c:pt idx="11">
                        <c:v>19.055741662865199</c:v>
                      </c:pt>
                      <c:pt idx="12">
                        <c:v>18.532801999999901</c:v>
                      </c:pt>
                      <c:pt idx="13">
                        <c:v>18.631304999999902</c:v>
                      </c:pt>
                      <c:pt idx="14">
                        <c:v>18.961107999999999</c:v>
                      </c:pt>
                      <c:pt idx="15">
                        <c:v>19.046938000000001</c:v>
                      </c:pt>
                      <c:pt idx="16">
                        <c:v>19.127862999999898</c:v>
                      </c:pt>
                      <c:pt idx="17">
                        <c:v>19.149984</c:v>
                      </c:pt>
                      <c:pt idx="18">
                        <c:v>19.185518999999999</c:v>
                      </c:pt>
                      <c:pt idx="19">
                        <c:v>19.116323000000001</c:v>
                      </c:pt>
                      <c:pt idx="20">
                        <c:v>19.031617000000001</c:v>
                      </c:pt>
                      <c:pt idx="21">
                        <c:v>18.972560000000001</c:v>
                      </c:pt>
                      <c:pt idx="22">
                        <c:v>18.931927999999999</c:v>
                      </c:pt>
                      <c:pt idx="23">
                        <c:v>18.907022999999999</c:v>
                      </c:pt>
                      <c:pt idx="24">
                        <c:v>18.903678999999901</c:v>
                      </c:pt>
                      <c:pt idx="25">
                        <c:v>18.900586999999899</c:v>
                      </c:pt>
                      <c:pt idx="26">
                        <c:v>18.921101</c:v>
                      </c:pt>
                      <c:pt idx="27">
                        <c:v>18.97925</c:v>
                      </c:pt>
                      <c:pt idx="28">
                        <c:v>19.008179999999999</c:v>
                      </c:pt>
                      <c:pt idx="29">
                        <c:v>19.058208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12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'petroleum and other liq consump'!$L$4</c15:sqref>
                        </c15:formulaRef>
                      </c:ext>
                    </c:extLst>
                    <c:strCache>
                      <c:ptCount val="1"/>
                      <c:pt idx="0">
                        <c:v>lomachrnc</c:v>
                      </c:pt>
                    </c:strCache>
                  </c:strRef>
                </c:tx>
                <c:spPr>
                  <a:ln w="12700" cap="rnd">
                    <a:solidFill>
                      <a:srgbClr val="AFABAB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'petroleum and other liq consump'!$A$5:$A$45</c15:sqref>
                        </c15:formulaRef>
                      </c:ext>
                    </c:extLst>
                    <c:numCache>
                      <c:formatCode>General</c:formatCode>
                      <c:ptCount val="41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  <c:pt idx="12">
                        <c:v>2022</c:v>
                      </c:pt>
                      <c:pt idx="13">
                        <c:v>2023</c:v>
                      </c:pt>
                      <c:pt idx="14">
                        <c:v>2024</c:v>
                      </c:pt>
                      <c:pt idx="15">
                        <c:v>2025</c:v>
                      </c:pt>
                      <c:pt idx="16">
                        <c:v>2026</c:v>
                      </c:pt>
                      <c:pt idx="17">
                        <c:v>2027</c:v>
                      </c:pt>
                      <c:pt idx="18">
                        <c:v>2028</c:v>
                      </c:pt>
                      <c:pt idx="19">
                        <c:v>2029</c:v>
                      </c:pt>
                      <c:pt idx="20">
                        <c:v>2030</c:v>
                      </c:pt>
                      <c:pt idx="21">
                        <c:v>2031</c:v>
                      </c:pt>
                      <c:pt idx="22">
                        <c:v>2032</c:v>
                      </c:pt>
                      <c:pt idx="23">
                        <c:v>2033</c:v>
                      </c:pt>
                      <c:pt idx="24">
                        <c:v>2034</c:v>
                      </c:pt>
                      <c:pt idx="25">
                        <c:v>2035</c:v>
                      </c:pt>
                      <c:pt idx="26">
                        <c:v>2036</c:v>
                      </c:pt>
                      <c:pt idx="27">
                        <c:v>2037</c:v>
                      </c:pt>
                      <c:pt idx="28">
                        <c:v>2038</c:v>
                      </c:pt>
                      <c:pt idx="29">
                        <c:v>2039</c:v>
                      </c:pt>
                      <c:pt idx="30">
                        <c:v>2040</c:v>
                      </c:pt>
                      <c:pt idx="31">
                        <c:v>2041</c:v>
                      </c:pt>
                      <c:pt idx="32">
                        <c:v>2042</c:v>
                      </c:pt>
                      <c:pt idx="33">
                        <c:v>2043</c:v>
                      </c:pt>
                      <c:pt idx="34">
                        <c:v>2044</c:v>
                      </c:pt>
                      <c:pt idx="35">
                        <c:v>2045</c:v>
                      </c:pt>
                      <c:pt idx="36">
                        <c:v>2046</c:v>
                      </c:pt>
                      <c:pt idx="37">
                        <c:v>2047</c:v>
                      </c:pt>
                      <c:pt idx="38">
                        <c:v>2048</c:v>
                      </c:pt>
                      <c:pt idx="39">
                        <c:v>2049</c:v>
                      </c:pt>
                      <c:pt idx="40">
                        <c:v>2050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'petroleum and other liq consump'!$L$5:$L$34</c15:sqref>
                        </c15:formulaRef>
                      </c:ext>
                    </c:extLst>
                    <c:numCache>
                      <c:formatCode>General</c:formatCode>
                      <c:ptCount val="30"/>
                      <c:pt idx="0">
                        <c:v>18.595027308540899</c:v>
                      </c:pt>
                      <c:pt idx="1">
                        <c:v>18.274956221785501</c:v>
                      </c:pt>
                      <c:pt idx="2">
                        <c:v>17.908303354353102</c:v>
                      </c:pt>
                      <c:pt idx="3">
                        <c:v>18.274363043128702</c:v>
                      </c:pt>
                      <c:pt idx="4">
                        <c:v>18.398169140260201</c:v>
                      </c:pt>
                      <c:pt idx="5">
                        <c:v>18.800733080194199</c:v>
                      </c:pt>
                      <c:pt idx="6">
                        <c:v>18.9577271690322</c:v>
                      </c:pt>
                      <c:pt idx="7">
                        <c:v>19.1632782911947</c:v>
                      </c:pt>
                      <c:pt idx="8">
                        <c:v>19.733205546601798</c:v>
                      </c:pt>
                      <c:pt idx="9">
                        <c:v>19.762039407812601</c:v>
                      </c:pt>
                      <c:pt idx="10">
                        <c:v>17.526404861870901</c:v>
                      </c:pt>
                      <c:pt idx="11">
                        <c:v>19.055741662865199</c:v>
                      </c:pt>
                      <c:pt idx="12">
                        <c:v>18.532409999999999</c:v>
                      </c:pt>
                      <c:pt idx="13">
                        <c:v>18.632342999999999</c:v>
                      </c:pt>
                      <c:pt idx="14">
                        <c:v>18.120311999999998</c:v>
                      </c:pt>
                      <c:pt idx="15">
                        <c:v>17.965349</c:v>
                      </c:pt>
                      <c:pt idx="16">
                        <c:v>17.876729999999998</c:v>
                      </c:pt>
                      <c:pt idx="17">
                        <c:v>17.820540999999999</c:v>
                      </c:pt>
                      <c:pt idx="18">
                        <c:v>17.782070999999998</c:v>
                      </c:pt>
                      <c:pt idx="19">
                        <c:v>17.663452999999901</c:v>
                      </c:pt>
                      <c:pt idx="20">
                        <c:v>17.521522000000001</c:v>
                      </c:pt>
                      <c:pt idx="21">
                        <c:v>17.418917999999898</c:v>
                      </c:pt>
                      <c:pt idx="22">
                        <c:v>17.345790999999998</c:v>
                      </c:pt>
                      <c:pt idx="23">
                        <c:v>17.285133999999999</c:v>
                      </c:pt>
                      <c:pt idx="24">
                        <c:v>17.218185999999999</c:v>
                      </c:pt>
                      <c:pt idx="25">
                        <c:v>17.128663</c:v>
                      </c:pt>
                      <c:pt idx="26">
                        <c:v>17.025925999999998</c:v>
                      </c:pt>
                      <c:pt idx="27">
                        <c:v>16.976883000000001</c:v>
                      </c:pt>
                      <c:pt idx="28">
                        <c:v>16.916803999999999</c:v>
                      </c:pt>
                      <c:pt idx="29">
                        <c:v>16.885725999999998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16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'petroleum and other liq consump'!$D$4</c15:sqref>
                        </c15:formulaRef>
                      </c:ext>
                    </c:extLst>
                    <c:strCache>
                      <c:ptCount val="1"/>
                      <c:pt idx="0">
                        <c:v>highogs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'petroleum and other liq consump'!$A$5:$A$45</c15:sqref>
                        </c15:formulaRef>
                      </c:ext>
                    </c:extLst>
                    <c:numCache>
                      <c:formatCode>General</c:formatCode>
                      <c:ptCount val="41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  <c:pt idx="12">
                        <c:v>2022</c:v>
                      </c:pt>
                      <c:pt idx="13">
                        <c:v>2023</c:v>
                      </c:pt>
                      <c:pt idx="14">
                        <c:v>2024</c:v>
                      </c:pt>
                      <c:pt idx="15">
                        <c:v>2025</c:v>
                      </c:pt>
                      <c:pt idx="16">
                        <c:v>2026</c:v>
                      </c:pt>
                      <c:pt idx="17">
                        <c:v>2027</c:v>
                      </c:pt>
                      <c:pt idx="18">
                        <c:v>2028</c:v>
                      </c:pt>
                      <c:pt idx="19">
                        <c:v>2029</c:v>
                      </c:pt>
                      <c:pt idx="20">
                        <c:v>2030</c:v>
                      </c:pt>
                      <c:pt idx="21">
                        <c:v>2031</c:v>
                      </c:pt>
                      <c:pt idx="22">
                        <c:v>2032</c:v>
                      </c:pt>
                      <c:pt idx="23">
                        <c:v>2033</c:v>
                      </c:pt>
                      <c:pt idx="24">
                        <c:v>2034</c:v>
                      </c:pt>
                      <c:pt idx="25">
                        <c:v>2035</c:v>
                      </c:pt>
                      <c:pt idx="26">
                        <c:v>2036</c:v>
                      </c:pt>
                      <c:pt idx="27">
                        <c:v>2037</c:v>
                      </c:pt>
                      <c:pt idx="28">
                        <c:v>2038</c:v>
                      </c:pt>
                      <c:pt idx="29">
                        <c:v>2039</c:v>
                      </c:pt>
                      <c:pt idx="30">
                        <c:v>2040</c:v>
                      </c:pt>
                      <c:pt idx="31">
                        <c:v>2041</c:v>
                      </c:pt>
                      <c:pt idx="32">
                        <c:v>2042</c:v>
                      </c:pt>
                      <c:pt idx="33">
                        <c:v>2043</c:v>
                      </c:pt>
                      <c:pt idx="34">
                        <c:v>2044</c:v>
                      </c:pt>
                      <c:pt idx="35">
                        <c:v>2045</c:v>
                      </c:pt>
                      <c:pt idx="36">
                        <c:v>2046</c:v>
                      </c:pt>
                      <c:pt idx="37">
                        <c:v>2047</c:v>
                      </c:pt>
                      <c:pt idx="38">
                        <c:v>2048</c:v>
                      </c:pt>
                      <c:pt idx="39">
                        <c:v>2049</c:v>
                      </c:pt>
                      <c:pt idx="40">
                        <c:v>2050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'petroleum and other liq consump'!$D$5:$D$45</c15:sqref>
                        </c15:formulaRef>
                      </c:ext>
                    </c:extLst>
                    <c:numCache>
                      <c:formatCode>General</c:formatCode>
                      <c:ptCount val="41"/>
                      <c:pt idx="0">
                        <c:v>18.595027308540899</c:v>
                      </c:pt>
                      <c:pt idx="1">
                        <c:v>18.274956221785501</c:v>
                      </c:pt>
                      <c:pt idx="2">
                        <c:v>17.908303354353102</c:v>
                      </c:pt>
                      <c:pt idx="3">
                        <c:v>18.274363043128702</c:v>
                      </c:pt>
                      <c:pt idx="4">
                        <c:v>18.398169140260201</c:v>
                      </c:pt>
                      <c:pt idx="5">
                        <c:v>18.800733080194199</c:v>
                      </c:pt>
                      <c:pt idx="6">
                        <c:v>18.9577271690322</c:v>
                      </c:pt>
                      <c:pt idx="7">
                        <c:v>19.1632782911947</c:v>
                      </c:pt>
                      <c:pt idx="8">
                        <c:v>19.733205546601798</c:v>
                      </c:pt>
                      <c:pt idx="9">
                        <c:v>19.762039407812601</c:v>
                      </c:pt>
                      <c:pt idx="10">
                        <c:v>17.526404861870901</c:v>
                      </c:pt>
                      <c:pt idx="11">
                        <c:v>19.055741662865199</c:v>
                      </c:pt>
                      <c:pt idx="12">
                        <c:v>18.532404</c:v>
                      </c:pt>
                      <c:pt idx="13">
                        <c:v>18.637326000000002</c:v>
                      </c:pt>
                      <c:pt idx="14">
                        <c:v>18.744049</c:v>
                      </c:pt>
                      <c:pt idx="15">
                        <c:v>18.949636999999999</c:v>
                      </c:pt>
                      <c:pt idx="16">
                        <c:v>19.052204</c:v>
                      </c:pt>
                      <c:pt idx="17">
                        <c:v>19.148691999999901</c:v>
                      </c:pt>
                      <c:pt idx="18">
                        <c:v>19.233675000000002</c:v>
                      </c:pt>
                      <c:pt idx="19">
                        <c:v>19.271258</c:v>
                      </c:pt>
                      <c:pt idx="20">
                        <c:v>19.286449999999999</c:v>
                      </c:pt>
                      <c:pt idx="21">
                        <c:v>19.308741000000001</c:v>
                      </c:pt>
                      <c:pt idx="22">
                        <c:v>19.346245</c:v>
                      </c:pt>
                      <c:pt idx="23">
                        <c:v>19.399054</c:v>
                      </c:pt>
                      <c:pt idx="24">
                        <c:v>19.490130999999899</c:v>
                      </c:pt>
                      <c:pt idx="25">
                        <c:v>19.536597999999898</c:v>
                      </c:pt>
                      <c:pt idx="26">
                        <c:v>19.567796999999999</c:v>
                      </c:pt>
                      <c:pt idx="27">
                        <c:v>19.615012</c:v>
                      </c:pt>
                      <c:pt idx="28">
                        <c:v>19.692785999999899</c:v>
                      </c:pt>
                      <c:pt idx="29">
                        <c:v>19.799709</c:v>
                      </c:pt>
                      <c:pt idx="30">
                        <c:v>19.932535999999999</c:v>
                      </c:pt>
                      <c:pt idx="31">
                        <c:v>20.089770000000001</c:v>
                      </c:pt>
                      <c:pt idx="32">
                        <c:v>20.263956999999898</c:v>
                      </c:pt>
                      <c:pt idx="33">
                        <c:v>20.394054999999899</c:v>
                      </c:pt>
                      <c:pt idx="34">
                        <c:v>20.502053999999902</c:v>
                      </c:pt>
                      <c:pt idx="35">
                        <c:v>20.562622000000001</c:v>
                      </c:pt>
                      <c:pt idx="36">
                        <c:v>20.697354000000001</c:v>
                      </c:pt>
                      <c:pt idx="37">
                        <c:v>20.811689999999999</c:v>
                      </c:pt>
                      <c:pt idx="38">
                        <c:v>20.916547999999999</c:v>
                      </c:pt>
                      <c:pt idx="39">
                        <c:v>20.952286000000001</c:v>
                      </c:pt>
                      <c:pt idx="40">
                        <c:v>21.095175999999999</c:v>
                      </c:pt>
                    </c:numCache>
                  </c:numRef>
                </c:val>
                <c:smooth val="0"/>
              </c15:ser>
            </c15:filteredLineSeries>
          </c:ext>
        </c:extLst>
      </c:lineChart>
      <c:catAx>
        <c:axId val="-1278551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78556128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-1278556128"/>
        <c:scaling>
          <c:orientation val="minMax"/>
          <c:max val="3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22225">
            <a:solidFill>
              <a:srgbClr val="A6A6A6"/>
            </a:solidFill>
            <a:prstDash val="lgDash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78551776"/>
        <c:crossesAt val="13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="1" i="0" baseline="0">
                <a:solidFill>
                  <a:sysClr val="windowText" lastClr="000000"/>
                </a:solidFill>
                <a:effectLst/>
              </a:rPr>
              <a:t>Petroleum and other liquids production</a:t>
            </a:r>
            <a:endParaRPr lang="en-US" sz="1200">
              <a:solidFill>
                <a:sysClr val="windowText" lastClr="000000"/>
              </a:solidFill>
              <a:effectLst/>
            </a:endParaRPr>
          </a:p>
          <a:p>
            <a:pPr algn="l">
              <a:defRPr/>
            </a:pPr>
            <a:r>
              <a:rPr lang="en-US" sz="1200" b="0" i="0" baseline="0">
                <a:solidFill>
                  <a:sysClr val="windowText" lastClr="000000"/>
                </a:solidFill>
                <a:effectLst/>
              </a:rPr>
              <a:t>million barrels per day</a:t>
            </a:r>
            <a:endParaRPr lang="en-US" sz="1200">
              <a:solidFill>
                <a:sysClr val="windowText" lastClr="000000"/>
              </a:solidFill>
              <a:effectLst/>
            </a:endParaRPr>
          </a:p>
        </c:rich>
      </c:tx>
      <c:layout>
        <c:manualLayout>
          <c:xMode val="edge"/>
          <c:yMode val="edge"/>
          <c:x val="1.4865743870329665E-2"/>
          <c:y val="3.55905349053739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7231315831165251E-2"/>
          <c:y val="0.20670298096529102"/>
          <c:w val="0.70663923237353343"/>
          <c:h val="0.68471492844951232"/>
        </c:manualLayout>
      </c:layout>
      <c:areaChart>
        <c:grouping val="stacked"/>
        <c:varyColors val="0"/>
        <c:ser>
          <c:idx val="0"/>
          <c:order val="0"/>
          <c:tx>
            <c:strRef>
              <c:f>'petroleum and other liquid prod'!$P$3</c:f>
              <c:strCache>
                <c:ptCount val="1"/>
                <c:pt idx="0">
                  <c:v>lower bound</c:v>
                </c:pt>
              </c:strCache>
            </c:strRef>
          </c:tx>
          <c:spPr>
            <a:noFill/>
            <a:ln w="28575" cap="rnd">
              <a:noFill/>
              <a:round/>
            </a:ln>
            <a:effectLst/>
          </c:spPr>
          <c:val>
            <c:numRef>
              <c:f>'petroleum and other liquid prod'!$P$4:$P$54</c:f>
              <c:numCache>
                <c:formatCode>General</c:formatCode>
                <c:ptCount val="41"/>
                <c:pt idx="0">
                  <c:v>8.8160000000000007</c:v>
                </c:pt>
                <c:pt idx="1">
                  <c:v>9.1339999999999897</c:v>
                </c:pt>
                <c:pt idx="2">
                  <c:v>10.292</c:v>
                </c:pt>
                <c:pt idx="3">
                  <c:v>11.493</c:v>
                </c:pt>
                <c:pt idx="4">
                  <c:v>13.253999</c:v>
                </c:pt>
                <c:pt idx="5">
                  <c:v>14.349998999999899</c:v>
                </c:pt>
                <c:pt idx="6">
                  <c:v>13.908001000000001</c:v>
                </c:pt>
                <c:pt idx="7">
                  <c:v>14.318999</c:v>
                </c:pt>
                <c:pt idx="8">
                  <c:v>16.957999999999998</c:v>
                </c:pt>
                <c:pt idx="9">
                  <c:v>18.648999</c:v>
                </c:pt>
                <c:pt idx="10">
                  <c:v>18.080998999999998</c:v>
                </c:pt>
                <c:pt idx="11">
                  <c:v>18.556000999999998</c:v>
                </c:pt>
                <c:pt idx="12">
                  <c:v>19.603387999999999</c:v>
                </c:pt>
                <c:pt idx="13">
                  <c:v>17.423631</c:v>
                </c:pt>
                <c:pt idx="14">
                  <c:v>17.419360999999999</c:v>
                </c:pt>
                <c:pt idx="15">
                  <c:v>16.653179999999999</c:v>
                </c:pt>
                <c:pt idx="16">
                  <c:v>16.374219</c:v>
                </c:pt>
                <c:pt idx="17">
                  <c:v>15.8542399999999</c:v>
                </c:pt>
                <c:pt idx="18">
                  <c:v>15.374181</c:v>
                </c:pt>
                <c:pt idx="19">
                  <c:v>14.916646999999999</c:v>
                </c:pt>
                <c:pt idx="20">
                  <c:v>14.574529999999999</c:v>
                </c:pt>
                <c:pt idx="21">
                  <c:v>14.154026999999999</c:v>
                </c:pt>
                <c:pt idx="22">
                  <c:v>13.772335999999999</c:v>
                </c:pt>
                <c:pt idx="23">
                  <c:v>13.599873000000001</c:v>
                </c:pt>
                <c:pt idx="24">
                  <c:v>13.413639</c:v>
                </c:pt>
                <c:pt idx="25">
                  <c:v>13.279104</c:v>
                </c:pt>
                <c:pt idx="26">
                  <c:v>13.206899</c:v>
                </c:pt>
                <c:pt idx="27">
                  <c:v>13.201817999999999</c:v>
                </c:pt>
                <c:pt idx="28">
                  <c:v>13.171086000000001</c:v>
                </c:pt>
                <c:pt idx="29">
                  <c:v>13.112928999999999</c:v>
                </c:pt>
                <c:pt idx="30">
                  <c:v>13.039960000000001</c:v>
                </c:pt>
                <c:pt idx="31">
                  <c:v>13.201477000000001</c:v>
                </c:pt>
                <c:pt idx="32">
                  <c:v>13.265859999999901</c:v>
                </c:pt>
                <c:pt idx="33">
                  <c:v>13.193118999999999</c:v>
                </c:pt>
                <c:pt idx="34">
                  <c:v>13.132737000000001</c:v>
                </c:pt>
                <c:pt idx="35">
                  <c:v>12.847848999999901</c:v>
                </c:pt>
                <c:pt idx="36">
                  <c:v>12.733364999999999</c:v>
                </c:pt>
                <c:pt idx="37">
                  <c:v>12.694191999999999</c:v>
                </c:pt>
                <c:pt idx="38">
                  <c:v>12.765612000000001</c:v>
                </c:pt>
                <c:pt idx="39">
                  <c:v>12.7400299999999</c:v>
                </c:pt>
                <c:pt idx="40">
                  <c:v>12.661879000000001</c:v>
                </c:pt>
              </c:numCache>
            </c:numRef>
          </c:val>
        </c:ser>
        <c:ser>
          <c:idx val="1"/>
          <c:order val="1"/>
          <c:tx>
            <c:strRef>
              <c:f>'petroleum and other liquid prod'!$Q$3</c:f>
              <c:strCache>
                <c:ptCount val="1"/>
                <c:pt idx="0">
                  <c:v>difference</c:v>
                </c:pt>
              </c:strCache>
            </c:strRef>
          </c:tx>
          <c:spPr>
            <a:solidFill>
              <a:srgbClr val="D9D9D9"/>
            </a:solidFill>
            <a:ln w="12700" cap="rnd">
              <a:noFill/>
              <a:round/>
            </a:ln>
            <a:effectLst/>
          </c:spPr>
          <c:val>
            <c:numRef>
              <c:f>'petroleum and other liquid prod'!$Q$4:$Q$54</c:f>
              <c:numCache>
                <c:formatCode>General</c:formatCode>
                <c:ptCount val="4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4.1085120000000011</c:v>
                </c:pt>
                <c:pt idx="14">
                  <c:v>6.5043950000000024</c:v>
                </c:pt>
                <c:pt idx="15">
                  <c:v>8.5964840000000002</c:v>
                </c:pt>
                <c:pt idx="16">
                  <c:v>11.6216989999999</c:v>
                </c:pt>
                <c:pt idx="17">
                  <c:v>13.157406000000099</c:v>
                </c:pt>
                <c:pt idx="18">
                  <c:v>14.724162999999901</c:v>
                </c:pt>
                <c:pt idx="19">
                  <c:v>16.012244000000003</c:v>
                </c:pt>
                <c:pt idx="20">
                  <c:v>16.945349999999902</c:v>
                </c:pt>
                <c:pt idx="21">
                  <c:v>17.452093000000001</c:v>
                </c:pt>
                <c:pt idx="22">
                  <c:v>17.661781999999899</c:v>
                </c:pt>
                <c:pt idx="23">
                  <c:v>17.702562999999998</c:v>
                </c:pt>
                <c:pt idx="24">
                  <c:v>17.847016999999902</c:v>
                </c:pt>
                <c:pt idx="25">
                  <c:v>17.751370999999999</c:v>
                </c:pt>
                <c:pt idx="26">
                  <c:v>17.537402</c:v>
                </c:pt>
                <c:pt idx="27">
                  <c:v>17.298788000000002</c:v>
                </c:pt>
                <c:pt idx="28">
                  <c:v>17.065275999999997</c:v>
                </c:pt>
                <c:pt idx="29">
                  <c:v>16.966300000000004</c:v>
                </c:pt>
                <c:pt idx="30">
                  <c:v>17.039822999999998</c:v>
                </c:pt>
                <c:pt idx="31">
                  <c:v>16.511056999999898</c:v>
                </c:pt>
                <c:pt idx="32">
                  <c:v>16.159359000000098</c:v>
                </c:pt>
                <c:pt idx="33">
                  <c:v>15.784969</c:v>
                </c:pt>
                <c:pt idx="34">
                  <c:v>15.608493999999999</c:v>
                </c:pt>
                <c:pt idx="35">
                  <c:v>16.168385000000001</c:v>
                </c:pt>
                <c:pt idx="36">
                  <c:v>16.386134999999999</c:v>
                </c:pt>
                <c:pt idx="37">
                  <c:v>16.353186999999998</c:v>
                </c:pt>
                <c:pt idx="38">
                  <c:v>16.056858999999999</c:v>
                </c:pt>
                <c:pt idx="39">
                  <c:v>16.052053000000001</c:v>
                </c:pt>
                <c:pt idx="40">
                  <c:v>16.313499999999898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278555584"/>
        <c:axId val="-1278555040"/>
      </c:areaChart>
      <c:lineChart>
        <c:grouping val="standard"/>
        <c:varyColors val="0"/>
        <c:ser>
          <c:idx val="2"/>
          <c:order val="2"/>
          <c:tx>
            <c:strRef>
              <c:f>'petroleum and other liquid prod'!$B$3</c:f>
              <c:strCache>
                <c:ptCount val="1"/>
                <c:pt idx="0">
                  <c:v>lowprice</c:v>
                </c:pt>
              </c:strCache>
            </c:strRef>
          </c:tx>
          <c:spPr>
            <a:ln w="12700" cap="rnd">
              <a:noFill/>
              <a:round/>
            </a:ln>
            <a:effectLst/>
          </c:spPr>
          <c:marker>
            <c:symbol val="none"/>
          </c:marker>
          <c:cat>
            <c:numRef>
              <c:f>'petroleum and other liquid prod'!$A$4:$A$54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'petroleum and other liquid prod'!$B$4:$B$54</c:f>
              <c:numCache>
                <c:formatCode>General</c:formatCode>
                <c:ptCount val="41"/>
                <c:pt idx="0">
                  <c:v>8.8160000000000007</c:v>
                </c:pt>
                <c:pt idx="1">
                  <c:v>9.1339999999999897</c:v>
                </c:pt>
                <c:pt idx="2">
                  <c:v>10.292</c:v>
                </c:pt>
                <c:pt idx="3">
                  <c:v>11.493</c:v>
                </c:pt>
                <c:pt idx="4">
                  <c:v>13.253999</c:v>
                </c:pt>
                <c:pt idx="5">
                  <c:v>14.349998999999899</c:v>
                </c:pt>
                <c:pt idx="6">
                  <c:v>13.908001000000001</c:v>
                </c:pt>
                <c:pt idx="7">
                  <c:v>14.318999</c:v>
                </c:pt>
                <c:pt idx="8">
                  <c:v>16.957999999999998</c:v>
                </c:pt>
                <c:pt idx="9">
                  <c:v>18.648999</c:v>
                </c:pt>
                <c:pt idx="10">
                  <c:v>18.080998999999998</c:v>
                </c:pt>
                <c:pt idx="11">
                  <c:v>18.556000999999998</c:v>
                </c:pt>
                <c:pt idx="12">
                  <c:v>19.603387999999999</c:v>
                </c:pt>
                <c:pt idx="13">
                  <c:v>17.423631</c:v>
                </c:pt>
                <c:pt idx="14">
                  <c:v>17.492473</c:v>
                </c:pt>
                <c:pt idx="15">
                  <c:v>17.083293999999999</c:v>
                </c:pt>
                <c:pt idx="16">
                  <c:v>17.0499849999999</c:v>
                </c:pt>
                <c:pt idx="17">
                  <c:v>16.878480999999901</c:v>
                </c:pt>
                <c:pt idx="18">
                  <c:v>16.667196000000001</c:v>
                </c:pt>
                <c:pt idx="19">
                  <c:v>16.43543</c:v>
                </c:pt>
                <c:pt idx="20">
                  <c:v>16.205915999999998</c:v>
                </c:pt>
                <c:pt idx="21">
                  <c:v>15.930410999999999</c:v>
                </c:pt>
                <c:pt idx="22">
                  <c:v>15.683927000000001</c:v>
                </c:pt>
                <c:pt idx="23">
                  <c:v>15.548774999999999</c:v>
                </c:pt>
                <c:pt idx="24">
                  <c:v>15.502174</c:v>
                </c:pt>
                <c:pt idx="25">
                  <c:v>15.3787039999999</c:v>
                </c:pt>
                <c:pt idx="26">
                  <c:v>15.154603</c:v>
                </c:pt>
                <c:pt idx="27">
                  <c:v>14.941291</c:v>
                </c:pt>
                <c:pt idx="28">
                  <c:v>14.7479899999999</c:v>
                </c:pt>
                <c:pt idx="29">
                  <c:v>14.772601</c:v>
                </c:pt>
                <c:pt idx="30">
                  <c:v>14.846266999999999</c:v>
                </c:pt>
                <c:pt idx="31">
                  <c:v>14.739785999999899</c:v>
                </c:pt>
                <c:pt idx="32">
                  <c:v>14.755165</c:v>
                </c:pt>
                <c:pt idx="33">
                  <c:v>14.7108989999999</c:v>
                </c:pt>
                <c:pt idx="34">
                  <c:v>14.513745999999999</c:v>
                </c:pt>
                <c:pt idx="35">
                  <c:v>14.296771</c:v>
                </c:pt>
                <c:pt idx="36">
                  <c:v>14.244035</c:v>
                </c:pt>
                <c:pt idx="37">
                  <c:v>14.180595</c:v>
                </c:pt>
                <c:pt idx="38">
                  <c:v>14.150485</c:v>
                </c:pt>
                <c:pt idx="39">
                  <c:v>14.046904</c:v>
                </c:pt>
                <c:pt idx="40">
                  <c:v>13.992414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'petroleum and other liquid prod'!$C$3</c:f>
              <c:strCache>
                <c:ptCount val="1"/>
                <c:pt idx="0">
                  <c:v>highprice</c:v>
                </c:pt>
              </c:strCache>
            </c:strRef>
          </c:tx>
          <c:spPr>
            <a:ln w="12700" cap="rnd">
              <a:noFill/>
              <a:round/>
            </a:ln>
            <a:effectLst/>
          </c:spPr>
          <c:marker>
            <c:symbol val="none"/>
          </c:marker>
          <c:cat>
            <c:numRef>
              <c:f>'petroleum and other liquid prod'!$A$4:$A$54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'petroleum and other liquid prod'!$C$4:$C$54</c:f>
              <c:numCache>
                <c:formatCode>General</c:formatCode>
                <c:ptCount val="41"/>
                <c:pt idx="0">
                  <c:v>8.8160000000000007</c:v>
                </c:pt>
                <c:pt idx="1">
                  <c:v>9.1339999999999897</c:v>
                </c:pt>
                <c:pt idx="2">
                  <c:v>10.292</c:v>
                </c:pt>
                <c:pt idx="3">
                  <c:v>11.493</c:v>
                </c:pt>
                <c:pt idx="4">
                  <c:v>13.253999</c:v>
                </c:pt>
                <c:pt idx="5">
                  <c:v>14.349998999999899</c:v>
                </c:pt>
                <c:pt idx="6">
                  <c:v>13.908001000000001</c:v>
                </c:pt>
                <c:pt idx="7">
                  <c:v>14.318999</c:v>
                </c:pt>
                <c:pt idx="8">
                  <c:v>16.957999999999998</c:v>
                </c:pt>
                <c:pt idx="9">
                  <c:v>18.648999</c:v>
                </c:pt>
                <c:pt idx="10">
                  <c:v>18.080998999999998</c:v>
                </c:pt>
                <c:pt idx="11">
                  <c:v>18.556000999999998</c:v>
                </c:pt>
                <c:pt idx="12">
                  <c:v>19.603387999999999</c:v>
                </c:pt>
                <c:pt idx="13">
                  <c:v>21.532143000000001</c:v>
                </c:pt>
                <c:pt idx="14">
                  <c:v>23.923756000000001</c:v>
                </c:pt>
                <c:pt idx="15">
                  <c:v>25.249663999999999</c:v>
                </c:pt>
                <c:pt idx="16">
                  <c:v>27.9959179999999</c:v>
                </c:pt>
                <c:pt idx="17">
                  <c:v>29.011645999999999</c:v>
                </c:pt>
                <c:pt idx="18">
                  <c:v>30.098343999999901</c:v>
                </c:pt>
                <c:pt idx="19">
                  <c:v>30.928891</c:v>
                </c:pt>
                <c:pt idx="20">
                  <c:v>31.519879999999901</c:v>
                </c:pt>
                <c:pt idx="21">
                  <c:v>31.606120000000001</c:v>
                </c:pt>
                <c:pt idx="22">
                  <c:v>31.434117999999899</c:v>
                </c:pt>
                <c:pt idx="23">
                  <c:v>31.302436</c:v>
                </c:pt>
                <c:pt idx="24">
                  <c:v>31.260655999999901</c:v>
                </c:pt>
                <c:pt idx="25">
                  <c:v>31.030474999999999</c:v>
                </c:pt>
                <c:pt idx="26">
                  <c:v>30.744301</c:v>
                </c:pt>
                <c:pt idx="27">
                  <c:v>30.500606000000001</c:v>
                </c:pt>
                <c:pt idx="28">
                  <c:v>30.236362</c:v>
                </c:pt>
                <c:pt idx="29">
                  <c:v>30.079229000000002</c:v>
                </c:pt>
                <c:pt idx="30">
                  <c:v>30.079782999999999</c:v>
                </c:pt>
                <c:pt idx="31">
                  <c:v>29.712533999999899</c:v>
                </c:pt>
                <c:pt idx="32">
                  <c:v>29.425218999999998</c:v>
                </c:pt>
                <c:pt idx="33">
                  <c:v>28.905733999999899</c:v>
                </c:pt>
                <c:pt idx="34">
                  <c:v>28.050049999999999</c:v>
                </c:pt>
                <c:pt idx="35">
                  <c:v>27.805527000000001</c:v>
                </c:pt>
                <c:pt idx="36">
                  <c:v>27.111697999999901</c:v>
                </c:pt>
                <c:pt idx="37">
                  <c:v>26.587937</c:v>
                </c:pt>
                <c:pt idx="38">
                  <c:v>25.641449000000001</c:v>
                </c:pt>
                <c:pt idx="39">
                  <c:v>25.245266000000001</c:v>
                </c:pt>
                <c:pt idx="40">
                  <c:v>24.961411999999999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'petroleum and other liquid prod'!$D$3</c:f>
              <c:strCache>
                <c:ptCount val="1"/>
                <c:pt idx="0">
                  <c:v>highogs</c:v>
                </c:pt>
              </c:strCache>
            </c:strRef>
          </c:tx>
          <c:spPr>
            <a:ln w="22225" cap="rnd">
              <a:solidFill>
                <a:srgbClr val="7F7F7F"/>
              </a:solidFill>
              <a:round/>
            </a:ln>
            <a:effectLst/>
          </c:spPr>
          <c:marker>
            <c:symbol val="none"/>
          </c:marker>
          <c:cat>
            <c:numRef>
              <c:f>'petroleum and other liquid prod'!$A$4:$A$54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'petroleum and other liquid prod'!$D$4:$D$54</c:f>
              <c:numCache>
                <c:formatCode>General</c:formatCode>
                <c:ptCount val="41"/>
                <c:pt idx="0">
                  <c:v>8.8160000000000007</c:v>
                </c:pt>
                <c:pt idx="1">
                  <c:v>9.1339999999999897</c:v>
                </c:pt>
                <c:pt idx="2">
                  <c:v>10.292</c:v>
                </c:pt>
                <c:pt idx="3">
                  <c:v>11.493</c:v>
                </c:pt>
                <c:pt idx="4">
                  <c:v>13.253999</c:v>
                </c:pt>
                <c:pt idx="5">
                  <c:v>14.349998999999899</c:v>
                </c:pt>
                <c:pt idx="6">
                  <c:v>13.908001000000001</c:v>
                </c:pt>
                <c:pt idx="7">
                  <c:v>14.318999</c:v>
                </c:pt>
                <c:pt idx="8">
                  <c:v>16.957999999999998</c:v>
                </c:pt>
                <c:pt idx="9">
                  <c:v>18.648999</c:v>
                </c:pt>
                <c:pt idx="10">
                  <c:v>18.080998999999998</c:v>
                </c:pt>
                <c:pt idx="11">
                  <c:v>18.556000999999998</c:v>
                </c:pt>
                <c:pt idx="12">
                  <c:v>19.603387999999999</c:v>
                </c:pt>
                <c:pt idx="13">
                  <c:v>20.893697</c:v>
                </c:pt>
                <c:pt idx="14">
                  <c:v>22.290308</c:v>
                </c:pt>
                <c:pt idx="15">
                  <c:v>24.172975999999998</c:v>
                </c:pt>
                <c:pt idx="16">
                  <c:v>25.261842999999999</c:v>
                </c:pt>
                <c:pt idx="17">
                  <c:v>25.788694</c:v>
                </c:pt>
                <c:pt idx="18">
                  <c:v>26.283100999999998</c:v>
                </c:pt>
                <c:pt idx="19">
                  <c:v>26.561501999999901</c:v>
                </c:pt>
                <c:pt idx="20">
                  <c:v>26.872441999999999</c:v>
                </c:pt>
                <c:pt idx="21">
                  <c:v>26.906215</c:v>
                </c:pt>
                <c:pt idx="22">
                  <c:v>26.981165000000001</c:v>
                </c:pt>
                <c:pt idx="23">
                  <c:v>27.137591</c:v>
                </c:pt>
                <c:pt idx="24">
                  <c:v>27.500783999999999</c:v>
                </c:pt>
                <c:pt idx="25">
                  <c:v>27.659593999999998</c:v>
                </c:pt>
                <c:pt idx="26">
                  <c:v>27.736339000000001</c:v>
                </c:pt>
                <c:pt idx="27">
                  <c:v>27.735616999999898</c:v>
                </c:pt>
                <c:pt idx="28">
                  <c:v>27.79609</c:v>
                </c:pt>
                <c:pt idx="29">
                  <c:v>27.968370999999902</c:v>
                </c:pt>
                <c:pt idx="30">
                  <c:v>28.151251999999999</c:v>
                </c:pt>
                <c:pt idx="31">
                  <c:v>28.245356999999899</c:v>
                </c:pt>
                <c:pt idx="32">
                  <c:v>28.679846999999999</c:v>
                </c:pt>
                <c:pt idx="33">
                  <c:v>28.978088</c:v>
                </c:pt>
                <c:pt idx="34">
                  <c:v>28.741230999999999</c:v>
                </c:pt>
                <c:pt idx="35">
                  <c:v>29.016233999999901</c:v>
                </c:pt>
                <c:pt idx="36">
                  <c:v>29.119499999999999</c:v>
                </c:pt>
                <c:pt idx="37">
                  <c:v>29.047378999999999</c:v>
                </c:pt>
                <c:pt idx="38">
                  <c:v>28.822471</c:v>
                </c:pt>
                <c:pt idx="39">
                  <c:v>28.792082999999899</c:v>
                </c:pt>
                <c:pt idx="40">
                  <c:v>28.975378999999901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'petroleum and other liquid prod'!$E$3</c:f>
              <c:strCache>
                <c:ptCount val="1"/>
                <c:pt idx="0">
                  <c:v>lowogs</c:v>
                </c:pt>
              </c:strCache>
            </c:strRef>
          </c:tx>
          <c:spPr>
            <a:ln w="22225" cap="rnd">
              <a:solidFill>
                <a:srgbClr val="7F7F7F"/>
              </a:solidFill>
              <a:round/>
            </a:ln>
            <a:effectLst/>
          </c:spPr>
          <c:marker>
            <c:symbol val="none"/>
          </c:marker>
          <c:cat>
            <c:numRef>
              <c:f>'petroleum and other liquid prod'!$A$4:$A$54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'petroleum and other liquid prod'!$E$4:$E$54</c:f>
              <c:numCache>
                <c:formatCode>General</c:formatCode>
                <c:ptCount val="41"/>
                <c:pt idx="0">
                  <c:v>8.8160000000000007</c:v>
                </c:pt>
                <c:pt idx="1">
                  <c:v>9.1339999999999897</c:v>
                </c:pt>
                <c:pt idx="2">
                  <c:v>10.292</c:v>
                </c:pt>
                <c:pt idx="3">
                  <c:v>11.493</c:v>
                </c:pt>
                <c:pt idx="4">
                  <c:v>13.253999</c:v>
                </c:pt>
                <c:pt idx="5">
                  <c:v>14.349998999999899</c:v>
                </c:pt>
                <c:pt idx="6">
                  <c:v>13.908001000000001</c:v>
                </c:pt>
                <c:pt idx="7">
                  <c:v>14.318999</c:v>
                </c:pt>
                <c:pt idx="8">
                  <c:v>16.957999999999998</c:v>
                </c:pt>
                <c:pt idx="9">
                  <c:v>18.648999</c:v>
                </c:pt>
                <c:pt idx="10">
                  <c:v>18.080998999999998</c:v>
                </c:pt>
                <c:pt idx="11">
                  <c:v>18.556000999999998</c:v>
                </c:pt>
                <c:pt idx="12">
                  <c:v>19.603387999999999</c:v>
                </c:pt>
                <c:pt idx="13">
                  <c:v>18.733931999999999</c:v>
                </c:pt>
                <c:pt idx="14">
                  <c:v>17.419360999999999</c:v>
                </c:pt>
                <c:pt idx="15">
                  <c:v>16.653179999999999</c:v>
                </c:pt>
                <c:pt idx="16">
                  <c:v>16.374219</c:v>
                </c:pt>
                <c:pt idx="17">
                  <c:v>15.8542399999999</c:v>
                </c:pt>
                <c:pt idx="18">
                  <c:v>15.374181</c:v>
                </c:pt>
                <c:pt idx="19">
                  <c:v>14.916646999999999</c:v>
                </c:pt>
                <c:pt idx="20">
                  <c:v>14.574529999999999</c:v>
                </c:pt>
                <c:pt idx="21">
                  <c:v>14.154026999999999</c:v>
                </c:pt>
                <c:pt idx="22">
                  <c:v>13.772335999999999</c:v>
                </c:pt>
                <c:pt idx="23">
                  <c:v>13.599873000000001</c:v>
                </c:pt>
                <c:pt idx="24">
                  <c:v>13.413639</c:v>
                </c:pt>
                <c:pt idx="25">
                  <c:v>13.279104</c:v>
                </c:pt>
                <c:pt idx="26">
                  <c:v>13.206899</c:v>
                </c:pt>
                <c:pt idx="27">
                  <c:v>13.201817999999999</c:v>
                </c:pt>
                <c:pt idx="28">
                  <c:v>13.171086000000001</c:v>
                </c:pt>
                <c:pt idx="29">
                  <c:v>13.112928999999999</c:v>
                </c:pt>
                <c:pt idx="30">
                  <c:v>13.039960000000001</c:v>
                </c:pt>
                <c:pt idx="31">
                  <c:v>13.201477000000001</c:v>
                </c:pt>
                <c:pt idx="32">
                  <c:v>13.265859999999901</c:v>
                </c:pt>
                <c:pt idx="33">
                  <c:v>13.193118999999999</c:v>
                </c:pt>
                <c:pt idx="34">
                  <c:v>13.132737000000001</c:v>
                </c:pt>
                <c:pt idx="35">
                  <c:v>12.847848999999901</c:v>
                </c:pt>
                <c:pt idx="36">
                  <c:v>12.733364999999999</c:v>
                </c:pt>
                <c:pt idx="37">
                  <c:v>12.694191999999999</c:v>
                </c:pt>
                <c:pt idx="38">
                  <c:v>12.765612000000001</c:v>
                </c:pt>
                <c:pt idx="39">
                  <c:v>12.7400299999999</c:v>
                </c:pt>
                <c:pt idx="40">
                  <c:v>12.661879000000001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'petroleum and other liquid prod'!$F$3</c:f>
              <c:strCache>
                <c:ptCount val="1"/>
                <c:pt idx="0">
                  <c:v>highmacro</c:v>
                </c:pt>
              </c:strCache>
            </c:strRef>
          </c:tx>
          <c:spPr>
            <a:ln w="12700" cap="rnd">
              <a:noFill/>
              <a:round/>
            </a:ln>
            <a:effectLst/>
          </c:spPr>
          <c:marker>
            <c:symbol val="none"/>
          </c:marker>
          <c:cat>
            <c:numRef>
              <c:f>'petroleum and other liquid prod'!$A$4:$A$54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'petroleum and other liquid prod'!$F$4:$F$54</c:f>
              <c:numCache>
                <c:formatCode>General</c:formatCode>
                <c:ptCount val="41"/>
                <c:pt idx="0">
                  <c:v>8.8160000000000007</c:v>
                </c:pt>
                <c:pt idx="1">
                  <c:v>9.1339999999999897</c:v>
                </c:pt>
                <c:pt idx="2">
                  <c:v>10.292</c:v>
                </c:pt>
                <c:pt idx="3">
                  <c:v>11.493</c:v>
                </c:pt>
                <c:pt idx="4">
                  <c:v>13.253999</c:v>
                </c:pt>
                <c:pt idx="5">
                  <c:v>14.349998999999899</c:v>
                </c:pt>
                <c:pt idx="6">
                  <c:v>13.908001000000001</c:v>
                </c:pt>
                <c:pt idx="7">
                  <c:v>14.318999</c:v>
                </c:pt>
                <c:pt idx="8">
                  <c:v>16.957999999999998</c:v>
                </c:pt>
                <c:pt idx="9">
                  <c:v>18.648999</c:v>
                </c:pt>
                <c:pt idx="10">
                  <c:v>18.080998999999998</c:v>
                </c:pt>
                <c:pt idx="11">
                  <c:v>18.556000999999998</c:v>
                </c:pt>
                <c:pt idx="12">
                  <c:v>19.603387999999999</c:v>
                </c:pt>
                <c:pt idx="13">
                  <c:v>20.158884</c:v>
                </c:pt>
                <c:pt idx="14">
                  <c:v>20.458731</c:v>
                </c:pt>
                <c:pt idx="15">
                  <c:v>20.641824</c:v>
                </c:pt>
                <c:pt idx="16">
                  <c:v>21.022402</c:v>
                </c:pt>
                <c:pt idx="17">
                  <c:v>20.989818</c:v>
                </c:pt>
                <c:pt idx="18">
                  <c:v>21.078531999999999</c:v>
                </c:pt>
                <c:pt idx="19">
                  <c:v>21.018618</c:v>
                </c:pt>
                <c:pt idx="20">
                  <c:v>21.071470999999999</c:v>
                </c:pt>
                <c:pt idx="21">
                  <c:v>21.08681</c:v>
                </c:pt>
                <c:pt idx="22">
                  <c:v>21.072721999999999</c:v>
                </c:pt>
                <c:pt idx="23">
                  <c:v>21.112665</c:v>
                </c:pt>
                <c:pt idx="24">
                  <c:v>21.165748000000001</c:v>
                </c:pt>
                <c:pt idx="25">
                  <c:v>21.288115999999999</c:v>
                </c:pt>
                <c:pt idx="26">
                  <c:v>21.248183000000001</c:v>
                </c:pt>
                <c:pt idx="27">
                  <c:v>21.252886</c:v>
                </c:pt>
                <c:pt idx="28">
                  <c:v>21.241595</c:v>
                </c:pt>
                <c:pt idx="29">
                  <c:v>21.282350000000001</c:v>
                </c:pt>
                <c:pt idx="30">
                  <c:v>21.270651999999998</c:v>
                </c:pt>
                <c:pt idx="31">
                  <c:v>21.157321999999901</c:v>
                </c:pt>
                <c:pt idx="32">
                  <c:v>21.312728</c:v>
                </c:pt>
                <c:pt idx="33">
                  <c:v>21.457536999999999</c:v>
                </c:pt>
                <c:pt idx="34">
                  <c:v>21.644131999999999</c:v>
                </c:pt>
                <c:pt idx="35">
                  <c:v>21.639648999999999</c:v>
                </c:pt>
                <c:pt idx="36">
                  <c:v>21.582646</c:v>
                </c:pt>
                <c:pt idx="37">
                  <c:v>21.600569</c:v>
                </c:pt>
                <c:pt idx="38">
                  <c:v>21.841495999999999</c:v>
                </c:pt>
                <c:pt idx="39">
                  <c:v>21.92586</c:v>
                </c:pt>
                <c:pt idx="40">
                  <c:v>21.893000000000001</c:v>
                </c:pt>
              </c:numCache>
            </c:numRef>
          </c:val>
          <c:smooth val="0"/>
        </c:ser>
        <c:ser>
          <c:idx val="8"/>
          <c:order val="7"/>
          <c:tx>
            <c:strRef>
              <c:f>'petroleum and other liquid prod'!$G$3</c:f>
              <c:strCache>
                <c:ptCount val="1"/>
                <c:pt idx="0">
                  <c:v>lowmacro</c:v>
                </c:pt>
              </c:strCache>
            </c:strRef>
          </c:tx>
          <c:spPr>
            <a:ln w="12700" cap="rnd">
              <a:noFill/>
              <a:round/>
            </a:ln>
            <a:effectLst/>
          </c:spPr>
          <c:marker>
            <c:symbol val="none"/>
          </c:marker>
          <c:cat>
            <c:numRef>
              <c:f>'petroleum and other liquid prod'!$A$4:$A$54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'petroleum and other liquid prod'!$G$4:$G$54</c:f>
              <c:numCache>
                <c:formatCode>General</c:formatCode>
                <c:ptCount val="41"/>
                <c:pt idx="0">
                  <c:v>8.8160000000000007</c:v>
                </c:pt>
                <c:pt idx="1">
                  <c:v>9.1339999999999897</c:v>
                </c:pt>
                <c:pt idx="2">
                  <c:v>10.292</c:v>
                </c:pt>
                <c:pt idx="3">
                  <c:v>11.493</c:v>
                </c:pt>
                <c:pt idx="4">
                  <c:v>13.253999</c:v>
                </c:pt>
                <c:pt idx="5">
                  <c:v>14.349998999999899</c:v>
                </c:pt>
                <c:pt idx="6">
                  <c:v>13.908001000000001</c:v>
                </c:pt>
                <c:pt idx="7">
                  <c:v>14.318999</c:v>
                </c:pt>
                <c:pt idx="8">
                  <c:v>16.957999999999998</c:v>
                </c:pt>
                <c:pt idx="9">
                  <c:v>18.648999</c:v>
                </c:pt>
                <c:pt idx="10">
                  <c:v>18.080998999999998</c:v>
                </c:pt>
                <c:pt idx="11">
                  <c:v>18.556000999999998</c:v>
                </c:pt>
                <c:pt idx="12">
                  <c:v>19.603387999999999</c:v>
                </c:pt>
                <c:pt idx="13">
                  <c:v>20.122306999999999</c:v>
                </c:pt>
                <c:pt idx="14">
                  <c:v>20.34253</c:v>
                </c:pt>
                <c:pt idx="15">
                  <c:v>20.461739999999999</c:v>
                </c:pt>
                <c:pt idx="16">
                  <c:v>20.794975000000001</c:v>
                </c:pt>
                <c:pt idx="17">
                  <c:v>20.753223999999999</c:v>
                </c:pt>
                <c:pt idx="18">
                  <c:v>20.833442000000002</c:v>
                </c:pt>
                <c:pt idx="19">
                  <c:v>20.710858999999999</c:v>
                </c:pt>
                <c:pt idx="20">
                  <c:v>20.695293999999901</c:v>
                </c:pt>
                <c:pt idx="21">
                  <c:v>20.551251999999899</c:v>
                </c:pt>
                <c:pt idx="22">
                  <c:v>20.566205</c:v>
                </c:pt>
                <c:pt idx="23">
                  <c:v>20.692630999999999</c:v>
                </c:pt>
                <c:pt idx="24">
                  <c:v>20.712340999999999</c:v>
                </c:pt>
                <c:pt idx="25">
                  <c:v>20.724737000000001</c:v>
                </c:pt>
                <c:pt idx="26">
                  <c:v>20.691585</c:v>
                </c:pt>
                <c:pt idx="27">
                  <c:v>20.699542999999998</c:v>
                </c:pt>
                <c:pt idx="28">
                  <c:v>20.666045</c:v>
                </c:pt>
                <c:pt idx="29">
                  <c:v>20.692972999999999</c:v>
                </c:pt>
                <c:pt idx="30">
                  <c:v>20.679245999999999</c:v>
                </c:pt>
                <c:pt idx="31">
                  <c:v>20.580584999999999</c:v>
                </c:pt>
                <c:pt idx="32">
                  <c:v>20.624993</c:v>
                </c:pt>
                <c:pt idx="33">
                  <c:v>20.659134000000002</c:v>
                </c:pt>
                <c:pt idx="34">
                  <c:v>20.834728999999999</c:v>
                </c:pt>
                <c:pt idx="35">
                  <c:v>20.986660999999899</c:v>
                </c:pt>
                <c:pt idx="36">
                  <c:v>21.087858000000001</c:v>
                </c:pt>
                <c:pt idx="37">
                  <c:v>21.078520999999999</c:v>
                </c:pt>
                <c:pt idx="38">
                  <c:v>21.006440000000001</c:v>
                </c:pt>
                <c:pt idx="39">
                  <c:v>21.394064</c:v>
                </c:pt>
                <c:pt idx="40">
                  <c:v>21.456102000000001</c:v>
                </c:pt>
              </c:numCache>
            </c:numRef>
          </c:val>
          <c:smooth val="0"/>
        </c:ser>
        <c:ser>
          <c:idx val="9"/>
          <c:order val="8"/>
          <c:tx>
            <c:strRef>
              <c:f>'petroleum and other liquid prod'!$H$3</c:f>
              <c:strCache>
                <c:ptCount val="1"/>
                <c:pt idx="0">
                  <c:v>highZTC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cat>
            <c:numRef>
              <c:f>'petroleum and other liquid prod'!$A$4:$A$54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'petroleum and other liquid prod'!$H$4:$H$54</c:f>
              <c:numCache>
                <c:formatCode>General</c:formatCode>
                <c:ptCount val="41"/>
                <c:pt idx="0">
                  <c:v>8.8160000000000007</c:v>
                </c:pt>
                <c:pt idx="1">
                  <c:v>9.1339999999999897</c:v>
                </c:pt>
                <c:pt idx="2">
                  <c:v>10.292</c:v>
                </c:pt>
                <c:pt idx="3">
                  <c:v>11.493</c:v>
                </c:pt>
                <c:pt idx="4">
                  <c:v>13.253999</c:v>
                </c:pt>
                <c:pt idx="5">
                  <c:v>14.349998999999899</c:v>
                </c:pt>
                <c:pt idx="6">
                  <c:v>13.908001000000001</c:v>
                </c:pt>
                <c:pt idx="7">
                  <c:v>14.318999</c:v>
                </c:pt>
                <c:pt idx="8">
                  <c:v>16.957999999999998</c:v>
                </c:pt>
                <c:pt idx="9">
                  <c:v>18.648999</c:v>
                </c:pt>
                <c:pt idx="10">
                  <c:v>18.080998999999998</c:v>
                </c:pt>
                <c:pt idx="11">
                  <c:v>18.556000999999998</c:v>
                </c:pt>
                <c:pt idx="12">
                  <c:v>19.603387999999999</c:v>
                </c:pt>
                <c:pt idx="13">
                  <c:v>20.14452</c:v>
                </c:pt>
                <c:pt idx="14">
                  <c:v>20.390908</c:v>
                </c:pt>
                <c:pt idx="15">
                  <c:v>20.517724999999999</c:v>
                </c:pt>
                <c:pt idx="16">
                  <c:v>20.893932</c:v>
                </c:pt>
                <c:pt idx="17">
                  <c:v>20.880119999999899</c:v>
                </c:pt>
                <c:pt idx="18">
                  <c:v>20.991415</c:v>
                </c:pt>
                <c:pt idx="19">
                  <c:v>20.934781999999998</c:v>
                </c:pt>
                <c:pt idx="20">
                  <c:v>20.971523000000001</c:v>
                </c:pt>
                <c:pt idx="21">
                  <c:v>20.943317</c:v>
                </c:pt>
                <c:pt idx="22">
                  <c:v>20.955798000000001</c:v>
                </c:pt>
                <c:pt idx="23">
                  <c:v>21.032581</c:v>
                </c:pt>
                <c:pt idx="24">
                  <c:v>21.05198</c:v>
                </c:pt>
                <c:pt idx="25">
                  <c:v>21.154221</c:v>
                </c:pt>
                <c:pt idx="26">
                  <c:v>21.121100999999999</c:v>
                </c:pt>
                <c:pt idx="27">
                  <c:v>21.090432</c:v>
                </c:pt>
                <c:pt idx="28">
                  <c:v>21.0986709999999</c:v>
                </c:pt>
                <c:pt idx="29">
                  <c:v>21.1096</c:v>
                </c:pt>
                <c:pt idx="30">
                  <c:v>21.091518999999899</c:v>
                </c:pt>
                <c:pt idx="31">
                  <c:v>21.089746999999999</c:v>
                </c:pt>
                <c:pt idx="32">
                  <c:v>21.137239000000001</c:v>
                </c:pt>
                <c:pt idx="33">
                  <c:v>21.253128</c:v>
                </c:pt>
                <c:pt idx="34">
                  <c:v>21.441865</c:v>
                </c:pt>
                <c:pt idx="35">
                  <c:v>21.509474000000001</c:v>
                </c:pt>
                <c:pt idx="36">
                  <c:v>21.578932999999999</c:v>
                </c:pt>
                <c:pt idx="37">
                  <c:v>21.516033999999902</c:v>
                </c:pt>
                <c:pt idx="38">
                  <c:v>21.735378999999998</c:v>
                </c:pt>
                <c:pt idx="39">
                  <c:v>21.888197999999999</c:v>
                </c:pt>
                <c:pt idx="40">
                  <c:v>21.745010000000001</c:v>
                </c:pt>
              </c:numCache>
            </c:numRef>
          </c:val>
          <c:smooth val="0"/>
        </c:ser>
        <c:ser>
          <c:idx val="7"/>
          <c:order val="9"/>
          <c:tx>
            <c:strRef>
              <c:f>'petroleum and other liquid prod'!$I$3</c:f>
              <c:strCache>
                <c:ptCount val="1"/>
                <c:pt idx="0">
                  <c:v>lowZTC</c:v>
                </c:pt>
              </c:strCache>
            </c:strRef>
          </c:tx>
          <c:spPr>
            <a:ln w="12700" cap="rnd">
              <a:noFill/>
              <a:round/>
            </a:ln>
            <a:effectLst/>
          </c:spPr>
          <c:marker>
            <c:symbol val="none"/>
          </c:marker>
          <c:cat>
            <c:numRef>
              <c:f>'petroleum and other liquid prod'!$A$4:$A$54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'petroleum and other liquid prod'!$I$4:$I$54</c:f>
              <c:numCache>
                <c:formatCode>General</c:formatCode>
                <c:ptCount val="41"/>
                <c:pt idx="0">
                  <c:v>8.8160000000000007</c:v>
                </c:pt>
                <c:pt idx="1">
                  <c:v>9.1339999999999897</c:v>
                </c:pt>
                <c:pt idx="2">
                  <c:v>10.292</c:v>
                </c:pt>
                <c:pt idx="3">
                  <c:v>11.493</c:v>
                </c:pt>
                <c:pt idx="4">
                  <c:v>13.253999</c:v>
                </c:pt>
                <c:pt idx="5">
                  <c:v>14.349998999999899</c:v>
                </c:pt>
                <c:pt idx="6">
                  <c:v>13.908001000000001</c:v>
                </c:pt>
                <c:pt idx="7">
                  <c:v>14.318999</c:v>
                </c:pt>
                <c:pt idx="8">
                  <c:v>16.957999999999998</c:v>
                </c:pt>
                <c:pt idx="9">
                  <c:v>18.648999</c:v>
                </c:pt>
                <c:pt idx="10">
                  <c:v>18.080998999999998</c:v>
                </c:pt>
                <c:pt idx="11">
                  <c:v>18.556000999999998</c:v>
                </c:pt>
                <c:pt idx="12">
                  <c:v>19.603387999999999</c:v>
                </c:pt>
                <c:pt idx="13">
                  <c:v>20.144673999999998</c:v>
                </c:pt>
                <c:pt idx="14">
                  <c:v>20.389592</c:v>
                </c:pt>
                <c:pt idx="15">
                  <c:v>20.519071</c:v>
                </c:pt>
                <c:pt idx="16">
                  <c:v>20.890270000000001</c:v>
                </c:pt>
                <c:pt idx="17">
                  <c:v>20.844926999999998</c:v>
                </c:pt>
                <c:pt idx="18">
                  <c:v>20.919703999999999</c:v>
                </c:pt>
                <c:pt idx="19">
                  <c:v>20.844601999999998</c:v>
                </c:pt>
                <c:pt idx="20">
                  <c:v>20.851555999999999</c:v>
                </c:pt>
                <c:pt idx="21">
                  <c:v>20.769634</c:v>
                </c:pt>
                <c:pt idx="22">
                  <c:v>20.796586999999999</c:v>
                </c:pt>
                <c:pt idx="23">
                  <c:v>20.840228</c:v>
                </c:pt>
                <c:pt idx="24">
                  <c:v>20.821244999999902</c:v>
                </c:pt>
                <c:pt idx="25">
                  <c:v>20.858388999999999</c:v>
                </c:pt>
                <c:pt idx="26">
                  <c:v>20.879002</c:v>
                </c:pt>
                <c:pt idx="27">
                  <c:v>20.878454000000001</c:v>
                </c:pt>
                <c:pt idx="28">
                  <c:v>20.853321999999999</c:v>
                </c:pt>
                <c:pt idx="29">
                  <c:v>20.836879</c:v>
                </c:pt>
                <c:pt idx="30">
                  <c:v>20.746894999999999</c:v>
                </c:pt>
                <c:pt idx="31">
                  <c:v>20.611856</c:v>
                </c:pt>
                <c:pt idx="32">
                  <c:v>20.733260000000001</c:v>
                </c:pt>
                <c:pt idx="33">
                  <c:v>20.885331999999998</c:v>
                </c:pt>
                <c:pt idx="34">
                  <c:v>21.088709999999999</c:v>
                </c:pt>
                <c:pt idx="35">
                  <c:v>21.134948999999999</c:v>
                </c:pt>
                <c:pt idx="36">
                  <c:v>21.185288</c:v>
                </c:pt>
                <c:pt idx="37">
                  <c:v>21.087944999999898</c:v>
                </c:pt>
                <c:pt idx="38">
                  <c:v>21.1603549999999</c:v>
                </c:pt>
                <c:pt idx="39">
                  <c:v>21.330763000000001</c:v>
                </c:pt>
                <c:pt idx="40">
                  <c:v>21.345564</c:v>
                </c:pt>
              </c:numCache>
            </c:numRef>
          </c:val>
          <c:smooth val="0"/>
        </c:ser>
        <c:ser>
          <c:idx val="10"/>
          <c:order val="10"/>
          <c:tx>
            <c:strRef>
              <c:f>'petroleum and other liquid prod'!$J$3</c:f>
              <c:strCache>
                <c:ptCount val="1"/>
                <c:pt idx="0">
                  <c:v>highmachighZTC</c:v>
                </c:pt>
              </c:strCache>
            </c:strRef>
          </c:tx>
          <c:spPr>
            <a:ln w="12700" cap="rnd">
              <a:noFill/>
              <a:round/>
            </a:ln>
            <a:effectLst/>
          </c:spPr>
          <c:marker>
            <c:symbol val="none"/>
          </c:marker>
          <c:cat>
            <c:numRef>
              <c:f>'petroleum and other liquid prod'!$A$4:$A$54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'petroleum and other liquid prod'!$J$4:$J$54</c:f>
              <c:numCache>
                <c:formatCode>General</c:formatCode>
                <c:ptCount val="41"/>
                <c:pt idx="0">
                  <c:v>8.8160000000000007</c:v>
                </c:pt>
                <c:pt idx="1">
                  <c:v>9.1339999999999897</c:v>
                </c:pt>
                <c:pt idx="2">
                  <c:v>10.292</c:v>
                </c:pt>
                <c:pt idx="3">
                  <c:v>11.493</c:v>
                </c:pt>
                <c:pt idx="4">
                  <c:v>13.253999</c:v>
                </c:pt>
                <c:pt idx="5">
                  <c:v>14.349998999999899</c:v>
                </c:pt>
                <c:pt idx="6">
                  <c:v>13.908001000000001</c:v>
                </c:pt>
                <c:pt idx="7">
                  <c:v>14.318999</c:v>
                </c:pt>
                <c:pt idx="8">
                  <c:v>16.957999999999998</c:v>
                </c:pt>
                <c:pt idx="9">
                  <c:v>18.648999</c:v>
                </c:pt>
                <c:pt idx="10">
                  <c:v>18.080998999999998</c:v>
                </c:pt>
                <c:pt idx="11">
                  <c:v>18.556000999999998</c:v>
                </c:pt>
                <c:pt idx="12">
                  <c:v>19.603387999999999</c:v>
                </c:pt>
                <c:pt idx="13">
                  <c:v>20.163174000000001</c:v>
                </c:pt>
                <c:pt idx="14">
                  <c:v>20.459033999999999</c:v>
                </c:pt>
                <c:pt idx="15">
                  <c:v>20.642976999999998</c:v>
                </c:pt>
                <c:pt idx="16">
                  <c:v>21.042103000000001</c:v>
                </c:pt>
                <c:pt idx="17">
                  <c:v>21.027396</c:v>
                </c:pt>
                <c:pt idx="18">
                  <c:v>21.133738999999998</c:v>
                </c:pt>
                <c:pt idx="19">
                  <c:v>21.172014000000001</c:v>
                </c:pt>
                <c:pt idx="20">
                  <c:v>21.247976999999999</c:v>
                </c:pt>
                <c:pt idx="21">
                  <c:v>21.263441</c:v>
                </c:pt>
                <c:pt idx="22">
                  <c:v>21.240434</c:v>
                </c:pt>
                <c:pt idx="23">
                  <c:v>21.332409999999999</c:v>
                </c:pt>
                <c:pt idx="24">
                  <c:v>21.357251000000002</c:v>
                </c:pt>
                <c:pt idx="25">
                  <c:v>21.400727</c:v>
                </c:pt>
                <c:pt idx="26">
                  <c:v>21.368604999999999</c:v>
                </c:pt>
                <c:pt idx="27">
                  <c:v>21.360036000000001</c:v>
                </c:pt>
                <c:pt idx="28">
                  <c:v>21.389313999999999</c:v>
                </c:pt>
                <c:pt idx="29">
                  <c:v>21.396035000000001</c:v>
                </c:pt>
                <c:pt idx="30">
                  <c:v>21.397828000000001</c:v>
                </c:pt>
                <c:pt idx="31">
                  <c:v>21.366814000000002</c:v>
                </c:pt>
                <c:pt idx="32">
                  <c:v>21.520368000000001</c:v>
                </c:pt>
                <c:pt idx="33">
                  <c:v>21.670691000000001</c:v>
                </c:pt>
                <c:pt idx="34">
                  <c:v>21.815573999999899</c:v>
                </c:pt>
                <c:pt idx="35">
                  <c:v>21.7903389999999</c:v>
                </c:pt>
                <c:pt idx="36">
                  <c:v>21.707705000000001</c:v>
                </c:pt>
                <c:pt idx="37">
                  <c:v>21.935105</c:v>
                </c:pt>
                <c:pt idx="38">
                  <c:v>22.070274999999999</c:v>
                </c:pt>
                <c:pt idx="39">
                  <c:v>22.123156999999999</c:v>
                </c:pt>
                <c:pt idx="40">
                  <c:v>22.051372000000001</c:v>
                </c:pt>
              </c:numCache>
            </c:numRef>
          </c:val>
          <c:smooth val="0"/>
        </c:ser>
        <c:ser>
          <c:idx val="11"/>
          <c:order val="11"/>
          <c:tx>
            <c:strRef>
              <c:f>'petroleum and other liquid prod'!$K$3</c:f>
              <c:strCache>
                <c:ptCount val="1"/>
                <c:pt idx="0">
                  <c:v>highmaclowZTC</c:v>
                </c:pt>
              </c:strCache>
            </c:strRef>
          </c:tx>
          <c:spPr>
            <a:ln w="12700" cap="rnd">
              <a:noFill/>
              <a:round/>
            </a:ln>
            <a:effectLst/>
          </c:spPr>
          <c:marker>
            <c:symbol val="none"/>
          </c:marker>
          <c:cat>
            <c:numRef>
              <c:f>'petroleum and other liquid prod'!$A$4:$A$54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'petroleum and other liquid prod'!$K$4:$K$54</c:f>
              <c:numCache>
                <c:formatCode>General</c:formatCode>
                <c:ptCount val="41"/>
                <c:pt idx="0">
                  <c:v>8.8160000000000007</c:v>
                </c:pt>
                <c:pt idx="1">
                  <c:v>9.1339999999999897</c:v>
                </c:pt>
                <c:pt idx="2">
                  <c:v>10.292</c:v>
                </c:pt>
                <c:pt idx="3">
                  <c:v>11.493</c:v>
                </c:pt>
                <c:pt idx="4">
                  <c:v>13.253999</c:v>
                </c:pt>
                <c:pt idx="5">
                  <c:v>14.349998999999899</c:v>
                </c:pt>
                <c:pt idx="6">
                  <c:v>13.908001000000001</c:v>
                </c:pt>
                <c:pt idx="7">
                  <c:v>14.318999</c:v>
                </c:pt>
                <c:pt idx="8">
                  <c:v>16.957999999999998</c:v>
                </c:pt>
                <c:pt idx="9">
                  <c:v>18.648999</c:v>
                </c:pt>
                <c:pt idx="10">
                  <c:v>18.080998999999998</c:v>
                </c:pt>
                <c:pt idx="11">
                  <c:v>18.556000999999998</c:v>
                </c:pt>
                <c:pt idx="12">
                  <c:v>19.603387999999999</c:v>
                </c:pt>
                <c:pt idx="13">
                  <c:v>20.163764999999898</c:v>
                </c:pt>
                <c:pt idx="14">
                  <c:v>20.459413999999999</c:v>
                </c:pt>
                <c:pt idx="15">
                  <c:v>20.626982999999999</c:v>
                </c:pt>
                <c:pt idx="16">
                  <c:v>21.013226</c:v>
                </c:pt>
                <c:pt idx="17">
                  <c:v>20.991827999999899</c:v>
                </c:pt>
                <c:pt idx="18">
                  <c:v>21.083715999999999</c:v>
                </c:pt>
                <c:pt idx="19">
                  <c:v>21.032985</c:v>
                </c:pt>
                <c:pt idx="20">
                  <c:v>21.044080000000001</c:v>
                </c:pt>
                <c:pt idx="21">
                  <c:v>21.073174999999999</c:v>
                </c:pt>
                <c:pt idx="22">
                  <c:v>21.05649</c:v>
                </c:pt>
                <c:pt idx="23">
                  <c:v>21.079065</c:v>
                </c:pt>
                <c:pt idx="24">
                  <c:v>21.094297000000001</c:v>
                </c:pt>
                <c:pt idx="25">
                  <c:v>21.169349</c:v>
                </c:pt>
                <c:pt idx="26">
                  <c:v>21.113216999999999</c:v>
                </c:pt>
                <c:pt idx="27">
                  <c:v>21.108988</c:v>
                </c:pt>
                <c:pt idx="28">
                  <c:v>21.068555</c:v>
                </c:pt>
                <c:pt idx="29">
                  <c:v>21.121085000000001</c:v>
                </c:pt>
                <c:pt idx="30">
                  <c:v>21.048164</c:v>
                </c:pt>
                <c:pt idx="31">
                  <c:v>20.920002</c:v>
                </c:pt>
                <c:pt idx="32">
                  <c:v>20.971169</c:v>
                </c:pt>
                <c:pt idx="33">
                  <c:v>21.09535</c:v>
                </c:pt>
                <c:pt idx="34">
                  <c:v>21.284996</c:v>
                </c:pt>
                <c:pt idx="35">
                  <c:v>21.356342999999999</c:v>
                </c:pt>
                <c:pt idx="36">
                  <c:v>21.390301000000001</c:v>
                </c:pt>
                <c:pt idx="37">
                  <c:v>21.267256</c:v>
                </c:pt>
                <c:pt idx="38">
                  <c:v>21.494907999999999</c:v>
                </c:pt>
                <c:pt idx="39">
                  <c:v>21.576661000000001</c:v>
                </c:pt>
                <c:pt idx="40">
                  <c:v>21.510463999999999</c:v>
                </c:pt>
              </c:numCache>
            </c:numRef>
          </c:val>
          <c:smooth val="0"/>
        </c:ser>
        <c:ser>
          <c:idx val="12"/>
          <c:order val="12"/>
          <c:tx>
            <c:strRef>
              <c:f>'petroleum and other liquid prod'!$L$3</c:f>
              <c:strCache>
                <c:ptCount val="1"/>
                <c:pt idx="0">
                  <c:v>lowmachighZTC</c:v>
                </c:pt>
              </c:strCache>
            </c:strRef>
          </c:tx>
          <c:spPr>
            <a:ln w="12700" cap="rnd">
              <a:noFill/>
              <a:round/>
            </a:ln>
            <a:effectLst/>
          </c:spPr>
          <c:marker>
            <c:symbol val="none"/>
          </c:marker>
          <c:cat>
            <c:numRef>
              <c:f>'petroleum and other liquid prod'!$A$4:$A$54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'petroleum and other liquid prod'!$L$4:$L$54</c:f>
              <c:numCache>
                <c:formatCode>General</c:formatCode>
                <c:ptCount val="41"/>
                <c:pt idx="0">
                  <c:v>8.8160000000000007</c:v>
                </c:pt>
                <c:pt idx="1">
                  <c:v>9.1339999999999897</c:v>
                </c:pt>
                <c:pt idx="2">
                  <c:v>10.292</c:v>
                </c:pt>
                <c:pt idx="3">
                  <c:v>11.493</c:v>
                </c:pt>
                <c:pt idx="4">
                  <c:v>13.253999</c:v>
                </c:pt>
                <c:pt idx="5">
                  <c:v>14.349998999999899</c:v>
                </c:pt>
                <c:pt idx="6">
                  <c:v>13.908001000000001</c:v>
                </c:pt>
                <c:pt idx="7">
                  <c:v>14.318999</c:v>
                </c:pt>
                <c:pt idx="8">
                  <c:v>16.957999999999998</c:v>
                </c:pt>
                <c:pt idx="9">
                  <c:v>18.648999</c:v>
                </c:pt>
                <c:pt idx="10">
                  <c:v>18.080998999999998</c:v>
                </c:pt>
                <c:pt idx="11">
                  <c:v>18.556000999999998</c:v>
                </c:pt>
                <c:pt idx="12">
                  <c:v>19.603387999999999</c:v>
                </c:pt>
                <c:pt idx="13">
                  <c:v>20.123142999999999</c:v>
                </c:pt>
                <c:pt idx="14">
                  <c:v>20.344038999999999</c:v>
                </c:pt>
                <c:pt idx="15">
                  <c:v>20.459205999999998</c:v>
                </c:pt>
                <c:pt idx="16">
                  <c:v>20.811339</c:v>
                </c:pt>
                <c:pt idx="17">
                  <c:v>20.818436999999999</c:v>
                </c:pt>
                <c:pt idx="18">
                  <c:v>20.898050999999999</c:v>
                </c:pt>
                <c:pt idx="19">
                  <c:v>20.789643999999999</c:v>
                </c:pt>
                <c:pt idx="20">
                  <c:v>20.785667999999902</c:v>
                </c:pt>
                <c:pt idx="21">
                  <c:v>20.767814999999999</c:v>
                </c:pt>
                <c:pt idx="22">
                  <c:v>20.731100000000001</c:v>
                </c:pt>
                <c:pt idx="23">
                  <c:v>20.817612</c:v>
                </c:pt>
                <c:pt idx="24">
                  <c:v>20.885570999999999</c:v>
                </c:pt>
                <c:pt idx="25">
                  <c:v>20.851666999999999</c:v>
                </c:pt>
                <c:pt idx="26">
                  <c:v>20.793496000000001</c:v>
                </c:pt>
                <c:pt idx="27">
                  <c:v>20.794559</c:v>
                </c:pt>
                <c:pt idx="28">
                  <c:v>20.746948</c:v>
                </c:pt>
                <c:pt idx="29">
                  <c:v>20.798905000000001</c:v>
                </c:pt>
                <c:pt idx="30">
                  <c:v>20.766562</c:v>
                </c:pt>
                <c:pt idx="31">
                  <c:v>20.661052999999999</c:v>
                </c:pt>
                <c:pt idx="32">
                  <c:v>20.719179999999898</c:v>
                </c:pt>
                <c:pt idx="33">
                  <c:v>20.865483000000001</c:v>
                </c:pt>
                <c:pt idx="34">
                  <c:v>21.037606</c:v>
                </c:pt>
                <c:pt idx="35">
                  <c:v>21.105649</c:v>
                </c:pt>
                <c:pt idx="36">
                  <c:v>21.139188000000001</c:v>
                </c:pt>
                <c:pt idx="37">
                  <c:v>21.037675</c:v>
                </c:pt>
                <c:pt idx="38">
                  <c:v>21.157060000000001</c:v>
                </c:pt>
                <c:pt idx="39">
                  <c:v>21.441744</c:v>
                </c:pt>
                <c:pt idx="40">
                  <c:v>21.554649000000001</c:v>
                </c:pt>
              </c:numCache>
            </c:numRef>
          </c:val>
          <c:smooth val="0"/>
        </c:ser>
        <c:ser>
          <c:idx val="13"/>
          <c:order val="13"/>
          <c:tx>
            <c:strRef>
              <c:f>'petroleum and other liquid prod'!$M$3</c:f>
              <c:strCache>
                <c:ptCount val="1"/>
                <c:pt idx="0">
                  <c:v>lowmaclowZTC</c:v>
                </c:pt>
              </c:strCache>
            </c:strRef>
          </c:tx>
          <c:spPr>
            <a:ln w="12700" cap="rnd">
              <a:noFill/>
              <a:round/>
            </a:ln>
            <a:effectLst/>
          </c:spPr>
          <c:marker>
            <c:symbol val="none"/>
          </c:marker>
          <c:cat>
            <c:numRef>
              <c:f>'petroleum and other liquid prod'!$A$4:$A$54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'petroleum and other liquid prod'!$M$4:$M$54</c:f>
              <c:numCache>
                <c:formatCode>General</c:formatCode>
                <c:ptCount val="41"/>
                <c:pt idx="0">
                  <c:v>8.8160000000000007</c:v>
                </c:pt>
                <c:pt idx="1">
                  <c:v>9.1339999999999897</c:v>
                </c:pt>
                <c:pt idx="2">
                  <c:v>10.292</c:v>
                </c:pt>
                <c:pt idx="3">
                  <c:v>11.493</c:v>
                </c:pt>
                <c:pt idx="4">
                  <c:v>13.253999</c:v>
                </c:pt>
                <c:pt idx="5">
                  <c:v>14.349998999999899</c:v>
                </c:pt>
                <c:pt idx="6">
                  <c:v>13.908001000000001</c:v>
                </c:pt>
                <c:pt idx="7">
                  <c:v>14.318999</c:v>
                </c:pt>
                <c:pt idx="8">
                  <c:v>16.957999999999998</c:v>
                </c:pt>
                <c:pt idx="9">
                  <c:v>18.648999</c:v>
                </c:pt>
                <c:pt idx="10">
                  <c:v>18.080998999999998</c:v>
                </c:pt>
                <c:pt idx="11">
                  <c:v>18.556000999999998</c:v>
                </c:pt>
                <c:pt idx="12">
                  <c:v>19.603387999999999</c:v>
                </c:pt>
                <c:pt idx="13">
                  <c:v>20.123132999999999</c:v>
                </c:pt>
                <c:pt idx="14">
                  <c:v>20.344732</c:v>
                </c:pt>
                <c:pt idx="15">
                  <c:v>20.470372999999999</c:v>
                </c:pt>
                <c:pt idx="16">
                  <c:v>20.812538</c:v>
                </c:pt>
                <c:pt idx="17">
                  <c:v>20.787665999999899</c:v>
                </c:pt>
                <c:pt idx="18">
                  <c:v>20.868804000000001</c:v>
                </c:pt>
                <c:pt idx="19">
                  <c:v>20.740677000000002</c:v>
                </c:pt>
                <c:pt idx="20">
                  <c:v>20.713474999999999</c:v>
                </c:pt>
                <c:pt idx="21">
                  <c:v>20.561831000000002</c:v>
                </c:pt>
                <c:pt idx="22">
                  <c:v>20.564243999999999</c:v>
                </c:pt>
                <c:pt idx="23">
                  <c:v>20.671773999999999</c:v>
                </c:pt>
                <c:pt idx="24">
                  <c:v>20.676511999999999</c:v>
                </c:pt>
                <c:pt idx="25">
                  <c:v>20.643160999999999</c:v>
                </c:pt>
                <c:pt idx="26">
                  <c:v>20.608473</c:v>
                </c:pt>
                <c:pt idx="27">
                  <c:v>20.577538000000001</c:v>
                </c:pt>
                <c:pt idx="28">
                  <c:v>20.563783000000001</c:v>
                </c:pt>
                <c:pt idx="29">
                  <c:v>20.577860999999999</c:v>
                </c:pt>
                <c:pt idx="30">
                  <c:v>20.539435999999998</c:v>
                </c:pt>
                <c:pt idx="31">
                  <c:v>20.417629999999999</c:v>
                </c:pt>
                <c:pt idx="32">
                  <c:v>20.386372000000001</c:v>
                </c:pt>
                <c:pt idx="33">
                  <c:v>20.392758000000001</c:v>
                </c:pt>
                <c:pt idx="34">
                  <c:v>20.522912000000002</c:v>
                </c:pt>
                <c:pt idx="35">
                  <c:v>20.698349</c:v>
                </c:pt>
                <c:pt idx="36">
                  <c:v>20.853072000000001</c:v>
                </c:pt>
                <c:pt idx="37">
                  <c:v>20.8743499999999</c:v>
                </c:pt>
                <c:pt idx="38">
                  <c:v>20.793948</c:v>
                </c:pt>
                <c:pt idx="39">
                  <c:v>20.9743349999999</c:v>
                </c:pt>
                <c:pt idx="40">
                  <c:v>21.107476999999999</c:v>
                </c:pt>
              </c:numCache>
            </c:numRef>
          </c:val>
          <c:smooth val="0"/>
        </c:ser>
        <c:ser>
          <c:idx val="14"/>
          <c:order val="14"/>
          <c:tx>
            <c:strRef>
              <c:f>'petroleum and other liquid prod'!$N$3</c:f>
              <c:strCache>
                <c:ptCount val="1"/>
                <c:pt idx="0">
                  <c:v>ref2023</c:v>
                </c:pt>
              </c:strCache>
            </c:strRef>
          </c:tx>
          <c:spPr>
            <a:ln w="22225" cap="rnd">
              <a:solidFill>
                <a:sysClr val="windowText" lastClr="000000"/>
              </a:solidFill>
              <a:round/>
            </a:ln>
            <a:effectLst/>
          </c:spPr>
          <c:marker>
            <c:symbol val="none"/>
          </c:marker>
          <c:cat>
            <c:numRef>
              <c:f>'petroleum and other liquid prod'!$A$4:$A$54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'petroleum and other liquid prod'!$N$4:$N$54</c:f>
              <c:numCache>
                <c:formatCode>General</c:formatCode>
                <c:ptCount val="41"/>
                <c:pt idx="0">
                  <c:v>8.8160000000000007</c:v>
                </c:pt>
                <c:pt idx="1">
                  <c:v>9.1339999999999897</c:v>
                </c:pt>
                <c:pt idx="2">
                  <c:v>10.292</c:v>
                </c:pt>
                <c:pt idx="3">
                  <c:v>11.493</c:v>
                </c:pt>
                <c:pt idx="4">
                  <c:v>13.253999</c:v>
                </c:pt>
                <c:pt idx="5">
                  <c:v>14.349998999999899</c:v>
                </c:pt>
                <c:pt idx="6">
                  <c:v>13.908001000000001</c:v>
                </c:pt>
                <c:pt idx="7">
                  <c:v>14.318999</c:v>
                </c:pt>
                <c:pt idx="8">
                  <c:v>16.957999999999998</c:v>
                </c:pt>
                <c:pt idx="9">
                  <c:v>18.648999</c:v>
                </c:pt>
                <c:pt idx="10">
                  <c:v>18.080998999999998</c:v>
                </c:pt>
                <c:pt idx="11">
                  <c:v>18.556000999999998</c:v>
                </c:pt>
                <c:pt idx="12">
                  <c:v>19.603387999999999</c:v>
                </c:pt>
                <c:pt idx="13">
                  <c:v>20.141387999999999</c:v>
                </c:pt>
                <c:pt idx="14">
                  <c:v>20.390877</c:v>
                </c:pt>
                <c:pt idx="15">
                  <c:v>20.542577999999999</c:v>
                </c:pt>
                <c:pt idx="16">
                  <c:v>20.908102</c:v>
                </c:pt>
                <c:pt idx="17">
                  <c:v>20.888779</c:v>
                </c:pt>
                <c:pt idx="18">
                  <c:v>20.956574</c:v>
                </c:pt>
                <c:pt idx="19">
                  <c:v>20.860063</c:v>
                </c:pt>
                <c:pt idx="20">
                  <c:v>20.869615</c:v>
                </c:pt>
                <c:pt idx="21">
                  <c:v>20.762644999999999</c:v>
                </c:pt>
                <c:pt idx="22">
                  <c:v>20.798828</c:v>
                </c:pt>
                <c:pt idx="23">
                  <c:v>20.8639049999999</c:v>
                </c:pt>
                <c:pt idx="24">
                  <c:v>20.933184000000001</c:v>
                </c:pt>
                <c:pt idx="25">
                  <c:v>20.943573000000001</c:v>
                </c:pt>
                <c:pt idx="26">
                  <c:v>20.985523000000001</c:v>
                </c:pt>
                <c:pt idx="27">
                  <c:v>21.010026</c:v>
                </c:pt>
                <c:pt idx="28">
                  <c:v>20.967507999999999</c:v>
                </c:pt>
                <c:pt idx="29">
                  <c:v>21.021253999999999</c:v>
                </c:pt>
                <c:pt idx="30">
                  <c:v>20.916765000000002</c:v>
                </c:pt>
                <c:pt idx="31">
                  <c:v>20.833120999999998</c:v>
                </c:pt>
                <c:pt idx="32">
                  <c:v>20.980021999999899</c:v>
                </c:pt>
                <c:pt idx="33">
                  <c:v>21.140253999999999</c:v>
                </c:pt>
                <c:pt idx="34">
                  <c:v>21.324273000000002</c:v>
                </c:pt>
                <c:pt idx="35">
                  <c:v>21.392771</c:v>
                </c:pt>
                <c:pt idx="36">
                  <c:v>21.441934999999901</c:v>
                </c:pt>
                <c:pt idx="37">
                  <c:v>21.379045999999999</c:v>
                </c:pt>
                <c:pt idx="38">
                  <c:v>21.445903000000001</c:v>
                </c:pt>
                <c:pt idx="39">
                  <c:v>21.6179589999999</c:v>
                </c:pt>
                <c:pt idx="40">
                  <c:v>21.667059999999999</c:v>
                </c:pt>
              </c:numCache>
            </c:numRef>
          </c:val>
          <c:smooth val="0"/>
        </c:ser>
        <c:ser>
          <c:idx val="15"/>
          <c:order val="15"/>
          <c:tx>
            <c:strRef>
              <c:f>'petroleum and other liquid prod'!$O$3</c:f>
              <c:strCache>
                <c:ptCount val="1"/>
                <c:pt idx="0">
                  <c:v>upper bound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cat>
            <c:numRef>
              <c:f>'petroleum and other liquid prod'!$A$4:$A$54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'petroleum and other liquid prod'!$O$4:$O$54</c:f>
              <c:numCache>
                <c:formatCode>General</c:formatCode>
                <c:ptCount val="41"/>
                <c:pt idx="0">
                  <c:v>8.8160000000000007</c:v>
                </c:pt>
                <c:pt idx="1">
                  <c:v>9.1339999999999897</c:v>
                </c:pt>
                <c:pt idx="2">
                  <c:v>10.292</c:v>
                </c:pt>
                <c:pt idx="3">
                  <c:v>11.493</c:v>
                </c:pt>
                <c:pt idx="4">
                  <c:v>13.253999</c:v>
                </c:pt>
                <c:pt idx="5">
                  <c:v>14.349998999999899</c:v>
                </c:pt>
                <c:pt idx="6">
                  <c:v>13.908001000000001</c:v>
                </c:pt>
                <c:pt idx="7">
                  <c:v>14.318999</c:v>
                </c:pt>
                <c:pt idx="8">
                  <c:v>16.957999999999998</c:v>
                </c:pt>
                <c:pt idx="9">
                  <c:v>18.648999</c:v>
                </c:pt>
                <c:pt idx="10">
                  <c:v>18.080998999999998</c:v>
                </c:pt>
                <c:pt idx="11">
                  <c:v>18.556000999999998</c:v>
                </c:pt>
                <c:pt idx="12">
                  <c:v>19.603387999999999</c:v>
                </c:pt>
                <c:pt idx="13">
                  <c:v>21.532143000000001</c:v>
                </c:pt>
                <c:pt idx="14">
                  <c:v>23.923756000000001</c:v>
                </c:pt>
                <c:pt idx="15">
                  <c:v>25.249663999999999</c:v>
                </c:pt>
                <c:pt idx="16">
                  <c:v>27.9959179999999</c:v>
                </c:pt>
                <c:pt idx="17">
                  <c:v>29.011645999999999</c:v>
                </c:pt>
                <c:pt idx="18">
                  <c:v>30.098343999999901</c:v>
                </c:pt>
                <c:pt idx="19">
                  <c:v>30.928891</c:v>
                </c:pt>
                <c:pt idx="20">
                  <c:v>31.519879999999901</c:v>
                </c:pt>
                <c:pt idx="21">
                  <c:v>31.606120000000001</c:v>
                </c:pt>
                <c:pt idx="22">
                  <c:v>31.434117999999899</c:v>
                </c:pt>
                <c:pt idx="23">
                  <c:v>31.302436</c:v>
                </c:pt>
                <c:pt idx="24">
                  <c:v>31.260655999999901</c:v>
                </c:pt>
                <c:pt idx="25">
                  <c:v>31.030474999999999</c:v>
                </c:pt>
                <c:pt idx="26">
                  <c:v>30.744301</c:v>
                </c:pt>
                <c:pt idx="27">
                  <c:v>30.500606000000001</c:v>
                </c:pt>
                <c:pt idx="28">
                  <c:v>30.236362</c:v>
                </c:pt>
                <c:pt idx="29">
                  <c:v>30.079229000000002</c:v>
                </c:pt>
                <c:pt idx="30">
                  <c:v>30.079782999999999</c:v>
                </c:pt>
                <c:pt idx="31">
                  <c:v>29.712533999999899</c:v>
                </c:pt>
                <c:pt idx="32">
                  <c:v>29.425218999999998</c:v>
                </c:pt>
                <c:pt idx="33">
                  <c:v>28.978088</c:v>
                </c:pt>
                <c:pt idx="34">
                  <c:v>28.741230999999999</c:v>
                </c:pt>
                <c:pt idx="35">
                  <c:v>29.016233999999901</c:v>
                </c:pt>
                <c:pt idx="36">
                  <c:v>29.119499999999999</c:v>
                </c:pt>
                <c:pt idx="37">
                  <c:v>29.047378999999999</c:v>
                </c:pt>
                <c:pt idx="38">
                  <c:v>28.822471</c:v>
                </c:pt>
                <c:pt idx="39">
                  <c:v>28.792082999999899</c:v>
                </c:pt>
                <c:pt idx="40">
                  <c:v>28.975378999999901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278555584"/>
        <c:axId val="-1278555040"/>
      </c:lineChart>
      <c:catAx>
        <c:axId val="-12785555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78555040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-1278555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22225">
            <a:solidFill>
              <a:srgbClr val="A6A6A6"/>
            </a:solidFill>
            <a:prstDash val="lgDash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78555584"/>
        <c:crossesAt val="13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="1">
                <a:solidFill>
                  <a:sysClr val="windowText" lastClr="000000"/>
                </a:solidFill>
              </a:rPr>
              <a:t>Gross crude oil imports</a:t>
            </a:r>
          </a:p>
          <a:p>
            <a:pPr algn="l">
              <a:defRPr/>
            </a:pPr>
            <a:r>
              <a:rPr lang="en-US" sz="1200" b="0">
                <a:solidFill>
                  <a:sysClr val="windowText" lastClr="000000"/>
                </a:solidFill>
              </a:rPr>
              <a:t>million barrels per day</a:t>
            </a:r>
          </a:p>
        </c:rich>
      </c:tx>
      <c:layout>
        <c:manualLayout>
          <c:xMode val="edge"/>
          <c:yMode val="edge"/>
          <c:x val="1.6899311073660273E-2"/>
          <c:y val="3.55905511811023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7231315831165251E-2"/>
          <c:y val="0.20670298096529102"/>
          <c:w val="0.70663923237353343"/>
          <c:h val="0.68471492844951232"/>
        </c:manualLayout>
      </c:layout>
      <c:areaChart>
        <c:grouping val="stacked"/>
        <c:varyColors val="0"/>
        <c:ser>
          <c:idx val="8"/>
          <c:order val="8"/>
          <c:tx>
            <c:v>lower bound</c:v>
          </c:tx>
          <c:spPr>
            <a:noFill/>
            <a:ln>
              <a:noFill/>
            </a:ln>
            <a:effectLst/>
          </c:spPr>
          <c:val>
            <c:numRef>
              <c:f>'crude imports'!$P$5:$P$45</c:f>
              <c:numCache>
                <c:formatCode>General</c:formatCode>
                <c:ptCount val="41"/>
                <c:pt idx="0">
                  <c:v>9.2129999999999992</c:v>
                </c:pt>
                <c:pt idx="1">
                  <c:v>8.9350000000000005</c:v>
                </c:pt>
                <c:pt idx="2">
                  <c:v>8.5269999999999992</c:v>
                </c:pt>
                <c:pt idx="3">
                  <c:v>7.73</c:v>
                </c:pt>
                <c:pt idx="4">
                  <c:v>7.3440000000000003</c:v>
                </c:pt>
                <c:pt idx="5">
                  <c:v>7.3630000000000004</c:v>
                </c:pt>
                <c:pt idx="6">
                  <c:v>7.85</c:v>
                </c:pt>
                <c:pt idx="7">
                  <c:v>7.9690000000000003</c:v>
                </c:pt>
                <c:pt idx="8">
                  <c:v>7.7679999999999998</c:v>
                </c:pt>
                <c:pt idx="9">
                  <c:v>6.8010000000000002</c:v>
                </c:pt>
                <c:pt idx="10">
                  <c:v>5.875</c:v>
                </c:pt>
                <c:pt idx="11">
                  <c:v>6.1139999999999999</c:v>
                </c:pt>
                <c:pt idx="12">
                  <c:v>6.274</c:v>
                </c:pt>
                <c:pt idx="13">
                  <c:v>5.6008079999999998</c:v>
                </c:pt>
                <c:pt idx="14">
                  <c:v>5.42774</c:v>
                </c:pt>
                <c:pt idx="15">
                  <c:v>4.2292750000000003</c:v>
                </c:pt>
                <c:pt idx="16">
                  <c:v>3.5903890000000001</c:v>
                </c:pt>
                <c:pt idx="17">
                  <c:v>2.3810259999999999</c:v>
                </c:pt>
                <c:pt idx="18">
                  <c:v>1.264888</c:v>
                </c:pt>
                <c:pt idx="19">
                  <c:v>0.35972500000000002</c:v>
                </c:pt>
                <c:pt idx="20">
                  <c:v>0.39684700000000001</c:v>
                </c:pt>
                <c:pt idx="21">
                  <c:v>0.32504899999999998</c:v>
                </c:pt>
                <c:pt idx="22">
                  <c:v>0.52585899999999997</c:v>
                </c:pt>
                <c:pt idx="23">
                  <c:v>0.54315000000000002</c:v>
                </c:pt>
                <c:pt idx="24">
                  <c:v>0.57233199999999995</c:v>
                </c:pt>
                <c:pt idx="25">
                  <c:v>0.59315600000000002</c:v>
                </c:pt>
                <c:pt idx="26">
                  <c:v>0.66638699999999995</c:v>
                </c:pt>
                <c:pt idx="27">
                  <c:v>0.81220199999999998</c:v>
                </c:pt>
                <c:pt idx="28">
                  <c:v>0.94378600000000001</c:v>
                </c:pt>
                <c:pt idx="29">
                  <c:v>1.1789559999999999</c:v>
                </c:pt>
                <c:pt idx="30">
                  <c:v>1.09179</c:v>
                </c:pt>
                <c:pt idx="31">
                  <c:v>1.4178919999999999</c:v>
                </c:pt>
                <c:pt idx="32">
                  <c:v>1.6895070000000001</c:v>
                </c:pt>
                <c:pt idx="33">
                  <c:v>2.0040019999999998</c:v>
                </c:pt>
                <c:pt idx="34">
                  <c:v>2.582036</c:v>
                </c:pt>
                <c:pt idx="35">
                  <c:v>2.3925480000000001</c:v>
                </c:pt>
                <c:pt idx="36">
                  <c:v>2.340992</c:v>
                </c:pt>
                <c:pt idx="37">
                  <c:v>2.4473410000000002</c:v>
                </c:pt>
                <c:pt idx="38">
                  <c:v>2.6510310000000001</c:v>
                </c:pt>
                <c:pt idx="39">
                  <c:v>2.7698559999999999</c:v>
                </c:pt>
                <c:pt idx="40">
                  <c:v>2.8745859999999999</c:v>
                </c:pt>
              </c:numCache>
            </c:numRef>
          </c:val>
        </c:ser>
        <c:ser>
          <c:idx val="9"/>
          <c:order val="9"/>
          <c:tx>
            <c:v>difference</c:v>
          </c:tx>
          <c:spPr>
            <a:solidFill>
              <a:srgbClr val="D9D9D9"/>
            </a:solidFill>
            <a:ln>
              <a:noFill/>
            </a:ln>
            <a:effectLst/>
          </c:spPr>
          <c:val>
            <c:numRef>
              <c:f>'crude imports'!$Q$5:$Q$45</c:f>
              <c:numCache>
                <c:formatCode>General</c:formatCode>
                <c:ptCount val="4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2.6495799999999994</c:v>
                </c:pt>
                <c:pt idx="14">
                  <c:v>2.0592750000000004</c:v>
                </c:pt>
                <c:pt idx="15">
                  <c:v>3.1974679999999998</c:v>
                </c:pt>
                <c:pt idx="16">
                  <c:v>3.7211299999999996</c:v>
                </c:pt>
                <c:pt idx="17">
                  <c:v>5.0997369999999993</c:v>
                </c:pt>
                <c:pt idx="18">
                  <c:v>6.1973979999999997</c:v>
                </c:pt>
                <c:pt idx="19">
                  <c:v>7.2462010000000001</c:v>
                </c:pt>
                <c:pt idx="20">
                  <c:v>7.2691980000000003</c:v>
                </c:pt>
                <c:pt idx="21">
                  <c:v>7.6245460000000005</c:v>
                </c:pt>
                <c:pt idx="22">
                  <c:v>7.81107</c:v>
                </c:pt>
                <c:pt idx="23">
                  <c:v>7.9466480000000006</c:v>
                </c:pt>
                <c:pt idx="24">
                  <c:v>8.0643480000000007</c:v>
                </c:pt>
                <c:pt idx="25">
                  <c:v>8.1786459999999988</c:v>
                </c:pt>
                <c:pt idx="26">
                  <c:v>8.1871030000000005</c:v>
                </c:pt>
                <c:pt idx="27">
                  <c:v>8.0950760000000006</c:v>
                </c:pt>
                <c:pt idx="28">
                  <c:v>7.9964629999999994</c:v>
                </c:pt>
                <c:pt idx="29">
                  <c:v>7.8368780000000005</c:v>
                </c:pt>
                <c:pt idx="30">
                  <c:v>7.9832520000000002</c:v>
                </c:pt>
                <c:pt idx="31">
                  <c:v>7.5508609999999994</c:v>
                </c:pt>
                <c:pt idx="32">
                  <c:v>7.3046010000000008</c:v>
                </c:pt>
                <c:pt idx="33">
                  <c:v>7.1139069999999993</c:v>
                </c:pt>
                <c:pt idx="34">
                  <c:v>6.6188380000000002</c:v>
                </c:pt>
                <c:pt idx="35">
                  <c:v>7.1113060000000008</c:v>
                </c:pt>
                <c:pt idx="36">
                  <c:v>7.3068019999999994</c:v>
                </c:pt>
                <c:pt idx="37">
                  <c:v>7.2695380000000007</c:v>
                </c:pt>
                <c:pt idx="38">
                  <c:v>7.0503859999999996</c:v>
                </c:pt>
                <c:pt idx="39">
                  <c:v>6.9338240000000004</c:v>
                </c:pt>
                <c:pt idx="40">
                  <c:v>6.9179789999999999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278546880"/>
        <c:axId val="-1278553408"/>
      </c:areaChart>
      <c:lineChart>
        <c:grouping val="standard"/>
        <c:varyColors val="0"/>
        <c:ser>
          <c:idx val="1"/>
          <c:order val="1"/>
          <c:tx>
            <c:strRef>
              <c:f>'crude imports'!$C$4</c:f>
              <c:strCache>
                <c:ptCount val="1"/>
                <c:pt idx="0">
                  <c:v>highprice</c:v>
                </c:pt>
              </c:strCache>
            </c:strRef>
          </c:tx>
          <c:spPr>
            <a:ln w="12700" cap="rnd">
              <a:noFill/>
              <a:round/>
            </a:ln>
            <a:effectLst/>
          </c:spPr>
          <c:marker>
            <c:symbol val="none"/>
          </c:marker>
          <c:cat>
            <c:numRef>
              <c:f>'crude imports'!$A$5:$A$45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'crude imports'!$C$5:$C$45</c:f>
              <c:numCache>
                <c:formatCode>General</c:formatCode>
                <c:ptCount val="41"/>
                <c:pt idx="0">
                  <c:v>9.2129999999999992</c:v>
                </c:pt>
                <c:pt idx="1">
                  <c:v>8.9350000000000005</c:v>
                </c:pt>
                <c:pt idx="2">
                  <c:v>8.5269999999999992</c:v>
                </c:pt>
                <c:pt idx="3">
                  <c:v>7.73</c:v>
                </c:pt>
                <c:pt idx="4">
                  <c:v>7.3440000000000003</c:v>
                </c:pt>
                <c:pt idx="5">
                  <c:v>7.3630000000000004</c:v>
                </c:pt>
                <c:pt idx="6">
                  <c:v>7.85</c:v>
                </c:pt>
                <c:pt idx="7">
                  <c:v>7.9690000000000003</c:v>
                </c:pt>
                <c:pt idx="8">
                  <c:v>7.7679999999999998</c:v>
                </c:pt>
                <c:pt idx="9">
                  <c:v>6.8010000000000002</c:v>
                </c:pt>
                <c:pt idx="10">
                  <c:v>5.875</c:v>
                </c:pt>
                <c:pt idx="11">
                  <c:v>6.1139999999999999</c:v>
                </c:pt>
                <c:pt idx="12">
                  <c:v>6.274</c:v>
                </c:pt>
                <c:pt idx="13">
                  <c:v>8.2503879999999992</c:v>
                </c:pt>
                <c:pt idx="14">
                  <c:v>6.6094359999999996</c:v>
                </c:pt>
                <c:pt idx="15">
                  <c:v>5.6548129999999999</c:v>
                </c:pt>
                <c:pt idx="16">
                  <c:v>3.9215499999999999</c:v>
                </c:pt>
                <c:pt idx="17">
                  <c:v>2.3810259999999999</c:v>
                </c:pt>
                <c:pt idx="18">
                  <c:v>1.264888</c:v>
                </c:pt>
                <c:pt idx="19">
                  <c:v>0.35972500000000002</c:v>
                </c:pt>
                <c:pt idx="20">
                  <c:v>0.39684700000000001</c:v>
                </c:pt>
                <c:pt idx="21">
                  <c:v>0.32504899999999998</c:v>
                </c:pt>
                <c:pt idx="22">
                  <c:v>0.52585899999999997</c:v>
                </c:pt>
                <c:pt idx="23">
                  <c:v>0.54315000000000002</c:v>
                </c:pt>
                <c:pt idx="24">
                  <c:v>0.57233199999999995</c:v>
                </c:pt>
                <c:pt idx="25">
                  <c:v>0.59315600000000002</c:v>
                </c:pt>
                <c:pt idx="26">
                  <c:v>0.66638699999999995</c:v>
                </c:pt>
                <c:pt idx="27">
                  <c:v>0.81220199999999998</c:v>
                </c:pt>
                <c:pt idx="28">
                  <c:v>0.94378600000000001</c:v>
                </c:pt>
                <c:pt idx="29">
                  <c:v>1.1789559999999999</c:v>
                </c:pt>
                <c:pt idx="30">
                  <c:v>1.09179</c:v>
                </c:pt>
                <c:pt idx="31">
                  <c:v>1.4178919999999999</c:v>
                </c:pt>
                <c:pt idx="32">
                  <c:v>1.6895070000000001</c:v>
                </c:pt>
                <c:pt idx="33">
                  <c:v>2.0040019999999998</c:v>
                </c:pt>
                <c:pt idx="34">
                  <c:v>2.8392569999999999</c:v>
                </c:pt>
                <c:pt idx="35">
                  <c:v>2.9611610000000002</c:v>
                </c:pt>
                <c:pt idx="36">
                  <c:v>3.5447500000000001</c:v>
                </c:pt>
                <c:pt idx="37">
                  <c:v>4.1014160000000004</c:v>
                </c:pt>
                <c:pt idx="38">
                  <c:v>5.4111159999999998</c:v>
                </c:pt>
                <c:pt idx="39">
                  <c:v>5.7093590000000001</c:v>
                </c:pt>
                <c:pt idx="40">
                  <c:v>5.878088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'crude imports'!$D$4</c:f>
              <c:strCache>
                <c:ptCount val="1"/>
                <c:pt idx="0">
                  <c:v>highogs</c:v>
                </c:pt>
              </c:strCache>
            </c:strRef>
          </c:tx>
          <c:spPr>
            <a:ln w="22225" cap="rnd">
              <a:solidFill>
                <a:srgbClr val="7F7F7F"/>
              </a:solidFill>
              <a:round/>
            </a:ln>
            <a:effectLst/>
          </c:spPr>
          <c:marker>
            <c:symbol val="none"/>
          </c:marker>
          <c:cat>
            <c:numRef>
              <c:f>'crude imports'!$A$5:$A$45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'crude imports'!$D$5:$D$45</c:f>
              <c:numCache>
                <c:formatCode>General</c:formatCode>
                <c:ptCount val="41"/>
                <c:pt idx="0">
                  <c:v>9.2129999999999992</c:v>
                </c:pt>
                <c:pt idx="1">
                  <c:v>8.9350000000000005</c:v>
                </c:pt>
                <c:pt idx="2">
                  <c:v>8.5269999999999992</c:v>
                </c:pt>
                <c:pt idx="3">
                  <c:v>7.73</c:v>
                </c:pt>
                <c:pt idx="4">
                  <c:v>7.3440000000000003</c:v>
                </c:pt>
                <c:pt idx="5">
                  <c:v>7.3630000000000004</c:v>
                </c:pt>
                <c:pt idx="6">
                  <c:v>7.85</c:v>
                </c:pt>
                <c:pt idx="7">
                  <c:v>7.9690000000000003</c:v>
                </c:pt>
                <c:pt idx="8">
                  <c:v>7.7679999999999998</c:v>
                </c:pt>
                <c:pt idx="9">
                  <c:v>6.8010000000000002</c:v>
                </c:pt>
                <c:pt idx="10">
                  <c:v>5.875</c:v>
                </c:pt>
                <c:pt idx="11">
                  <c:v>6.1139999999999999</c:v>
                </c:pt>
                <c:pt idx="12">
                  <c:v>6.274</c:v>
                </c:pt>
                <c:pt idx="13">
                  <c:v>6.7510000000000003</c:v>
                </c:pt>
                <c:pt idx="14">
                  <c:v>5.4818819999999997</c:v>
                </c:pt>
                <c:pt idx="15">
                  <c:v>4.2292750000000003</c:v>
                </c:pt>
                <c:pt idx="16">
                  <c:v>3.5903890000000001</c:v>
                </c:pt>
                <c:pt idx="17">
                  <c:v>3.3971589999999998</c:v>
                </c:pt>
                <c:pt idx="18">
                  <c:v>3.0295079999999999</c:v>
                </c:pt>
                <c:pt idx="19">
                  <c:v>2.9455969999999998</c:v>
                </c:pt>
                <c:pt idx="20">
                  <c:v>2.6963430000000002</c:v>
                </c:pt>
                <c:pt idx="21">
                  <c:v>2.6777760000000002</c:v>
                </c:pt>
                <c:pt idx="22">
                  <c:v>2.660552</c:v>
                </c:pt>
                <c:pt idx="23">
                  <c:v>2.5683880000000001</c:v>
                </c:pt>
                <c:pt idx="24">
                  <c:v>2.480674</c:v>
                </c:pt>
                <c:pt idx="25">
                  <c:v>2.4667289999999999</c:v>
                </c:pt>
                <c:pt idx="26">
                  <c:v>2.5231659999999998</c:v>
                </c:pt>
                <c:pt idx="27">
                  <c:v>2.5795789999999998</c:v>
                </c:pt>
                <c:pt idx="28">
                  <c:v>2.5472769999999998</c:v>
                </c:pt>
                <c:pt idx="29">
                  <c:v>2.5152139999999998</c:v>
                </c:pt>
                <c:pt idx="30">
                  <c:v>2.501201</c:v>
                </c:pt>
                <c:pt idx="31">
                  <c:v>2.510643</c:v>
                </c:pt>
                <c:pt idx="32">
                  <c:v>2.3585889999999998</c:v>
                </c:pt>
                <c:pt idx="33">
                  <c:v>2.2209469999999998</c:v>
                </c:pt>
                <c:pt idx="34">
                  <c:v>2.582036</c:v>
                </c:pt>
                <c:pt idx="35">
                  <c:v>2.3925480000000001</c:v>
                </c:pt>
                <c:pt idx="36">
                  <c:v>2.340992</c:v>
                </c:pt>
                <c:pt idx="37">
                  <c:v>2.4473410000000002</c:v>
                </c:pt>
                <c:pt idx="38">
                  <c:v>2.6510310000000001</c:v>
                </c:pt>
                <c:pt idx="39">
                  <c:v>2.7698559999999999</c:v>
                </c:pt>
                <c:pt idx="40">
                  <c:v>2.8745859999999999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'crude imports'!$E$4</c:f>
              <c:strCache>
                <c:ptCount val="1"/>
                <c:pt idx="0">
                  <c:v>lowogs</c:v>
                </c:pt>
              </c:strCache>
            </c:strRef>
          </c:tx>
          <c:spPr>
            <a:ln w="22225" cap="rnd">
              <a:solidFill>
                <a:srgbClr val="7F7F7F"/>
              </a:solidFill>
              <a:round/>
            </a:ln>
            <a:effectLst/>
          </c:spPr>
          <c:marker>
            <c:symbol val="none"/>
          </c:marker>
          <c:cat>
            <c:numRef>
              <c:f>'crude imports'!$A$5:$A$45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'crude imports'!$E$5:$E$45</c:f>
              <c:numCache>
                <c:formatCode>General</c:formatCode>
                <c:ptCount val="41"/>
                <c:pt idx="0">
                  <c:v>9.2129999999999992</c:v>
                </c:pt>
                <c:pt idx="1">
                  <c:v>8.9350000000000005</c:v>
                </c:pt>
                <c:pt idx="2">
                  <c:v>8.5269999999999992</c:v>
                </c:pt>
                <c:pt idx="3">
                  <c:v>7.73</c:v>
                </c:pt>
                <c:pt idx="4">
                  <c:v>7.3440000000000003</c:v>
                </c:pt>
                <c:pt idx="5">
                  <c:v>7.3630000000000004</c:v>
                </c:pt>
                <c:pt idx="6">
                  <c:v>7.85</c:v>
                </c:pt>
                <c:pt idx="7">
                  <c:v>7.9690000000000003</c:v>
                </c:pt>
                <c:pt idx="8">
                  <c:v>7.7679999999999998</c:v>
                </c:pt>
                <c:pt idx="9">
                  <c:v>6.8010000000000002</c:v>
                </c:pt>
                <c:pt idx="10">
                  <c:v>5.875</c:v>
                </c:pt>
                <c:pt idx="11">
                  <c:v>6.1139999999999999</c:v>
                </c:pt>
                <c:pt idx="12">
                  <c:v>6.274</c:v>
                </c:pt>
                <c:pt idx="13">
                  <c:v>6.7510000000000003</c:v>
                </c:pt>
                <c:pt idx="14">
                  <c:v>6.3362540000000003</c:v>
                </c:pt>
                <c:pt idx="15">
                  <c:v>6.8653729999999999</c:v>
                </c:pt>
                <c:pt idx="16">
                  <c:v>7.0000540000000004</c:v>
                </c:pt>
                <c:pt idx="17">
                  <c:v>7.2055499999999997</c:v>
                </c:pt>
                <c:pt idx="18">
                  <c:v>7.3837270000000004</c:v>
                </c:pt>
                <c:pt idx="19">
                  <c:v>7.5673269999999997</c:v>
                </c:pt>
                <c:pt idx="20">
                  <c:v>7.6660450000000004</c:v>
                </c:pt>
                <c:pt idx="21">
                  <c:v>7.9495950000000004</c:v>
                </c:pt>
                <c:pt idx="22">
                  <c:v>8.3369289999999996</c:v>
                </c:pt>
                <c:pt idx="23">
                  <c:v>8.4897980000000004</c:v>
                </c:pt>
                <c:pt idx="24">
                  <c:v>8.6366800000000001</c:v>
                </c:pt>
                <c:pt idx="25">
                  <c:v>8.7718019999999992</c:v>
                </c:pt>
                <c:pt idx="26">
                  <c:v>8.8534900000000007</c:v>
                </c:pt>
                <c:pt idx="27">
                  <c:v>8.9072779999999998</c:v>
                </c:pt>
                <c:pt idx="28">
                  <c:v>8.9402489999999997</c:v>
                </c:pt>
                <c:pt idx="29">
                  <c:v>9.0158339999999999</c:v>
                </c:pt>
                <c:pt idx="30">
                  <c:v>9.0750419999999998</c:v>
                </c:pt>
                <c:pt idx="31">
                  <c:v>8.9687529999999995</c:v>
                </c:pt>
                <c:pt idx="32">
                  <c:v>8.9941080000000007</c:v>
                </c:pt>
                <c:pt idx="33">
                  <c:v>9.1179089999999992</c:v>
                </c:pt>
                <c:pt idx="34">
                  <c:v>9.2008740000000007</c:v>
                </c:pt>
                <c:pt idx="35">
                  <c:v>9.5038540000000005</c:v>
                </c:pt>
                <c:pt idx="36">
                  <c:v>9.6477939999999993</c:v>
                </c:pt>
                <c:pt idx="37">
                  <c:v>9.7168790000000005</c:v>
                </c:pt>
                <c:pt idx="38">
                  <c:v>9.7014169999999993</c:v>
                </c:pt>
                <c:pt idx="39">
                  <c:v>9.7036800000000003</c:v>
                </c:pt>
                <c:pt idx="40">
                  <c:v>9.7925649999999997</c:v>
                </c:pt>
              </c:numCache>
            </c:numRef>
          </c:val>
          <c:smooth val="0"/>
        </c:ser>
        <c:ser>
          <c:idx val="7"/>
          <c:order val="7"/>
          <c:tx>
            <c:v>upper bound</c:v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cat>
            <c:numRef>
              <c:f>'crude imports'!$A$5:$A$45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'crude imports'!$O$5:$O$45</c:f>
              <c:numCache>
                <c:formatCode>General</c:formatCode>
                <c:ptCount val="41"/>
                <c:pt idx="0">
                  <c:v>9.2129999999999992</c:v>
                </c:pt>
                <c:pt idx="1">
                  <c:v>8.9350000000000005</c:v>
                </c:pt>
                <c:pt idx="2">
                  <c:v>8.5269999999999992</c:v>
                </c:pt>
                <c:pt idx="3">
                  <c:v>7.73</c:v>
                </c:pt>
                <c:pt idx="4">
                  <c:v>7.3440000000000003</c:v>
                </c:pt>
                <c:pt idx="5">
                  <c:v>7.3630000000000004</c:v>
                </c:pt>
                <c:pt idx="6">
                  <c:v>7.85</c:v>
                </c:pt>
                <c:pt idx="7">
                  <c:v>7.9690000000000003</c:v>
                </c:pt>
                <c:pt idx="8">
                  <c:v>7.7679999999999998</c:v>
                </c:pt>
                <c:pt idx="9">
                  <c:v>6.8010000000000002</c:v>
                </c:pt>
                <c:pt idx="10">
                  <c:v>5.875</c:v>
                </c:pt>
                <c:pt idx="11">
                  <c:v>6.1139999999999999</c:v>
                </c:pt>
                <c:pt idx="12">
                  <c:v>6.274</c:v>
                </c:pt>
                <c:pt idx="13">
                  <c:v>8.2503879999999992</c:v>
                </c:pt>
                <c:pt idx="14">
                  <c:v>7.4870150000000004</c:v>
                </c:pt>
                <c:pt idx="15">
                  <c:v>7.4267430000000001</c:v>
                </c:pt>
                <c:pt idx="16">
                  <c:v>7.3115189999999997</c:v>
                </c:pt>
                <c:pt idx="17">
                  <c:v>7.4807629999999996</c:v>
                </c:pt>
                <c:pt idx="18">
                  <c:v>7.4622859999999998</c:v>
                </c:pt>
                <c:pt idx="19">
                  <c:v>7.6059260000000002</c:v>
                </c:pt>
                <c:pt idx="20">
                  <c:v>7.6660450000000004</c:v>
                </c:pt>
                <c:pt idx="21">
                  <c:v>7.9495950000000004</c:v>
                </c:pt>
                <c:pt idx="22">
                  <c:v>8.3369289999999996</c:v>
                </c:pt>
                <c:pt idx="23">
                  <c:v>8.4897980000000004</c:v>
                </c:pt>
                <c:pt idx="24">
                  <c:v>8.6366800000000001</c:v>
                </c:pt>
                <c:pt idx="25">
                  <c:v>8.7718019999999992</c:v>
                </c:pt>
                <c:pt idx="26">
                  <c:v>8.8534900000000007</c:v>
                </c:pt>
                <c:pt idx="27">
                  <c:v>8.9072779999999998</c:v>
                </c:pt>
                <c:pt idx="28">
                  <c:v>8.9402489999999997</c:v>
                </c:pt>
                <c:pt idx="29">
                  <c:v>9.0158339999999999</c:v>
                </c:pt>
                <c:pt idx="30">
                  <c:v>9.0750419999999998</c:v>
                </c:pt>
                <c:pt idx="31">
                  <c:v>8.9687529999999995</c:v>
                </c:pt>
                <c:pt idx="32">
                  <c:v>8.9941080000000007</c:v>
                </c:pt>
                <c:pt idx="33">
                  <c:v>9.1179089999999992</c:v>
                </c:pt>
                <c:pt idx="34">
                  <c:v>9.2008740000000007</c:v>
                </c:pt>
                <c:pt idx="35">
                  <c:v>9.5038540000000005</c:v>
                </c:pt>
                <c:pt idx="36">
                  <c:v>9.6477939999999993</c:v>
                </c:pt>
                <c:pt idx="37">
                  <c:v>9.7168790000000005</c:v>
                </c:pt>
                <c:pt idx="38">
                  <c:v>9.7014169999999993</c:v>
                </c:pt>
                <c:pt idx="39">
                  <c:v>9.7036800000000003</c:v>
                </c:pt>
                <c:pt idx="40">
                  <c:v>9.7925649999999997</c:v>
                </c:pt>
              </c:numCache>
            </c:numRef>
          </c:val>
          <c:smooth val="0"/>
        </c:ser>
        <c:ser>
          <c:idx val="10"/>
          <c:order val="10"/>
          <c:tx>
            <c:strRef>
              <c:f>'crude imports'!$N$4</c:f>
              <c:strCache>
                <c:ptCount val="1"/>
                <c:pt idx="0">
                  <c:v>ref2023</c:v>
                </c:pt>
              </c:strCache>
            </c:strRef>
          </c:tx>
          <c:spPr>
            <a:ln w="22225" cap="rnd">
              <a:solidFill>
                <a:sysClr val="windowText" lastClr="000000"/>
              </a:solidFill>
              <a:round/>
            </a:ln>
            <a:effectLst/>
          </c:spPr>
          <c:marker>
            <c:symbol val="none"/>
          </c:marker>
          <c:cat>
            <c:numRef>
              <c:f>'crude imports'!$A$5:$A$45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'crude imports'!$N$5:$N$45</c:f>
              <c:numCache>
                <c:formatCode>General</c:formatCode>
                <c:ptCount val="41"/>
                <c:pt idx="0">
                  <c:v>9.2129999999999992</c:v>
                </c:pt>
                <c:pt idx="1">
                  <c:v>8.9350000000000005</c:v>
                </c:pt>
                <c:pt idx="2">
                  <c:v>8.5269999999999992</c:v>
                </c:pt>
                <c:pt idx="3">
                  <c:v>7.73</c:v>
                </c:pt>
                <c:pt idx="4">
                  <c:v>7.3440000000000003</c:v>
                </c:pt>
                <c:pt idx="5">
                  <c:v>7.3630000000000004</c:v>
                </c:pt>
                <c:pt idx="6">
                  <c:v>7.85</c:v>
                </c:pt>
                <c:pt idx="7">
                  <c:v>7.9690000000000003</c:v>
                </c:pt>
                <c:pt idx="8">
                  <c:v>7.7679999999999998</c:v>
                </c:pt>
                <c:pt idx="9">
                  <c:v>6.8010000000000002</c:v>
                </c:pt>
                <c:pt idx="10">
                  <c:v>5.875</c:v>
                </c:pt>
                <c:pt idx="11">
                  <c:v>6.1139999999999999</c:v>
                </c:pt>
                <c:pt idx="12">
                  <c:v>6.274</c:v>
                </c:pt>
                <c:pt idx="13">
                  <c:v>6.7510000000000003</c:v>
                </c:pt>
                <c:pt idx="14">
                  <c:v>7.0114400000000003</c:v>
                </c:pt>
                <c:pt idx="15">
                  <c:v>6.9421210000000002</c:v>
                </c:pt>
                <c:pt idx="16">
                  <c:v>6.7860100000000001</c:v>
                </c:pt>
                <c:pt idx="17">
                  <c:v>6.9115469999999997</c:v>
                </c:pt>
                <c:pt idx="18">
                  <c:v>6.8844649999999996</c:v>
                </c:pt>
                <c:pt idx="19">
                  <c:v>7.0033799999999999</c:v>
                </c:pt>
                <c:pt idx="20">
                  <c:v>7.0459079999999998</c:v>
                </c:pt>
                <c:pt idx="21">
                  <c:v>7.0791649999999997</c:v>
                </c:pt>
                <c:pt idx="22">
                  <c:v>7.0837250000000003</c:v>
                </c:pt>
                <c:pt idx="23">
                  <c:v>7.0042400000000002</c:v>
                </c:pt>
                <c:pt idx="24">
                  <c:v>7.068397</c:v>
                </c:pt>
                <c:pt idx="25">
                  <c:v>7.131424</c:v>
                </c:pt>
                <c:pt idx="26">
                  <c:v>7.1280070000000002</c:v>
                </c:pt>
                <c:pt idx="27">
                  <c:v>7.1006450000000001</c:v>
                </c:pt>
                <c:pt idx="28">
                  <c:v>7.130846</c:v>
                </c:pt>
                <c:pt idx="29">
                  <c:v>7.1797279999999999</c:v>
                </c:pt>
                <c:pt idx="30">
                  <c:v>7.2051290000000003</c:v>
                </c:pt>
                <c:pt idx="31">
                  <c:v>7.3635760000000001</c:v>
                </c:pt>
                <c:pt idx="32">
                  <c:v>7.3365780000000003</c:v>
                </c:pt>
                <c:pt idx="33">
                  <c:v>7.2538460000000002</c:v>
                </c:pt>
                <c:pt idx="34">
                  <c:v>7.1317979999999999</c:v>
                </c:pt>
                <c:pt idx="35">
                  <c:v>7.0743099999999997</c:v>
                </c:pt>
                <c:pt idx="36">
                  <c:v>6.9566140000000001</c:v>
                </c:pt>
                <c:pt idx="37">
                  <c:v>6.9715410000000002</c:v>
                </c:pt>
                <c:pt idx="38">
                  <c:v>6.9134529999999996</c:v>
                </c:pt>
                <c:pt idx="39">
                  <c:v>6.7632329999999996</c:v>
                </c:pt>
                <c:pt idx="40">
                  <c:v>6.6499560000000004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278546880"/>
        <c:axId val="-1278553408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'crude imports'!$B$4</c15:sqref>
                        </c15:formulaRef>
                      </c:ext>
                    </c:extLst>
                    <c:strCache>
                      <c:ptCount val="1"/>
                      <c:pt idx="0">
                        <c:v>lowprice</c:v>
                      </c:pt>
                    </c:strCache>
                  </c:strRef>
                </c:tx>
                <c:spPr>
                  <a:ln w="28575" cap="rnd">
                    <a:solidFill>
                      <a:sysClr val="windowText" lastClr="000000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'crude imports'!$A$5:$A$45</c15:sqref>
                        </c15:formulaRef>
                      </c:ext>
                    </c:extLst>
                    <c:numCache>
                      <c:formatCode>General</c:formatCode>
                      <c:ptCount val="41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  <c:pt idx="12">
                        <c:v>2022</c:v>
                      </c:pt>
                      <c:pt idx="13">
                        <c:v>2023</c:v>
                      </c:pt>
                      <c:pt idx="14">
                        <c:v>2024</c:v>
                      </c:pt>
                      <c:pt idx="15">
                        <c:v>2025</c:v>
                      </c:pt>
                      <c:pt idx="16">
                        <c:v>2026</c:v>
                      </c:pt>
                      <c:pt idx="17">
                        <c:v>2027</c:v>
                      </c:pt>
                      <c:pt idx="18">
                        <c:v>2028</c:v>
                      </c:pt>
                      <c:pt idx="19">
                        <c:v>2029</c:v>
                      </c:pt>
                      <c:pt idx="20">
                        <c:v>2030</c:v>
                      </c:pt>
                      <c:pt idx="21">
                        <c:v>2031</c:v>
                      </c:pt>
                      <c:pt idx="22">
                        <c:v>2032</c:v>
                      </c:pt>
                      <c:pt idx="23">
                        <c:v>2033</c:v>
                      </c:pt>
                      <c:pt idx="24">
                        <c:v>2034</c:v>
                      </c:pt>
                      <c:pt idx="25">
                        <c:v>2035</c:v>
                      </c:pt>
                      <c:pt idx="26">
                        <c:v>2036</c:v>
                      </c:pt>
                      <c:pt idx="27">
                        <c:v>2037</c:v>
                      </c:pt>
                      <c:pt idx="28">
                        <c:v>2038</c:v>
                      </c:pt>
                      <c:pt idx="29">
                        <c:v>2039</c:v>
                      </c:pt>
                      <c:pt idx="30">
                        <c:v>2040</c:v>
                      </c:pt>
                      <c:pt idx="31">
                        <c:v>2041</c:v>
                      </c:pt>
                      <c:pt idx="32">
                        <c:v>2042</c:v>
                      </c:pt>
                      <c:pt idx="33">
                        <c:v>2043</c:v>
                      </c:pt>
                      <c:pt idx="34">
                        <c:v>2044</c:v>
                      </c:pt>
                      <c:pt idx="35">
                        <c:v>2045</c:v>
                      </c:pt>
                      <c:pt idx="36">
                        <c:v>2046</c:v>
                      </c:pt>
                      <c:pt idx="37">
                        <c:v>2047</c:v>
                      </c:pt>
                      <c:pt idx="38">
                        <c:v>2048</c:v>
                      </c:pt>
                      <c:pt idx="39">
                        <c:v>2049</c:v>
                      </c:pt>
                      <c:pt idx="40">
                        <c:v>2050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'crude imports'!$B$5:$B$45</c15:sqref>
                        </c15:formulaRef>
                      </c:ext>
                    </c:extLst>
                    <c:numCache>
                      <c:formatCode>General</c:formatCode>
                      <c:ptCount val="41"/>
                      <c:pt idx="0">
                        <c:v>9.2129999999999992</c:v>
                      </c:pt>
                      <c:pt idx="1">
                        <c:v>8.9350000000000005</c:v>
                      </c:pt>
                      <c:pt idx="2">
                        <c:v>8.5269999999999992</c:v>
                      </c:pt>
                      <c:pt idx="3">
                        <c:v>7.73</c:v>
                      </c:pt>
                      <c:pt idx="4">
                        <c:v>7.3440000000000003</c:v>
                      </c:pt>
                      <c:pt idx="5">
                        <c:v>7.3630000000000004</c:v>
                      </c:pt>
                      <c:pt idx="6">
                        <c:v>7.85</c:v>
                      </c:pt>
                      <c:pt idx="7">
                        <c:v>7.9690000000000003</c:v>
                      </c:pt>
                      <c:pt idx="8">
                        <c:v>7.7679999999999998</c:v>
                      </c:pt>
                      <c:pt idx="9">
                        <c:v>6.8010000000000002</c:v>
                      </c:pt>
                      <c:pt idx="10">
                        <c:v>5.875</c:v>
                      </c:pt>
                      <c:pt idx="11">
                        <c:v>6.1139999999999999</c:v>
                      </c:pt>
                      <c:pt idx="12">
                        <c:v>6.274</c:v>
                      </c:pt>
                      <c:pt idx="13">
                        <c:v>5.6008079999999998</c:v>
                      </c:pt>
                      <c:pt idx="14">
                        <c:v>5.42774</c:v>
                      </c:pt>
                      <c:pt idx="15">
                        <c:v>5.6254980000000003</c:v>
                      </c:pt>
                      <c:pt idx="16">
                        <c:v>5.5866319999999998</c:v>
                      </c:pt>
                      <c:pt idx="17">
                        <c:v>5.5567900000000003</c:v>
                      </c:pt>
                      <c:pt idx="18">
                        <c:v>5.4792449999999997</c:v>
                      </c:pt>
                      <c:pt idx="19">
                        <c:v>5.559196</c:v>
                      </c:pt>
                      <c:pt idx="20">
                        <c:v>5.6765169999999996</c:v>
                      </c:pt>
                      <c:pt idx="21">
                        <c:v>5.8869210000000001</c:v>
                      </c:pt>
                      <c:pt idx="22">
                        <c:v>6.156231</c:v>
                      </c:pt>
                      <c:pt idx="23">
                        <c:v>6.1199620000000001</c:v>
                      </c:pt>
                      <c:pt idx="24">
                        <c:v>6.1820750000000002</c:v>
                      </c:pt>
                      <c:pt idx="25">
                        <c:v>6.2304649999999997</c:v>
                      </c:pt>
                      <c:pt idx="26">
                        <c:v>6.389551</c:v>
                      </c:pt>
                      <c:pt idx="27">
                        <c:v>6.5292349999999999</c:v>
                      </c:pt>
                      <c:pt idx="28">
                        <c:v>6.618277</c:v>
                      </c:pt>
                      <c:pt idx="29">
                        <c:v>6.6036919999999997</c:v>
                      </c:pt>
                      <c:pt idx="30">
                        <c:v>6.63706</c:v>
                      </c:pt>
                      <c:pt idx="31">
                        <c:v>6.7001850000000003</c:v>
                      </c:pt>
                      <c:pt idx="32">
                        <c:v>6.6293160000000002</c:v>
                      </c:pt>
                      <c:pt idx="33">
                        <c:v>6.8145069999999999</c:v>
                      </c:pt>
                      <c:pt idx="34">
                        <c:v>6.9486819999999998</c:v>
                      </c:pt>
                      <c:pt idx="35">
                        <c:v>7.052111</c:v>
                      </c:pt>
                      <c:pt idx="36">
                        <c:v>7.087593</c:v>
                      </c:pt>
                      <c:pt idx="37">
                        <c:v>7.045096</c:v>
                      </c:pt>
                      <c:pt idx="38">
                        <c:v>7.0077610000000004</c:v>
                      </c:pt>
                      <c:pt idx="39">
                        <c:v>6.9549539999999999</c:v>
                      </c:pt>
                      <c:pt idx="40">
                        <c:v>7.0046049999999997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'crude imports'!$F$4</c15:sqref>
                        </c15:formulaRef>
                      </c:ext>
                    </c:extLst>
                    <c:strCache>
                      <c:ptCount val="1"/>
                      <c:pt idx="0">
                        <c:v>highmacro</c:v>
                      </c:pt>
                    </c:strCache>
                  </c:strRef>
                </c:tx>
                <c:spPr>
                  <a:ln w="12700" cap="rnd">
                    <a:solidFill>
                      <a:srgbClr val="AFAFAB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'crude imports'!$A$5:$A$45</c15:sqref>
                        </c15:formulaRef>
                      </c:ext>
                    </c:extLst>
                    <c:numCache>
                      <c:formatCode>General</c:formatCode>
                      <c:ptCount val="41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  <c:pt idx="12">
                        <c:v>2022</c:v>
                      </c:pt>
                      <c:pt idx="13">
                        <c:v>2023</c:v>
                      </c:pt>
                      <c:pt idx="14">
                        <c:v>2024</c:v>
                      </c:pt>
                      <c:pt idx="15">
                        <c:v>2025</c:v>
                      </c:pt>
                      <c:pt idx="16">
                        <c:v>2026</c:v>
                      </c:pt>
                      <c:pt idx="17">
                        <c:v>2027</c:v>
                      </c:pt>
                      <c:pt idx="18">
                        <c:v>2028</c:v>
                      </c:pt>
                      <c:pt idx="19">
                        <c:v>2029</c:v>
                      </c:pt>
                      <c:pt idx="20">
                        <c:v>2030</c:v>
                      </c:pt>
                      <c:pt idx="21">
                        <c:v>2031</c:v>
                      </c:pt>
                      <c:pt idx="22">
                        <c:v>2032</c:v>
                      </c:pt>
                      <c:pt idx="23">
                        <c:v>2033</c:v>
                      </c:pt>
                      <c:pt idx="24">
                        <c:v>2034</c:v>
                      </c:pt>
                      <c:pt idx="25">
                        <c:v>2035</c:v>
                      </c:pt>
                      <c:pt idx="26">
                        <c:v>2036</c:v>
                      </c:pt>
                      <c:pt idx="27">
                        <c:v>2037</c:v>
                      </c:pt>
                      <c:pt idx="28">
                        <c:v>2038</c:v>
                      </c:pt>
                      <c:pt idx="29">
                        <c:v>2039</c:v>
                      </c:pt>
                      <c:pt idx="30">
                        <c:v>2040</c:v>
                      </c:pt>
                      <c:pt idx="31">
                        <c:v>2041</c:v>
                      </c:pt>
                      <c:pt idx="32">
                        <c:v>2042</c:v>
                      </c:pt>
                      <c:pt idx="33">
                        <c:v>2043</c:v>
                      </c:pt>
                      <c:pt idx="34">
                        <c:v>2044</c:v>
                      </c:pt>
                      <c:pt idx="35">
                        <c:v>2045</c:v>
                      </c:pt>
                      <c:pt idx="36">
                        <c:v>2046</c:v>
                      </c:pt>
                      <c:pt idx="37">
                        <c:v>2047</c:v>
                      </c:pt>
                      <c:pt idx="38">
                        <c:v>2048</c:v>
                      </c:pt>
                      <c:pt idx="39">
                        <c:v>2049</c:v>
                      </c:pt>
                      <c:pt idx="40">
                        <c:v>2050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'crude imports'!$F$5:$F$45</c15:sqref>
                        </c15:formulaRef>
                      </c:ext>
                    </c:extLst>
                    <c:numCache>
                      <c:formatCode>General</c:formatCode>
                      <c:ptCount val="41"/>
                      <c:pt idx="0">
                        <c:v>9.2129999999999992</c:v>
                      </c:pt>
                      <c:pt idx="1">
                        <c:v>8.9350000000000005</c:v>
                      </c:pt>
                      <c:pt idx="2">
                        <c:v>8.5269999999999992</c:v>
                      </c:pt>
                      <c:pt idx="3">
                        <c:v>7.73</c:v>
                      </c:pt>
                      <c:pt idx="4">
                        <c:v>7.3440000000000003</c:v>
                      </c:pt>
                      <c:pt idx="5">
                        <c:v>7.3630000000000004</c:v>
                      </c:pt>
                      <c:pt idx="6">
                        <c:v>7.85</c:v>
                      </c:pt>
                      <c:pt idx="7">
                        <c:v>7.9690000000000003</c:v>
                      </c:pt>
                      <c:pt idx="8">
                        <c:v>7.7679999999999998</c:v>
                      </c:pt>
                      <c:pt idx="9">
                        <c:v>6.8010000000000002</c:v>
                      </c:pt>
                      <c:pt idx="10">
                        <c:v>5.875</c:v>
                      </c:pt>
                      <c:pt idx="11">
                        <c:v>6.1139999999999999</c:v>
                      </c:pt>
                      <c:pt idx="12">
                        <c:v>6.274</c:v>
                      </c:pt>
                      <c:pt idx="13">
                        <c:v>6.7510000000000003</c:v>
                      </c:pt>
                      <c:pt idx="14">
                        <c:v>7.4870150000000004</c:v>
                      </c:pt>
                      <c:pt idx="15">
                        <c:v>7.4253410000000004</c:v>
                      </c:pt>
                      <c:pt idx="16">
                        <c:v>7.2639100000000001</c:v>
                      </c:pt>
                      <c:pt idx="17">
                        <c:v>7.4555059999999997</c:v>
                      </c:pt>
                      <c:pt idx="18">
                        <c:v>7.4622859999999998</c:v>
                      </c:pt>
                      <c:pt idx="19">
                        <c:v>7.6059260000000002</c:v>
                      </c:pt>
                      <c:pt idx="20">
                        <c:v>7.5997620000000001</c:v>
                      </c:pt>
                      <c:pt idx="21">
                        <c:v>7.6328750000000003</c:v>
                      </c:pt>
                      <c:pt idx="22">
                        <c:v>7.6613689999999997</c:v>
                      </c:pt>
                      <c:pt idx="23">
                        <c:v>7.692895</c:v>
                      </c:pt>
                      <c:pt idx="24">
                        <c:v>7.7309679999999998</c:v>
                      </c:pt>
                      <c:pt idx="25">
                        <c:v>7.8038080000000001</c:v>
                      </c:pt>
                      <c:pt idx="26">
                        <c:v>7.9317060000000001</c:v>
                      </c:pt>
                      <c:pt idx="27">
                        <c:v>7.8594970000000002</c:v>
                      </c:pt>
                      <c:pt idx="28">
                        <c:v>7.9135070000000001</c:v>
                      </c:pt>
                      <c:pt idx="29">
                        <c:v>7.9704360000000003</c:v>
                      </c:pt>
                      <c:pt idx="30">
                        <c:v>8.026688</c:v>
                      </c:pt>
                      <c:pt idx="31">
                        <c:v>8.1630520000000004</c:v>
                      </c:pt>
                      <c:pt idx="32">
                        <c:v>8.1316129999999998</c:v>
                      </c:pt>
                      <c:pt idx="33">
                        <c:v>8.1145429999999994</c:v>
                      </c:pt>
                      <c:pt idx="34">
                        <c:v>7.967841</c:v>
                      </c:pt>
                      <c:pt idx="35">
                        <c:v>7.9896240000000001</c:v>
                      </c:pt>
                      <c:pt idx="36">
                        <c:v>8.1327210000000001</c:v>
                      </c:pt>
                      <c:pt idx="37">
                        <c:v>8.0971820000000001</c:v>
                      </c:pt>
                      <c:pt idx="38">
                        <c:v>7.926965</c:v>
                      </c:pt>
                      <c:pt idx="39">
                        <c:v>7.8898640000000002</c:v>
                      </c:pt>
                      <c:pt idx="40">
                        <c:v>7.8653680000000001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'crude imports'!$G$4</c15:sqref>
                        </c15:formulaRef>
                      </c:ext>
                    </c:extLst>
                    <c:strCache>
                      <c:ptCount val="1"/>
                      <c:pt idx="0">
                        <c:v>lowmacro</c:v>
                      </c:pt>
                    </c:strCache>
                  </c:strRef>
                </c:tx>
                <c:spPr>
                  <a:ln w="28575" cap="rnd">
                    <a:solidFill>
                      <a:schemeClr val="bg1">
                        <a:lumMod val="5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'crude imports'!$A$5:$A$45</c15:sqref>
                        </c15:formulaRef>
                      </c:ext>
                    </c:extLst>
                    <c:numCache>
                      <c:formatCode>General</c:formatCode>
                      <c:ptCount val="41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  <c:pt idx="12">
                        <c:v>2022</c:v>
                      </c:pt>
                      <c:pt idx="13">
                        <c:v>2023</c:v>
                      </c:pt>
                      <c:pt idx="14">
                        <c:v>2024</c:v>
                      </c:pt>
                      <c:pt idx="15">
                        <c:v>2025</c:v>
                      </c:pt>
                      <c:pt idx="16">
                        <c:v>2026</c:v>
                      </c:pt>
                      <c:pt idx="17">
                        <c:v>2027</c:v>
                      </c:pt>
                      <c:pt idx="18">
                        <c:v>2028</c:v>
                      </c:pt>
                      <c:pt idx="19">
                        <c:v>2029</c:v>
                      </c:pt>
                      <c:pt idx="20">
                        <c:v>2030</c:v>
                      </c:pt>
                      <c:pt idx="21">
                        <c:v>2031</c:v>
                      </c:pt>
                      <c:pt idx="22">
                        <c:v>2032</c:v>
                      </c:pt>
                      <c:pt idx="23">
                        <c:v>2033</c:v>
                      </c:pt>
                      <c:pt idx="24">
                        <c:v>2034</c:v>
                      </c:pt>
                      <c:pt idx="25">
                        <c:v>2035</c:v>
                      </c:pt>
                      <c:pt idx="26">
                        <c:v>2036</c:v>
                      </c:pt>
                      <c:pt idx="27">
                        <c:v>2037</c:v>
                      </c:pt>
                      <c:pt idx="28">
                        <c:v>2038</c:v>
                      </c:pt>
                      <c:pt idx="29">
                        <c:v>2039</c:v>
                      </c:pt>
                      <c:pt idx="30">
                        <c:v>2040</c:v>
                      </c:pt>
                      <c:pt idx="31">
                        <c:v>2041</c:v>
                      </c:pt>
                      <c:pt idx="32">
                        <c:v>2042</c:v>
                      </c:pt>
                      <c:pt idx="33">
                        <c:v>2043</c:v>
                      </c:pt>
                      <c:pt idx="34">
                        <c:v>2044</c:v>
                      </c:pt>
                      <c:pt idx="35">
                        <c:v>2045</c:v>
                      </c:pt>
                      <c:pt idx="36">
                        <c:v>2046</c:v>
                      </c:pt>
                      <c:pt idx="37">
                        <c:v>2047</c:v>
                      </c:pt>
                      <c:pt idx="38">
                        <c:v>2048</c:v>
                      </c:pt>
                      <c:pt idx="39">
                        <c:v>2049</c:v>
                      </c:pt>
                      <c:pt idx="40">
                        <c:v>2050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'crude imports'!$G$5:$G$45</c15:sqref>
                        </c15:formulaRef>
                      </c:ext>
                    </c:extLst>
                    <c:numCache>
                      <c:formatCode>General</c:formatCode>
                      <c:ptCount val="41"/>
                      <c:pt idx="0">
                        <c:v>9.2129999999999992</c:v>
                      </c:pt>
                      <c:pt idx="1">
                        <c:v>8.9350000000000005</c:v>
                      </c:pt>
                      <c:pt idx="2">
                        <c:v>8.5269999999999992</c:v>
                      </c:pt>
                      <c:pt idx="3">
                        <c:v>7.73</c:v>
                      </c:pt>
                      <c:pt idx="4">
                        <c:v>7.3440000000000003</c:v>
                      </c:pt>
                      <c:pt idx="5">
                        <c:v>7.3630000000000004</c:v>
                      </c:pt>
                      <c:pt idx="6">
                        <c:v>7.85</c:v>
                      </c:pt>
                      <c:pt idx="7">
                        <c:v>7.9690000000000003</c:v>
                      </c:pt>
                      <c:pt idx="8">
                        <c:v>7.7679999999999998</c:v>
                      </c:pt>
                      <c:pt idx="9">
                        <c:v>6.8010000000000002</c:v>
                      </c:pt>
                      <c:pt idx="10">
                        <c:v>5.875</c:v>
                      </c:pt>
                      <c:pt idx="11">
                        <c:v>6.1139999999999999</c:v>
                      </c:pt>
                      <c:pt idx="12">
                        <c:v>6.274</c:v>
                      </c:pt>
                      <c:pt idx="13">
                        <c:v>6.7510000000000003</c:v>
                      </c:pt>
                      <c:pt idx="14">
                        <c:v>6.7784339999999998</c:v>
                      </c:pt>
                      <c:pt idx="15">
                        <c:v>6.6775820000000001</c:v>
                      </c:pt>
                      <c:pt idx="16">
                        <c:v>6.428642</c:v>
                      </c:pt>
                      <c:pt idx="17">
                        <c:v>6.5424889999999998</c:v>
                      </c:pt>
                      <c:pt idx="18">
                        <c:v>6.4002420000000004</c:v>
                      </c:pt>
                      <c:pt idx="19">
                        <c:v>6.5485530000000001</c:v>
                      </c:pt>
                      <c:pt idx="20">
                        <c:v>6.5486630000000003</c:v>
                      </c:pt>
                      <c:pt idx="21">
                        <c:v>6.6460720000000002</c:v>
                      </c:pt>
                      <c:pt idx="22">
                        <c:v>6.6546110000000001</c:v>
                      </c:pt>
                      <c:pt idx="23">
                        <c:v>6.5700859999999999</c:v>
                      </c:pt>
                      <c:pt idx="24">
                        <c:v>6.5467709999999997</c:v>
                      </c:pt>
                      <c:pt idx="25">
                        <c:v>6.5526590000000002</c:v>
                      </c:pt>
                      <c:pt idx="26">
                        <c:v>6.644336</c:v>
                      </c:pt>
                      <c:pt idx="27">
                        <c:v>6.6437229999999996</c:v>
                      </c:pt>
                      <c:pt idx="28">
                        <c:v>6.5957530000000002</c:v>
                      </c:pt>
                      <c:pt idx="29">
                        <c:v>6.5322259999999996</c:v>
                      </c:pt>
                      <c:pt idx="30">
                        <c:v>6.4715040000000004</c:v>
                      </c:pt>
                      <c:pt idx="31">
                        <c:v>6.558128</c:v>
                      </c:pt>
                      <c:pt idx="32">
                        <c:v>6.5897589999999999</c:v>
                      </c:pt>
                      <c:pt idx="33">
                        <c:v>6.5182339999999996</c:v>
                      </c:pt>
                      <c:pt idx="34">
                        <c:v>6.3444149999999997</c:v>
                      </c:pt>
                      <c:pt idx="35">
                        <c:v>6.1736560000000003</c:v>
                      </c:pt>
                      <c:pt idx="36">
                        <c:v>6.0596500000000004</c:v>
                      </c:pt>
                      <c:pt idx="37">
                        <c:v>5.9511229999999999</c:v>
                      </c:pt>
                      <c:pt idx="38">
                        <c:v>6.0345750000000002</c:v>
                      </c:pt>
                      <c:pt idx="39">
                        <c:v>5.679665</c:v>
                      </c:pt>
                      <c:pt idx="40">
                        <c:v>5.55647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'crude imports'!$H$4</c15:sqref>
                        </c15:formulaRef>
                      </c:ext>
                    </c:extLst>
                    <c:strCache>
                      <c:ptCount val="1"/>
                      <c:pt idx="0">
                        <c:v>hirencst</c:v>
                      </c:pt>
                    </c:strCache>
                  </c:strRef>
                </c:tx>
                <c:spPr>
                  <a:ln w="28575" cap="rnd">
                    <a:solidFill>
                      <a:schemeClr val="bg1">
                        <a:lumMod val="5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'crude imports'!$A$5:$A$45</c15:sqref>
                        </c15:formulaRef>
                      </c:ext>
                    </c:extLst>
                    <c:numCache>
                      <c:formatCode>General</c:formatCode>
                      <c:ptCount val="41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  <c:pt idx="12">
                        <c:v>2022</c:v>
                      </c:pt>
                      <c:pt idx="13">
                        <c:v>2023</c:v>
                      </c:pt>
                      <c:pt idx="14">
                        <c:v>2024</c:v>
                      </c:pt>
                      <c:pt idx="15">
                        <c:v>2025</c:v>
                      </c:pt>
                      <c:pt idx="16">
                        <c:v>2026</c:v>
                      </c:pt>
                      <c:pt idx="17">
                        <c:v>2027</c:v>
                      </c:pt>
                      <c:pt idx="18">
                        <c:v>2028</c:v>
                      </c:pt>
                      <c:pt idx="19">
                        <c:v>2029</c:v>
                      </c:pt>
                      <c:pt idx="20">
                        <c:v>2030</c:v>
                      </c:pt>
                      <c:pt idx="21">
                        <c:v>2031</c:v>
                      </c:pt>
                      <c:pt idx="22">
                        <c:v>2032</c:v>
                      </c:pt>
                      <c:pt idx="23">
                        <c:v>2033</c:v>
                      </c:pt>
                      <c:pt idx="24">
                        <c:v>2034</c:v>
                      </c:pt>
                      <c:pt idx="25">
                        <c:v>2035</c:v>
                      </c:pt>
                      <c:pt idx="26">
                        <c:v>2036</c:v>
                      </c:pt>
                      <c:pt idx="27">
                        <c:v>2037</c:v>
                      </c:pt>
                      <c:pt idx="28">
                        <c:v>2038</c:v>
                      </c:pt>
                      <c:pt idx="29">
                        <c:v>2039</c:v>
                      </c:pt>
                      <c:pt idx="30">
                        <c:v>2040</c:v>
                      </c:pt>
                      <c:pt idx="31">
                        <c:v>2041</c:v>
                      </c:pt>
                      <c:pt idx="32">
                        <c:v>2042</c:v>
                      </c:pt>
                      <c:pt idx="33">
                        <c:v>2043</c:v>
                      </c:pt>
                      <c:pt idx="34">
                        <c:v>2044</c:v>
                      </c:pt>
                      <c:pt idx="35">
                        <c:v>2045</c:v>
                      </c:pt>
                      <c:pt idx="36">
                        <c:v>2046</c:v>
                      </c:pt>
                      <c:pt idx="37">
                        <c:v>2047</c:v>
                      </c:pt>
                      <c:pt idx="38">
                        <c:v>2048</c:v>
                      </c:pt>
                      <c:pt idx="39">
                        <c:v>2049</c:v>
                      </c:pt>
                      <c:pt idx="40">
                        <c:v>2050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'crude imports'!$H$5:$H$45</c15:sqref>
                        </c15:formulaRef>
                      </c:ext>
                    </c:extLst>
                    <c:numCache>
                      <c:formatCode>General</c:formatCode>
                      <c:ptCount val="41"/>
                      <c:pt idx="0">
                        <c:v>9.2129999999999992</c:v>
                      </c:pt>
                      <c:pt idx="1">
                        <c:v>8.9350000000000005</c:v>
                      </c:pt>
                      <c:pt idx="2">
                        <c:v>8.5269999999999992</c:v>
                      </c:pt>
                      <c:pt idx="3">
                        <c:v>7.73</c:v>
                      </c:pt>
                      <c:pt idx="4">
                        <c:v>7.3440000000000003</c:v>
                      </c:pt>
                      <c:pt idx="5">
                        <c:v>7.3630000000000004</c:v>
                      </c:pt>
                      <c:pt idx="6">
                        <c:v>7.85</c:v>
                      </c:pt>
                      <c:pt idx="7">
                        <c:v>7.9690000000000003</c:v>
                      </c:pt>
                      <c:pt idx="8">
                        <c:v>7.7679999999999998</c:v>
                      </c:pt>
                      <c:pt idx="9">
                        <c:v>6.8010000000000002</c:v>
                      </c:pt>
                      <c:pt idx="10">
                        <c:v>5.875</c:v>
                      </c:pt>
                      <c:pt idx="11">
                        <c:v>6.1139999999999999</c:v>
                      </c:pt>
                      <c:pt idx="12">
                        <c:v>6.274</c:v>
                      </c:pt>
                      <c:pt idx="13">
                        <c:v>6.7510000000000003</c:v>
                      </c:pt>
                      <c:pt idx="14">
                        <c:v>7.1184430000000001</c:v>
                      </c:pt>
                      <c:pt idx="15">
                        <c:v>7.0269430000000002</c:v>
                      </c:pt>
                      <c:pt idx="16">
                        <c:v>6.8639159999999997</c:v>
                      </c:pt>
                      <c:pt idx="17">
                        <c:v>6.9950429999999999</c:v>
                      </c:pt>
                      <c:pt idx="18">
                        <c:v>6.9574629999999997</c:v>
                      </c:pt>
                      <c:pt idx="19">
                        <c:v>7.0509909999999998</c:v>
                      </c:pt>
                      <c:pt idx="20">
                        <c:v>7.1154060000000001</c:v>
                      </c:pt>
                      <c:pt idx="21">
                        <c:v>7.1689299999999996</c:v>
                      </c:pt>
                      <c:pt idx="22">
                        <c:v>7.140841</c:v>
                      </c:pt>
                      <c:pt idx="23">
                        <c:v>7.0995619999999997</c:v>
                      </c:pt>
                      <c:pt idx="24">
                        <c:v>7.1302719999999997</c:v>
                      </c:pt>
                      <c:pt idx="25">
                        <c:v>7.1916539999999998</c:v>
                      </c:pt>
                      <c:pt idx="26">
                        <c:v>7.2316510000000003</c:v>
                      </c:pt>
                      <c:pt idx="27">
                        <c:v>7.1981099999999998</c:v>
                      </c:pt>
                      <c:pt idx="28">
                        <c:v>7.2373139999999996</c:v>
                      </c:pt>
                      <c:pt idx="29">
                        <c:v>7.2582899999999997</c:v>
                      </c:pt>
                      <c:pt idx="30">
                        <c:v>7.3380340000000004</c:v>
                      </c:pt>
                      <c:pt idx="31">
                        <c:v>7.3972090000000001</c:v>
                      </c:pt>
                      <c:pt idx="32">
                        <c:v>7.4071249999999997</c:v>
                      </c:pt>
                      <c:pt idx="33">
                        <c:v>7.229673</c:v>
                      </c:pt>
                      <c:pt idx="34">
                        <c:v>7.079491</c:v>
                      </c:pt>
                      <c:pt idx="35">
                        <c:v>7.0844779999999998</c:v>
                      </c:pt>
                      <c:pt idx="36">
                        <c:v>7.0711199999999996</c:v>
                      </c:pt>
                      <c:pt idx="37">
                        <c:v>7.1599349999999999</c:v>
                      </c:pt>
                      <c:pt idx="38">
                        <c:v>6.9074650000000002</c:v>
                      </c:pt>
                      <c:pt idx="39">
                        <c:v>6.7493129999999999</c:v>
                      </c:pt>
                      <c:pt idx="40">
                        <c:v>6.7985290000000003</c:v>
                      </c:pt>
                    </c:numCache>
                  </c:numRef>
                </c:val>
                <c:smooth val="0"/>
              </c15:ser>
            </c15:filteredLineSeries>
          </c:ext>
        </c:extLst>
      </c:lineChart>
      <c:catAx>
        <c:axId val="-12785468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78553408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-1278553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22225">
            <a:solidFill>
              <a:srgbClr val="A6A6A6"/>
            </a:solidFill>
            <a:prstDash val="lgDash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78546880"/>
        <c:crossesAt val="13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="1" dirty="0">
                <a:solidFill>
                  <a:sysClr val="windowText" lastClr="000000"/>
                </a:solidFill>
              </a:rPr>
              <a:t>Petroleum products net exports
</a:t>
            </a:r>
            <a:r>
              <a:rPr lang="en-US" sz="1200" b="0" dirty="0">
                <a:solidFill>
                  <a:sysClr val="windowText" lastClr="000000"/>
                </a:solidFill>
              </a:rPr>
              <a:t>million barrels per day</a:t>
            </a:r>
          </a:p>
        </c:rich>
      </c:tx>
      <c:layout>
        <c:manualLayout>
          <c:xMode val="edge"/>
          <c:yMode val="edge"/>
          <c:x val="1.6899311073660273E-2"/>
          <c:y val="3.55905511811023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3472440944881898E-2"/>
          <c:y val="0.20323080708661415"/>
          <c:w val="0.70663923237353343"/>
          <c:h val="0.6928168744531934"/>
        </c:manualLayout>
      </c:layout>
      <c:areaChart>
        <c:grouping val="stacked"/>
        <c:varyColors val="0"/>
        <c:ser>
          <c:idx val="1"/>
          <c:order val="1"/>
          <c:spPr>
            <a:noFill/>
            <a:ln w="25400">
              <a:noFill/>
            </a:ln>
            <a:effectLst/>
          </c:spPr>
          <c:cat>
            <c:multiLvlStrRef>
              <c:f>'pet products net exports'!#REF!</c:f>
            </c:multiLvlStrRef>
          </c:cat>
          <c:val>
            <c:numRef>
              <c:f>'pet products net exports'!$P$5:$P$45</c:f>
              <c:numCache>
                <c:formatCode>General</c:formatCode>
                <c:ptCount val="41"/>
                <c:pt idx="0">
                  <c:v>-0.29564100000000004</c:v>
                </c:pt>
                <c:pt idx="1">
                  <c:v>0.38553700000000002</c:v>
                </c:pt>
                <c:pt idx="2">
                  <c:v>1.0856220000000001</c:v>
                </c:pt>
                <c:pt idx="3">
                  <c:v>1.4290080000000001</c:v>
                </c:pt>
                <c:pt idx="4">
                  <c:v>1.9230049999999999</c:v>
                </c:pt>
                <c:pt idx="5">
                  <c:v>2.217635</c:v>
                </c:pt>
                <c:pt idx="6">
                  <c:v>2.5200279999999999</c:v>
                </c:pt>
                <c:pt idx="7">
                  <c:v>3.0429309999999998</c:v>
                </c:pt>
                <c:pt idx="8">
                  <c:v>3.3204059999999997</c:v>
                </c:pt>
                <c:pt idx="9">
                  <c:v>3.1275230000000001</c:v>
                </c:pt>
                <c:pt idx="10">
                  <c:v>3.2906000000000004</c:v>
                </c:pt>
                <c:pt idx="11">
                  <c:v>3.2071040000000002</c:v>
                </c:pt>
                <c:pt idx="12">
                  <c:v>3.9135140000000002</c:v>
                </c:pt>
                <c:pt idx="13">
                  <c:v>3.2871540000000001</c:v>
                </c:pt>
                <c:pt idx="14">
                  <c:v>3.5753699999999999</c:v>
                </c:pt>
                <c:pt idx="15">
                  <c:v>3.4698129999999998</c:v>
                </c:pt>
                <c:pt idx="16">
                  <c:v>3.4288730000000003</c:v>
                </c:pt>
                <c:pt idx="17">
                  <c:v>3.2419359999999999</c:v>
                </c:pt>
                <c:pt idx="18">
                  <c:v>3.0795490000000001</c:v>
                </c:pt>
                <c:pt idx="19">
                  <c:v>2.9683470000000001</c:v>
                </c:pt>
                <c:pt idx="20">
                  <c:v>2.926399</c:v>
                </c:pt>
                <c:pt idx="21">
                  <c:v>2.9092979999999997</c:v>
                </c:pt>
                <c:pt idx="22">
                  <c:v>2.9454739999999999</c:v>
                </c:pt>
                <c:pt idx="23">
                  <c:v>2.793329</c:v>
                </c:pt>
                <c:pt idx="24">
                  <c:v>2.7819820000000002</c:v>
                </c:pt>
                <c:pt idx="25">
                  <c:v>2.696879</c:v>
                </c:pt>
                <c:pt idx="26">
                  <c:v>2.630128</c:v>
                </c:pt>
                <c:pt idx="27">
                  <c:v>2.5195019999999997</c:v>
                </c:pt>
                <c:pt idx="28">
                  <c:v>2.386069</c:v>
                </c:pt>
                <c:pt idx="29">
                  <c:v>2.336462</c:v>
                </c:pt>
                <c:pt idx="30">
                  <c:v>2.3323659999999999</c:v>
                </c:pt>
                <c:pt idx="31">
                  <c:v>2.1865380000000001</c:v>
                </c:pt>
                <c:pt idx="32">
                  <c:v>2.0426250000000001</c:v>
                </c:pt>
                <c:pt idx="33">
                  <c:v>2.0534729999999999</c:v>
                </c:pt>
                <c:pt idx="34">
                  <c:v>1.945057</c:v>
                </c:pt>
                <c:pt idx="35">
                  <c:v>1.687929</c:v>
                </c:pt>
                <c:pt idx="36">
                  <c:v>1.4774289999999999</c:v>
                </c:pt>
                <c:pt idx="37">
                  <c:v>1.2171299999999998</c:v>
                </c:pt>
                <c:pt idx="38">
                  <c:v>0.9773440000000001</c:v>
                </c:pt>
                <c:pt idx="39">
                  <c:v>0.65818500000000002</c:v>
                </c:pt>
                <c:pt idx="40">
                  <c:v>0.406721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'pet products net exports'!#REF!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15:tx>
              </c15:filteredSeriesTitle>
            </c:ext>
          </c:extLst>
        </c:ser>
        <c:ser>
          <c:idx val="2"/>
          <c:order val="2"/>
          <c:spPr>
            <a:solidFill>
              <a:srgbClr val="D9D9D9"/>
            </a:solidFill>
            <a:ln w="25400">
              <a:noFill/>
            </a:ln>
            <a:effectLst/>
          </c:spPr>
          <c:cat>
            <c:multiLvlStrRef>
              <c:f>'pet products net exports'!#REF!</c:f>
            </c:multiLvlStrRef>
          </c:cat>
          <c:val>
            <c:numRef>
              <c:f>'pet products net exports'!$Q$5:$Q$45</c:f>
              <c:numCache>
                <c:formatCode>General</c:formatCode>
                <c:ptCount val="4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2.4448659999999993</c:v>
                </c:pt>
                <c:pt idx="14">
                  <c:v>3.4824550000000003</c:v>
                </c:pt>
                <c:pt idx="15">
                  <c:v>4.0973839999999999</c:v>
                </c:pt>
                <c:pt idx="16">
                  <c:v>4.8865899999999991</c:v>
                </c:pt>
                <c:pt idx="17">
                  <c:v>5.1990080000000001</c:v>
                </c:pt>
                <c:pt idx="18">
                  <c:v>5.5194569999999992</c:v>
                </c:pt>
                <c:pt idx="19">
                  <c:v>5.9512950000000018</c:v>
                </c:pt>
                <c:pt idx="20">
                  <c:v>6.2430909999999997</c:v>
                </c:pt>
                <c:pt idx="21">
                  <c:v>6.3166419999999999</c:v>
                </c:pt>
                <c:pt idx="22">
                  <c:v>6.3929150000000012</c:v>
                </c:pt>
                <c:pt idx="23">
                  <c:v>6.5657320000000006</c:v>
                </c:pt>
                <c:pt idx="24">
                  <c:v>6.6381269999999999</c:v>
                </c:pt>
                <c:pt idx="25">
                  <c:v>6.7920099999999985</c:v>
                </c:pt>
                <c:pt idx="26">
                  <c:v>6.9109930000000004</c:v>
                </c:pt>
                <c:pt idx="27">
                  <c:v>7.1492920000000009</c:v>
                </c:pt>
                <c:pt idx="28">
                  <c:v>7.2371539999999994</c:v>
                </c:pt>
                <c:pt idx="29">
                  <c:v>7.397971000000001</c:v>
                </c:pt>
                <c:pt idx="30">
                  <c:v>7.4546770000000002</c:v>
                </c:pt>
                <c:pt idx="31">
                  <c:v>7.6579539999999984</c:v>
                </c:pt>
                <c:pt idx="32">
                  <c:v>7.9191360000000008</c:v>
                </c:pt>
                <c:pt idx="33">
                  <c:v>7.8285</c:v>
                </c:pt>
                <c:pt idx="34">
                  <c:v>7.7644469999999988</c:v>
                </c:pt>
                <c:pt idx="35">
                  <c:v>7.9386559999999982</c:v>
                </c:pt>
                <c:pt idx="36">
                  <c:v>7.9807980000000009</c:v>
                </c:pt>
                <c:pt idx="37">
                  <c:v>8.1727160000000012</c:v>
                </c:pt>
                <c:pt idx="38">
                  <c:v>8.3746790000000004</c:v>
                </c:pt>
                <c:pt idx="39">
                  <c:v>8.5537039999999998</c:v>
                </c:pt>
                <c:pt idx="40">
                  <c:v>8.7216440000000013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'pet products net exports'!#REF!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15:tx>
              </c15:filteredSeriesTitl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278560480"/>
        <c:axId val="-1278550688"/>
      </c:areaChart>
      <c:lineChart>
        <c:grouping val="standard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none"/>
          </c:marker>
          <c:cat>
            <c:numRef>
              <c:f>'pet products net exports'!$A$5:$A$45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'pet products net exports'!$O$5:$O$45</c:f>
              <c:numCache>
                <c:formatCode>General</c:formatCode>
                <c:ptCount val="41"/>
                <c:pt idx="0">
                  <c:v>-0.29564100000000004</c:v>
                </c:pt>
                <c:pt idx="1">
                  <c:v>0.38553700000000002</c:v>
                </c:pt>
                <c:pt idx="2">
                  <c:v>1.0856220000000001</c:v>
                </c:pt>
                <c:pt idx="3">
                  <c:v>1.4290080000000001</c:v>
                </c:pt>
                <c:pt idx="4">
                  <c:v>1.9230049999999999</c:v>
                </c:pt>
                <c:pt idx="5">
                  <c:v>2.217635</c:v>
                </c:pt>
                <c:pt idx="6">
                  <c:v>2.5200279999999999</c:v>
                </c:pt>
                <c:pt idx="7">
                  <c:v>3.0429309999999998</c:v>
                </c:pt>
                <c:pt idx="8">
                  <c:v>3.3204059999999997</c:v>
                </c:pt>
                <c:pt idx="9">
                  <c:v>3.1275230000000001</c:v>
                </c:pt>
                <c:pt idx="10">
                  <c:v>3.2906000000000004</c:v>
                </c:pt>
                <c:pt idx="11">
                  <c:v>3.2071040000000002</c:v>
                </c:pt>
                <c:pt idx="12">
                  <c:v>3.9135140000000002</c:v>
                </c:pt>
                <c:pt idx="13">
                  <c:v>5.7320199999999994</c:v>
                </c:pt>
                <c:pt idx="14">
                  <c:v>7.0578250000000002</c:v>
                </c:pt>
                <c:pt idx="15">
                  <c:v>7.5671969999999993</c:v>
                </c:pt>
                <c:pt idx="16">
                  <c:v>8.3154629999999994</c:v>
                </c:pt>
                <c:pt idx="17">
                  <c:v>8.440944</c:v>
                </c:pt>
                <c:pt idx="18">
                  <c:v>8.5990059999999993</c:v>
                </c:pt>
                <c:pt idx="19">
                  <c:v>8.9196420000000014</c:v>
                </c:pt>
                <c:pt idx="20">
                  <c:v>9.1694899999999997</c:v>
                </c:pt>
                <c:pt idx="21">
                  <c:v>9.2259399999999996</c:v>
                </c:pt>
                <c:pt idx="22">
                  <c:v>9.3383890000000012</c:v>
                </c:pt>
                <c:pt idx="23">
                  <c:v>9.3590610000000005</c:v>
                </c:pt>
                <c:pt idx="24">
                  <c:v>9.4201090000000001</c:v>
                </c:pt>
                <c:pt idx="25">
                  <c:v>9.4888889999999986</c:v>
                </c:pt>
                <c:pt idx="26">
                  <c:v>9.5411210000000004</c:v>
                </c:pt>
                <c:pt idx="27">
                  <c:v>9.6687940000000001</c:v>
                </c:pt>
                <c:pt idx="28">
                  <c:v>9.6232229999999994</c:v>
                </c:pt>
                <c:pt idx="29">
                  <c:v>9.734433000000001</c:v>
                </c:pt>
                <c:pt idx="30">
                  <c:v>9.7870430000000006</c:v>
                </c:pt>
                <c:pt idx="31">
                  <c:v>9.8444919999999989</c:v>
                </c:pt>
                <c:pt idx="32">
                  <c:v>9.961761000000001</c:v>
                </c:pt>
                <c:pt idx="33">
                  <c:v>9.8819730000000003</c:v>
                </c:pt>
                <c:pt idx="34">
                  <c:v>9.709503999999999</c:v>
                </c:pt>
                <c:pt idx="35">
                  <c:v>9.6265849999999986</c:v>
                </c:pt>
                <c:pt idx="36">
                  <c:v>9.4582270000000008</c:v>
                </c:pt>
                <c:pt idx="37">
                  <c:v>9.3898460000000004</c:v>
                </c:pt>
                <c:pt idx="38">
                  <c:v>9.3520230000000009</c:v>
                </c:pt>
                <c:pt idx="39">
                  <c:v>9.2118889999999993</c:v>
                </c:pt>
                <c:pt idx="40">
                  <c:v>9.1283650000000005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'pet products net exports'!#REF!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15:tx>
              </c15:filteredSeriesTitle>
            </c:ext>
          </c:extLst>
        </c:ser>
        <c:ser>
          <c:idx val="3"/>
          <c:order val="3"/>
          <c:spPr>
            <a:ln w="22225" cap="rnd">
              <a:solidFill>
                <a:srgbClr val="7F7F7F"/>
              </a:solidFill>
              <a:round/>
            </a:ln>
            <a:effectLst/>
          </c:spPr>
          <c:marker>
            <c:symbol val="none"/>
          </c:marker>
          <c:cat>
            <c:numRef>
              <c:f>'pet products net exports'!$A$5:$A$45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'pet products net exports'!$B$5:$B$45</c:f>
              <c:numCache>
                <c:formatCode>General</c:formatCode>
                <c:ptCount val="41"/>
                <c:pt idx="0">
                  <c:v>-0.29564100000000004</c:v>
                </c:pt>
                <c:pt idx="1">
                  <c:v>0.38553700000000002</c:v>
                </c:pt>
                <c:pt idx="2">
                  <c:v>1.0856220000000001</c:v>
                </c:pt>
                <c:pt idx="3">
                  <c:v>1.4290080000000001</c:v>
                </c:pt>
                <c:pt idx="4">
                  <c:v>1.9230049999999999</c:v>
                </c:pt>
                <c:pt idx="5">
                  <c:v>2.217635</c:v>
                </c:pt>
                <c:pt idx="6">
                  <c:v>2.5200279999999999</c:v>
                </c:pt>
                <c:pt idx="7">
                  <c:v>3.0429309999999998</c:v>
                </c:pt>
                <c:pt idx="8">
                  <c:v>3.3204059999999997</c:v>
                </c:pt>
                <c:pt idx="9">
                  <c:v>3.1275230000000001</c:v>
                </c:pt>
                <c:pt idx="10">
                  <c:v>3.2906000000000004</c:v>
                </c:pt>
                <c:pt idx="11">
                  <c:v>3.2071040000000002</c:v>
                </c:pt>
                <c:pt idx="12">
                  <c:v>3.9135140000000002</c:v>
                </c:pt>
                <c:pt idx="13">
                  <c:v>3.2871540000000001</c:v>
                </c:pt>
                <c:pt idx="14">
                  <c:v>3.5753699999999999</c:v>
                </c:pt>
                <c:pt idx="15">
                  <c:v>3.4698129999999998</c:v>
                </c:pt>
                <c:pt idx="16">
                  <c:v>3.4288730000000003</c:v>
                </c:pt>
                <c:pt idx="17">
                  <c:v>3.2419359999999999</c:v>
                </c:pt>
                <c:pt idx="18">
                  <c:v>3.0795490000000001</c:v>
                </c:pt>
                <c:pt idx="19">
                  <c:v>2.9683470000000001</c:v>
                </c:pt>
                <c:pt idx="20">
                  <c:v>2.926399</c:v>
                </c:pt>
                <c:pt idx="21">
                  <c:v>2.9092979999999997</c:v>
                </c:pt>
                <c:pt idx="22">
                  <c:v>2.9454739999999999</c:v>
                </c:pt>
                <c:pt idx="23">
                  <c:v>2.793329</c:v>
                </c:pt>
                <c:pt idx="24">
                  <c:v>2.7819820000000002</c:v>
                </c:pt>
                <c:pt idx="25">
                  <c:v>2.696879</c:v>
                </c:pt>
                <c:pt idx="26">
                  <c:v>2.630128</c:v>
                </c:pt>
                <c:pt idx="27">
                  <c:v>2.5195019999999997</c:v>
                </c:pt>
                <c:pt idx="28">
                  <c:v>2.386069</c:v>
                </c:pt>
                <c:pt idx="29">
                  <c:v>2.336462</c:v>
                </c:pt>
                <c:pt idx="30">
                  <c:v>2.3323659999999999</c:v>
                </c:pt>
                <c:pt idx="31">
                  <c:v>2.1865380000000001</c:v>
                </c:pt>
                <c:pt idx="32">
                  <c:v>2.0426250000000001</c:v>
                </c:pt>
                <c:pt idx="33">
                  <c:v>2.0534729999999999</c:v>
                </c:pt>
                <c:pt idx="34">
                  <c:v>1.945057</c:v>
                </c:pt>
                <c:pt idx="35">
                  <c:v>1.687929</c:v>
                </c:pt>
                <c:pt idx="36">
                  <c:v>1.4774289999999999</c:v>
                </c:pt>
                <c:pt idx="37">
                  <c:v>1.2171299999999998</c:v>
                </c:pt>
                <c:pt idx="38">
                  <c:v>0.9773440000000001</c:v>
                </c:pt>
                <c:pt idx="39">
                  <c:v>0.65818500000000002</c:v>
                </c:pt>
                <c:pt idx="40">
                  <c:v>0.406721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'pet products net exports'!#REF!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15:tx>
              </c15:filteredSeriesTitle>
            </c:ext>
          </c:extLst>
        </c:ser>
        <c:ser>
          <c:idx val="4"/>
          <c:order val="4"/>
          <c:spPr>
            <a:ln w="22225" cap="rnd">
              <a:solidFill>
                <a:srgbClr val="7F7F7F"/>
              </a:solidFill>
              <a:round/>
            </a:ln>
            <a:effectLst/>
          </c:spPr>
          <c:marker>
            <c:symbol val="none"/>
          </c:marker>
          <c:cat>
            <c:numRef>
              <c:f>'pet products net exports'!$A$5:$A$45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'pet products net exports'!$C$5:$C$45</c:f>
              <c:numCache>
                <c:formatCode>General</c:formatCode>
                <c:ptCount val="41"/>
                <c:pt idx="0">
                  <c:v>-0.29564100000000004</c:v>
                </c:pt>
                <c:pt idx="1">
                  <c:v>0.38553700000000002</c:v>
                </c:pt>
                <c:pt idx="2">
                  <c:v>1.0856220000000001</c:v>
                </c:pt>
                <c:pt idx="3">
                  <c:v>1.4290080000000001</c:v>
                </c:pt>
                <c:pt idx="4">
                  <c:v>1.9230049999999999</c:v>
                </c:pt>
                <c:pt idx="5">
                  <c:v>2.217635</c:v>
                </c:pt>
                <c:pt idx="6">
                  <c:v>2.5200279999999999</c:v>
                </c:pt>
                <c:pt idx="7">
                  <c:v>3.0429309999999998</c:v>
                </c:pt>
                <c:pt idx="8">
                  <c:v>3.3204059999999997</c:v>
                </c:pt>
                <c:pt idx="9">
                  <c:v>3.1275230000000001</c:v>
                </c:pt>
                <c:pt idx="10">
                  <c:v>3.2906000000000004</c:v>
                </c:pt>
                <c:pt idx="11">
                  <c:v>3.2071040000000002</c:v>
                </c:pt>
                <c:pt idx="12">
                  <c:v>3.9135140000000002</c:v>
                </c:pt>
                <c:pt idx="13">
                  <c:v>5.7320199999999994</c:v>
                </c:pt>
                <c:pt idx="14">
                  <c:v>7.0578250000000002</c:v>
                </c:pt>
                <c:pt idx="15">
                  <c:v>7.5671969999999993</c:v>
                </c:pt>
                <c:pt idx="16">
                  <c:v>8.3154629999999994</c:v>
                </c:pt>
                <c:pt idx="17">
                  <c:v>8.440944</c:v>
                </c:pt>
                <c:pt idx="18">
                  <c:v>8.5990059999999993</c:v>
                </c:pt>
                <c:pt idx="19">
                  <c:v>8.9196420000000014</c:v>
                </c:pt>
                <c:pt idx="20">
                  <c:v>9.1694899999999997</c:v>
                </c:pt>
                <c:pt idx="21">
                  <c:v>9.2259399999999996</c:v>
                </c:pt>
                <c:pt idx="22">
                  <c:v>9.3383890000000012</c:v>
                </c:pt>
                <c:pt idx="23">
                  <c:v>9.3590610000000005</c:v>
                </c:pt>
                <c:pt idx="24">
                  <c:v>9.4201090000000001</c:v>
                </c:pt>
                <c:pt idx="25">
                  <c:v>9.4888889999999986</c:v>
                </c:pt>
                <c:pt idx="26">
                  <c:v>9.5411210000000004</c:v>
                </c:pt>
                <c:pt idx="27">
                  <c:v>9.6687940000000001</c:v>
                </c:pt>
                <c:pt idx="28">
                  <c:v>9.6232229999999994</c:v>
                </c:pt>
                <c:pt idx="29">
                  <c:v>9.734433000000001</c:v>
                </c:pt>
                <c:pt idx="30">
                  <c:v>9.7870430000000006</c:v>
                </c:pt>
                <c:pt idx="31">
                  <c:v>9.8444919999999989</c:v>
                </c:pt>
                <c:pt idx="32">
                  <c:v>9.961761000000001</c:v>
                </c:pt>
                <c:pt idx="33">
                  <c:v>9.8819730000000003</c:v>
                </c:pt>
                <c:pt idx="34">
                  <c:v>9.709503999999999</c:v>
                </c:pt>
                <c:pt idx="35">
                  <c:v>9.6265849999999986</c:v>
                </c:pt>
                <c:pt idx="36">
                  <c:v>9.4582270000000008</c:v>
                </c:pt>
                <c:pt idx="37">
                  <c:v>9.3898460000000004</c:v>
                </c:pt>
                <c:pt idx="38">
                  <c:v>9.3520230000000009</c:v>
                </c:pt>
                <c:pt idx="39">
                  <c:v>9.2118889999999993</c:v>
                </c:pt>
                <c:pt idx="40">
                  <c:v>9.1283650000000005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'pet products net exports'!#REF!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15:tx>
              </c15:filteredSeriesTitle>
            </c:ext>
          </c:extLst>
        </c:ser>
        <c:ser>
          <c:idx val="5"/>
          <c:order val="5"/>
          <c:spPr>
            <a:ln w="22225" cap="rnd">
              <a:solidFill>
                <a:sysClr val="windowText" lastClr="000000"/>
              </a:solidFill>
              <a:round/>
            </a:ln>
            <a:effectLst/>
          </c:spPr>
          <c:marker>
            <c:symbol val="none"/>
          </c:marker>
          <c:cat>
            <c:numRef>
              <c:f>'pet products net exports'!$A$5:$A$45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'pet products net exports'!$N$5:$N$45</c:f>
              <c:numCache>
                <c:formatCode>General</c:formatCode>
                <c:ptCount val="41"/>
                <c:pt idx="0">
                  <c:v>-0.29564100000000004</c:v>
                </c:pt>
                <c:pt idx="1">
                  <c:v>0.38553700000000002</c:v>
                </c:pt>
                <c:pt idx="2">
                  <c:v>1.0856220000000001</c:v>
                </c:pt>
                <c:pt idx="3">
                  <c:v>1.4290080000000001</c:v>
                </c:pt>
                <c:pt idx="4">
                  <c:v>1.9230049999999999</c:v>
                </c:pt>
                <c:pt idx="5">
                  <c:v>2.217635</c:v>
                </c:pt>
                <c:pt idx="6">
                  <c:v>2.5200279999999999</c:v>
                </c:pt>
                <c:pt idx="7">
                  <c:v>3.0429309999999998</c:v>
                </c:pt>
                <c:pt idx="8">
                  <c:v>3.3204059999999997</c:v>
                </c:pt>
                <c:pt idx="9">
                  <c:v>3.1275230000000001</c:v>
                </c:pt>
                <c:pt idx="10">
                  <c:v>3.2906000000000004</c:v>
                </c:pt>
                <c:pt idx="11">
                  <c:v>3.2071040000000002</c:v>
                </c:pt>
                <c:pt idx="12">
                  <c:v>3.9135140000000002</c:v>
                </c:pt>
                <c:pt idx="13">
                  <c:v>4.2276480000000003</c:v>
                </c:pt>
                <c:pt idx="14">
                  <c:v>5.4110120000000004</c:v>
                </c:pt>
                <c:pt idx="15">
                  <c:v>5.5341249999999995</c:v>
                </c:pt>
                <c:pt idx="16">
                  <c:v>5.7613709999999996</c:v>
                </c:pt>
                <c:pt idx="17">
                  <c:v>5.8152039999999996</c:v>
                </c:pt>
                <c:pt idx="18">
                  <c:v>5.8063370000000001</c:v>
                </c:pt>
                <c:pt idx="19">
                  <c:v>5.8813809999999993</c:v>
                </c:pt>
                <c:pt idx="20">
                  <c:v>5.9845559999999995</c:v>
                </c:pt>
                <c:pt idx="21">
                  <c:v>6.0235120000000002</c:v>
                </c:pt>
                <c:pt idx="22">
                  <c:v>6.1459469999999996</c:v>
                </c:pt>
                <c:pt idx="23">
                  <c:v>6.2116210000000001</c:v>
                </c:pt>
                <c:pt idx="24">
                  <c:v>6.3626899999999997</c:v>
                </c:pt>
                <c:pt idx="25">
                  <c:v>6.4407480000000001</c:v>
                </c:pt>
                <c:pt idx="26">
                  <c:v>6.5575789999999996</c:v>
                </c:pt>
                <c:pt idx="27">
                  <c:v>6.5802229999999993</c:v>
                </c:pt>
                <c:pt idx="28">
                  <c:v>6.6191849999999999</c:v>
                </c:pt>
                <c:pt idx="29">
                  <c:v>6.7054879999999999</c:v>
                </c:pt>
                <c:pt idx="30">
                  <c:v>6.6564290000000002</c:v>
                </c:pt>
                <c:pt idx="31">
                  <c:v>6.658398</c:v>
                </c:pt>
                <c:pt idx="32">
                  <c:v>6.7220180000000003</c:v>
                </c:pt>
                <c:pt idx="33">
                  <c:v>6.7205110000000001</c:v>
                </c:pt>
                <c:pt idx="34">
                  <c:v>6.753717</c:v>
                </c:pt>
                <c:pt idx="35">
                  <c:v>6.6943450000000002</c:v>
                </c:pt>
                <c:pt idx="36">
                  <c:v>6.6559599999999994</c:v>
                </c:pt>
                <c:pt idx="37">
                  <c:v>6.5321870000000004</c:v>
                </c:pt>
                <c:pt idx="38">
                  <c:v>6.4698630000000001</c:v>
                </c:pt>
                <c:pt idx="39">
                  <c:v>6.4350230000000002</c:v>
                </c:pt>
                <c:pt idx="40">
                  <c:v>6.2450740000000007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'pet products net exports'!#REF!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15:tx>
              </c15:filteredSeriesTitl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278560480"/>
        <c:axId val="-1278550688"/>
      </c:lineChart>
      <c:catAx>
        <c:axId val="-12785604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78550688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-1278550688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22225">
            <a:solidFill>
              <a:srgbClr val="A6A6A6"/>
            </a:solidFill>
            <a:prstDash val="lgDash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78560480"/>
        <c:crossesAt val="13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="1" dirty="0">
                <a:solidFill>
                  <a:sysClr val="windowText" lastClr="000000"/>
                </a:solidFill>
              </a:rPr>
              <a:t>Natural</a:t>
            </a:r>
            <a:r>
              <a:rPr lang="en-US" sz="1200" b="1" baseline="0" dirty="0">
                <a:solidFill>
                  <a:sysClr val="windowText" lastClr="000000"/>
                </a:solidFill>
              </a:rPr>
              <a:t> gas consumption</a:t>
            </a:r>
            <a:endParaRPr lang="en-US" sz="1200" b="0" baseline="0" dirty="0">
              <a:solidFill>
                <a:sysClr val="windowText" lastClr="000000"/>
              </a:solidFill>
            </a:endParaRPr>
          </a:p>
          <a:p>
            <a:pPr algn="l">
              <a:defRPr/>
            </a:pPr>
            <a:r>
              <a:rPr lang="en-US" sz="1200" b="0" baseline="0" dirty="0">
                <a:solidFill>
                  <a:sysClr val="windowText" lastClr="000000"/>
                </a:solidFill>
              </a:rPr>
              <a:t>t</a:t>
            </a:r>
            <a:r>
              <a:rPr lang="en-US" sz="1200" b="0" baseline="0" dirty="0" smtClean="0">
                <a:solidFill>
                  <a:sysClr val="windowText" lastClr="000000"/>
                </a:solidFill>
              </a:rPr>
              <a:t>rillion </a:t>
            </a:r>
            <a:r>
              <a:rPr lang="en-US" sz="1200" b="0" baseline="0" dirty="0">
                <a:solidFill>
                  <a:sysClr val="windowText" lastClr="000000"/>
                </a:solidFill>
              </a:rPr>
              <a:t>cubic feet</a:t>
            </a:r>
            <a:endParaRPr lang="en-US" sz="1200" b="1" dirty="0">
              <a:solidFill>
                <a:sysClr val="windowText" lastClr="000000"/>
              </a:solidFill>
            </a:endParaRPr>
          </a:p>
        </c:rich>
      </c:tx>
      <c:layout>
        <c:manualLayout>
          <c:xMode val="edge"/>
          <c:yMode val="edge"/>
          <c:x val="1.4865743870329665E-2"/>
          <c:y val="3.55905349053739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5688125789831828E-2"/>
          <c:y val="0.19975858486439196"/>
          <c:w val="0.75533798798899643"/>
          <c:h val="0.68471492844951232"/>
        </c:manualLayout>
      </c:layout>
      <c:areaChart>
        <c:grouping val="stacked"/>
        <c:varyColors val="0"/>
        <c:ser>
          <c:idx val="9"/>
          <c:order val="1"/>
          <c:tx>
            <c:v>lower bound</c:v>
          </c:tx>
          <c:spPr>
            <a:noFill/>
            <a:ln>
              <a:noFill/>
            </a:ln>
            <a:effectLst/>
          </c:spPr>
          <c:val>
            <c:numRef>
              <c:f>'nat gas consumption'!$P$5:$P$45</c:f>
              <c:numCache>
                <c:formatCode>General</c:formatCode>
                <c:ptCount val="41"/>
                <c:pt idx="0">
                  <c:v>24.074999999999999</c:v>
                </c:pt>
                <c:pt idx="1">
                  <c:v>24.464400000000001</c:v>
                </c:pt>
                <c:pt idx="2">
                  <c:v>25.476500000000001</c:v>
                </c:pt>
                <c:pt idx="3">
                  <c:v>25.953900000000001</c:v>
                </c:pt>
                <c:pt idx="4">
                  <c:v>26.628299999999999</c:v>
                </c:pt>
                <c:pt idx="5">
                  <c:v>27.271899999999999</c:v>
                </c:pt>
                <c:pt idx="6">
                  <c:v>27.463899999999999</c:v>
                </c:pt>
                <c:pt idx="7">
                  <c:v>27.178699999999999</c:v>
                </c:pt>
                <c:pt idx="8">
                  <c:v>30.180299999999999</c:v>
                </c:pt>
                <c:pt idx="9">
                  <c:v>31.188199999999998</c:v>
                </c:pt>
                <c:pt idx="10">
                  <c:v>30.520600000000002</c:v>
                </c:pt>
                <c:pt idx="11">
                  <c:v>30.668700000000001</c:v>
                </c:pt>
                <c:pt idx="12">
                  <c:v>32.001600000000003</c:v>
                </c:pt>
                <c:pt idx="13">
                  <c:v>30.345500000000001</c:v>
                </c:pt>
                <c:pt idx="14">
                  <c:v>27.663900000000002</c:v>
                </c:pt>
                <c:pt idx="15">
                  <c:v>26.7254</c:v>
                </c:pt>
                <c:pt idx="16">
                  <c:v>25.840299999999999</c:v>
                </c:pt>
                <c:pt idx="17">
                  <c:v>24.628399999999999</c:v>
                </c:pt>
                <c:pt idx="18">
                  <c:v>23.799299999999999</c:v>
                </c:pt>
                <c:pt idx="19">
                  <c:v>23.350200000000001</c:v>
                </c:pt>
                <c:pt idx="20">
                  <c:v>22.664400000000001</c:v>
                </c:pt>
                <c:pt idx="21">
                  <c:v>22.5076</c:v>
                </c:pt>
                <c:pt idx="22">
                  <c:v>22.4343</c:v>
                </c:pt>
                <c:pt idx="23">
                  <c:v>22.456600000000002</c:v>
                </c:pt>
                <c:pt idx="24">
                  <c:v>22.490100000000002</c:v>
                </c:pt>
                <c:pt idx="25">
                  <c:v>22.515999999999998</c:v>
                </c:pt>
                <c:pt idx="26">
                  <c:v>22.516100000000002</c:v>
                </c:pt>
                <c:pt idx="27">
                  <c:v>22.573</c:v>
                </c:pt>
                <c:pt idx="28">
                  <c:v>22.715499999999999</c:v>
                </c:pt>
                <c:pt idx="29">
                  <c:v>22.7685</c:v>
                </c:pt>
                <c:pt idx="30">
                  <c:v>22.838200000000001</c:v>
                </c:pt>
                <c:pt idx="31">
                  <c:v>22.9771</c:v>
                </c:pt>
                <c:pt idx="32">
                  <c:v>23.070699999999999</c:v>
                </c:pt>
                <c:pt idx="33">
                  <c:v>23.180399999999999</c:v>
                </c:pt>
                <c:pt idx="34">
                  <c:v>23.253900000000002</c:v>
                </c:pt>
                <c:pt idx="35">
                  <c:v>23.2468</c:v>
                </c:pt>
                <c:pt idx="36">
                  <c:v>23.3001</c:v>
                </c:pt>
                <c:pt idx="37">
                  <c:v>23.3504</c:v>
                </c:pt>
                <c:pt idx="38">
                  <c:v>23.4072</c:v>
                </c:pt>
                <c:pt idx="39">
                  <c:v>23.568200000000001</c:v>
                </c:pt>
                <c:pt idx="40">
                  <c:v>23.753900000000002</c:v>
                </c:pt>
              </c:numCache>
            </c:numRef>
          </c:val>
        </c:ser>
        <c:ser>
          <c:idx val="7"/>
          <c:order val="2"/>
          <c:tx>
            <c:strRef>
              <c:f>'nat gas consumption'!$Q$4</c:f>
              <c:strCache>
                <c:ptCount val="1"/>
                <c:pt idx="0">
                  <c:v>Difference in bounds</c:v>
                </c:pt>
              </c:strCache>
            </c:strRef>
          </c:tx>
          <c:spPr>
            <a:solidFill>
              <a:srgbClr val="D9D9D9"/>
            </a:solidFill>
            <a:ln>
              <a:noFill/>
            </a:ln>
            <a:effectLst/>
          </c:spPr>
          <c:val>
            <c:numRef>
              <c:f>'nat gas consumption'!$Q$5:$Q$45</c:f>
              <c:numCache>
                <c:formatCode>General</c:formatCode>
                <c:ptCount val="4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9.9999999999766942E-5</c:v>
                </c:pt>
                <c:pt idx="11">
                  <c:v>1.6999999999995907E-3</c:v>
                </c:pt>
                <c:pt idx="12">
                  <c:v>1.1999999999972033E-3</c:v>
                </c:pt>
                <c:pt idx="13">
                  <c:v>1.0519999999999996</c:v>
                </c:pt>
                <c:pt idx="14">
                  <c:v>2.7578999999999994</c:v>
                </c:pt>
                <c:pt idx="15">
                  <c:v>4.1416000000000004</c:v>
                </c:pt>
                <c:pt idx="16">
                  <c:v>5.7334999999999994</c:v>
                </c:pt>
                <c:pt idx="17">
                  <c:v>7.2212999999999994</c:v>
                </c:pt>
                <c:pt idx="18">
                  <c:v>8.5066000000000024</c:v>
                </c:pt>
                <c:pt idx="19">
                  <c:v>8.9617999999999967</c:v>
                </c:pt>
                <c:pt idx="20">
                  <c:v>9.8421999999999983</c:v>
                </c:pt>
                <c:pt idx="21">
                  <c:v>10.087999999999997</c:v>
                </c:pt>
                <c:pt idx="22">
                  <c:v>10.2485</c:v>
                </c:pt>
                <c:pt idx="23">
                  <c:v>10.297499999999999</c:v>
                </c:pt>
                <c:pt idx="24">
                  <c:v>10.141200000000001</c:v>
                </c:pt>
                <c:pt idx="25">
                  <c:v>10.0916</c:v>
                </c:pt>
                <c:pt idx="26">
                  <c:v>10.068300000000001</c:v>
                </c:pt>
                <c:pt idx="27">
                  <c:v>10.092500000000001</c:v>
                </c:pt>
                <c:pt idx="28">
                  <c:v>10.072700000000005</c:v>
                </c:pt>
                <c:pt idx="29">
                  <c:v>10.101600000000001</c:v>
                </c:pt>
                <c:pt idx="30">
                  <c:v>10.229300000000002</c:v>
                </c:pt>
                <c:pt idx="31">
                  <c:v>10.128</c:v>
                </c:pt>
                <c:pt idx="32">
                  <c:v>10.248700000000003</c:v>
                </c:pt>
                <c:pt idx="33">
                  <c:v>10.547899999999998</c:v>
                </c:pt>
                <c:pt idx="34">
                  <c:v>10.745699999999999</c:v>
                </c:pt>
                <c:pt idx="35">
                  <c:v>11.022999999999996</c:v>
                </c:pt>
                <c:pt idx="36">
                  <c:v>11.215899999999998</c:v>
                </c:pt>
                <c:pt idx="37">
                  <c:v>11.5413</c:v>
                </c:pt>
                <c:pt idx="38">
                  <c:v>11.866099999999999</c:v>
                </c:pt>
                <c:pt idx="39">
                  <c:v>12.0624</c:v>
                </c:pt>
                <c:pt idx="40">
                  <c:v>12.237499999999997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210397552"/>
        <c:axId val="-1210408432"/>
      </c:areaChart>
      <c:lineChart>
        <c:grouping val="standard"/>
        <c:varyColors val="0"/>
        <c:ser>
          <c:idx val="8"/>
          <c:order val="0"/>
          <c:tx>
            <c:v>upper bound</c:v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val>
            <c:numRef>
              <c:f>'nat gas consumption'!$O$5:$O$45</c:f>
              <c:numCache>
                <c:formatCode>General</c:formatCode>
                <c:ptCount val="41"/>
                <c:pt idx="0">
                  <c:v>24.074999999999999</c:v>
                </c:pt>
                <c:pt idx="1">
                  <c:v>24.464400000000001</c:v>
                </c:pt>
                <c:pt idx="2">
                  <c:v>25.476500000000001</c:v>
                </c:pt>
                <c:pt idx="3">
                  <c:v>25.953900000000001</c:v>
                </c:pt>
                <c:pt idx="4">
                  <c:v>26.628299999999999</c:v>
                </c:pt>
                <c:pt idx="5">
                  <c:v>27.271899999999999</c:v>
                </c:pt>
                <c:pt idx="6">
                  <c:v>27.463899999999999</c:v>
                </c:pt>
                <c:pt idx="7">
                  <c:v>27.178699999999999</c:v>
                </c:pt>
                <c:pt idx="8">
                  <c:v>30.180299999999999</c:v>
                </c:pt>
                <c:pt idx="9">
                  <c:v>31.188199999999998</c:v>
                </c:pt>
                <c:pt idx="10">
                  <c:v>30.520700000000001</c:v>
                </c:pt>
                <c:pt idx="11">
                  <c:v>30.670400000000001</c:v>
                </c:pt>
                <c:pt idx="12">
                  <c:v>32.002800000000001</c:v>
                </c:pt>
                <c:pt idx="13">
                  <c:v>31.397500000000001</c:v>
                </c:pt>
                <c:pt idx="14">
                  <c:v>30.421800000000001</c:v>
                </c:pt>
                <c:pt idx="15">
                  <c:v>30.867000000000001</c:v>
                </c:pt>
                <c:pt idx="16">
                  <c:v>31.573799999999999</c:v>
                </c:pt>
                <c:pt idx="17">
                  <c:v>31.849699999999999</c:v>
                </c:pt>
                <c:pt idx="18">
                  <c:v>32.305900000000001</c:v>
                </c:pt>
                <c:pt idx="19">
                  <c:v>32.311999999999998</c:v>
                </c:pt>
                <c:pt idx="20">
                  <c:v>32.506599999999999</c:v>
                </c:pt>
                <c:pt idx="21">
                  <c:v>32.595599999999997</c:v>
                </c:pt>
                <c:pt idx="22">
                  <c:v>32.6828</c:v>
                </c:pt>
                <c:pt idx="23">
                  <c:v>32.754100000000001</c:v>
                </c:pt>
                <c:pt idx="24">
                  <c:v>32.631300000000003</c:v>
                </c:pt>
                <c:pt idx="25">
                  <c:v>32.607599999999998</c:v>
                </c:pt>
                <c:pt idx="26">
                  <c:v>32.584400000000002</c:v>
                </c:pt>
                <c:pt idx="27">
                  <c:v>32.665500000000002</c:v>
                </c:pt>
                <c:pt idx="28">
                  <c:v>32.788200000000003</c:v>
                </c:pt>
                <c:pt idx="29">
                  <c:v>32.870100000000001</c:v>
                </c:pt>
                <c:pt idx="30">
                  <c:v>33.067500000000003</c:v>
                </c:pt>
                <c:pt idx="31">
                  <c:v>33.1051</c:v>
                </c:pt>
                <c:pt idx="32">
                  <c:v>33.319400000000002</c:v>
                </c:pt>
                <c:pt idx="33">
                  <c:v>33.728299999999997</c:v>
                </c:pt>
                <c:pt idx="34">
                  <c:v>33.999600000000001</c:v>
                </c:pt>
                <c:pt idx="35">
                  <c:v>34.269799999999996</c:v>
                </c:pt>
                <c:pt idx="36">
                  <c:v>34.515999999999998</c:v>
                </c:pt>
                <c:pt idx="37">
                  <c:v>34.8917</c:v>
                </c:pt>
                <c:pt idx="38">
                  <c:v>35.273299999999999</c:v>
                </c:pt>
                <c:pt idx="39">
                  <c:v>35.630600000000001</c:v>
                </c:pt>
                <c:pt idx="40">
                  <c:v>35.991399999999999</c:v>
                </c:pt>
              </c:numCache>
            </c:numRef>
          </c:val>
          <c:smooth val="0"/>
        </c:ser>
        <c:ser>
          <c:idx val="1"/>
          <c:order val="3"/>
          <c:tx>
            <c:strRef>
              <c:f>'nat gas consumption'!$K$4</c:f>
              <c:strCache>
                <c:ptCount val="1"/>
                <c:pt idx="0">
                  <c:v>himachrnc.0115a     </c:v>
                </c:pt>
              </c:strCache>
            </c:strRef>
          </c:tx>
          <c:spPr>
            <a:ln w="22225" cap="rnd">
              <a:solidFill>
                <a:srgbClr val="7F7F7F"/>
              </a:solidFill>
              <a:round/>
            </a:ln>
            <a:effectLst/>
          </c:spPr>
          <c:marker>
            <c:symbol val="none"/>
          </c:marker>
          <c:val>
            <c:numRef>
              <c:f>'nat gas consumption'!$K$5:$K$45</c:f>
              <c:numCache>
                <c:formatCode>General</c:formatCode>
                <c:ptCount val="41"/>
                <c:pt idx="0">
                  <c:v>24.074999999999999</c:v>
                </c:pt>
                <c:pt idx="1">
                  <c:v>24.464400000000001</c:v>
                </c:pt>
                <c:pt idx="2">
                  <c:v>25.476500000000001</c:v>
                </c:pt>
                <c:pt idx="3">
                  <c:v>25.953900000000001</c:v>
                </c:pt>
                <c:pt idx="4">
                  <c:v>26.628299999999999</c:v>
                </c:pt>
                <c:pt idx="5">
                  <c:v>27.271899999999999</c:v>
                </c:pt>
                <c:pt idx="6">
                  <c:v>27.463899999999999</c:v>
                </c:pt>
                <c:pt idx="7">
                  <c:v>27.178699999999999</c:v>
                </c:pt>
                <c:pt idx="8">
                  <c:v>30.180299999999999</c:v>
                </c:pt>
                <c:pt idx="9">
                  <c:v>31.188199999999998</c:v>
                </c:pt>
                <c:pt idx="10">
                  <c:v>30.520600000000002</c:v>
                </c:pt>
                <c:pt idx="11">
                  <c:v>30.6693</c:v>
                </c:pt>
                <c:pt idx="12">
                  <c:v>32.0017</c:v>
                </c:pt>
                <c:pt idx="13">
                  <c:v>30.900500000000001</c:v>
                </c:pt>
                <c:pt idx="14">
                  <c:v>29.8687</c:v>
                </c:pt>
                <c:pt idx="15">
                  <c:v>30.120100000000001</c:v>
                </c:pt>
                <c:pt idx="16">
                  <c:v>30.587199999999999</c:v>
                </c:pt>
                <c:pt idx="17">
                  <c:v>30.622699999999998</c:v>
                </c:pt>
                <c:pt idx="18">
                  <c:v>30.626899999999999</c:v>
                </c:pt>
                <c:pt idx="19">
                  <c:v>30.853300000000001</c:v>
                </c:pt>
                <c:pt idx="20">
                  <c:v>30.980399999999999</c:v>
                </c:pt>
                <c:pt idx="21">
                  <c:v>30.906199999999998</c:v>
                </c:pt>
                <c:pt idx="22">
                  <c:v>30.991499999999998</c:v>
                </c:pt>
                <c:pt idx="23">
                  <c:v>31.077100000000002</c:v>
                </c:pt>
                <c:pt idx="24">
                  <c:v>31.1267</c:v>
                </c:pt>
                <c:pt idx="25">
                  <c:v>30.9374</c:v>
                </c:pt>
                <c:pt idx="26">
                  <c:v>30.7547</c:v>
                </c:pt>
                <c:pt idx="27">
                  <c:v>30.916399999999999</c:v>
                </c:pt>
                <c:pt idx="28">
                  <c:v>31.329899999999999</c:v>
                </c:pt>
                <c:pt idx="29">
                  <c:v>31.690300000000001</c:v>
                </c:pt>
                <c:pt idx="30">
                  <c:v>32.144599999999997</c:v>
                </c:pt>
                <c:pt idx="31">
                  <c:v>32.486600000000003</c:v>
                </c:pt>
                <c:pt idx="32">
                  <c:v>32.924700000000001</c:v>
                </c:pt>
                <c:pt idx="33">
                  <c:v>33.336100000000002</c:v>
                </c:pt>
                <c:pt idx="34">
                  <c:v>33.773899999999998</c:v>
                </c:pt>
                <c:pt idx="35">
                  <c:v>34.2151</c:v>
                </c:pt>
                <c:pt idx="36">
                  <c:v>34.494300000000003</c:v>
                </c:pt>
                <c:pt idx="37">
                  <c:v>34.8917</c:v>
                </c:pt>
                <c:pt idx="38">
                  <c:v>35.273299999999999</c:v>
                </c:pt>
                <c:pt idx="39">
                  <c:v>35.630600000000001</c:v>
                </c:pt>
                <c:pt idx="40">
                  <c:v>35.991399999999999</c:v>
                </c:pt>
              </c:numCache>
            </c:numRef>
          </c:val>
          <c:smooth val="0"/>
        </c:ser>
        <c:ser>
          <c:idx val="2"/>
          <c:order val="4"/>
          <c:tx>
            <c:strRef>
              <c:f>'nat gas consumption'!$G$4</c:f>
              <c:strCache>
                <c:ptCount val="1"/>
                <c:pt idx="0">
                  <c:v>lowogs.0125a        </c:v>
                </c:pt>
              </c:strCache>
            </c:strRef>
          </c:tx>
          <c:spPr>
            <a:ln w="22225" cap="rnd">
              <a:solidFill>
                <a:srgbClr val="7F7F7F"/>
              </a:solidFill>
              <a:round/>
            </a:ln>
            <a:effectLst/>
          </c:spPr>
          <c:marker>
            <c:symbol val="none"/>
          </c:marker>
          <c:val>
            <c:numRef>
              <c:f>'nat gas consumption'!$G$5:$G$45</c:f>
              <c:numCache>
                <c:formatCode>General</c:formatCode>
                <c:ptCount val="41"/>
                <c:pt idx="0">
                  <c:v>24.074999999999999</c:v>
                </c:pt>
                <c:pt idx="1">
                  <c:v>24.464400000000001</c:v>
                </c:pt>
                <c:pt idx="2">
                  <c:v>25.476500000000001</c:v>
                </c:pt>
                <c:pt idx="3">
                  <c:v>25.953900000000001</c:v>
                </c:pt>
                <c:pt idx="4">
                  <c:v>26.628299999999999</c:v>
                </c:pt>
                <c:pt idx="5">
                  <c:v>27.271899999999999</c:v>
                </c:pt>
                <c:pt idx="6">
                  <c:v>27.463899999999999</c:v>
                </c:pt>
                <c:pt idx="7">
                  <c:v>27.178699999999999</c:v>
                </c:pt>
                <c:pt idx="8">
                  <c:v>30.180299999999999</c:v>
                </c:pt>
                <c:pt idx="9">
                  <c:v>31.188199999999998</c:v>
                </c:pt>
                <c:pt idx="10">
                  <c:v>30.520700000000001</c:v>
                </c:pt>
                <c:pt idx="11">
                  <c:v>30.669899999999998</c:v>
                </c:pt>
                <c:pt idx="12">
                  <c:v>32.002099999999999</c:v>
                </c:pt>
                <c:pt idx="13">
                  <c:v>30.630199999999999</c:v>
                </c:pt>
                <c:pt idx="14">
                  <c:v>27.663900000000002</c:v>
                </c:pt>
                <c:pt idx="15">
                  <c:v>26.7254</c:v>
                </c:pt>
                <c:pt idx="16">
                  <c:v>25.840299999999999</c:v>
                </c:pt>
                <c:pt idx="17">
                  <c:v>24.628399999999999</c:v>
                </c:pt>
                <c:pt idx="18">
                  <c:v>23.799299999999999</c:v>
                </c:pt>
                <c:pt idx="19">
                  <c:v>23.350200000000001</c:v>
                </c:pt>
                <c:pt idx="20">
                  <c:v>22.664400000000001</c:v>
                </c:pt>
                <c:pt idx="21">
                  <c:v>22.5076</c:v>
                </c:pt>
                <c:pt idx="22">
                  <c:v>22.4343</c:v>
                </c:pt>
                <c:pt idx="23">
                  <c:v>22.456600000000002</c:v>
                </c:pt>
                <c:pt idx="24">
                  <c:v>22.490100000000002</c:v>
                </c:pt>
                <c:pt idx="25">
                  <c:v>22.515999999999998</c:v>
                </c:pt>
                <c:pt idx="26">
                  <c:v>22.516100000000002</c:v>
                </c:pt>
                <c:pt idx="27">
                  <c:v>22.573</c:v>
                </c:pt>
                <c:pt idx="28">
                  <c:v>22.715499999999999</c:v>
                </c:pt>
                <c:pt idx="29">
                  <c:v>22.7685</c:v>
                </c:pt>
                <c:pt idx="30">
                  <c:v>22.838200000000001</c:v>
                </c:pt>
                <c:pt idx="31">
                  <c:v>22.9771</c:v>
                </c:pt>
                <c:pt idx="32">
                  <c:v>23.070699999999999</c:v>
                </c:pt>
                <c:pt idx="33">
                  <c:v>23.180399999999999</c:v>
                </c:pt>
                <c:pt idx="34">
                  <c:v>23.253900000000002</c:v>
                </c:pt>
                <c:pt idx="35">
                  <c:v>23.2468</c:v>
                </c:pt>
                <c:pt idx="36">
                  <c:v>23.3001</c:v>
                </c:pt>
                <c:pt idx="37">
                  <c:v>23.3504</c:v>
                </c:pt>
                <c:pt idx="38">
                  <c:v>23.4072</c:v>
                </c:pt>
                <c:pt idx="39">
                  <c:v>23.568200000000001</c:v>
                </c:pt>
                <c:pt idx="40">
                  <c:v>23.753900000000002</c:v>
                </c:pt>
              </c:numCache>
            </c:numRef>
          </c:val>
          <c:smooth val="0"/>
        </c:ser>
        <c:ser>
          <c:idx val="0"/>
          <c:order val="5"/>
          <c:tx>
            <c:strRef>
              <c:f>'nat gas consumption'!$B$4</c:f>
              <c:strCache>
                <c:ptCount val="1"/>
                <c:pt idx="0">
                  <c:v>ref2023.1225a       </c:v>
                </c:pt>
              </c:strCache>
            </c:strRef>
          </c:tx>
          <c:spPr>
            <a:ln w="22225" cap="rnd">
              <a:solidFill>
                <a:sysClr val="windowText" lastClr="000000"/>
              </a:solidFill>
              <a:round/>
            </a:ln>
            <a:effectLst/>
          </c:spPr>
          <c:marker>
            <c:symbol val="none"/>
          </c:marker>
          <c:cat>
            <c:numRef>
              <c:f>'nat gas consumption'!$A$5:$A$45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'nat gas consumption'!$B$5:$B$45</c:f>
              <c:numCache>
                <c:formatCode>General</c:formatCode>
                <c:ptCount val="41"/>
                <c:pt idx="0">
                  <c:v>24.074999999999999</c:v>
                </c:pt>
                <c:pt idx="1">
                  <c:v>24.464400000000001</c:v>
                </c:pt>
                <c:pt idx="2">
                  <c:v>25.476500000000001</c:v>
                </c:pt>
                <c:pt idx="3">
                  <c:v>25.953900000000001</c:v>
                </c:pt>
                <c:pt idx="4">
                  <c:v>26.628299999999999</c:v>
                </c:pt>
                <c:pt idx="5">
                  <c:v>27.271899999999999</c:v>
                </c:pt>
                <c:pt idx="6">
                  <c:v>27.463899999999999</c:v>
                </c:pt>
                <c:pt idx="7">
                  <c:v>27.178699999999999</c:v>
                </c:pt>
                <c:pt idx="8">
                  <c:v>30.180299999999999</c:v>
                </c:pt>
                <c:pt idx="9">
                  <c:v>31.188199999999998</c:v>
                </c:pt>
                <c:pt idx="10">
                  <c:v>30.520600000000002</c:v>
                </c:pt>
                <c:pt idx="11">
                  <c:v>30.669799999999999</c:v>
                </c:pt>
                <c:pt idx="12">
                  <c:v>32.001899999999999</c:v>
                </c:pt>
                <c:pt idx="13">
                  <c:v>30.834499999999998</c:v>
                </c:pt>
                <c:pt idx="14">
                  <c:v>29.646100000000001</c:v>
                </c:pt>
                <c:pt idx="15">
                  <c:v>29.365400000000001</c:v>
                </c:pt>
                <c:pt idx="16">
                  <c:v>29.275099999999998</c:v>
                </c:pt>
                <c:pt idx="17">
                  <c:v>28.788399999999999</c:v>
                </c:pt>
                <c:pt idx="18">
                  <c:v>28.623899999999999</c:v>
                </c:pt>
                <c:pt idx="19">
                  <c:v>28.4785</c:v>
                </c:pt>
                <c:pt idx="20">
                  <c:v>28.230899999999998</c:v>
                </c:pt>
                <c:pt idx="21">
                  <c:v>27.957999999999998</c:v>
                </c:pt>
                <c:pt idx="22">
                  <c:v>27.826699999999999</c:v>
                </c:pt>
                <c:pt idx="23">
                  <c:v>27.740500000000001</c:v>
                </c:pt>
                <c:pt idx="24">
                  <c:v>27.671399999999998</c:v>
                </c:pt>
                <c:pt idx="25">
                  <c:v>27.676500000000001</c:v>
                </c:pt>
                <c:pt idx="26">
                  <c:v>27.779499999999999</c:v>
                </c:pt>
                <c:pt idx="27">
                  <c:v>27.9329</c:v>
                </c:pt>
                <c:pt idx="28">
                  <c:v>28.1568</c:v>
                </c:pt>
                <c:pt idx="29">
                  <c:v>28.337199999999999</c:v>
                </c:pt>
                <c:pt idx="30">
                  <c:v>28.564299999999999</c:v>
                </c:pt>
                <c:pt idx="31">
                  <c:v>28.715199999999999</c:v>
                </c:pt>
                <c:pt idx="32">
                  <c:v>28.9038</c:v>
                </c:pt>
                <c:pt idx="33">
                  <c:v>29.067900000000002</c:v>
                </c:pt>
                <c:pt idx="34">
                  <c:v>29.1891</c:v>
                </c:pt>
                <c:pt idx="35">
                  <c:v>29.333600000000001</c:v>
                </c:pt>
                <c:pt idx="36">
                  <c:v>29.3154</c:v>
                </c:pt>
                <c:pt idx="37">
                  <c:v>29.439499999999999</c:v>
                </c:pt>
                <c:pt idx="38">
                  <c:v>29.6404</c:v>
                </c:pt>
                <c:pt idx="39">
                  <c:v>29.79</c:v>
                </c:pt>
                <c:pt idx="40">
                  <c:v>30.009799999999998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210397552"/>
        <c:axId val="-1210408432"/>
      </c:lineChart>
      <c:catAx>
        <c:axId val="-12103975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10408432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-1210408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22225">
            <a:solidFill>
              <a:srgbClr val="A6A6A6"/>
            </a:solidFill>
            <a:prstDash val="lgDash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10397552"/>
        <c:crossesAt val="13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5811448436260624E-2"/>
          <c:y val="0.1972788587286789"/>
          <c:w val="0.64713829829815261"/>
          <c:h val="0.68982064121789033"/>
        </c:manualLayout>
      </c:layout>
      <c:areaChart>
        <c:grouping val="stacked"/>
        <c:varyColors val="0"/>
        <c:ser>
          <c:idx val="8"/>
          <c:order val="8"/>
          <c:tx>
            <c:strRef>
              <c:f>'natgas power consumption'!$P$4</c:f>
              <c:strCache>
                <c:ptCount val="1"/>
                <c:pt idx="0">
                  <c:v>Lower bound</c:v>
                </c:pt>
              </c:strCache>
            </c:strRef>
          </c:tx>
          <c:spPr>
            <a:noFill/>
            <a:ln>
              <a:noFill/>
            </a:ln>
            <a:effectLst/>
          </c:spPr>
          <c:val>
            <c:numRef>
              <c:f>'natgas power consumption'!$P$5:$P$45</c:f>
              <c:numCache>
                <c:formatCode>General</c:formatCode>
                <c:ptCount val="41"/>
                <c:pt idx="0">
                  <c:v>7.3431256083498999</c:v>
                </c:pt>
                <c:pt idx="1">
                  <c:v>7.52869100795228</c:v>
                </c:pt>
                <c:pt idx="2">
                  <c:v>9.0564547644135196</c:v>
                </c:pt>
                <c:pt idx="3">
                  <c:v>8.1419041371769296</c:v>
                </c:pt>
                <c:pt idx="4">
                  <c:v>8.0973976898608306</c:v>
                </c:pt>
                <c:pt idx="5">
                  <c:v>9.5560339522862794</c:v>
                </c:pt>
                <c:pt idx="6">
                  <c:v>9.9257157385685808</c:v>
                </c:pt>
                <c:pt idx="7">
                  <c:v>9.2103033876739495</c:v>
                </c:pt>
                <c:pt idx="8">
                  <c:v>10.5360943051689</c:v>
                </c:pt>
                <c:pt idx="9">
                  <c:v>11.231961198807101</c:v>
                </c:pt>
                <c:pt idx="10">
                  <c:v>11.562349357852799</c:v>
                </c:pt>
                <c:pt idx="11">
                  <c:v>11.1633050984095</c:v>
                </c:pt>
                <c:pt idx="12">
                  <c:v>11.799799999999999</c:v>
                </c:pt>
                <c:pt idx="13">
                  <c:v>10.763268</c:v>
                </c:pt>
                <c:pt idx="14">
                  <c:v>9.0928550000000001</c:v>
                </c:pt>
                <c:pt idx="15">
                  <c:v>8.2130639999999993</c:v>
                </c:pt>
                <c:pt idx="16">
                  <c:v>7.2477489999999998</c:v>
                </c:pt>
                <c:pt idx="17">
                  <c:v>6.0478839999999998</c:v>
                </c:pt>
                <c:pt idx="18">
                  <c:v>5.2178550000000001</c:v>
                </c:pt>
                <c:pt idx="19">
                  <c:v>4.7723279999999999</c:v>
                </c:pt>
                <c:pt idx="20">
                  <c:v>4.087364</c:v>
                </c:pt>
                <c:pt idx="21">
                  <c:v>3.905097</c:v>
                </c:pt>
                <c:pt idx="22">
                  <c:v>3.7987410000000001</c:v>
                </c:pt>
                <c:pt idx="23">
                  <c:v>3.7879269999999998</c:v>
                </c:pt>
                <c:pt idx="24">
                  <c:v>3.807601</c:v>
                </c:pt>
                <c:pt idx="25">
                  <c:v>3.8025139999999999</c:v>
                </c:pt>
                <c:pt idx="26">
                  <c:v>3.745104</c:v>
                </c:pt>
                <c:pt idx="27">
                  <c:v>3.7547450000000002</c:v>
                </c:pt>
                <c:pt idx="28">
                  <c:v>3.827528</c:v>
                </c:pt>
                <c:pt idx="29">
                  <c:v>3.8386770000000001</c:v>
                </c:pt>
                <c:pt idx="30">
                  <c:v>3.8603190000000001</c:v>
                </c:pt>
                <c:pt idx="31">
                  <c:v>3.9105799999999999</c:v>
                </c:pt>
                <c:pt idx="32">
                  <c:v>3.9061300000000001</c:v>
                </c:pt>
                <c:pt idx="33">
                  <c:v>3.972728</c:v>
                </c:pt>
                <c:pt idx="34">
                  <c:v>3.9901970000000002</c:v>
                </c:pt>
                <c:pt idx="35">
                  <c:v>3.9585460000000001</c:v>
                </c:pt>
                <c:pt idx="36">
                  <c:v>3.9321459999999999</c:v>
                </c:pt>
                <c:pt idx="37">
                  <c:v>3.8870900000000002</c:v>
                </c:pt>
                <c:pt idx="38">
                  <c:v>3.8619840000000001</c:v>
                </c:pt>
                <c:pt idx="39">
                  <c:v>3.9393820000000002</c:v>
                </c:pt>
                <c:pt idx="40">
                  <c:v>3.7861280000000002</c:v>
                </c:pt>
              </c:numCache>
            </c:numRef>
          </c:val>
        </c:ser>
        <c:ser>
          <c:idx val="9"/>
          <c:order val="9"/>
          <c:tx>
            <c:strRef>
              <c:f>'natgas power consumption'!$Q$4</c:f>
              <c:strCache>
                <c:ptCount val="1"/>
                <c:pt idx="0">
                  <c:v>Difference</c:v>
                </c:pt>
              </c:strCache>
            </c:strRef>
          </c:tx>
          <c:spPr>
            <a:solidFill>
              <a:srgbClr val="D9D9D9"/>
            </a:solidFill>
            <a:ln>
              <a:noFill/>
            </a:ln>
            <a:effectLst/>
          </c:spPr>
          <c:val>
            <c:numRef>
              <c:f>'natgas power consumption'!$Q$5:$Q$45</c:f>
              <c:numCache>
                <c:formatCode>General</c:formatCode>
                <c:ptCount val="41"/>
                <c:pt idx="0">
                  <c:v>4.4058753650100257E-2</c:v>
                </c:pt>
                <c:pt idx="1">
                  <c:v>4.954899204772012E-2</c:v>
                </c:pt>
                <c:pt idx="2">
                  <c:v>7.2455235586479816E-2</c:v>
                </c:pt>
                <c:pt idx="3">
                  <c:v>6.8095862823071229E-2</c:v>
                </c:pt>
                <c:pt idx="4">
                  <c:v>7.3062310139169639E-2</c:v>
                </c:pt>
                <c:pt idx="5">
                  <c:v>6.9426047713720962E-2</c:v>
                </c:pt>
                <c:pt idx="6">
                  <c:v>6.008426143141854E-2</c:v>
                </c:pt>
                <c:pt idx="7">
                  <c:v>5.5261820326050426E-2</c:v>
                </c:pt>
                <c:pt idx="8">
                  <c:v>6.3216565831099913E-2</c:v>
                </c:pt>
                <c:pt idx="9">
                  <c:v>7.083880119289887E-2</c:v>
                </c:pt>
                <c:pt idx="10">
                  <c:v>6.9374096147200248E-2</c:v>
                </c:pt>
                <c:pt idx="11">
                  <c:v>6.8494901590499424E-2</c:v>
                </c:pt>
                <c:pt idx="12">
                  <c:v>2.2000000001298758E-5</c:v>
                </c:pt>
                <c:pt idx="13">
                  <c:v>0.11093200000000003</c:v>
                </c:pt>
                <c:pt idx="14">
                  <c:v>1.2881160000000005</c:v>
                </c:pt>
                <c:pt idx="15">
                  <c:v>2.208399</c:v>
                </c:pt>
                <c:pt idx="16">
                  <c:v>3.1101520000000002</c:v>
                </c:pt>
                <c:pt idx="17">
                  <c:v>4.3815679999999997</c:v>
                </c:pt>
                <c:pt idx="18">
                  <c:v>5.41188</c:v>
                </c:pt>
                <c:pt idx="19">
                  <c:v>5.7314080000000001</c:v>
                </c:pt>
                <c:pt idx="20">
                  <c:v>6.4072570000000004</c:v>
                </c:pt>
                <c:pt idx="21">
                  <c:v>6.5535750000000004</c:v>
                </c:pt>
                <c:pt idx="22">
                  <c:v>6.5449169999999999</c:v>
                </c:pt>
                <c:pt idx="23">
                  <c:v>6.4607250000000001</c:v>
                </c:pt>
                <c:pt idx="24">
                  <c:v>6.1333099999999998</c:v>
                </c:pt>
                <c:pt idx="25">
                  <c:v>5.9472369999999994</c:v>
                </c:pt>
                <c:pt idx="26">
                  <c:v>5.8395130000000002</c:v>
                </c:pt>
                <c:pt idx="27">
                  <c:v>5.7529889999999995</c:v>
                </c:pt>
                <c:pt idx="28">
                  <c:v>5.6658060000000008</c:v>
                </c:pt>
                <c:pt idx="29">
                  <c:v>5.7162959999999998</c:v>
                </c:pt>
                <c:pt idx="30">
                  <c:v>5.9976089999999989</c:v>
                </c:pt>
                <c:pt idx="31">
                  <c:v>6.1745110000000007</c:v>
                </c:pt>
                <c:pt idx="32">
                  <c:v>6.4737590000000003</c:v>
                </c:pt>
                <c:pt idx="33">
                  <c:v>6.6605509999999999</c:v>
                </c:pt>
                <c:pt idx="34">
                  <c:v>6.9345249999999989</c:v>
                </c:pt>
                <c:pt idx="35">
                  <c:v>7.2759400000000003</c:v>
                </c:pt>
                <c:pt idx="36">
                  <c:v>7.4894620000000014</c:v>
                </c:pt>
                <c:pt idx="37">
                  <c:v>7.7409140000000001</c:v>
                </c:pt>
                <c:pt idx="38">
                  <c:v>7.9669129999999999</c:v>
                </c:pt>
                <c:pt idx="39">
                  <c:v>8.0816590000000001</c:v>
                </c:pt>
                <c:pt idx="40">
                  <c:v>8.4254230000000003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210407888"/>
        <c:axId val="-1210408976"/>
      </c:areaChart>
      <c:lineChart>
        <c:grouping val="standard"/>
        <c:varyColors val="0"/>
        <c:ser>
          <c:idx val="0"/>
          <c:order val="0"/>
          <c:tx>
            <c:strRef>
              <c:f>'natgas power consumption'!$B$4</c:f>
              <c:strCache>
                <c:ptCount val="1"/>
                <c:pt idx="0">
                  <c:v>ref2023.1225a       </c:v>
                </c:pt>
              </c:strCache>
            </c:strRef>
          </c:tx>
          <c:spPr>
            <a:ln w="22225" cap="rnd">
              <a:solidFill>
                <a:sysClr val="windowText" lastClr="000000"/>
              </a:solidFill>
              <a:round/>
            </a:ln>
            <a:effectLst/>
          </c:spPr>
          <c:marker>
            <c:symbol val="none"/>
          </c:marker>
          <c:cat>
            <c:numRef>
              <c:f>'natgas power consumption'!$A$5:$A$45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'natgas power consumption'!$B$5:$B$45</c:f>
              <c:numCache>
                <c:formatCode>General</c:formatCode>
                <c:ptCount val="41"/>
                <c:pt idx="0">
                  <c:v>7.3845700000000001</c:v>
                </c:pt>
                <c:pt idx="1">
                  <c:v>7.5782400000000001</c:v>
                </c:pt>
                <c:pt idx="2">
                  <c:v>9.1289099999999994</c:v>
                </c:pt>
                <c:pt idx="3">
                  <c:v>8.2100000000000009</c:v>
                </c:pt>
                <c:pt idx="4">
                  <c:v>8.1704600000000003</c:v>
                </c:pt>
                <c:pt idx="5">
                  <c:v>9.6254600000000003</c:v>
                </c:pt>
                <c:pt idx="6">
                  <c:v>9.9857999999999993</c:v>
                </c:pt>
                <c:pt idx="7">
                  <c:v>9.2633500000000009</c:v>
                </c:pt>
                <c:pt idx="8">
                  <c:v>10.5929</c:v>
                </c:pt>
                <c:pt idx="9">
                  <c:v>11.3028</c:v>
                </c:pt>
                <c:pt idx="10">
                  <c:v>11.627700000000001</c:v>
                </c:pt>
                <c:pt idx="11">
                  <c:v>11.2318</c:v>
                </c:pt>
                <c:pt idx="12">
                  <c:v>11.799799999999999</c:v>
                </c:pt>
                <c:pt idx="13">
                  <c:v>10.8742</c:v>
                </c:pt>
                <c:pt idx="14">
                  <c:v>10.1593</c:v>
                </c:pt>
                <c:pt idx="15">
                  <c:v>9.6782000000000004</c:v>
                </c:pt>
                <c:pt idx="16">
                  <c:v>9.2696799999999993</c:v>
                </c:pt>
                <c:pt idx="17">
                  <c:v>8.6194000000000006</c:v>
                </c:pt>
                <c:pt idx="18">
                  <c:v>8.2899999999999991</c:v>
                </c:pt>
                <c:pt idx="19">
                  <c:v>8.0500299999999996</c:v>
                </c:pt>
                <c:pt idx="20">
                  <c:v>7.7073499999999999</c:v>
                </c:pt>
                <c:pt idx="21">
                  <c:v>7.3658200000000003</c:v>
                </c:pt>
                <c:pt idx="22">
                  <c:v>7.1213100000000003</c:v>
                </c:pt>
                <c:pt idx="23">
                  <c:v>6.9469099999999999</c:v>
                </c:pt>
                <c:pt idx="24">
                  <c:v>6.7748400000000002</c:v>
                </c:pt>
                <c:pt idx="25">
                  <c:v>6.7063199999999998</c:v>
                </c:pt>
                <c:pt idx="26">
                  <c:v>6.7089100000000004</c:v>
                </c:pt>
                <c:pt idx="27">
                  <c:v>6.7803899999999997</c:v>
                </c:pt>
                <c:pt idx="28">
                  <c:v>6.9417499999999999</c:v>
                </c:pt>
                <c:pt idx="29">
                  <c:v>7.0351100000000004</c:v>
                </c:pt>
                <c:pt idx="30">
                  <c:v>7.2021300000000004</c:v>
                </c:pt>
                <c:pt idx="31">
                  <c:v>7.2784500000000003</c:v>
                </c:pt>
                <c:pt idx="32">
                  <c:v>7.3813300000000002</c:v>
                </c:pt>
                <c:pt idx="33">
                  <c:v>7.4508099999999997</c:v>
                </c:pt>
                <c:pt idx="34">
                  <c:v>7.4731699999999996</c:v>
                </c:pt>
                <c:pt idx="35">
                  <c:v>7.5478399999999999</c:v>
                </c:pt>
                <c:pt idx="36">
                  <c:v>7.5223000000000004</c:v>
                </c:pt>
                <c:pt idx="37">
                  <c:v>7.5529099999999998</c:v>
                </c:pt>
                <c:pt idx="38">
                  <c:v>7.6211399999999996</c:v>
                </c:pt>
                <c:pt idx="39">
                  <c:v>7.6605299999999996</c:v>
                </c:pt>
                <c:pt idx="40">
                  <c:v>7.7446099999999998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'natgas power consumption'!$C$4</c:f>
              <c:strCache>
                <c:ptCount val="1"/>
                <c:pt idx="0">
                  <c:v>lowprice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'natgas power consumption'!$A$5:$A$45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'natgas power consumption'!#REF!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'natgas power consumption'!$D$4</c:f>
              <c:strCache>
                <c:ptCount val="1"/>
                <c:pt idx="0">
                  <c:v>highprice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'natgas power consumption'!$A$5:$A$45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'natgas power consumption'!#REF!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'natgas power consumption'!$F$4</c:f>
              <c:strCache>
                <c:ptCount val="1"/>
                <c:pt idx="0">
                  <c:v>highmacro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'natgas power consumption'!$A$5:$A$45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'natgas power consumption'!#REF!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'natgas power consumption'!$G$4</c:f>
              <c:strCache>
                <c:ptCount val="1"/>
                <c:pt idx="0">
                  <c:v>lowogs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'natgas power consumption'!$A$5:$A$45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'natgas power consumption'!#REF!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'natgas power consumption'!$H$4</c:f>
              <c:strCache>
                <c:ptCount val="1"/>
                <c:pt idx="0">
                  <c:v>highogs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'natgas power consumption'!$A$5:$A$45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'natgas power consumption'!#REF!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'natgas power consumption'!$O$4</c:f>
              <c:strCache>
                <c:ptCount val="1"/>
                <c:pt idx="0">
                  <c:v>Upper bound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val>
            <c:numRef>
              <c:f>'natgas power consumption'!$O$5:$O$45</c:f>
              <c:numCache>
                <c:formatCode>General</c:formatCode>
                <c:ptCount val="41"/>
                <c:pt idx="0">
                  <c:v>7.3871843620000002</c:v>
                </c:pt>
                <c:pt idx="1">
                  <c:v>7.5782400000000001</c:v>
                </c:pt>
                <c:pt idx="2">
                  <c:v>9.1289099999999994</c:v>
                </c:pt>
                <c:pt idx="3">
                  <c:v>8.2100000000000009</c:v>
                </c:pt>
                <c:pt idx="4">
                  <c:v>8.1704600000000003</c:v>
                </c:pt>
                <c:pt idx="5">
                  <c:v>9.6254600000000003</c:v>
                </c:pt>
                <c:pt idx="6">
                  <c:v>9.9857999999999993</c:v>
                </c:pt>
                <c:pt idx="7">
                  <c:v>9.2655652079999999</c:v>
                </c:pt>
                <c:pt idx="8">
                  <c:v>10.599310871</c:v>
                </c:pt>
                <c:pt idx="9">
                  <c:v>11.3028</c:v>
                </c:pt>
                <c:pt idx="10">
                  <c:v>11.631723453999999</c:v>
                </c:pt>
                <c:pt idx="11">
                  <c:v>11.2318</c:v>
                </c:pt>
                <c:pt idx="12">
                  <c:v>11.799822000000001</c:v>
                </c:pt>
                <c:pt idx="13">
                  <c:v>10.8742</c:v>
                </c:pt>
                <c:pt idx="14">
                  <c:v>10.380971000000001</c:v>
                </c:pt>
                <c:pt idx="15">
                  <c:v>10.421462999999999</c:v>
                </c:pt>
                <c:pt idx="16">
                  <c:v>10.357901</c:v>
                </c:pt>
                <c:pt idx="17">
                  <c:v>10.429452</c:v>
                </c:pt>
                <c:pt idx="18">
                  <c:v>10.629735</c:v>
                </c:pt>
                <c:pt idx="19">
                  <c:v>10.503736</c:v>
                </c:pt>
                <c:pt idx="20">
                  <c:v>10.494621</c:v>
                </c:pt>
                <c:pt idx="21">
                  <c:v>10.458672</c:v>
                </c:pt>
                <c:pt idx="22">
                  <c:v>10.343658</c:v>
                </c:pt>
                <c:pt idx="23">
                  <c:v>10.248652</c:v>
                </c:pt>
                <c:pt idx="24">
                  <c:v>9.9409109999999998</c:v>
                </c:pt>
                <c:pt idx="25">
                  <c:v>9.7497509999999998</c:v>
                </c:pt>
                <c:pt idx="26">
                  <c:v>9.5846169999999997</c:v>
                </c:pt>
                <c:pt idx="27">
                  <c:v>9.5077339999999992</c:v>
                </c:pt>
                <c:pt idx="28">
                  <c:v>9.4933340000000008</c:v>
                </c:pt>
                <c:pt idx="29">
                  <c:v>9.5549730000000004</c:v>
                </c:pt>
                <c:pt idx="30">
                  <c:v>9.8579279999999994</c:v>
                </c:pt>
                <c:pt idx="31">
                  <c:v>10.085091</c:v>
                </c:pt>
                <c:pt idx="32">
                  <c:v>10.379889</c:v>
                </c:pt>
                <c:pt idx="33">
                  <c:v>10.633279</c:v>
                </c:pt>
                <c:pt idx="34">
                  <c:v>10.924721999999999</c:v>
                </c:pt>
                <c:pt idx="35">
                  <c:v>11.234486</c:v>
                </c:pt>
                <c:pt idx="36">
                  <c:v>11.421608000000001</c:v>
                </c:pt>
                <c:pt idx="37">
                  <c:v>11.628004000000001</c:v>
                </c:pt>
                <c:pt idx="38">
                  <c:v>11.828897</c:v>
                </c:pt>
                <c:pt idx="39">
                  <c:v>12.021041</c:v>
                </c:pt>
                <c:pt idx="40">
                  <c:v>12.211551</c:v>
                </c:pt>
              </c:numCache>
            </c:numRef>
          </c:val>
          <c:smooth val="0"/>
        </c:ser>
        <c:ser>
          <c:idx val="10"/>
          <c:order val="10"/>
          <c:tx>
            <c:strRef>
              <c:f>'natgas power consumption'!$J$4</c:f>
              <c:strCache>
                <c:ptCount val="1"/>
                <c:pt idx="0">
                  <c:v>lowZTC</c:v>
                </c:pt>
              </c:strCache>
            </c:strRef>
          </c:tx>
          <c:spPr>
            <a:ln w="22225" cap="rnd">
              <a:solidFill>
                <a:srgbClr val="7F7F7F"/>
              </a:solidFill>
              <a:round/>
            </a:ln>
            <a:effectLst/>
          </c:spPr>
          <c:marker>
            <c:symbol val="none"/>
          </c:marker>
          <c:val>
            <c:numRef>
              <c:f>'natgas power consumption'!$J$5:$J$45</c:f>
              <c:numCache>
                <c:formatCode>General</c:formatCode>
                <c:ptCount val="41"/>
                <c:pt idx="0">
                  <c:v>7.3871843620000002</c:v>
                </c:pt>
                <c:pt idx="1">
                  <c:v>7.5738631539999997</c:v>
                </c:pt>
                <c:pt idx="2">
                  <c:v>9.1107934929999992</c:v>
                </c:pt>
                <c:pt idx="3">
                  <c:v>8.1907555619999997</c:v>
                </c:pt>
                <c:pt idx="4">
                  <c:v>8.1459820759999992</c:v>
                </c:pt>
                <c:pt idx="5">
                  <c:v>9.6133701560000002</c:v>
                </c:pt>
                <c:pt idx="6">
                  <c:v>9.9852700329999902</c:v>
                </c:pt>
                <c:pt idx="7">
                  <c:v>9.2655652079999999</c:v>
                </c:pt>
                <c:pt idx="8">
                  <c:v>10.599310871</c:v>
                </c:pt>
                <c:pt idx="9">
                  <c:v>11.299352965999899</c:v>
                </c:pt>
                <c:pt idx="10">
                  <c:v>11.631723453999999</c:v>
                </c:pt>
                <c:pt idx="11">
                  <c:v>11.230284929</c:v>
                </c:pt>
                <c:pt idx="12">
                  <c:v>11.799821</c:v>
                </c:pt>
                <c:pt idx="13">
                  <c:v>10.76327</c:v>
                </c:pt>
                <c:pt idx="14">
                  <c:v>9.8837089999999996</c:v>
                </c:pt>
                <c:pt idx="15">
                  <c:v>9.5311950000000003</c:v>
                </c:pt>
                <c:pt idx="16">
                  <c:v>9.1452100000000005</c:v>
                </c:pt>
                <c:pt idx="17">
                  <c:v>8.4381249999999994</c:v>
                </c:pt>
                <c:pt idx="18">
                  <c:v>7.9466809999999999</c:v>
                </c:pt>
                <c:pt idx="19">
                  <c:v>7.6105419999999997</c:v>
                </c:pt>
                <c:pt idx="20">
                  <c:v>7.0068679999999999</c:v>
                </c:pt>
                <c:pt idx="21">
                  <c:v>6.5476390000000002</c:v>
                </c:pt>
                <c:pt idx="22">
                  <c:v>6.2101860000000002</c:v>
                </c:pt>
                <c:pt idx="23">
                  <c:v>5.7781989999999999</c:v>
                </c:pt>
                <c:pt idx="24">
                  <c:v>5.6454719999999998</c:v>
                </c:pt>
                <c:pt idx="25">
                  <c:v>5.430688</c:v>
                </c:pt>
                <c:pt idx="26">
                  <c:v>5.2850000000000001</c:v>
                </c:pt>
                <c:pt idx="27">
                  <c:v>5.4268039999999997</c:v>
                </c:pt>
                <c:pt idx="28">
                  <c:v>5.6204070000000002</c:v>
                </c:pt>
                <c:pt idx="29">
                  <c:v>5.5910479999999998</c:v>
                </c:pt>
                <c:pt idx="30">
                  <c:v>5.7237689999999999</c:v>
                </c:pt>
                <c:pt idx="31">
                  <c:v>5.5638550000000002</c:v>
                </c:pt>
                <c:pt idx="32">
                  <c:v>5.4592109999999998</c:v>
                </c:pt>
                <c:pt idx="33">
                  <c:v>5.4036590000000002</c:v>
                </c:pt>
                <c:pt idx="34">
                  <c:v>5.3506859999999996</c:v>
                </c:pt>
                <c:pt idx="35">
                  <c:v>5.1453769999999999</c:v>
                </c:pt>
                <c:pt idx="36">
                  <c:v>5.1968249999999996</c:v>
                </c:pt>
                <c:pt idx="37">
                  <c:v>4.9697389999999997</c:v>
                </c:pt>
                <c:pt idx="38">
                  <c:v>4.6119159999999999</c:v>
                </c:pt>
                <c:pt idx="39">
                  <c:v>4.1902470000000003</c:v>
                </c:pt>
                <c:pt idx="40">
                  <c:v>3.7861280000000002</c:v>
                </c:pt>
              </c:numCache>
            </c:numRef>
          </c:val>
          <c:smooth val="0"/>
        </c:ser>
        <c:ser>
          <c:idx val="11"/>
          <c:order val="11"/>
          <c:tx>
            <c:strRef>
              <c:f>'natgas power consumption'!$K$4</c:f>
              <c:strCache>
                <c:ptCount val="1"/>
                <c:pt idx="0">
                  <c:v>himachiZTC</c:v>
                </c:pt>
              </c:strCache>
            </c:strRef>
          </c:tx>
          <c:spPr>
            <a:ln w="22225" cap="rnd">
              <a:solidFill>
                <a:srgbClr val="7F7F7F"/>
              </a:solidFill>
              <a:round/>
            </a:ln>
            <a:effectLst/>
          </c:spPr>
          <c:marker>
            <c:symbol val="none"/>
          </c:marker>
          <c:val>
            <c:numRef>
              <c:f>'natgas power consumption'!$K$5:$K$45</c:f>
              <c:numCache>
                <c:formatCode>General</c:formatCode>
                <c:ptCount val="41"/>
                <c:pt idx="0">
                  <c:v>7.3871843620000002</c:v>
                </c:pt>
                <c:pt idx="1">
                  <c:v>7.5738631539999997</c:v>
                </c:pt>
                <c:pt idx="2">
                  <c:v>9.1107934929999992</c:v>
                </c:pt>
                <c:pt idx="3">
                  <c:v>8.1907555619999997</c:v>
                </c:pt>
                <c:pt idx="4">
                  <c:v>8.1459820759999992</c:v>
                </c:pt>
                <c:pt idx="5">
                  <c:v>9.6133701560000002</c:v>
                </c:pt>
                <c:pt idx="6">
                  <c:v>9.9852700329999902</c:v>
                </c:pt>
                <c:pt idx="7">
                  <c:v>9.2655652079999999</c:v>
                </c:pt>
                <c:pt idx="8">
                  <c:v>10.599310871</c:v>
                </c:pt>
                <c:pt idx="9">
                  <c:v>11.299352965999899</c:v>
                </c:pt>
                <c:pt idx="10">
                  <c:v>11.631723453999999</c:v>
                </c:pt>
                <c:pt idx="11">
                  <c:v>11.230284929</c:v>
                </c:pt>
                <c:pt idx="12">
                  <c:v>11.799822000000001</c:v>
                </c:pt>
                <c:pt idx="13">
                  <c:v>10.763268</c:v>
                </c:pt>
                <c:pt idx="14">
                  <c:v>10.094313</c:v>
                </c:pt>
                <c:pt idx="15">
                  <c:v>10.087770000000001</c:v>
                </c:pt>
                <c:pt idx="16">
                  <c:v>10.177917000000001</c:v>
                </c:pt>
                <c:pt idx="17">
                  <c:v>10.016664</c:v>
                </c:pt>
                <c:pt idx="18">
                  <c:v>9.8178429999999999</c:v>
                </c:pt>
                <c:pt idx="19">
                  <c:v>9.8972890000000007</c:v>
                </c:pt>
                <c:pt idx="20">
                  <c:v>9.9148350000000001</c:v>
                </c:pt>
                <c:pt idx="21">
                  <c:v>9.7415240000000001</c:v>
                </c:pt>
                <c:pt idx="22">
                  <c:v>9.6972240000000003</c:v>
                </c:pt>
                <c:pt idx="23">
                  <c:v>9.6353050000000007</c:v>
                </c:pt>
                <c:pt idx="24">
                  <c:v>9.5242979999999999</c:v>
                </c:pt>
                <c:pt idx="25">
                  <c:v>9.2294850000000004</c:v>
                </c:pt>
                <c:pt idx="26">
                  <c:v>8.9828100000000006</c:v>
                </c:pt>
                <c:pt idx="27">
                  <c:v>9.0265640000000005</c:v>
                </c:pt>
                <c:pt idx="28">
                  <c:v>9.2936920000000001</c:v>
                </c:pt>
                <c:pt idx="29">
                  <c:v>9.5549730000000004</c:v>
                </c:pt>
                <c:pt idx="30">
                  <c:v>9.8579279999999994</c:v>
                </c:pt>
                <c:pt idx="31">
                  <c:v>10.085091</c:v>
                </c:pt>
                <c:pt idx="32">
                  <c:v>10.379889</c:v>
                </c:pt>
                <c:pt idx="33">
                  <c:v>10.633279</c:v>
                </c:pt>
                <c:pt idx="34">
                  <c:v>10.924721999999999</c:v>
                </c:pt>
                <c:pt idx="35">
                  <c:v>11.234486</c:v>
                </c:pt>
                <c:pt idx="36">
                  <c:v>11.421608000000001</c:v>
                </c:pt>
                <c:pt idx="37">
                  <c:v>11.628004000000001</c:v>
                </c:pt>
                <c:pt idx="38">
                  <c:v>11.828897</c:v>
                </c:pt>
                <c:pt idx="39">
                  <c:v>12.021041</c:v>
                </c:pt>
                <c:pt idx="40">
                  <c:v>12.211551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210407888"/>
        <c:axId val="-1210408976"/>
        <c:extLst>
          <c:ext xmlns:c15="http://schemas.microsoft.com/office/drawing/2012/chart" uri="{02D57815-91ED-43cb-92C2-25804820EDAC}">
            <c15:filteredLineSeries>
              <c15:ser>
                <c:idx val="3"/>
                <c:order val="3"/>
                <c:tx>
                  <c:strRef>
                    <c:extLst>
                      <c:ext uri="{02D57815-91ED-43cb-92C2-25804820EDAC}">
                        <c15:formulaRef>
                          <c15:sqref>'natgas power consumption'!$E$4</c15:sqref>
                        </c15:formulaRef>
                      </c:ext>
                    </c:extLst>
                    <c:strCache>
                      <c:ptCount val="1"/>
                      <c:pt idx="0">
                        <c:v>lowmacro</c:v>
                      </c:pt>
                    </c:strCache>
                  </c:strRef>
                </c:tx>
                <c:spPr>
                  <a:ln w="12700" cap="rnd">
                    <a:solidFill>
                      <a:srgbClr val="AFABAB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'natgas power consumption'!$A$5:$A$45</c15:sqref>
                        </c15:formulaRef>
                      </c:ext>
                    </c:extLst>
                    <c:numCache>
                      <c:formatCode>General</c:formatCode>
                      <c:ptCount val="41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  <c:pt idx="12">
                        <c:v>2022</c:v>
                      </c:pt>
                      <c:pt idx="13">
                        <c:v>2023</c:v>
                      </c:pt>
                      <c:pt idx="14">
                        <c:v>2024</c:v>
                      </c:pt>
                      <c:pt idx="15">
                        <c:v>2025</c:v>
                      </c:pt>
                      <c:pt idx="16">
                        <c:v>2026</c:v>
                      </c:pt>
                      <c:pt idx="17">
                        <c:v>2027</c:v>
                      </c:pt>
                      <c:pt idx="18">
                        <c:v>2028</c:v>
                      </c:pt>
                      <c:pt idx="19">
                        <c:v>2029</c:v>
                      </c:pt>
                      <c:pt idx="20">
                        <c:v>2030</c:v>
                      </c:pt>
                      <c:pt idx="21">
                        <c:v>2031</c:v>
                      </c:pt>
                      <c:pt idx="22">
                        <c:v>2032</c:v>
                      </c:pt>
                      <c:pt idx="23">
                        <c:v>2033</c:v>
                      </c:pt>
                      <c:pt idx="24">
                        <c:v>2034</c:v>
                      </c:pt>
                      <c:pt idx="25">
                        <c:v>2035</c:v>
                      </c:pt>
                      <c:pt idx="26">
                        <c:v>2036</c:v>
                      </c:pt>
                      <c:pt idx="27">
                        <c:v>2037</c:v>
                      </c:pt>
                      <c:pt idx="28">
                        <c:v>2038</c:v>
                      </c:pt>
                      <c:pt idx="29">
                        <c:v>2039</c:v>
                      </c:pt>
                      <c:pt idx="30">
                        <c:v>2040</c:v>
                      </c:pt>
                      <c:pt idx="31">
                        <c:v>2041</c:v>
                      </c:pt>
                      <c:pt idx="32">
                        <c:v>2042</c:v>
                      </c:pt>
                      <c:pt idx="33">
                        <c:v>2043</c:v>
                      </c:pt>
                      <c:pt idx="34">
                        <c:v>2044</c:v>
                      </c:pt>
                      <c:pt idx="35">
                        <c:v>2045</c:v>
                      </c:pt>
                      <c:pt idx="36">
                        <c:v>2046</c:v>
                      </c:pt>
                      <c:pt idx="37">
                        <c:v>2047</c:v>
                      </c:pt>
                      <c:pt idx="38">
                        <c:v>2048</c:v>
                      </c:pt>
                      <c:pt idx="39">
                        <c:v>2049</c:v>
                      </c:pt>
                      <c:pt idx="40">
                        <c:v>2050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'natgas power consumption'!$E$5:$E$45</c15:sqref>
                        </c15:formulaRef>
                      </c:ext>
                    </c:extLst>
                    <c:numCache>
                      <c:formatCode>General</c:formatCode>
                      <c:ptCount val="41"/>
                      <c:pt idx="0">
                        <c:v>7.3504322009950203</c:v>
                      </c:pt>
                      <c:pt idx="1">
                        <c:v>7.5361822427860696</c:v>
                      </c:pt>
                      <c:pt idx="2">
                        <c:v>9.0654661621890504</c:v>
                      </c:pt>
                      <c:pt idx="3">
                        <c:v>8.1500055343283506</c:v>
                      </c:pt>
                      <c:pt idx="4">
                        <c:v>8.1054548019900494</c:v>
                      </c:pt>
                      <c:pt idx="5">
                        <c:v>9.5655424437810908</c:v>
                      </c:pt>
                      <c:pt idx="6">
                        <c:v>9.9355920726368101</c:v>
                      </c:pt>
                      <c:pt idx="7">
                        <c:v>9.2194678686567109</c:v>
                      </c:pt>
                      <c:pt idx="8">
                        <c:v>10.546577981094501</c:v>
                      </c:pt>
                      <c:pt idx="9">
                        <c:v>11.2431372796019</c:v>
                      </c:pt>
                      <c:pt idx="10">
                        <c:v>11.573854183084499</c:v>
                      </c:pt>
                      <c:pt idx="11">
                        <c:v>11.174412864676601</c:v>
                      </c:pt>
                      <c:pt idx="12">
                        <c:v>11.79982</c:v>
                      </c:pt>
                      <c:pt idx="13">
                        <c:v>10.763273</c:v>
                      </c:pt>
                      <c:pt idx="14">
                        <c:v>9.6908519999999996</c:v>
                      </c:pt>
                      <c:pt idx="15">
                        <c:v>9.2988140000000001</c:v>
                      </c:pt>
                      <c:pt idx="16">
                        <c:v>8.8982749999999999</c:v>
                      </c:pt>
                      <c:pt idx="17">
                        <c:v>8.344398</c:v>
                      </c:pt>
                      <c:pt idx="18">
                        <c:v>7.9134479999999998</c:v>
                      </c:pt>
                      <c:pt idx="19">
                        <c:v>7.4873659999999997</c:v>
                      </c:pt>
                      <c:pt idx="20">
                        <c:v>7.2031169999999998</c:v>
                      </c:pt>
                      <c:pt idx="21">
                        <c:v>6.9495649999999998</c:v>
                      </c:pt>
                      <c:pt idx="22">
                        <c:v>6.8115329999999998</c:v>
                      </c:pt>
                      <c:pt idx="23">
                        <c:v>6.6657390000000003</c:v>
                      </c:pt>
                      <c:pt idx="24">
                        <c:v>6.4152100000000001</c:v>
                      </c:pt>
                      <c:pt idx="25">
                        <c:v>5.998335</c:v>
                      </c:pt>
                      <c:pt idx="26">
                        <c:v>5.8695680000000001</c:v>
                      </c:pt>
                      <c:pt idx="27">
                        <c:v>6.0082930000000001</c:v>
                      </c:pt>
                      <c:pt idx="28">
                        <c:v>6.1245469999999997</c:v>
                      </c:pt>
                      <c:pt idx="29">
                        <c:v>6.2602270000000004</c:v>
                      </c:pt>
                      <c:pt idx="30">
                        <c:v>6.4991700000000003</c:v>
                      </c:pt>
                      <c:pt idx="31">
                        <c:v>6.4130710000000004</c:v>
                      </c:pt>
                      <c:pt idx="32">
                        <c:v>6.3933309999999999</c:v>
                      </c:pt>
                      <c:pt idx="33">
                        <c:v>6.4217820000000003</c:v>
                      </c:pt>
                      <c:pt idx="34">
                        <c:v>6.5096449999999999</c:v>
                      </c:pt>
                      <c:pt idx="35">
                        <c:v>6.5211300000000003</c:v>
                      </c:pt>
                      <c:pt idx="36">
                        <c:v>6.5711459999999997</c:v>
                      </c:pt>
                      <c:pt idx="37">
                        <c:v>6.6155229999999996</c:v>
                      </c:pt>
                      <c:pt idx="38">
                        <c:v>6.6248959999999997</c:v>
                      </c:pt>
                      <c:pt idx="39">
                        <c:v>6.6893799999999999</c:v>
                      </c:pt>
                      <c:pt idx="40">
                        <c:v>6.8356729999999999</c:v>
                      </c:pt>
                    </c:numCache>
                  </c:numRef>
                </c:val>
                <c:smooth val="0"/>
              </c15:ser>
            </c15:filteredLineSeries>
          </c:ext>
        </c:extLst>
      </c:lineChart>
      <c:catAx>
        <c:axId val="-1210407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10408976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-1210408976"/>
        <c:scaling>
          <c:orientation val="minMax"/>
          <c:max val="1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22225">
            <a:solidFill>
              <a:srgbClr val="A6A6A6">
                <a:alpha val="98824"/>
              </a:srgbClr>
            </a:solidFill>
            <a:prstDash val="lgDash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10407888"/>
        <c:crossesAt val="13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5811448436260624E-2"/>
          <c:y val="0.1972788587286789"/>
          <c:w val="0.64713829829815261"/>
          <c:h val="0.68982064121789033"/>
        </c:manualLayout>
      </c:layout>
      <c:areaChart>
        <c:grouping val="stacked"/>
        <c:varyColors val="0"/>
        <c:ser>
          <c:idx val="8"/>
          <c:order val="4"/>
          <c:tx>
            <c:v>lower bound</c:v>
          </c:tx>
          <c:spPr>
            <a:noFill/>
            <a:ln>
              <a:noFill/>
            </a:ln>
            <a:effectLst/>
          </c:spPr>
          <c:val>
            <c:numRef>
              <c:f>'natgas industrial consumption'!$P$5:$P$45</c:f>
              <c:numCache>
                <c:formatCode>General</c:formatCode>
                <c:ptCount val="41"/>
                <c:pt idx="0">
                  <c:v>8.1041515094493004</c:v>
                </c:pt>
                <c:pt idx="1">
                  <c:v>8.3088200503002003</c:v>
                </c:pt>
                <c:pt idx="2">
                  <c:v>8.6059400000000004</c:v>
                </c:pt>
                <c:pt idx="3">
                  <c:v>8.8854699999999998</c:v>
                </c:pt>
                <c:pt idx="4">
                  <c:v>9.1488200000000006</c:v>
                </c:pt>
                <c:pt idx="5">
                  <c:v>9.0849600000000006</c:v>
                </c:pt>
                <c:pt idx="6">
                  <c:v>9.2553300000000007</c:v>
                </c:pt>
                <c:pt idx="7">
                  <c:v>9.51966</c:v>
                </c:pt>
                <c:pt idx="8">
                  <c:v>10.098100000000001</c:v>
                </c:pt>
                <c:pt idx="9">
                  <c:v>10.2232</c:v>
                </c:pt>
                <c:pt idx="10">
                  <c:v>9.9336900000000004</c:v>
                </c:pt>
                <c:pt idx="11">
                  <c:v>10.1845888719801</c:v>
                </c:pt>
                <c:pt idx="12">
                  <c:v>10.480131</c:v>
                </c:pt>
                <c:pt idx="13">
                  <c:v>10.090014999999999</c:v>
                </c:pt>
                <c:pt idx="14">
                  <c:v>9.3180149999999902</c:v>
                </c:pt>
                <c:pt idx="15">
                  <c:v>9.3321269999999998</c:v>
                </c:pt>
                <c:pt idx="16">
                  <c:v>9.415362</c:v>
                </c:pt>
                <c:pt idx="17">
                  <c:v>9.4193870000000004</c:v>
                </c:pt>
                <c:pt idx="18">
                  <c:v>9.4047619999999998</c:v>
                </c:pt>
                <c:pt idx="19">
                  <c:v>9.3940809999999999</c:v>
                </c:pt>
                <c:pt idx="20">
                  <c:v>9.3917769999999994</c:v>
                </c:pt>
                <c:pt idx="21">
                  <c:v>9.4124599999999994</c:v>
                </c:pt>
                <c:pt idx="22">
                  <c:v>9.4561489999999999</c:v>
                </c:pt>
                <c:pt idx="23">
                  <c:v>9.5002870000000001</c:v>
                </c:pt>
                <c:pt idx="24">
                  <c:v>9.5346410000000006</c:v>
                </c:pt>
                <c:pt idx="25">
                  <c:v>9.5839300000000005</c:v>
                </c:pt>
                <c:pt idx="26">
                  <c:v>9.6484740000000002</c:v>
                </c:pt>
                <c:pt idx="27">
                  <c:v>9.7020060000000008</c:v>
                </c:pt>
                <c:pt idx="28">
                  <c:v>9.7752999999999997</c:v>
                </c:pt>
                <c:pt idx="29">
                  <c:v>9.8195519999999998</c:v>
                </c:pt>
                <c:pt idx="30">
                  <c:v>9.8672629999999995</c:v>
                </c:pt>
                <c:pt idx="31">
                  <c:v>9.9610729999999901</c:v>
                </c:pt>
                <c:pt idx="32">
                  <c:v>10.065994</c:v>
                </c:pt>
                <c:pt idx="33">
                  <c:v>10.122824</c:v>
                </c:pt>
                <c:pt idx="34">
                  <c:v>10.162251999999899</c:v>
                </c:pt>
                <c:pt idx="35">
                  <c:v>10.202814999999999</c:v>
                </c:pt>
                <c:pt idx="36">
                  <c:v>10.282495000000001</c:v>
                </c:pt>
                <c:pt idx="37">
                  <c:v>10.372187</c:v>
                </c:pt>
                <c:pt idx="38">
                  <c:v>10.444462</c:v>
                </c:pt>
                <c:pt idx="39">
                  <c:v>10.517434</c:v>
                </c:pt>
                <c:pt idx="40">
                  <c:v>10.628296000000001</c:v>
                </c:pt>
              </c:numCache>
            </c:numRef>
          </c:val>
        </c:ser>
        <c:ser>
          <c:idx val="9"/>
          <c:order val="5"/>
          <c:tx>
            <c:strRef>
              <c:f>'natgas industrial consumption'!$Q$4</c:f>
              <c:strCache>
                <c:ptCount val="1"/>
                <c:pt idx="0">
                  <c:v>Difference</c:v>
                </c:pt>
              </c:strCache>
            </c:strRef>
          </c:tx>
          <c:spPr>
            <a:solidFill>
              <a:srgbClr val="D9D9D9"/>
            </a:solidFill>
            <a:ln>
              <a:noFill/>
            </a:ln>
            <a:effectLst/>
          </c:spPr>
          <c:val>
            <c:numRef>
              <c:f>'natgas industrial consumption'!$Q$5:$Q$45</c:f>
              <c:numCache>
                <c:formatCode>General</c:formatCode>
                <c:ptCount val="41"/>
                <c:pt idx="0">
                  <c:v>1.1078490550699982E-2</c:v>
                </c:pt>
                <c:pt idx="1">
                  <c:v>7.888198699799176E-3</c:v>
                </c:pt>
                <c:pt idx="2">
                  <c:v>1.6548674999999236E-2</c:v>
                </c:pt>
                <c:pt idx="3">
                  <c:v>2.3067020999990362E-2</c:v>
                </c:pt>
                <c:pt idx="4">
                  <c:v>9.3615289999995355E-3</c:v>
                </c:pt>
                <c:pt idx="5">
                  <c:v>1.3331430999999228E-2</c:v>
                </c:pt>
                <c:pt idx="6">
                  <c:v>1.8687545999998889E-2</c:v>
                </c:pt>
                <c:pt idx="7">
                  <c:v>1.3793853999999328E-2</c:v>
                </c:pt>
                <c:pt idx="8">
                  <c:v>1.3437341999999575E-2</c:v>
                </c:pt>
                <c:pt idx="9">
                  <c:v>1.6400029999999788E-2</c:v>
                </c:pt>
                <c:pt idx="10">
                  <c:v>3.6578065000000493E-2</c:v>
                </c:pt>
                <c:pt idx="11">
                  <c:v>1.1911128019900019E-2</c:v>
                </c:pt>
                <c:pt idx="12">
                  <c:v>6.0699999989921594E-4</c:v>
                </c:pt>
                <c:pt idx="13">
                  <c:v>0.67564400000000013</c:v>
                </c:pt>
                <c:pt idx="14">
                  <c:v>1.4294840000000093</c:v>
                </c:pt>
                <c:pt idx="15">
                  <c:v>1.7110710000000005</c:v>
                </c:pt>
                <c:pt idx="16">
                  <c:v>1.9530949999999994</c:v>
                </c:pt>
                <c:pt idx="17">
                  <c:v>2.0361449999999994</c:v>
                </c:pt>
                <c:pt idx="18">
                  <c:v>2.1955989999999996</c:v>
                </c:pt>
                <c:pt idx="19">
                  <c:v>2.2451740000000004</c:v>
                </c:pt>
                <c:pt idx="20">
                  <c:v>2.3786940000000012</c:v>
                </c:pt>
                <c:pt idx="21">
                  <c:v>2.4215790000000013</c:v>
                </c:pt>
                <c:pt idx="22">
                  <c:v>2.5362790000000004</c:v>
                </c:pt>
                <c:pt idx="23">
                  <c:v>2.6043079999999996</c:v>
                </c:pt>
                <c:pt idx="24">
                  <c:v>2.698834999999999</c:v>
                </c:pt>
                <c:pt idx="25">
                  <c:v>2.8230389999999996</c:v>
                </c:pt>
                <c:pt idx="26">
                  <c:v>2.9294329999999995</c:v>
                </c:pt>
                <c:pt idx="27">
                  <c:v>3.025053999999999</c:v>
                </c:pt>
                <c:pt idx="28">
                  <c:v>3.0692310000000003</c:v>
                </c:pt>
                <c:pt idx="29">
                  <c:v>3.14893</c:v>
                </c:pt>
                <c:pt idx="30">
                  <c:v>3.2834769999999001</c:v>
                </c:pt>
                <c:pt idx="31">
                  <c:v>3.3705870000000093</c:v>
                </c:pt>
                <c:pt idx="32">
                  <c:v>3.5017969999999998</c:v>
                </c:pt>
                <c:pt idx="33">
                  <c:v>3.6244399999999999</c:v>
                </c:pt>
                <c:pt idx="34">
                  <c:v>3.6750320000001011</c:v>
                </c:pt>
                <c:pt idx="35">
                  <c:v>3.7518000000000011</c:v>
                </c:pt>
                <c:pt idx="36">
                  <c:v>3.8015499999999989</c:v>
                </c:pt>
                <c:pt idx="37">
                  <c:v>3.8264399999999998</c:v>
                </c:pt>
                <c:pt idx="38">
                  <c:v>3.881043</c:v>
                </c:pt>
                <c:pt idx="39">
                  <c:v>3.8827300000000005</c:v>
                </c:pt>
                <c:pt idx="40">
                  <c:v>3.9375079999999993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210401904"/>
        <c:axId val="-1210398096"/>
      </c:areaChart>
      <c:lineChart>
        <c:grouping val="standard"/>
        <c:varyColors val="0"/>
        <c:ser>
          <c:idx val="0"/>
          <c:order val="0"/>
          <c:tx>
            <c:strRef>
              <c:f>'natgas industrial consumption'!$B$4</c:f>
              <c:strCache>
                <c:ptCount val="1"/>
                <c:pt idx="0">
                  <c:v>ref2023.1225a       </c:v>
                </c:pt>
              </c:strCache>
            </c:strRef>
          </c:tx>
          <c:spPr>
            <a:ln w="22225" cap="rnd">
              <a:solidFill>
                <a:sysClr val="windowText" lastClr="000000"/>
              </a:solidFill>
              <a:round/>
            </a:ln>
            <a:effectLst/>
          </c:spPr>
          <c:marker>
            <c:symbol val="none"/>
          </c:marker>
          <c:cat>
            <c:numRef>
              <c:f>'natgas industrial consumption'!$A$5:$A$45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'natgas industrial consumption'!$B$5:$B$45</c:f>
              <c:numCache>
                <c:formatCode>General</c:formatCode>
                <c:ptCount val="41"/>
                <c:pt idx="0">
                  <c:v>8.1152300000000004</c:v>
                </c:pt>
                <c:pt idx="1">
                  <c:v>8.3153100000000002</c:v>
                </c:pt>
                <c:pt idx="2">
                  <c:v>8.6059400000000004</c:v>
                </c:pt>
                <c:pt idx="3">
                  <c:v>8.8854699999999998</c:v>
                </c:pt>
                <c:pt idx="4">
                  <c:v>9.1488200000000006</c:v>
                </c:pt>
                <c:pt idx="5">
                  <c:v>9.0849600000000006</c:v>
                </c:pt>
                <c:pt idx="6">
                  <c:v>9.2553300000000007</c:v>
                </c:pt>
                <c:pt idx="7">
                  <c:v>9.51966</c:v>
                </c:pt>
                <c:pt idx="8">
                  <c:v>10.098100000000001</c:v>
                </c:pt>
                <c:pt idx="9">
                  <c:v>10.2232</c:v>
                </c:pt>
                <c:pt idx="10">
                  <c:v>9.9336900000000004</c:v>
                </c:pt>
                <c:pt idx="11">
                  <c:v>10.1965</c:v>
                </c:pt>
                <c:pt idx="12">
                  <c:v>10.4802</c:v>
                </c:pt>
                <c:pt idx="13">
                  <c:v>10.226900000000001</c:v>
                </c:pt>
                <c:pt idx="14">
                  <c:v>10.131600000000001</c:v>
                </c:pt>
                <c:pt idx="15">
                  <c:v>10.2781</c:v>
                </c:pt>
                <c:pt idx="16">
                  <c:v>10.5176</c:v>
                </c:pt>
                <c:pt idx="17">
                  <c:v>10.6549</c:v>
                </c:pt>
                <c:pt idx="18">
                  <c:v>10.790800000000001</c:v>
                </c:pt>
                <c:pt idx="19">
                  <c:v>10.848599999999999</c:v>
                </c:pt>
                <c:pt idx="20">
                  <c:v>10.895099999999999</c:v>
                </c:pt>
                <c:pt idx="21">
                  <c:v>10.918699999999999</c:v>
                </c:pt>
                <c:pt idx="22">
                  <c:v>10.984400000000001</c:v>
                </c:pt>
                <c:pt idx="23">
                  <c:v>11.0235</c:v>
                </c:pt>
                <c:pt idx="24">
                  <c:v>11.092599999999999</c:v>
                </c:pt>
                <c:pt idx="25">
                  <c:v>11.1496</c:v>
                </c:pt>
                <c:pt idx="26">
                  <c:v>11.2371</c:v>
                </c:pt>
                <c:pt idx="27">
                  <c:v>11.309900000000001</c:v>
                </c:pt>
                <c:pt idx="28">
                  <c:v>11.372</c:v>
                </c:pt>
                <c:pt idx="29">
                  <c:v>11.465</c:v>
                </c:pt>
                <c:pt idx="30">
                  <c:v>11.521599999999999</c:v>
                </c:pt>
                <c:pt idx="31">
                  <c:v>11.5961</c:v>
                </c:pt>
                <c:pt idx="32">
                  <c:v>11.678699999999999</c:v>
                </c:pt>
                <c:pt idx="33">
                  <c:v>11.764799999999999</c:v>
                </c:pt>
                <c:pt idx="34">
                  <c:v>11.8474</c:v>
                </c:pt>
                <c:pt idx="35">
                  <c:v>11.9078</c:v>
                </c:pt>
                <c:pt idx="36">
                  <c:v>11.919600000000001</c:v>
                </c:pt>
                <c:pt idx="37">
                  <c:v>12.003299999999999</c:v>
                </c:pt>
                <c:pt idx="38">
                  <c:v>12.1152</c:v>
                </c:pt>
                <c:pt idx="39">
                  <c:v>12.21</c:v>
                </c:pt>
                <c:pt idx="40">
                  <c:v>12.331099999999999</c:v>
                </c:pt>
              </c:numCache>
            </c:numRef>
          </c:val>
          <c:smooth val="0"/>
        </c:ser>
        <c:ser>
          <c:idx val="3"/>
          <c:order val="1"/>
          <c:tx>
            <c:strRef>
              <c:f>'natgas industrial consumption'!$E$4</c:f>
              <c:strCache>
                <c:ptCount val="1"/>
                <c:pt idx="0">
                  <c:v>highmacro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cat>
            <c:numRef>
              <c:f>'natgas industrial consumption'!$A$5:$A$45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'natgas industrial consumption'!$E$5:$E$45</c:f>
              <c:numCache>
                <c:formatCode>General</c:formatCode>
                <c:ptCount val="41"/>
                <c:pt idx="0">
                  <c:v>8.1066972450239003</c:v>
                </c:pt>
                <c:pt idx="1">
                  <c:v>8.3114389741713097</c:v>
                </c:pt>
                <c:pt idx="2">
                  <c:v>8.6169258299561697</c:v>
                </c:pt>
                <c:pt idx="3">
                  <c:v>8.9026283161474105</c:v>
                </c:pt>
                <c:pt idx="4">
                  <c:v>9.1521570560358505</c:v>
                </c:pt>
                <c:pt idx="5">
                  <c:v>9.0920109981912294</c:v>
                </c:pt>
                <c:pt idx="6">
                  <c:v>9.2678608537251002</c:v>
                </c:pt>
                <c:pt idx="7">
                  <c:v>9.5271429233426197</c:v>
                </c:pt>
                <c:pt idx="8">
                  <c:v>10.1047873910119</c:v>
                </c:pt>
                <c:pt idx="9">
                  <c:v>10.2323373213107</c:v>
                </c:pt>
                <c:pt idx="10">
                  <c:v>9.9630590338565703</c:v>
                </c:pt>
                <c:pt idx="11">
                  <c:v>10.1883536243107</c:v>
                </c:pt>
                <c:pt idx="12">
                  <c:v>10.480279999999899</c:v>
                </c:pt>
                <c:pt idx="13">
                  <c:v>10.404346</c:v>
                </c:pt>
                <c:pt idx="14">
                  <c:v>10.410330999999999</c:v>
                </c:pt>
                <c:pt idx="15">
                  <c:v>10.587021</c:v>
                </c:pt>
                <c:pt idx="16">
                  <c:v>10.877124999999999</c:v>
                </c:pt>
                <c:pt idx="17">
                  <c:v>11.058560999999999</c:v>
                </c:pt>
                <c:pt idx="18">
                  <c:v>11.255550999999899</c:v>
                </c:pt>
                <c:pt idx="19">
                  <c:v>11.349532999999999</c:v>
                </c:pt>
                <c:pt idx="20">
                  <c:v>11.416716999999901</c:v>
                </c:pt>
                <c:pt idx="21">
                  <c:v>11.482737</c:v>
                </c:pt>
                <c:pt idx="22">
                  <c:v>11.591977</c:v>
                </c:pt>
                <c:pt idx="23">
                  <c:v>11.684154999999899</c:v>
                </c:pt>
                <c:pt idx="24">
                  <c:v>11.7961689999999</c:v>
                </c:pt>
                <c:pt idx="25">
                  <c:v>11.939769</c:v>
                </c:pt>
                <c:pt idx="26">
                  <c:v>12.06085</c:v>
                </c:pt>
                <c:pt idx="27">
                  <c:v>12.123859999999899</c:v>
                </c:pt>
                <c:pt idx="28">
                  <c:v>12.237527999999999</c:v>
                </c:pt>
                <c:pt idx="29">
                  <c:v>12.357125</c:v>
                </c:pt>
                <c:pt idx="30">
                  <c:v>12.4593519999999</c:v>
                </c:pt>
                <c:pt idx="31">
                  <c:v>12.552808000000001</c:v>
                </c:pt>
                <c:pt idx="32">
                  <c:v>12.655756999999999</c:v>
                </c:pt>
                <c:pt idx="33">
                  <c:v>12.7788919999999</c:v>
                </c:pt>
                <c:pt idx="34">
                  <c:v>12.931397</c:v>
                </c:pt>
                <c:pt idx="35">
                  <c:v>13.05865</c:v>
                </c:pt>
                <c:pt idx="36">
                  <c:v>13.163157999999999</c:v>
                </c:pt>
                <c:pt idx="37">
                  <c:v>13.25925</c:v>
                </c:pt>
                <c:pt idx="38">
                  <c:v>13.457905999999999</c:v>
                </c:pt>
                <c:pt idx="39">
                  <c:v>13.570743999999999</c:v>
                </c:pt>
                <c:pt idx="40">
                  <c:v>13.689117</c:v>
                </c:pt>
              </c:numCache>
            </c:numRef>
          </c:val>
          <c:smooth val="0"/>
        </c:ser>
        <c:ser>
          <c:idx val="4"/>
          <c:order val="2"/>
          <c:tx>
            <c:strRef>
              <c:f>'natgas industrial consumption'!$F$4</c:f>
              <c:strCache>
                <c:ptCount val="1"/>
                <c:pt idx="0">
                  <c:v>lowmacro</c:v>
                </c:pt>
              </c:strCache>
            </c:strRef>
          </c:tx>
          <c:spPr>
            <a:ln w="12700" cap="rnd">
              <a:noFill/>
              <a:round/>
            </a:ln>
            <a:effectLst/>
          </c:spPr>
          <c:marker>
            <c:symbol val="none"/>
          </c:marker>
          <c:cat>
            <c:numRef>
              <c:f>'natgas industrial consumption'!$A$5:$A$45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'natgas industrial consumption'!$F$5:$F$45</c:f>
              <c:numCache>
                <c:formatCode>General</c:formatCode>
                <c:ptCount val="41"/>
                <c:pt idx="0">
                  <c:v>8.1054231107014907</c:v>
                </c:pt>
                <c:pt idx="1">
                  <c:v>8.3101282092885498</c:v>
                </c:pt>
                <c:pt idx="2">
                  <c:v>8.6155420376567093</c:v>
                </c:pt>
                <c:pt idx="3">
                  <c:v>8.9011584890696493</c:v>
                </c:pt>
                <c:pt idx="4">
                  <c:v>9.1506584309203909</c:v>
                </c:pt>
                <c:pt idx="5">
                  <c:v>9.0904487014726296</c:v>
                </c:pt>
                <c:pt idx="6">
                  <c:v>9.2663293382338292</c:v>
                </c:pt>
                <c:pt idx="7">
                  <c:v>9.5255730400945193</c:v>
                </c:pt>
                <c:pt idx="8">
                  <c:v>10.103108298726299</c:v>
                </c:pt>
                <c:pt idx="9">
                  <c:v>10.2305306773582</c:v>
                </c:pt>
                <c:pt idx="10">
                  <c:v>9.9612657425273596</c:v>
                </c:pt>
                <c:pt idx="11">
                  <c:v>10.186469375134299</c:v>
                </c:pt>
                <c:pt idx="12">
                  <c:v>10.480256000000001</c:v>
                </c:pt>
                <c:pt idx="13">
                  <c:v>10.244233999999899</c:v>
                </c:pt>
                <c:pt idx="14">
                  <c:v>9.9858329999999995</c:v>
                </c:pt>
                <c:pt idx="15">
                  <c:v>10.058956999999999</c:v>
                </c:pt>
                <c:pt idx="16">
                  <c:v>10.228736</c:v>
                </c:pt>
                <c:pt idx="17">
                  <c:v>10.305441999999999</c:v>
                </c:pt>
                <c:pt idx="18">
                  <c:v>10.393112</c:v>
                </c:pt>
                <c:pt idx="19">
                  <c:v>10.397244000000001</c:v>
                </c:pt>
                <c:pt idx="20">
                  <c:v>10.397823000000001</c:v>
                </c:pt>
                <c:pt idx="21">
                  <c:v>10.376516000000001</c:v>
                </c:pt>
                <c:pt idx="22">
                  <c:v>10.430553</c:v>
                </c:pt>
                <c:pt idx="23">
                  <c:v>10.447378</c:v>
                </c:pt>
                <c:pt idx="24">
                  <c:v>10.476116999999901</c:v>
                </c:pt>
                <c:pt idx="25">
                  <c:v>10.508426999999999</c:v>
                </c:pt>
                <c:pt idx="26">
                  <c:v>10.54659</c:v>
                </c:pt>
                <c:pt idx="27">
                  <c:v>10.601804</c:v>
                </c:pt>
                <c:pt idx="28">
                  <c:v>10.668995000000001</c:v>
                </c:pt>
                <c:pt idx="29">
                  <c:v>10.717915</c:v>
                </c:pt>
                <c:pt idx="30">
                  <c:v>10.749914</c:v>
                </c:pt>
                <c:pt idx="31">
                  <c:v>10.779249</c:v>
                </c:pt>
                <c:pt idx="32">
                  <c:v>10.841502999999999</c:v>
                </c:pt>
                <c:pt idx="33">
                  <c:v>10.910714</c:v>
                </c:pt>
                <c:pt idx="34">
                  <c:v>10.985728</c:v>
                </c:pt>
                <c:pt idx="35">
                  <c:v>11.041494999999999</c:v>
                </c:pt>
                <c:pt idx="36">
                  <c:v>11.096415</c:v>
                </c:pt>
                <c:pt idx="37">
                  <c:v>11.145220999999999</c:v>
                </c:pt>
                <c:pt idx="38">
                  <c:v>11.218192999999999</c:v>
                </c:pt>
                <c:pt idx="39">
                  <c:v>11.332602</c:v>
                </c:pt>
                <c:pt idx="40">
                  <c:v>11.398356</c:v>
                </c:pt>
              </c:numCache>
            </c:numRef>
          </c:val>
          <c:smooth val="0"/>
        </c:ser>
        <c:ser>
          <c:idx val="7"/>
          <c:order val="3"/>
          <c:tx>
            <c:strRef>
              <c:f>'natgas industrial consumption'!$O$4</c:f>
              <c:strCache>
                <c:ptCount val="1"/>
                <c:pt idx="0">
                  <c:v>Upper bound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val>
            <c:numRef>
              <c:f>'natgas industrial consumption'!$O$5:$O$45</c:f>
              <c:numCache>
                <c:formatCode>General</c:formatCode>
                <c:ptCount val="41"/>
                <c:pt idx="0">
                  <c:v>8.1152300000000004</c:v>
                </c:pt>
                <c:pt idx="1">
                  <c:v>8.3167082489999995</c:v>
                </c:pt>
                <c:pt idx="2">
                  <c:v>8.6224886749999996</c:v>
                </c:pt>
                <c:pt idx="3">
                  <c:v>8.9085370209999901</c:v>
                </c:pt>
                <c:pt idx="4">
                  <c:v>9.1581815290000002</c:v>
                </c:pt>
                <c:pt idx="5">
                  <c:v>9.0982914309999998</c:v>
                </c:pt>
                <c:pt idx="6">
                  <c:v>9.2740175459999996</c:v>
                </c:pt>
                <c:pt idx="7">
                  <c:v>9.5334538539999993</c:v>
                </c:pt>
                <c:pt idx="8">
                  <c:v>10.111537342</c:v>
                </c:pt>
                <c:pt idx="9">
                  <c:v>10.23960003</c:v>
                </c:pt>
                <c:pt idx="10">
                  <c:v>9.9702680650000008</c:v>
                </c:pt>
                <c:pt idx="11">
                  <c:v>10.1965</c:v>
                </c:pt>
                <c:pt idx="12">
                  <c:v>10.480737999999899</c:v>
                </c:pt>
                <c:pt idx="13">
                  <c:v>10.765658999999999</c:v>
                </c:pt>
                <c:pt idx="14">
                  <c:v>10.747498999999999</c:v>
                </c:pt>
                <c:pt idx="15">
                  <c:v>11.043198</c:v>
                </c:pt>
                <c:pt idx="16">
                  <c:v>11.368456999999999</c:v>
                </c:pt>
                <c:pt idx="17">
                  <c:v>11.455532</c:v>
                </c:pt>
                <c:pt idx="18">
                  <c:v>11.600360999999999</c:v>
                </c:pt>
                <c:pt idx="19">
                  <c:v>11.639255</c:v>
                </c:pt>
                <c:pt idx="20">
                  <c:v>11.770471000000001</c:v>
                </c:pt>
                <c:pt idx="21">
                  <c:v>11.834039000000001</c:v>
                </c:pt>
                <c:pt idx="22">
                  <c:v>11.992428</c:v>
                </c:pt>
                <c:pt idx="23">
                  <c:v>12.104595</c:v>
                </c:pt>
                <c:pt idx="24">
                  <c:v>12.233476</c:v>
                </c:pt>
                <c:pt idx="25">
                  <c:v>12.406969</c:v>
                </c:pt>
                <c:pt idx="26">
                  <c:v>12.577907</c:v>
                </c:pt>
                <c:pt idx="27">
                  <c:v>12.72706</c:v>
                </c:pt>
                <c:pt idx="28">
                  <c:v>12.844531</c:v>
                </c:pt>
                <c:pt idx="29">
                  <c:v>12.968482</c:v>
                </c:pt>
                <c:pt idx="30">
                  <c:v>13.1507399999999</c:v>
                </c:pt>
                <c:pt idx="31">
                  <c:v>13.331659999999999</c:v>
                </c:pt>
                <c:pt idx="32">
                  <c:v>13.567791</c:v>
                </c:pt>
                <c:pt idx="33">
                  <c:v>13.747263999999999</c:v>
                </c:pt>
                <c:pt idx="34">
                  <c:v>13.837284</c:v>
                </c:pt>
                <c:pt idx="35">
                  <c:v>13.954615</c:v>
                </c:pt>
                <c:pt idx="36">
                  <c:v>14.084045</c:v>
                </c:pt>
                <c:pt idx="37">
                  <c:v>14.198627</c:v>
                </c:pt>
                <c:pt idx="38">
                  <c:v>14.325505</c:v>
                </c:pt>
                <c:pt idx="39">
                  <c:v>14.400164</c:v>
                </c:pt>
                <c:pt idx="40">
                  <c:v>14.565804</c:v>
                </c:pt>
              </c:numCache>
            </c:numRef>
          </c:val>
          <c:smooth val="0"/>
        </c:ser>
        <c:ser>
          <c:idx val="10"/>
          <c:order val="6"/>
          <c:tx>
            <c:strRef>
              <c:f>'natgas industrial consumption'!$G$4</c:f>
              <c:strCache>
                <c:ptCount val="1"/>
                <c:pt idx="0">
                  <c:v>lowogs</c:v>
                </c:pt>
              </c:strCache>
            </c:strRef>
          </c:tx>
          <c:spPr>
            <a:ln w="22225" cap="rnd">
              <a:solidFill>
                <a:srgbClr val="7F7F7F"/>
              </a:solidFill>
              <a:round/>
            </a:ln>
            <a:effectLst/>
          </c:spPr>
          <c:marker>
            <c:symbol val="none"/>
          </c:marker>
          <c:val>
            <c:numRef>
              <c:f>'natgas industrial consumption'!$G$5:$G$45</c:f>
              <c:numCache>
                <c:formatCode>General</c:formatCode>
                <c:ptCount val="41"/>
                <c:pt idx="0">
                  <c:v>8.1079739199930199</c:v>
                </c:pt>
                <c:pt idx="1">
                  <c:v>8.3127523527427698</c:v>
                </c:pt>
                <c:pt idx="2">
                  <c:v>8.6183123815623102</c:v>
                </c:pt>
                <c:pt idx="3">
                  <c:v>8.9041010740867392</c:v>
                </c:pt>
                <c:pt idx="4">
                  <c:v>9.1536586694366893</c:v>
                </c:pt>
                <c:pt idx="5">
                  <c:v>9.0935764101575192</c:v>
                </c:pt>
                <c:pt idx="6">
                  <c:v>9.26939542308574</c:v>
                </c:pt>
                <c:pt idx="7">
                  <c:v>9.5287159369660994</c:v>
                </c:pt>
                <c:pt idx="8">
                  <c:v>10.1064698314376</c:v>
                </c:pt>
                <c:pt idx="9">
                  <c:v>10.234147567743699</c:v>
                </c:pt>
                <c:pt idx="10">
                  <c:v>9.9648559010408704</c:v>
                </c:pt>
                <c:pt idx="11">
                  <c:v>10.1902416307138</c:v>
                </c:pt>
                <c:pt idx="12">
                  <c:v>10.480239999999901</c:v>
                </c:pt>
                <c:pt idx="13">
                  <c:v>10.128087000000001</c:v>
                </c:pt>
                <c:pt idx="14">
                  <c:v>9.3180149999999902</c:v>
                </c:pt>
                <c:pt idx="15">
                  <c:v>9.3321269999999998</c:v>
                </c:pt>
                <c:pt idx="16">
                  <c:v>9.415362</c:v>
                </c:pt>
                <c:pt idx="17">
                  <c:v>9.4193870000000004</c:v>
                </c:pt>
                <c:pt idx="18">
                  <c:v>9.4047619999999998</c:v>
                </c:pt>
                <c:pt idx="19">
                  <c:v>9.3940809999999999</c:v>
                </c:pt>
                <c:pt idx="20">
                  <c:v>9.3917769999999994</c:v>
                </c:pt>
                <c:pt idx="21">
                  <c:v>9.4124599999999994</c:v>
                </c:pt>
                <c:pt idx="22">
                  <c:v>9.4561489999999999</c:v>
                </c:pt>
                <c:pt idx="23">
                  <c:v>9.5002870000000001</c:v>
                </c:pt>
                <c:pt idx="24">
                  <c:v>9.5346410000000006</c:v>
                </c:pt>
                <c:pt idx="25">
                  <c:v>9.5839300000000005</c:v>
                </c:pt>
                <c:pt idx="26">
                  <c:v>9.6484740000000002</c:v>
                </c:pt>
                <c:pt idx="27">
                  <c:v>9.7020060000000008</c:v>
                </c:pt>
                <c:pt idx="28">
                  <c:v>9.7752999999999997</c:v>
                </c:pt>
                <c:pt idx="29">
                  <c:v>9.8195519999999998</c:v>
                </c:pt>
                <c:pt idx="30">
                  <c:v>9.8672629999999995</c:v>
                </c:pt>
                <c:pt idx="31">
                  <c:v>9.9610729999999901</c:v>
                </c:pt>
                <c:pt idx="32">
                  <c:v>10.065994</c:v>
                </c:pt>
                <c:pt idx="33">
                  <c:v>10.122824</c:v>
                </c:pt>
                <c:pt idx="34">
                  <c:v>10.162251999999899</c:v>
                </c:pt>
                <c:pt idx="35">
                  <c:v>10.202814999999999</c:v>
                </c:pt>
                <c:pt idx="36">
                  <c:v>10.282495000000001</c:v>
                </c:pt>
                <c:pt idx="37">
                  <c:v>10.372187</c:v>
                </c:pt>
                <c:pt idx="38">
                  <c:v>10.444462</c:v>
                </c:pt>
                <c:pt idx="39">
                  <c:v>10.517434</c:v>
                </c:pt>
                <c:pt idx="40">
                  <c:v>10.628296000000001</c:v>
                </c:pt>
              </c:numCache>
            </c:numRef>
          </c:val>
          <c:smooth val="0"/>
        </c:ser>
        <c:ser>
          <c:idx val="1"/>
          <c:order val="7"/>
          <c:tx>
            <c:strRef>
              <c:f>'natgas industrial consumption'!$H$4</c:f>
              <c:strCache>
                <c:ptCount val="1"/>
                <c:pt idx="0">
                  <c:v>highogs</c:v>
                </c:pt>
              </c:strCache>
            </c:strRef>
          </c:tx>
          <c:spPr>
            <a:ln w="22225" cap="rnd">
              <a:solidFill>
                <a:srgbClr val="7F7F7F"/>
              </a:solidFill>
              <a:round/>
            </a:ln>
            <a:effectLst/>
          </c:spPr>
          <c:marker>
            <c:symbol val="none"/>
          </c:marker>
          <c:val>
            <c:numRef>
              <c:f>'natgas industrial consumption'!$H$5:$H$45</c:f>
              <c:numCache>
                <c:formatCode>General</c:formatCode>
                <c:ptCount val="41"/>
                <c:pt idx="0">
                  <c:v>8.1092531432155592</c:v>
                </c:pt>
                <c:pt idx="1">
                  <c:v>8.3140683528283397</c:v>
                </c:pt>
                <c:pt idx="2">
                  <c:v>8.6197017007365204</c:v>
                </c:pt>
                <c:pt idx="3">
                  <c:v>8.9055767716626697</c:v>
                </c:pt>
                <c:pt idx="4">
                  <c:v>9.1551632800698606</c:v>
                </c:pt>
                <c:pt idx="5">
                  <c:v>9.0951449466985999</c:v>
                </c:pt>
                <c:pt idx="6">
                  <c:v>9.2709330554590803</c:v>
                </c:pt>
                <c:pt idx="7">
                  <c:v>9.5302920903373192</c:v>
                </c:pt>
                <c:pt idx="8">
                  <c:v>10.1081556300279</c:v>
                </c:pt>
                <c:pt idx="9">
                  <c:v>10.235961427443099</c:v>
                </c:pt>
                <c:pt idx="10">
                  <c:v>9.9666563547864193</c:v>
                </c:pt>
                <c:pt idx="11">
                  <c:v>10.1921334055928</c:v>
                </c:pt>
                <c:pt idx="12">
                  <c:v>10.480235</c:v>
                </c:pt>
                <c:pt idx="13">
                  <c:v>10.463054</c:v>
                </c:pt>
                <c:pt idx="14">
                  <c:v>10.470617000000001</c:v>
                </c:pt>
                <c:pt idx="15">
                  <c:v>10.815261</c:v>
                </c:pt>
                <c:pt idx="16">
                  <c:v>11.098103999999999</c:v>
                </c:pt>
                <c:pt idx="17">
                  <c:v>11.305066</c:v>
                </c:pt>
                <c:pt idx="18">
                  <c:v>11.507491999999999</c:v>
                </c:pt>
                <c:pt idx="19">
                  <c:v>11.627941</c:v>
                </c:pt>
                <c:pt idx="20">
                  <c:v>11.731316</c:v>
                </c:pt>
                <c:pt idx="21">
                  <c:v>11.793533</c:v>
                </c:pt>
                <c:pt idx="22">
                  <c:v>11.908629999999899</c:v>
                </c:pt>
                <c:pt idx="23">
                  <c:v>12.016579</c:v>
                </c:pt>
                <c:pt idx="24">
                  <c:v>12.225621</c:v>
                </c:pt>
                <c:pt idx="25">
                  <c:v>12.406969</c:v>
                </c:pt>
                <c:pt idx="26">
                  <c:v>12.577907</c:v>
                </c:pt>
                <c:pt idx="27">
                  <c:v>12.72706</c:v>
                </c:pt>
                <c:pt idx="28">
                  <c:v>12.844531</c:v>
                </c:pt>
                <c:pt idx="29">
                  <c:v>12.968482</c:v>
                </c:pt>
                <c:pt idx="30">
                  <c:v>13.1507399999999</c:v>
                </c:pt>
                <c:pt idx="31">
                  <c:v>13.331659999999999</c:v>
                </c:pt>
                <c:pt idx="32">
                  <c:v>13.567791</c:v>
                </c:pt>
                <c:pt idx="33">
                  <c:v>13.747263999999999</c:v>
                </c:pt>
                <c:pt idx="34">
                  <c:v>13.837284</c:v>
                </c:pt>
                <c:pt idx="35">
                  <c:v>13.954615</c:v>
                </c:pt>
                <c:pt idx="36">
                  <c:v>14.084045</c:v>
                </c:pt>
                <c:pt idx="37">
                  <c:v>14.198627</c:v>
                </c:pt>
                <c:pt idx="38">
                  <c:v>14.325505</c:v>
                </c:pt>
                <c:pt idx="39">
                  <c:v>14.400164</c:v>
                </c:pt>
                <c:pt idx="40">
                  <c:v>14.565804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210401904"/>
        <c:axId val="-1210398096"/>
      </c:lineChart>
      <c:catAx>
        <c:axId val="-12104019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10398096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-1210398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22225">
            <a:solidFill>
              <a:srgbClr val="A6A6A6">
                <a:alpha val="98824"/>
              </a:srgbClr>
            </a:solidFill>
            <a:prstDash val="lgDash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10401904"/>
        <c:crossesAt val="13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="1">
                <a:solidFill>
                  <a:sysClr val="windowText" lastClr="000000"/>
                </a:solidFill>
              </a:rPr>
              <a:t>Dry natural gas production</a:t>
            </a:r>
          </a:p>
          <a:p>
            <a:pPr algn="l">
              <a:defRPr/>
            </a:pPr>
            <a:r>
              <a:rPr lang="en-US" sz="1200" b="0">
                <a:solidFill>
                  <a:sysClr val="windowText" lastClr="000000"/>
                </a:solidFill>
              </a:rPr>
              <a:t>trillion cubic feet</a:t>
            </a:r>
          </a:p>
        </c:rich>
      </c:tx>
      <c:layout>
        <c:manualLayout>
          <c:xMode val="edge"/>
          <c:yMode val="edge"/>
          <c:x val="1.4865743870329665E-2"/>
          <c:y val="3.55905349053739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7231315831165251E-2"/>
          <c:y val="0.19628636264216973"/>
          <c:w val="0.76836759988334791"/>
          <c:h val="0.69513150699912507"/>
        </c:manualLayout>
      </c:layout>
      <c:areaChart>
        <c:grouping val="stacked"/>
        <c:varyColors val="0"/>
        <c:ser>
          <c:idx val="14"/>
          <c:order val="14"/>
          <c:tx>
            <c:strRef>
              <c:f>'nat gas production'!$P$4</c:f>
              <c:strCache>
                <c:ptCount val="1"/>
                <c:pt idx="0">
                  <c:v>lower bound</c:v>
                </c:pt>
              </c:strCache>
            </c:strRef>
          </c:tx>
          <c:spPr>
            <a:noFill/>
            <a:ln>
              <a:noFill/>
            </a:ln>
            <a:effectLst/>
          </c:spPr>
          <c:cat>
            <c:numRef>
              <c:f>'nat gas production'!$A$5:$A$45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'nat gas production'!$P$5:$P$45</c:f>
              <c:numCache>
                <c:formatCode>General</c:formatCode>
                <c:ptCount val="41"/>
                <c:pt idx="0">
                  <c:v>21.315506817999999</c:v>
                </c:pt>
                <c:pt idx="1">
                  <c:v>22.901878601</c:v>
                </c:pt>
                <c:pt idx="2">
                  <c:v>24.033266235999999</c:v>
                </c:pt>
                <c:pt idx="3">
                  <c:v>24.205523290999999</c:v>
                </c:pt>
                <c:pt idx="4">
                  <c:v>25.889605159999999</c:v>
                </c:pt>
                <c:pt idx="5">
                  <c:v>27.065459891</c:v>
                </c:pt>
                <c:pt idx="6">
                  <c:v>26.592115006</c:v>
                </c:pt>
                <c:pt idx="7">
                  <c:v>27.306307969999999</c:v>
                </c:pt>
                <c:pt idx="8">
                  <c:v>30.774274150999901</c:v>
                </c:pt>
                <c:pt idx="9">
                  <c:v>33.899020592999896</c:v>
                </c:pt>
                <c:pt idx="10">
                  <c:v>33.492749052000001</c:v>
                </c:pt>
                <c:pt idx="11">
                  <c:v>34.517797539999997</c:v>
                </c:pt>
                <c:pt idx="12">
                  <c:v>36.460746999999998</c:v>
                </c:pt>
                <c:pt idx="13">
                  <c:v>34.048225000000002</c:v>
                </c:pt>
                <c:pt idx="14">
                  <c:v>32.988200999999997</c:v>
                </c:pt>
                <c:pt idx="15">
                  <c:v>32.414402000000003</c:v>
                </c:pt>
                <c:pt idx="16">
                  <c:v>32.024890999999997</c:v>
                </c:pt>
                <c:pt idx="17">
                  <c:v>31.243385</c:v>
                </c:pt>
                <c:pt idx="18">
                  <c:v>30.828028</c:v>
                </c:pt>
                <c:pt idx="19">
                  <c:v>30.453717999999999</c:v>
                </c:pt>
                <c:pt idx="20">
                  <c:v>29.778476999999999</c:v>
                </c:pt>
                <c:pt idx="21">
                  <c:v>29.638086000000001</c:v>
                </c:pt>
                <c:pt idx="22">
                  <c:v>29.517187</c:v>
                </c:pt>
                <c:pt idx="23">
                  <c:v>29.525231999999999</c:v>
                </c:pt>
                <c:pt idx="24">
                  <c:v>29.527338</c:v>
                </c:pt>
                <c:pt idx="25">
                  <c:v>29.638189000000001</c:v>
                </c:pt>
                <c:pt idx="26">
                  <c:v>29.635662</c:v>
                </c:pt>
                <c:pt idx="27">
                  <c:v>29.684792000000002</c:v>
                </c:pt>
                <c:pt idx="28">
                  <c:v>29.780857000000001</c:v>
                </c:pt>
                <c:pt idx="29">
                  <c:v>29.786528000000001</c:v>
                </c:pt>
                <c:pt idx="30">
                  <c:v>29.795570000000001</c:v>
                </c:pt>
                <c:pt idx="31">
                  <c:v>29.834686000000001</c:v>
                </c:pt>
                <c:pt idx="32">
                  <c:v>29.771856</c:v>
                </c:pt>
                <c:pt idx="33">
                  <c:v>29.595787000000001</c:v>
                </c:pt>
                <c:pt idx="34">
                  <c:v>29.588943</c:v>
                </c:pt>
                <c:pt idx="35">
                  <c:v>29.320955000000001</c:v>
                </c:pt>
                <c:pt idx="36">
                  <c:v>29.069262999999999</c:v>
                </c:pt>
                <c:pt idx="37">
                  <c:v>29.127056</c:v>
                </c:pt>
                <c:pt idx="38">
                  <c:v>29.017894999999999</c:v>
                </c:pt>
                <c:pt idx="39">
                  <c:v>29.008631000000001</c:v>
                </c:pt>
                <c:pt idx="40">
                  <c:v>29.270548000000002</c:v>
                </c:pt>
              </c:numCache>
            </c:numRef>
          </c:val>
        </c:ser>
        <c:ser>
          <c:idx val="15"/>
          <c:order val="15"/>
          <c:tx>
            <c:strRef>
              <c:f>'nat gas production'!$Q$4</c:f>
              <c:strCache>
                <c:ptCount val="1"/>
                <c:pt idx="0">
                  <c:v>Difference in bounds</c:v>
                </c:pt>
              </c:strCache>
            </c:strRef>
          </c:tx>
          <c:spPr>
            <a:solidFill>
              <a:srgbClr val="D9D9D9"/>
            </a:solidFill>
            <a:ln>
              <a:noFill/>
            </a:ln>
            <a:effectLst/>
          </c:spPr>
          <c:cat>
            <c:numRef>
              <c:f>'nat gas production'!$A$5:$A$45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'nat gas production'!$Q$5:$Q$45</c:f>
              <c:numCache>
                <c:formatCode>General</c:formatCode>
                <c:ptCount val="4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9.6470000000010714E-3</c:v>
                </c:pt>
                <c:pt idx="13">
                  <c:v>2.9254689999999997</c:v>
                </c:pt>
                <c:pt idx="14">
                  <c:v>3.5601620000000054</c:v>
                </c:pt>
                <c:pt idx="15">
                  <c:v>5.0157199999999946</c:v>
                </c:pt>
                <c:pt idx="16">
                  <c:v>6.5012889999999999</c:v>
                </c:pt>
                <c:pt idx="17">
                  <c:v>7.948601</c:v>
                </c:pt>
                <c:pt idx="18">
                  <c:v>9.4564839999999997</c:v>
                </c:pt>
                <c:pt idx="19">
                  <c:v>10.51586</c:v>
                </c:pt>
                <c:pt idx="20">
                  <c:v>11.935095999999998</c:v>
                </c:pt>
                <c:pt idx="21">
                  <c:v>12.791433999999995</c:v>
                </c:pt>
                <c:pt idx="22">
                  <c:v>13.584955000000001</c:v>
                </c:pt>
                <c:pt idx="23">
                  <c:v>14.297369</c:v>
                </c:pt>
                <c:pt idx="24">
                  <c:v>14.840528999999997</c:v>
                </c:pt>
                <c:pt idx="25">
                  <c:v>15.418242000000003</c:v>
                </c:pt>
                <c:pt idx="26">
                  <c:v>15.982586000000001</c:v>
                </c:pt>
                <c:pt idx="27">
                  <c:v>16.603462</c:v>
                </c:pt>
                <c:pt idx="28">
                  <c:v>17.217578999999997</c:v>
                </c:pt>
                <c:pt idx="29">
                  <c:v>17.847325999999999</c:v>
                </c:pt>
                <c:pt idx="30">
                  <c:v>18.592307999999999</c:v>
                </c:pt>
                <c:pt idx="31">
                  <c:v>19.130965999999997</c:v>
                </c:pt>
                <c:pt idx="32">
                  <c:v>19.506701</c:v>
                </c:pt>
                <c:pt idx="33">
                  <c:v>19.767834000000001</c:v>
                </c:pt>
                <c:pt idx="34">
                  <c:v>19.579552</c:v>
                </c:pt>
                <c:pt idx="35">
                  <c:v>19.883436</c:v>
                </c:pt>
                <c:pt idx="36">
                  <c:v>19.898938000000001</c:v>
                </c:pt>
                <c:pt idx="37">
                  <c:v>20.058235</c:v>
                </c:pt>
                <c:pt idx="38">
                  <c:v>20.277893000000002</c:v>
                </c:pt>
                <c:pt idx="39">
                  <c:v>20.348546999999996</c:v>
                </c:pt>
                <c:pt idx="40">
                  <c:v>20.451452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210404624"/>
        <c:axId val="-1210412240"/>
        <c:extLst>
          <c:ext xmlns:c15="http://schemas.microsoft.com/office/drawing/2012/chart" uri="{02D57815-91ED-43cb-92C2-25804820EDAC}">
            <c15:filteredAreaSeries>
              <c15:ser>
                <c:idx val="8"/>
                <c:order val="8"/>
                <c:tx>
                  <c:strRef>
                    <c:extLst>
                      <c:ext uri="{02D57815-91ED-43cb-92C2-25804820EDAC}">
                        <c15:formulaRef>
                          <c15:sqref>'nat gas production'!$J$4</c15:sqref>
                        </c15:formulaRef>
                      </c:ext>
                    </c:extLst>
                    <c:strCache>
                      <c:ptCount val="1"/>
                      <c:pt idx="0">
                        <c:v>himachrnc</c:v>
                      </c:pt>
                    </c:strCache>
                  </c:strRef>
                </c:tx>
                <c:spPr>
                  <a:noFill/>
                  <a:ln>
                    <a:noFill/>
                  </a:ln>
                  <a:effectLst/>
                </c:spPr>
                <c:cat>
                  <c:numRef>
                    <c:extLst>
                      <c:ext uri="{02D57815-91ED-43cb-92C2-25804820EDAC}">
                        <c15:formulaRef>
                          <c15:sqref>'nat gas production'!$A$5:$A$45</c15:sqref>
                        </c15:formulaRef>
                      </c:ext>
                    </c:extLst>
                    <c:numCache>
                      <c:formatCode>General</c:formatCode>
                      <c:ptCount val="41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  <c:pt idx="12">
                        <c:v>2022</c:v>
                      </c:pt>
                      <c:pt idx="13">
                        <c:v>2023</c:v>
                      </c:pt>
                      <c:pt idx="14">
                        <c:v>2024</c:v>
                      </c:pt>
                      <c:pt idx="15">
                        <c:v>2025</c:v>
                      </c:pt>
                      <c:pt idx="16">
                        <c:v>2026</c:v>
                      </c:pt>
                      <c:pt idx="17">
                        <c:v>2027</c:v>
                      </c:pt>
                      <c:pt idx="18">
                        <c:v>2028</c:v>
                      </c:pt>
                      <c:pt idx="19">
                        <c:v>2029</c:v>
                      </c:pt>
                      <c:pt idx="20">
                        <c:v>2030</c:v>
                      </c:pt>
                      <c:pt idx="21">
                        <c:v>2031</c:v>
                      </c:pt>
                      <c:pt idx="22">
                        <c:v>2032</c:v>
                      </c:pt>
                      <c:pt idx="23">
                        <c:v>2033</c:v>
                      </c:pt>
                      <c:pt idx="24">
                        <c:v>2034</c:v>
                      </c:pt>
                      <c:pt idx="25">
                        <c:v>2035</c:v>
                      </c:pt>
                      <c:pt idx="26">
                        <c:v>2036</c:v>
                      </c:pt>
                      <c:pt idx="27">
                        <c:v>2037</c:v>
                      </c:pt>
                      <c:pt idx="28">
                        <c:v>2038</c:v>
                      </c:pt>
                      <c:pt idx="29">
                        <c:v>2039</c:v>
                      </c:pt>
                      <c:pt idx="30">
                        <c:v>2040</c:v>
                      </c:pt>
                      <c:pt idx="31">
                        <c:v>2041</c:v>
                      </c:pt>
                      <c:pt idx="32">
                        <c:v>2042</c:v>
                      </c:pt>
                      <c:pt idx="33">
                        <c:v>2043</c:v>
                      </c:pt>
                      <c:pt idx="34">
                        <c:v>2044</c:v>
                      </c:pt>
                      <c:pt idx="35">
                        <c:v>2045</c:v>
                      </c:pt>
                      <c:pt idx="36">
                        <c:v>2046</c:v>
                      </c:pt>
                      <c:pt idx="37">
                        <c:v>2047</c:v>
                      </c:pt>
                      <c:pt idx="38">
                        <c:v>2048</c:v>
                      </c:pt>
                      <c:pt idx="39">
                        <c:v>2049</c:v>
                      </c:pt>
                      <c:pt idx="40">
                        <c:v>2050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'nat gas production'!$J$5:$J$45</c15:sqref>
                        </c15:formulaRef>
                      </c:ext>
                    </c:extLst>
                    <c:numCache>
                      <c:formatCode>General</c:formatCode>
                      <c:ptCount val="41"/>
                      <c:pt idx="0">
                        <c:v>21.315506817999999</c:v>
                      </c:pt>
                      <c:pt idx="1">
                        <c:v>22.901878601</c:v>
                      </c:pt>
                      <c:pt idx="2">
                        <c:v>24.033266235999999</c:v>
                      </c:pt>
                      <c:pt idx="3">
                        <c:v>24.205523290999999</c:v>
                      </c:pt>
                      <c:pt idx="4">
                        <c:v>25.889605159999999</c:v>
                      </c:pt>
                      <c:pt idx="5">
                        <c:v>27.065459891</c:v>
                      </c:pt>
                      <c:pt idx="6">
                        <c:v>26.592115006</c:v>
                      </c:pt>
                      <c:pt idx="7">
                        <c:v>27.306307969999999</c:v>
                      </c:pt>
                      <c:pt idx="8">
                        <c:v>30.774274150999901</c:v>
                      </c:pt>
                      <c:pt idx="9">
                        <c:v>33.899020592999896</c:v>
                      </c:pt>
                      <c:pt idx="10">
                        <c:v>33.492749052000001</c:v>
                      </c:pt>
                      <c:pt idx="11">
                        <c:v>34.517797539999997</c:v>
                      </c:pt>
                      <c:pt idx="12">
                        <c:v>36.461238999999999</c:v>
                      </c:pt>
                      <c:pt idx="13">
                        <c:v>36.546574</c:v>
                      </c:pt>
                      <c:pt idx="14">
                        <c:v>35.759258000000003</c:v>
                      </c:pt>
                      <c:pt idx="15">
                        <c:v>36.391002999999998</c:v>
                      </c:pt>
                      <c:pt idx="16">
                        <c:v>37.359634</c:v>
                      </c:pt>
                      <c:pt idx="17">
                        <c:v>37.788521000000003</c:v>
                      </c:pt>
                      <c:pt idx="18">
                        <c:v>38.264557000000003</c:v>
                      </c:pt>
                      <c:pt idx="19">
                        <c:v>38.877398999999997</c:v>
                      </c:pt>
                      <c:pt idx="20">
                        <c:v>39.585419000000002</c:v>
                      </c:pt>
                      <c:pt idx="21">
                        <c:v>40.203502999999998</c:v>
                      </c:pt>
                      <c:pt idx="22">
                        <c:v>40.830768999999997</c:v>
                      </c:pt>
                      <c:pt idx="23">
                        <c:v>41.317267999999999</c:v>
                      </c:pt>
                      <c:pt idx="24">
                        <c:v>41.648819000000003</c:v>
                      </c:pt>
                      <c:pt idx="25">
                        <c:v>41.814407000000003</c:v>
                      </c:pt>
                      <c:pt idx="26">
                        <c:v>41.698219000000002</c:v>
                      </c:pt>
                      <c:pt idx="27">
                        <c:v>41.863571</c:v>
                      </c:pt>
                      <c:pt idx="28">
                        <c:v>42.272404000000002</c:v>
                      </c:pt>
                      <c:pt idx="29">
                        <c:v>42.616897999999999</c:v>
                      </c:pt>
                      <c:pt idx="30">
                        <c:v>43.061512</c:v>
                      </c:pt>
                      <c:pt idx="31">
                        <c:v>43.371979000000003</c:v>
                      </c:pt>
                      <c:pt idx="32">
                        <c:v>43.779530000000001</c:v>
                      </c:pt>
                      <c:pt idx="33">
                        <c:v>44.132503999999997</c:v>
                      </c:pt>
                      <c:pt idx="34">
                        <c:v>44.531193000000002</c:v>
                      </c:pt>
                      <c:pt idx="35">
                        <c:v>45.016945</c:v>
                      </c:pt>
                      <c:pt idx="36">
                        <c:v>45.077015000000003</c:v>
                      </c:pt>
                      <c:pt idx="37">
                        <c:v>45.449280000000002</c:v>
                      </c:pt>
                      <c:pt idx="38">
                        <c:v>45.770454000000001</c:v>
                      </c:pt>
                      <c:pt idx="39">
                        <c:v>46.120925999999997</c:v>
                      </c:pt>
                      <c:pt idx="40">
                        <c:v>46.423031000000002</c:v>
                      </c:pt>
                    </c:numCache>
                  </c:numRef>
                </c:val>
              </c15:ser>
            </c15:filteredAreaSeries>
            <c15:filteredArea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'nat gas production'!$K$4</c15:sqref>
                        </c15:formulaRef>
                      </c:ext>
                    </c:extLst>
                    <c:strCache>
                      <c:ptCount val="1"/>
                      <c:pt idx="0">
                        <c:v>himaclrnc</c:v>
                      </c:pt>
                    </c:strCache>
                  </c:strRef>
                </c:tx>
                <c:spPr>
                  <a:solidFill>
                    <a:srgbClr val="D9D9D9"/>
                  </a:solidFill>
                  <a:ln>
                    <a:noFill/>
                  </a:ln>
                  <a:effectLst/>
                </c:spP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'nat gas production'!$A$5:$A$45</c15:sqref>
                        </c15:formulaRef>
                      </c:ext>
                    </c:extLst>
                    <c:numCache>
                      <c:formatCode>General</c:formatCode>
                      <c:ptCount val="41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  <c:pt idx="12">
                        <c:v>2022</c:v>
                      </c:pt>
                      <c:pt idx="13">
                        <c:v>2023</c:v>
                      </c:pt>
                      <c:pt idx="14">
                        <c:v>2024</c:v>
                      </c:pt>
                      <c:pt idx="15">
                        <c:v>2025</c:v>
                      </c:pt>
                      <c:pt idx="16">
                        <c:v>2026</c:v>
                      </c:pt>
                      <c:pt idx="17">
                        <c:v>2027</c:v>
                      </c:pt>
                      <c:pt idx="18">
                        <c:v>2028</c:v>
                      </c:pt>
                      <c:pt idx="19">
                        <c:v>2029</c:v>
                      </c:pt>
                      <c:pt idx="20">
                        <c:v>2030</c:v>
                      </c:pt>
                      <c:pt idx="21">
                        <c:v>2031</c:v>
                      </c:pt>
                      <c:pt idx="22">
                        <c:v>2032</c:v>
                      </c:pt>
                      <c:pt idx="23">
                        <c:v>2033</c:v>
                      </c:pt>
                      <c:pt idx="24">
                        <c:v>2034</c:v>
                      </c:pt>
                      <c:pt idx="25">
                        <c:v>2035</c:v>
                      </c:pt>
                      <c:pt idx="26">
                        <c:v>2036</c:v>
                      </c:pt>
                      <c:pt idx="27">
                        <c:v>2037</c:v>
                      </c:pt>
                      <c:pt idx="28">
                        <c:v>2038</c:v>
                      </c:pt>
                      <c:pt idx="29">
                        <c:v>2039</c:v>
                      </c:pt>
                      <c:pt idx="30">
                        <c:v>2040</c:v>
                      </c:pt>
                      <c:pt idx="31">
                        <c:v>2041</c:v>
                      </c:pt>
                      <c:pt idx="32">
                        <c:v>2042</c:v>
                      </c:pt>
                      <c:pt idx="33">
                        <c:v>2043</c:v>
                      </c:pt>
                      <c:pt idx="34">
                        <c:v>2044</c:v>
                      </c:pt>
                      <c:pt idx="35">
                        <c:v>2045</c:v>
                      </c:pt>
                      <c:pt idx="36">
                        <c:v>2046</c:v>
                      </c:pt>
                      <c:pt idx="37">
                        <c:v>2047</c:v>
                      </c:pt>
                      <c:pt idx="38">
                        <c:v>2048</c:v>
                      </c:pt>
                      <c:pt idx="39">
                        <c:v>2049</c:v>
                      </c:pt>
                      <c:pt idx="40">
                        <c:v>2050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'nat gas production'!$K$5:$K$45</c15:sqref>
                        </c15:formulaRef>
                      </c:ext>
                    </c:extLst>
                    <c:numCache>
                      <c:formatCode>General</c:formatCode>
                      <c:ptCount val="41"/>
                      <c:pt idx="0">
                        <c:v>21.315506817999999</c:v>
                      </c:pt>
                      <c:pt idx="1">
                        <c:v>22.901878601</c:v>
                      </c:pt>
                      <c:pt idx="2">
                        <c:v>24.033266235999999</c:v>
                      </c:pt>
                      <c:pt idx="3">
                        <c:v>24.205523290999999</c:v>
                      </c:pt>
                      <c:pt idx="4">
                        <c:v>25.889605159999999</c:v>
                      </c:pt>
                      <c:pt idx="5">
                        <c:v>27.065459891</c:v>
                      </c:pt>
                      <c:pt idx="6">
                        <c:v>26.592115006</c:v>
                      </c:pt>
                      <c:pt idx="7">
                        <c:v>27.306307969999999</c:v>
                      </c:pt>
                      <c:pt idx="8">
                        <c:v>30.774274150999901</c:v>
                      </c:pt>
                      <c:pt idx="9">
                        <c:v>33.899020592999896</c:v>
                      </c:pt>
                      <c:pt idx="10">
                        <c:v>33.492749052000001</c:v>
                      </c:pt>
                      <c:pt idx="11">
                        <c:v>34.517797539999997</c:v>
                      </c:pt>
                      <c:pt idx="12">
                        <c:v>36.465176</c:v>
                      </c:pt>
                      <c:pt idx="13">
                        <c:v>36.546551000000001</c:v>
                      </c:pt>
                      <c:pt idx="14">
                        <c:v>35.765262999999997</c:v>
                      </c:pt>
                      <c:pt idx="15">
                        <c:v>36.031063000000003</c:v>
                      </c:pt>
                      <c:pt idx="16">
                        <c:v>36.578384</c:v>
                      </c:pt>
                      <c:pt idx="17">
                        <c:v>36.479686999999998</c:v>
                      </c:pt>
                      <c:pt idx="18">
                        <c:v>36.754092999999997</c:v>
                      </c:pt>
                      <c:pt idx="19">
                        <c:v>37.175857999999998</c:v>
                      </c:pt>
                      <c:pt idx="20">
                        <c:v>37.426529000000002</c:v>
                      </c:pt>
                      <c:pt idx="21">
                        <c:v>37.891964000000002</c:v>
                      </c:pt>
                      <c:pt idx="22">
                        <c:v>38.314793000000002</c:v>
                      </c:pt>
                      <c:pt idx="23">
                        <c:v>38.877578999999997</c:v>
                      </c:pt>
                      <c:pt idx="24">
                        <c:v>39.310329000000003</c:v>
                      </c:pt>
                      <c:pt idx="25">
                        <c:v>39.583331999999999</c:v>
                      </c:pt>
                      <c:pt idx="26">
                        <c:v>39.706989</c:v>
                      </c:pt>
                      <c:pt idx="27">
                        <c:v>40.092635999999999</c:v>
                      </c:pt>
                      <c:pt idx="28">
                        <c:v>40.285693999999999</c:v>
                      </c:pt>
                      <c:pt idx="29">
                        <c:v>40.516795999999999</c:v>
                      </c:pt>
                      <c:pt idx="30">
                        <c:v>40.784725000000002</c:v>
                      </c:pt>
                      <c:pt idx="31">
                        <c:v>40.797215000000001</c:v>
                      </c:pt>
                      <c:pt idx="32">
                        <c:v>40.732391</c:v>
                      </c:pt>
                      <c:pt idx="33">
                        <c:v>40.672927999999999</c:v>
                      </c:pt>
                      <c:pt idx="34">
                        <c:v>40.575642000000002</c:v>
                      </c:pt>
                      <c:pt idx="35">
                        <c:v>40.583964999999999</c:v>
                      </c:pt>
                      <c:pt idx="36">
                        <c:v>40.657874999999997</c:v>
                      </c:pt>
                      <c:pt idx="37">
                        <c:v>40.470965999999997</c:v>
                      </c:pt>
                      <c:pt idx="38">
                        <c:v>40.488509999999998</c:v>
                      </c:pt>
                      <c:pt idx="39">
                        <c:v>40.237022000000003</c:v>
                      </c:pt>
                      <c:pt idx="40">
                        <c:v>40.425376999999997</c:v>
                      </c:pt>
                    </c:numCache>
                  </c:numRef>
                </c:val>
              </c15:ser>
            </c15:filteredAreaSeries>
          </c:ext>
        </c:extLst>
      </c:areaChart>
      <c:lineChart>
        <c:grouping val="standard"/>
        <c:varyColors val="0"/>
        <c:ser>
          <c:idx val="2"/>
          <c:order val="2"/>
          <c:tx>
            <c:strRef>
              <c:f>'nat gas production'!$D$4</c:f>
              <c:strCache>
                <c:ptCount val="1"/>
                <c:pt idx="0">
                  <c:v>highogs</c:v>
                </c:pt>
              </c:strCache>
            </c:strRef>
          </c:tx>
          <c:spPr>
            <a:ln w="22225" cap="rnd">
              <a:solidFill>
                <a:srgbClr val="7F7F7F"/>
              </a:solidFill>
              <a:round/>
            </a:ln>
            <a:effectLst/>
          </c:spPr>
          <c:marker>
            <c:symbol val="none"/>
          </c:marker>
          <c:cat>
            <c:numRef>
              <c:f>'nat gas production'!$A$5:$A$45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'nat gas production'!$D$5:$D$45</c:f>
              <c:numCache>
                <c:formatCode>General</c:formatCode>
                <c:ptCount val="41"/>
                <c:pt idx="0">
                  <c:v>21.315506817999999</c:v>
                </c:pt>
                <c:pt idx="1">
                  <c:v>22.901878601</c:v>
                </c:pt>
                <c:pt idx="2">
                  <c:v>24.033266235999999</c:v>
                </c:pt>
                <c:pt idx="3">
                  <c:v>24.205523290999999</c:v>
                </c:pt>
                <c:pt idx="4">
                  <c:v>25.889605159999999</c:v>
                </c:pt>
                <c:pt idx="5">
                  <c:v>27.065459891</c:v>
                </c:pt>
                <c:pt idx="6">
                  <c:v>26.592115006</c:v>
                </c:pt>
                <c:pt idx="7">
                  <c:v>27.306307969999999</c:v>
                </c:pt>
                <c:pt idx="8">
                  <c:v>30.774274150999901</c:v>
                </c:pt>
                <c:pt idx="9">
                  <c:v>33.899020592999896</c:v>
                </c:pt>
                <c:pt idx="10">
                  <c:v>33.492749052000001</c:v>
                </c:pt>
                <c:pt idx="11">
                  <c:v>34.517797539999997</c:v>
                </c:pt>
                <c:pt idx="12">
                  <c:v>36.460746999999998</c:v>
                </c:pt>
                <c:pt idx="13">
                  <c:v>36.811520000000002</c:v>
                </c:pt>
                <c:pt idx="14">
                  <c:v>36.548363000000002</c:v>
                </c:pt>
                <c:pt idx="15">
                  <c:v>37.430121999999997</c:v>
                </c:pt>
                <c:pt idx="16">
                  <c:v>38.128768999999998</c:v>
                </c:pt>
                <c:pt idx="17">
                  <c:v>38.402523000000002</c:v>
                </c:pt>
                <c:pt idx="18">
                  <c:v>38.710926000000001</c:v>
                </c:pt>
                <c:pt idx="19">
                  <c:v>39.228645</c:v>
                </c:pt>
                <c:pt idx="20">
                  <c:v>39.690368999999997</c:v>
                </c:pt>
                <c:pt idx="21">
                  <c:v>40.257393</c:v>
                </c:pt>
                <c:pt idx="22">
                  <c:v>40.893543000000001</c:v>
                </c:pt>
                <c:pt idx="23">
                  <c:v>41.573895</c:v>
                </c:pt>
                <c:pt idx="24">
                  <c:v>42.524245999999998</c:v>
                </c:pt>
                <c:pt idx="25">
                  <c:v>43.613242999999997</c:v>
                </c:pt>
                <c:pt idx="26">
                  <c:v>44.318534999999997</c:v>
                </c:pt>
                <c:pt idx="27">
                  <c:v>44.913761000000001</c:v>
                </c:pt>
                <c:pt idx="28">
                  <c:v>45.532817999999999</c:v>
                </c:pt>
                <c:pt idx="29">
                  <c:v>46.009174000000002</c:v>
                </c:pt>
                <c:pt idx="30">
                  <c:v>46.616149999999998</c:v>
                </c:pt>
                <c:pt idx="31">
                  <c:v>47.303466999999998</c:v>
                </c:pt>
                <c:pt idx="32">
                  <c:v>47.745990999999997</c:v>
                </c:pt>
                <c:pt idx="33">
                  <c:v>48.215232999999998</c:v>
                </c:pt>
                <c:pt idx="34">
                  <c:v>48.434162000000001</c:v>
                </c:pt>
                <c:pt idx="35">
                  <c:v>48.931643999999999</c:v>
                </c:pt>
                <c:pt idx="36">
                  <c:v>48.849021999999998</c:v>
                </c:pt>
                <c:pt idx="37">
                  <c:v>49.185290999999999</c:v>
                </c:pt>
                <c:pt idx="38">
                  <c:v>49.295788000000002</c:v>
                </c:pt>
                <c:pt idx="39">
                  <c:v>49.340167999999998</c:v>
                </c:pt>
                <c:pt idx="40">
                  <c:v>49.722000000000001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'nat gas production'!$E$4</c:f>
              <c:strCache>
                <c:ptCount val="1"/>
                <c:pt idx="0">
                  <c:v>lowogs</c:v>
                </c:pt>
              </c:strCache>
            </c:strRef>
          </c:tx>
          <c:spPr>
            <a:ln w="22225" cap="rnd">
              <a:solidFill>
                <a:srgbClr val="7F7F7F"/>
              </a:solidFill>
              <a:round/>
            </a:ln>
            <a:effectLst/>
          </c:spPr>
          <c:marker>
            <c:symbol val="none"/>
          </c:marker>
          <c:cat>
            <c:numRef>
              <c:f>'nat gas production'!$A$5:$A$45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'nat gas production'!$E$5:$E$45</c:f>
              <c:numCache>
                <c:formatCode>General</c:formatCode>
                <c:ptCount val="41"/>
                <c:pt idx="0">
                  <c:v>21.315506817999999</c:v>
                </c:pt>
                <c:pt idx="1">
                  <c:v>22.901878601</c:v>
                </c:pt>
                <c:pt idx="2">
                  <c:v>24.033266235999999</c:v>
                </c:pt>
                <c:pt idx="3">
                  <c:v>24.205523290999999</c:v>
                </c:pt>
                <c:pt idx="4">
                  <c:v>25.889605159999999</c:v>
                </c:pt>
                <c:pt idx="5">
                  <c:v>27.065459891</c:v>
                </c:pt>
                <c:pt idx="6">
                  <c:v>26.592115006</c:v>
                </c:pt>
                <c:pt idx="7">
                  <c:v>27.306307969999999</c:v>
                </c:pt>
                <c:pt idx="8">
                  <c:v>30.774274150999901</c:v>
                </c:pt>
                <c:pt idx="9">
                  <c:v>33.899020592999896</c:v>
                </c:pt>
                <c:pt idx="10">
                  <c:v>33.492749052000001</c:v>
                </c:pt>
                <c:pt idx="11">
                  <c:v>34.517797539999997</c:v>
                </c:pt>
                <c:pt idx="12">
                  <c:v>36.461578000000003</c:v>
                </c:pt>
                <c:pt idx="13">
                  <c:v>35.916511999999997</c:v>
                </c:pt>
                <c:pt idx="14">
                  <c:v>32.988200999999997</c:v>
                </c:pt>
                <c:pt idx="15">
                  <c:v>32.414402000000003</c:v>
                </c:pt>
                <c:pt idx="16">
                  <c:v>32.024890999999997</c:v>
                </c:pt>
                <c:pt idx="17">
                  <c:v>31.243385</c:v>
                </c:pt>
                <c:pt idx="18">
                  <c:v>30.828028</c:v>
                </c:pt>
                <c:pt idx="19">
                  <c:v>30.453717999999999</c:v>
                </c:pt>
                <c:pt idx="20">
                  <c:v>29.778476999999999</c:v>
                </c:pt>
                <c:pt idx="21">
                  <c:v>29.638086000000001</c:v>
                </c:pt>
                <c:pt idx="22">
                  <c:v>29.517187</c:v>
                </c:pt>
                <c:pt idx="23">
                  <c:v>29.525231999999999</c:v>
                </c:pt>
                <c:pt idx="24">
                  <c:v>29.527338</c:v>
                </c:pt>
                <c:pt idx="25">
                  <c:v>29.638189000000001</c:v>
                </c:pt>
                <c:pt idx="26">
                  <c:v>29.635662</c:v>
                </c:pt>
                <c:pt idx="27">
                  <c:v>29.684792000000002</c:v>
                </c:pt>
                <c:pt idx="28">
                  <c:v>29.780857000000001</c:v>
                </c:pt>
                <c:pt idx="29">
                  <c:v>29.786528000000001</c:v>
                </c:pt>
                <c:pt idx="30">
                  <c:v>29.795570000000001</c:v>
                </c:pt>
                <c:pt idx="31">
                  <c:v>29.834686000000001</c:v>
                </c:pt>
                <c:pt idx="32">
                  <c:v>29.771856</c:v>
                </c:pt>
                <c:pt idx="33">
                  <c:v>29.595787000000001</c:v>
                </c:pt>
                <c:pt idx="34">
                  <c:v>29.588943</c:v>
                </c:pt>
                <c:pt idx="35">
                  <c:v>29.320955000000001</c:v>
                </c:pt>
                <c:pt idx="36">
                  <c:v>29.069262999999999</c:v>
                </c:pt>
                <c:pt idx="37">
                  <c:v>29.127056</c:v>
                </c:pt>
                <c:pt idx="38">
                  <c:v>29.017894999999999</c:v>
                </c:pt>
                <c:pt idx="39">
                  <c:v>29.008631000000001</c:v>
                </c:pt>
                <c:pt idx="40">
                  <c:v>29.270548000000002</c:v>
                </c:pt>
              </c:numCache>
            </c:numRef>
          </c:val>
          <c:smooth val="0"/>
        </c:ser>
        <c:ser>
          <c:idx val="12"/>
          <c:order val="12"/>
          <c:tx>
            <c:strRef>
              <c:f>'nat gas production'!$N$4</c:f>
              <c:strCache>
                <c:ptCount val="1"/>
                <c:pt idx="0">
                  <c:v>ref2023</c:v>
                </c:pt>
              </c:strCache>
            </c:strRef>
          </c:tx>
          <c:spPr>
            <a:ln w="22225" cap="rnd">
              <a:solidFill>
                <a:sysClr val="windowText" lastClr="000000"/>
              </a:solidFill>
              <a:round/>
            </a:ln>
            <a:effectLst/>
          </c:spPr>
          <c:marker>
            <c:symbol val="none"/>
          </c:marker>
          <c:cat>
            <c:numRef>
              <c:f>'nat gas production'!$A$5:$A$45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'nat gas production'!$N$5:$N$45</c:f>
              <c:numCache>
                <c:formatCode>General</c:formatCode>
                <c:ptCount val="41"/>
                <c:pt idx="0">
                  <c:v>21.315506817999999</c:v>
                </c:pt>
                <c:pt idx="1">
                  <c:v>22.901878601</c:v>
                </c:pt>
                <c:pt idx="2">
                  <c:v>24.033266235999999</c:v>
                </c:pt>
                <c:pt idx="3">
                  <c:v>24.205523290999999</c:v>
                </c:pt>
                <c:pt idx="4">
                  <c:v>25.889605159999999</c:v>
                </c:pt>
                <c:pt idx="5">
                  <c:v>27.065459891</c:v>
                </c:pt>
                <c:pt idx="6">
                  <c:v>26.592115006</c:v>
                </c:pt>
                <c:pt idx="7">
                  <c:v>27.306307969999999</c:v>
                </c:pt>
                <c:pt idx="8">
                  <c:v>30.774274150999901</c:v>
                </c:pt>
                <c:pt idx="9">
                  <c:v>33.899020592999896</c:v>
                </c:pt>
                <c:pt idx="10">
                  <c:v>33.492749052000001</c:v>
                </c:pt>
                <c:pt idx="11">
                  <c:v>34.517797539999997</c:v>
                </c:pt>
                <c:pt idx="12">
                  <c:v>36.465069</c:v>
                </c:pt>
                <c:pt idx="13">
                  <c:v>36.485850999999997</c:v>
                </c:pt>
                <c:pt idx="14">
                  <c:v>35.567017</c:v>
                </c:pt>
                <c:pt idx="15">
                  <c:v>35.725479</c:v>
                </c:pt>
                <c:pt idx="16">
                  <c:v>36.183467999999998</c:v>
                </c:pt>
                <c:pt idx="17">
                  <c:v>36.136150000000001</c:v>
                </c:pt>
                <c:pt idx="18">
                  <c:v>36.437820000000002</c:v>
                </c:pt>
                <c:pt idx="19">
                  <c:v>36.679687999999999</c:v>
                </c:pt>
                <c:pt idx="20">
                  <c:v>37.035736</c:v>
                </c:pt>
                <c:pt idx="21">
                  <c:v>37.466895999999998</c:v>
                </c:pt>
                <c:pt idx="22">
                  <c:v>37.973098999999998</c:v>
                </c:pt>
                <c:pt idx="23">
                  <c:v>38.551032999999997</c:v>
                </c:pt>
                <c:pt idx="24">
                  <c:v>39.045914000000003</c:v>
                </c:pt>
                <c:pt idx="25">
                  <c:v>39.497391</c:v>
                </c:pt>
                <c:pt idx="26">
                  <c:v>39.857360999999997</c:v>
                </c:pt>
                <c:pt idx="27">
                  <c:v>40.219318000000001</c:v>
                </c:pt>
                <c:pt idx="28">
                  <c:v>40.491047000000002</c:v>
                </c:pt>
                <c:pt idx="29">
                  <c:v>40.733463</c:v>
                </c:pt>
                <c:pt idx="30">
                  <c:v>40.870891999999998</c:v>
                </c:pt>
                <c:pt idx="31">
                  <c:v>40.989829999999998</c:v>
                </c:pt>
                <c:pt idx="32">
                  <c:v>41.164859999999997</c:v>
                </c:pt>
                <c:pt idx="33">
                  <c:v>41.277199000000003</c:v>
                </c:pt>
                <c:pt idx="34">
                  <c:v>41.354495999999997</c:v>
                </c:pt>
                <c:pt idx="35">
                  <c:v>41.505783000000001</c:v>
                </c:pt>
                <c:pt idx="36">
                  <c:v>41.340648999999999</c:v>
                </c:pt>
                <c:pt idx="37">
                  <c:v>41.544994000000003</c:v>
                </c:pt>
                <c:pt idx="38">
                  <c:v>41.613247000000001</c:v>
                </c:pt>
                <c:pt idx="39">
                  <c:v>41.692951000000001</c:v>
                </c:pt>
                <c:pt idx="40">
                  <c:v>42.065376000000001</c:v>
                </c:pt>
              </c:numCache>
            </c:numRef>
          </c:val>
          <c:smooth val="0"/>
        </c:ser>
        <c:ser>
          <c:idx val="13"/>
          <c:order val="13"/>
          <c:tx>
            <c:strRef>
              <c:f>'nat gas production'!$O$4</c:f>
              <c:strCache>
                <c:ptCount val="1"/>
                <c:pt idx="0">
                  <c:v>upper bound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cat>
            <c:numRef>
              <c:f>'nat gas production'!$A$5:$A$45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'nat gas production'!$O$5:$O$45</c:f>
              <c:numCache>
                <c:formatCode>General</c:formatCode>
                <c:ptCount val="41"/>
                <c:pt idx="0">
                  <c:v>21.315506817999999</c:v>
                </c:pt>
                <c:pt idx="1">
                  <c:v>22.901878601</c:v>
                </c:pt>
                <c:pt idx="2">
                  <c:v>24.033266235999999</c:v>
                </c:pt>
                <c:pt idx="3">
                  <c:v>24.205523290999999</c:v>
                </c:pt>
                <c:pt idx="4">
                  <c:v>25.889605159999999</c:v>
                </c:pt>
                <c:pt idx="5">
                  <c:v>27.065459891</c:v>
                </c:pt>
                <c:pt idx="6">
                  <c:v>26.592115006</c:v>
                </c:pt>
                <c:pt idx="7">
                  <c:v>27.306307969999999</c:v>
                </c:pt>
                <c:pt idx="8">
                  <c:v>30.774274150999901</c:v>
                </c:pt>
                <c:pt idx="9">
                  <c:v>33.899020592999896</c:v>
                </c:pt>
                <c:pt idx="10">
                  <c:v>33.492749052000001</c:v>
                </c:pt>
                <c:pt idx="11">
                  <c:v>34.517797539999997</c:v>
                </c:pt>
                <c:pt idx="12">
                  <c:v>36.470393999999999</c:v>
                </c:pt>
                <c:pt idx="13">
                  <c:v>36.973694000000002</c:v>
                </c:pt>
                <c:pt idx="14">
                  <c:v>36.548363000000002</c:v>
                </c:pt>
                <c:pt idx="15">
                  <c:v>37.430121999999997</c:v>
                </c:pt>
                <c:pt idx="16">
                  <c:v>38.526179999999997</c:v>
                </c:pt>
                <c:pt idx="17">
                  <c:v>39.191986</c:v>
                </c:pt>
                <c:pt idx="18">
                  <c:v>40.284511999999999</c:v>
                </c:pt>
                <c:pt idx="19">
                  <c:v>40.969577999999998</c:v>
                </c:pt>
                <c:pt idx="20">
                  <c:v>41.713572999999997</c:v>
                </c:pt>
                <c:pt idx="21">
                  <c:v>42.429519999999997</c:v>
                </c:pt>
                <c:pt idx="22">
                  <c:v>43.102142000000001</c:v>
                </c:pt>
                <c:pt idx="23">
                  <c:v>43.822600999999999</c:v>
                </c:pt>
                <c:pt idx="24">
                  <c:v>44.367866999999997</c:v>
                </c:pt>
                <c:pt idx="25">
                  <c:v>45.056431000000003</c:v>
                </c:pt>
                <c:pt idx="26">
                  <c:v>45.618248000000001</c:v>
                </c:pt>
                <c:pt idx="27">
                  <c:v>46.288254000000002</c:v>
                </c:pt>
                <c:pt idx="28">
                  <c:v>46.998435999999998</c:v>
                </c:pt>
                <c:pt idx="29">
                  <c:v>47.633853999999999</c:v>
                </c:pt>
                <c:pt idx="30">
                  <c:v>48.387878000000001</c:v>
                </c:pt>
                <c:pt idx="31">
                  <c:v>48.965651999999999</c:v>
                </c:pt>
                <c:pt idx="32">
                  <c:v>49.278556999999999</c:v>
                </c:pt>
                <c:pt idx="33">
                  <c:v>49.363621000000002</c:v>
                </c:pt>
                <c:pt idx="34">
                  <c:v>49.168495</c:v>
                </c:pt>
                <c:pt idx="35">
                  <c:v>49.204391000000001</c:v>
                </c:pt>
                <c:pt idx="36">
                  <c:v>48.968201000000001</c:v>
                </c:pt>
                <c:pt idx="37">
                  <c:v>49.185290999999999</c:v>
                </c:pt>
                <c:pt idx="38">
                  <c:v>49.295788000000002</c:v>
                </c:pt>
                <c:pt idx="39">
                  <c:v>49.357177999999998</c:v>
                </c:pt>
                <c:pt idx="40">
                  <c:v>49.722000000000001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210404624"/>
        <c:axId val="-1210412240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'nat gas production'!$B$4</c15:sqref>
                        </c15:formulaRef>
                      </c:ext>
                    </c:extLst>
                    <c:strCache>
                      <c:ptCount val="1"/>
                      <c:pt idx="0">
                        <c:v>lowprice</c:v>
                      </c:pt>
                    </c:strCache>
                  </c:strRef>
                </c:tx>
                <c:spPr>
                  <a:ln w="28575" cap="rnd">
                    <a:solidFill>
                      <a:sysClr val="windowText" lastClr="000000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'nat gas production'!$A$5:$A$45</c15:sqref>
                        </c15:formulaRef>
                      </c:ext>
                    </c:extLst>
                    <c:numCache>
                      <c:formatCode>General</c:formatCode>
                      <c:ptCount val="41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  <c:pt idx="12">
                        <c:v>2022</c:v>
                      </c:pt>
                      <c:pt idx="13">
                        <c:v>2023</c:v>
                      </c:pt>
                      <c:pt idx="14">
                        <c:v>2024</c:v>
                      </c:pt>
                      <c:pt idx="15">
                        <c:v>2025</c:v>
                      </c:pt>
                      <c:pt idx="16">
                        <c:v>2026</c:v>
                      </c:pt>
                      <c:pt idx="17">
                        <c:v>2027</c:v>
                      </c:pt>
                      <c:pt idx="18">
                        <c:v>2028</c:v>
                      </c:pt>
                      <c:pt idx="19">
                        <c:v>2029</c:v>
                      </c:pt>
                      <c:pt idx="20">
                        <c:v>2030</c:v>
                      </c:pt>
                      <c:pt idx="21">
                        <c:v>2031</c:v>
                      </c:pt>
                      <c:pt idx="22">
                        <c:v>2032</c:v>
                      </c:pt>
                      <c:pt idx="23">
                        <c:v>2033</c:v>
                      </c:pt>
                      <c:pt idx="24">
                        <c:v>2034</c:v>
                      </c:pt>
                      <c:pt idx="25">
                        <c:v>2035</c:v>
                      </c:pt>
                      <c:pt idx="26">
                        <c:v>2036</c:v>
                      </c:pt>
                      <c:pt idx="27">
                        <c:v>2037</c:v>
                      </c:pt>
                      <c:pt idx="28">
                        <c:v>2038</c:v>
                      </c:pt>
                      <c:pt idx="29">
                        <c:v>2039</c:v>
                      </c:pt>
                      <c:pt idx="30">
                        <c:v>2040</c:v>
                      </c:pt>
                      <c:pt idx="31">
                        <c:v>2041</c:v>
                      </c:pt>
                      <c:pt idx="32">
                        <c:v>2042</c:v>
                      </c:pt>
                      <c:pt idx="33">
                        <c:v>2043</c:v>
                      </c:pt>
                      <c:pt idx="34">
                        <c:v>2044</c:v>
                      </c:pt>
                      <c:pt idx="35">
                        <c:v>2045</c:v>
                      </c:pt>
                      <c:pt idx="36">
                        <c:v>2046</c:v>
                      </c:pt>
                      <c:pt idx="37">
                        <c:v>2047</c:v>
                      </c:pt>
                      <c:pt idx="38">
                        <c:v>2048</c:v>
                      </c:pt>
                      <c:pt idx="39">
                        <c:v>2049</c:v>
                      </c:pt>
                      <c:pt idx="40">
                        <c:v>2050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'nat gas production'!$B$5:$B$45</c15:sqref>
                        </c15:formulaRef>
                      </c:ext>
                    </c:extLst>
                    <c:numCache>
                      <c:formatCode>General</c:formatCode>
                      <c:ptCount val="41"/>
                      <c:pt idx="0">
                        <c:v>21.315506817999999</c:v>
                      </c:pt>
                      <c:pt idx="1">
                        <c:v>22.901878601</c:v>
                      </c:pt>
                      <c:pt idx="2">
                        <c:v>24.033266235999999</c:v>
                      </c:pt>
                      <c:pt idx="3">
                        <c:v>24.205523290999999</c:v>
                      </c:pt>
                      <c:pt idx="4">
                        <c:v>25.889605159999999</c:v>
                      </c:pt>
                      <c:pt idx="5">
                        <c:v>27.065459891</c:v>
                      </c:pt>
                      <c:pt idx="6">
                        <c:v>26.592115006</c:v>
                      </c:pt>
                      <c:pt idx="7">
                        <c:v>27.306307969999999</c:v>
                      </c:pt>
                      <c:pt idx="8">
                        <c:v>30.774274150999901</c:v>
                      </c:pt>
                      <c:pt idx="9">
                        <c:v>33.899020592999896</c:v>
                      </c:pt>
                      <c:pt idx="10">
                        <c:v>33.492749052000001</c:v>
                      </c:pt>
                      <c:pt idx="11">
                        <c:v>34.517797539999997</c:v>
                      </c:pt>
                      <c:pt idx="12">
                        <c:v>36.460915</c:v>
                      </c:pt>
                      <c:pt idx="13">
                        <c:v>34.048225000000002</c:v>
                      </c:pt>
                      <c:pt idx="14">
                        <c:v>34.168686000000001</c:v>
                      </c:pt>
                      <c:pt idx="15">
                        <c:v>34.509295999999999</c:v>
                      </c:pt>
                      <c:pt idx="16">
                        <c:v>34.553348999999997</c:v>
                      </c:pt>
                      <c:pt idx="17">
                        <c:v>34.050671000000001</c:v>
                      </c:pt>
                      <c:pt idx="18">
                        <c:v>33.681128999999999</c:v>
                      </c:pt>
                      <c:pt idx="19">
                        <c:v>33.515129000000002</c:v>
                      </c:pt>
                      <c:pt idx="20">
                        <c:v>33.444690999999999</c:v>
                      </c:pt>
                      <c:pt idx="21">
                        <c:v>33.355656000000003</c:v>
                      </c:pt>
                      <c:pt idx="22">
                        <c:v>33.442504999999997</c:v>
                      </c:pt>
                      <c:pt idx="23">
                        <c:v>33.467650999999996</c:v>
                      </c:pt>
                      <c:pt idx="24">
                        <c:v>33.623840000000001</c:v>
                      </c:pt>
                      <c:pt idx="25">
                        <c:v>33.763672</c:v>
                      </c:pt>
                      <c:pt idx="26">
                        <c:v>33.804015999999997</c:v>
                      </c:pt>
                      <c:pt idx="27">
                        <c:v>33.873821</c:v>
                      </c:pt>
                      <c:pt idx="28">
                        <c:v>33.990443999999997</c:v>
                      </c:pt>
                      <c:pt idx="29">
                        <c:v>34.061844000000001</c:v>
                      </c:pt>
                      <c:pt idx="30">
                        <c:v>34.372692000000001</c:v>
                      </c:pt>
                      <c:pt idx="31">
                        <c:v>34.454597</c:v>
                      </c:pt>
                      <c:pt idx="32">
                        <c:v>34.517620000000001</c:v>
                      </c:pt>
                      <c:pt idx="33">
                        <c:v>34.565745999999997</c:v>
                      </c:pt>
                      <c:pt idx="34">
                        <c:v>34.544682000000002</c:v>
                      </c:pt>
                      <c:pt idx="35">
                        <c:v>34.552562999999999</c:v>
                      </c:pt>
                      <c:pt idx="36">
                        <c:v>34.487892000000002</c:v>
                      </c:pt>
                      <c:pt idx="37">
                        <c:v>34.689503000000002</c:v>
                      </c:pt>
                      <c:pt idx="38">
                        <c:v>34.703792999999997</c:v>
                      </c:pt>
                      <c:pt idx="39">
                        <c:v>34.734954999999999</c:v>
                      </c:pt>
                      <c:pt idx="40">
                        <c:v>35.059455999999997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'nat gas production'!$C$4</c15:sqref>
                        </c15:formulaRef>
                      </c:ext>
                    </c:extLst>
                    <c:strCache>
                      <c:ptCount val="1"/>
                      <c:pt idx="0">
                        <c:v>highprice</c:v>
                      </c:pt>
                    </c:strCache>
                  </c:strRef>
                </c:tx>
                <c:spPr>
                  <a:ln w="12700" cap="rnd">
                    <a:solidFill>
                      <a:srgbClr val="AFAFAB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'nat gas production'!$A$5:$A$45</c15:sqref>
                        </c15:formulaRef>
                      </c:ext>
                    </c:extLst>
                    <c:numCache>
                      <c:formatCode>General</c:formatCode>
                      <c:ptCount val="41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  <c:pt idx="12">
                        <c:v>2022</c:v>
                      </c:pt>
                      <c:pt idx="13">
                        <c:v>2023</c:v>
                      </c:pt>
                      <c:pt idx="14">
                        <c:v>2024</c:v>
                      </c:pt>
                      <c:pt idx="15">
                        <c:v>2025</c:v>
                      </c:pt>
                      <c:pt idx="16">
                        <c:v>2026</c:v>
                      </c:pt>
                      <c:pt idx="17">
                        <c:v>2027</c:v>
                      </c:pt>
                      <c:pt idx="18">
                        <c:v>2028</c:v>
                      </c:pt>
                      <c:pt idx="19">
                        <c:v>2029</c:v>
                      </c:pt>
                      <c:pt idx="20">
                        <c:v>2030</c:v>
                      </c:pt>
                      <c:pt idx="21">
                        <c:v>2031</c:v>
                      </c:pt>
                      <c:pt idx="22">
                        <c:v>2032</c:v>
                      </c:pt>
                      <c:pt idx="23">
                        <c:v>2033</c:v>
                      </c:pt>
                      <c:pt idx="24">
                        <c:v>2034</c:v>
                      </c:pt>
                      <c:pt idx="25">
                        <c:v>2035</c:v>
                      </c:pt>
                      <c:pt idx="26">
                        <c:v>2036</c:v>
                      </c:pt>
                      <c:pt idx="27">
                        <c:v>2037</c:v>
                      </c:pt>
                      <c:pt idx="28">
                        <c:v>2038</c:v>
                      </c:pt>
                      <c:pt idx="29">
                        <c:v>2039</c:v>
                      </c:pt>
                      <c:pt idx="30">
                        <c:v>2040</c:v>
                      </c:pt>
                      <c:pt idx="31">
                        <c:v>2041</c:v>
                      </c:pt>
                      <c:pt idx="32">
                        <c:v>2042</c:v>
                      </c:pt>
                      <c:pt idx="33">
                        <c:v>2043</c:v>
                      </c:pt>
                      <c:pt idx="34">
                        <c:v>2044</c:v>
                      </c:pt>
                      <c:pt idx="35">
                        <c:v>2045</c:v>
                      </c:pt>
                      <c:pt idx="36">
                        <c:v>2046</c:v>
                      </c:pt>
                      <c:pt idx="37">
                        <c:v>2047</c:v>
                      </c:pt>
                      <c:pt idx="38">
                        <c:v>2048</c:v>
                      </c:pt>
                      <c:pt idx="39">
                        <c:v>2049</c:v>
                      </c:pt>
                      <c:pt idx="40">
                        <c:v>2050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'nat gas production'!$C$5:$C$45</c15:sqref>
                        </c15:formulaRef>
                      </c:ext>
                    </c:extLst>
                    <c:numCache>
                      <c:formatCode>General</c:formatCode>
                      <c:ptCount val="41"/>
                      <c:pt idx="0">
                        <c:v>21.315506817999999</c:v>
                      </c:pt>
                      <c:pt idx="1">
                        <c:v>22.901878601</c:v>
                      </c:pt>
                      <c:pt idx="2">
                        <c:v>24.033266235999999</c:v>
                      </c:pt>
                      <c:pt idx="3">
                        <c:v>24.205523290999999</c:v>
                      </c:pt>
                      <c:pt idx="4">
                        <c:v>25.889605159999999</c:v>
                      </c:pt>
                      <c:pt idx="5">
                        <c:v>27.065459891</c:v>
                      </c:pt>
                      <c:pt idx="6">
                        <c:v>26.592115006</c:v>
                      </c:pt>
                      <c:pt idx="7">
                        <c:v>27.306307969999999</c:v>
                      </c:pt>
                      <c:pt idx="8">
                        <c:v>30.774274150999901</c:v>
                      </c:pt>
                      <c:pt idx="9">
                        <c:v>33.899020592999896</c:v>
                      </c:pt>
                      <c:pt idx="10">
                        <c:v>33.492749052000001</c:v>
                      </c:pt>
                      <c:pt idx="11">
                        <c:v>34.517797539999997</c:v>
                      </c:pt>
                      <c:pt idx="12">
                        <c:v>36.470393999999999</c:v>
                      </c:pt>
                      <c:pt idx="13">
                        <c:v>36.973694000000002</c:v>
                      </c:pt>
                      <c:pt idx="14">
                        <c:v>36.262549999999997</c:v>
                      </c:pt>
                      <c:pt idx="15">
                        <c:v>37.148617000000002</c:v>
                      </c:pt>
                      <c:pt idx="16">
                        <c:v>38.526179999999997</c:v>
                      </c:pt>
                      <c:pt idx="17">
                        <c:v>39.191986</c:v>
                      </c:pt>
                      <c:pt idx="18">
                        <c:v>40.284511999999999</c:v>
                      </c:pt>
                      <c:pt idx="19">
                        <c:v>40.969577999999998</c:v>
                      </c:pt>
                      <c:pt idx="20">
                        <c:v>41.713572999999997</c:v>
                      </c:pt>
                      <c:pt idx="21">
                        <c:v>42.429519999999997</c:v>
                      </c:pt>
                      <c:pt idx="22">
                        <c:v>43.102142000000001</c:v>
                      </c:pt>
                      <c:pt idx="23">
                        <c:v>43.822600999999999</c:v>
                      </c:pt>
                      <c:pt idx="24">
                        <c:v>44.367866999999997</c:v>
                      </c:pt>
                      <c:pt idx="25">
                        <c:v>45.056431000000003</c:v>
                      </c:pt>
                      <c:pt idx="26">
                        <c:v>45.618248000000001</c:v>
                      </c:pt>
                      <c:pt idx="27">
                        <c:v>46.288254000000002</c:v>
                      </c:pt>
                      <c:pt idx="28">
                        <c:v>46.998435999999998</c:v>
                      </c:pt>
                      <c:pt idx="29">
                        <c:v>47.633853999999999</c:v>
                      </c:pt>
                      <c:pt idx="30">
                        <c:v>48.387878000000001</c:v>
                      </c:pt>
                      <c:pt idx="31">
                        <c:v>48.965651999999999</c:v>
                      </c:pt>
                      <c:pt idx="32">
                        <c:v>49.278556999999999</c:v>
                      </c:pt>
                      <c:pt idx="33">
                        <c:v>49.363621000000002</c:v>
                      </c:pt>
                      <c:pt idx="34">
                        <c:v>49.168495</c:v>
                      </c:pt>
                      <c:pt idx="35">
                        <c:v>49.204391000000001</c:v>
                      </c:pt>
                      <c:pt idx="36">
                        <c:v>48.968201000000001</c:v>
                      </c:pt>
                      <c:pt idx="37">
                        <c:v>49.166587999999997</c:v>
                      </c:pt>
                      <c:pt idx="38">
                        <c:v>49.175288999999999</c:v>
                      </c:pt>
                      <c:pt idx="39">
                        <c:v>49.357177999999998</c:v>
                      </c:pt>
                      <c:pt idx="40">
                        <c:v>49.654620999999999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'nat gas production'!$F$4</c15:sqref>
                        </c15:formulaRef>
                      </c:ext>
                    </c:extLst>
                    <c:strCache>
                      <c:ptCount val="1"/>
                      <c:pt idx="0">
                        <c:v>highmacro</c:v>
                      </c:pt>
                    </c:strCache>
                  </c:strRef>
                </c:tx>
                <c:spPr>
                  <a:ln w="12700" cap="rnd">
                    <a:solidFill>
                      <a:srgbClr val="AFAFAB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'nat gas production'!$A$5:$A$45</c15:sqref>
                        </c15:formulaRef>
                      </c:ext>
                    </c:extLst>
                    <c:numCache>
                      <c:formatCode>General</c:formatCode>
                      <c:ptCount val="41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  <c:pt idx="12">
                        <c:v>2022</c:v>
                      </c:pt>
                      <c:pt idx="13">
                        <c:v>2023</c:v>
                      </c:pt>
                      <c:pt idx="14">
                        <c:v>2024</c:v>
                      </c:pt>
                      <c:pt idx="15">
                        <c:v>2025</c:v>
                      </c:pt>
                      <c:pt idx="16">
                        <c:v>2026</c:v>
                      </c:pt>
                      <c:pt idx="17">
                        <c:v>2027</c:v>
                      </c:pt>
                      <c:pt idx="18">
                        <c:v>2028</c:v>
                      </c:pt>
                      <c:pt idx="19">
                        <c:v>2029</c:v>
                      </c:pt>
                      <c:pt idx="20">
                        <c:v>2030</c:v>
                      </c:pt>
                      <c:pt idx="21">
                        <c:v>2031</c:v>
                      </c:pt>
                      <c:pt idx="22">
                        <c:v>2032</c:v>
                      </c:pt>
                      <c:pt idx="23">
                        <c:v>2033</c:v>
                      </c:pt>
                      <c:pt idx="24">
                        <c:v>2034</c:v>
                      </c:pt>
                      <c:pt idx="25">
                        <c:v>2035</c:v>
                      </c:pt>
                      <c:pt idx="26">
                        <c:v>2036</c:v>
                      </c:pt>
                      <c:pt idx="27">
                        <c:v>2037</c:v>
                      </c:pt>
                      <c:pt idx="28">
                        <c:v>2038</c:v>
                      </c:pt>
                      <c:pt idx="29">
                        <c:v>2039</c:v>
                      </c:pt>
                      <c:pt idx="30">
                        <c:v>2040</c:v>
                      </c:pt>
                      <c:pt idx="31">
                        <c:v>2041</c:v>
                      </c:pt>
                      <c:pt idx="32">
                        <c:v>2042</c:v>
                      </c:pt>
                      <c:pt idx="33">
                        <c:v>2043</c:v>
                      </c:pt>
                      <c:pt idx="34">
                        <c:v>2044</c:v>
                      </c:pt>
                      <c:pt idx="35">
                        <c:v>2045</c:v>
                      </c:pt>
                      <c:pt idx="36">
                        <c:v>2046</c:v>
                      </c:pt>
                      <c:pt idx="37">
                        <c:v>2047</c:v>
                      </c:pt>
                      <c:pt idx="38">
                        <c:v>2048</c:v>
                      </c:pt>
                      <c:pt idx="39">
                        <c:v>2049</c:v>
                      </c:pt>
                      <c:pt idx="40">
                        <c:v>2050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'nat gas production'!$F$5:$F$45</c15:sqref>
                        </c15:formulaRef>
                      </c:ext>
                    </c:extLst>
                    <c:numCache>
                      <c:formatCode>General</c:formatCode>
                      <c:ptCount val="41"/>
                      <c:pt idx="0">
                        <c:v>21.315506817999999</c:v>
                      </c:pt>
                      <c:pt idx="1">
                        <c:v>22.901878601</c:v>
                      </c:pt>
                      <c:pt idx="2">
                        <c:v>24.033266235999999</c:v>
                      </c:pt>
                      <c:pt idx="3">
                        <c:v>24.205523290999999</c:v>
                      </c:pt>
                      <c:pt idx="4">
                        <c:v>25.889605159999999</c:v>
                      </c:pt>
                      <c:pt idx="5">
                        <c:v>27.065459891</c:v>
                      </c:pt>
                      <c:pt idx="6">
                        <c:v>26.592115006</c:v>
                      </c:pt>
                      <c:pt idx="7">
                        <c:v>27.306307969999999</c:v>
                      </c:pt>
                      <c:pt idx="8">
                        <c:v>30.774274150999901</c:v>
                      </c:pt>
                      <c:pt idx="9">
                        <c:v>33.899020592999896</c:v>
                      </c:pt>
                      <c:pt idx="10">
                        <c:v>33.492749052000001</c:v>
                      </c:pt>
                      <c:pt idx="11">
                        <c:v>34.517797539999997</c:v>
                      </c:pt>
                      <c:pt idx="12">
                        <c:v>36.461651000000003</c:v>
                      </c:pt>
                      <c:pt idx="13">
                        <c:v>36.547398000000001</c:v>
                      </c:pt>
                      <c:pt idx="14">
                        <c:v>35.766818999999998</c:v>
                      </c:pt>
                      <c:pt idx="15">
                        <c:v>35.979934999999998</c:v>
                      </c:pt>
                      <c:pt idx="16">
                        <c:v>36.601714999999999</c:v>
                      </c:pt>
                      <c:pt idx="17">
                        <c:v>36.656424999999999</c:v>
                      </c:pt>
                      <c:pt idx="18">
                        <c:v>37.105063999999999</c:v>
                      </c:pt>
                      <c:pt idx="19">
                        <c:v>37.429867000000002</c:v>
                      </c:pt>
                      <c:pt idx="20">
                        <c:v>38.026252999999997</c:v>
                      </c:pt>
                      <c:pt idx="21">
                        <c:v>38.620131999999998</c:v>
                      </c:pt>
                      <c:pt idx="22">
                        <c:v>39.161270000000002</c:v>
                      </c:pt>
                      <c:pt idx="23">
                        <c:v>39.888286999999998</c:v>
                      </c:pt>
                      <c:pt idx="24">
                        <c:v>40.390853999999997</c:v>
                      </c:pt>
                      <c:pt idx="25">
                        <c:v>40.749554000000003</c:v>
                      </c:pt>
                      <c:pt idx="26">
                        <c:v>40.954940999999998</c:v>
                      </c:pt>
                      <c:pt idx="27">
                        <c:v>41.288445000000003</c:v>
                      </c:pt>
                      <c:pt idx="28">
                        <c:v>41.509819</c:v>
                      </c:pt>
                      <c:pt idx="29">
                        <c:v>41.864058999999997</c:v>
                      </c:pt>
                      <c:pt idx="30">
                        <c:v>42.11692</c:v>
                      </c:pt>
                      <c:pt idx="31">
                        <c:v>42.263531</c:v>
                      </c:pt>
                      <c:pt idx="32">
                        <c:v>42.498103999999998</c:v>
                      </c:pt>
                      <c:pt idx="33">
                        <c:v>42.661262999999998</c:v>
                      </c:pt>
                      <c:pt idx="34">
                        <c:v>42.869906999999998</c:v>
                      </c:pt>
                      <c:pt idx="35">
                        <c:v>43.104092000000001</c:v>
                      </c:pt>
                      <c:pt idx="36">
                        <c:v>43.154193999999997</c:v>
                      </c:pt>
                      <c:pt idx="37">
                        <c:v>43.410828000000002</c:v>
                      </c:pt>
                      <c:pt idx="38">
                        <c:v>43.568793999999997</c:v>
                      </c:pt>
                      <c:pt idx="39">
                        <c:v>43.675818999999997</c:v>
                      </c:pt>
                      <c:pt idx="40">
                        <c:v>43.879325999999999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'nat gas production'!$G$4</c15:sqref>
                        </c15:formulaRef>
                      </c:ext>
                    </c:extLst>
                    <c:strCache>
                      <c:ptCount val="1"/>
                      <c:pt idx="0">
                        <c:v>lowmacro</c:v>
                      </c:pt>
                    </c:strCache>
                  </c:strRef>
                </c:tx>
                <c:spPr>
                  <a:ln w="28575" cap="rnd">
                    <a:solidFill>
                      <a:schemeClr val="bg1">
                        <a:lumMod val="5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'nat gas production'!$A$5:$A$45</c15:sqref>
                        </c15:formulaRef>
                      </c:ext>
                    </c:extLst>
                    <c:numCache>
                      <c:formatCode>General</c:formatCode>
                      <c:ptCount val="41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  <c:pt idx="12">
                        <c:v>2022</c:v>
                      </c:pt>
                      <c:pt idx="13">
                        <c:v>2023</c:v>
                      </c:pt>
                      <c:pt idx="14">
                        <c:v>2024</c:v>
                      </c:pt>
                      <c:pt idx="15">
                        <c:v>2025</c:v>
                      </c:pt>
                      <c:pt idx="16">
                        <c:v>2026</c:v>
                      </c:pt>
                      <c:pt idx="17">
                        <c:v>2027</c:v>
                      </c:pt>
                      <c:pt idx="18">
                        <c:v>2028</c:v>
                      </c:pt>
                      <c:pt idx="19">
                        <c:v>2029</c:v>
                      </c:pt>
                      <c:pt idx="20">
                        <c:v>2030</c:v>
                      </c:pt>
                      <c:pt idx="21">
                        <c:v>2031</c:v>
                      </c:pt>
                      <c:pt idx="22">
                        <c:v>2032</c:v>
                      </c:pt>
                      <c:pt idx="23">
                        <c:v>2033</c:v>
                      </c:pt>
                      <c:pt idx="24">
                        <c:v>2034</c:v>
                      </c:pt>
                      <c:pt idx="25">
                        <c:v>2035</c:v>
                      </c:pt>
                      <c:pt idx="26">
                        <c:v>2036</c:v>
                      </c:pt>
                      <c:pt idx="27">
                        <c:v>2037</c:v>
                      </c:pt>
                      <c:pt idx="28">
                        <c:v>2038</c:v>
                      </c:pt>
                      <c:pt idx="29">
                        <c:v>2039</c:v>
                      </c:pt>
                      <c:pt idx="30">
                        <c:v>2040</c:v>
                      </c:pt>
                      <c:pt idx="31">
                        <c:v>2041</c:v>
                      </c:pt>
                      <c:pt idx="32">
                        <c:v>2042</c:v>
                      </c:pt>
                      <c:pt idx="33">
                        <c:v>2043</c:v>
                      </c:pt>
                      <c:pt idx="34">
                        <c:v>2044</c:v>
                      </c:pt>
                      <c:pt idx="35">
                        <c:v>2045</c:v>
                      </c:pt>
                      <c:pt idx="36">
                        <c:v>2046</c:v>
                      </c:pt>
                      <c:pt idx="37">
                        <c:v>2047</c:v>
                      </c:pt>
                      <c:pt idx="38">
                        <c:v>2048</c:v>
                      </c:pt>
                      <c:pt idx="39">
                        <c:v>2049</c:v>
                      </c:pt>
                      <c:pt idx="40">
                        <c:v>2050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'nat gas production'!$G$5:$G$45</c15:sqref>
                        </c15:formulaRef>
                      </c:ext>
                    </c:extLst>
                    <c:numCache>
                      <c:formatCode>General</c:formatCode>
                      <c:ptCount val="41"/>
                      <c:pt idx="0">
                        <c:v>21.315506817999999</c:v>
                      </c:pt>
                      <c:pt idx="1">
                        <c:v>22.901878601</c:v>
                      </c:pt>
                      <c:pt idx="2">
                        <c:v>24.033266235999999</c:v>
                      </c:pt>
                      <c:pt idx="3">
                        <c:v>24.205523290999999</c:v>
                      </c:pt>
                      <c:pt idx="4">
                        <c:v>25.889605159999999</c:v>
                      </c:pt>
                      <c:pt idx="5">
                        <c:v>27.065459891</c:v>
                      </c:pt>
                      <c:pt idx="6">
                        <c:v>26.592115006</c:v>
                      </c:pt>
                      <c:pt idx="7">
                        <c:v>27.306307969999999</c:v>
                      </c:pt>
                      <c:pt idx="8">
                        <c:v>30.774274150999901</c:v>
                      </c:pt>
                      <c:pt idx="9">
                        <c:v>33.899020592999896</c:v>
                      </c:pt>
                      <c:pt idx="10">
                        <c:v>33.492749052000001</c:v>
                      </c:pt>
                      <c:pt idx="11">
                        <c:v>34.517797539999997</c:v>
                      </c:pt>
                      <c:pt idx="12">
                        <c:v>36.461292</c:v>
                      </c:pt>
                      <c:pt idx="13">
                        <c:v>36.391869</c:v>
                      </c:pt>
                      <c:pt idx="14">
                        <c:v>34.986553000000001</c:v>
                      </c:pt>
                      <c:pt idx="15">
                        <c:v>35.144382</c:v>
                      </c:pt>
                      <c:pt idx="16">
                        <c:v>35.539433000000002</c:v>
                      </c:pt>
                      <c:pt idx="17">
                        <c:v>35.510131999999999</c:v>
                      </c:pt>
                      <c:pt idx="18">
                        <c:v>35.668163</c:v>
                      </c:pt>
                      <c:pt idx="19">
                        <c:v>35.691780000000001</c:v>
                      </c:pt>
                      <c:pt idx="20">
                        <c:v>36.030754000000002</c:v>
                      </c:pt>
                      <c:pt idx="21">
                        <c:v>36.460979000000002</c:v>
                      </c:pt>
                      <c:pt idx="22">
                        <c:v>37.047061999999997</c:v>
                      </c:pt>
                      <c:pt idx="23">
                        <c:v>37.651470000000003</c:v>
                      </c:pt>
                      <c:pt idx="24">
                        <c:v>38.115585000000003</c:v>
                      </c:pt>
                      <c:pt idx="25">
                        <c:v>38.322581999999997</c:v>
                      </c:pt>
                      <c:pt idx="26">
                        <c:v>38.460518</c:v>
                      </c:pt>
                      <c:pt idx="27">
                        <c:v>38.909458000000001</c:v>
                      </c:pt>
                      <c:pt idx="28">
                        <c:v>39.283714000000003</c:v>
                      </c:pt>
                      <c:pt idx="29">
                        <c:v>39.539161999999997</c:v>
                      </c:pt>
                      <c:pt idx="30">
                        <c:v>39.728214000000001</c:v>
                      </c:pt>
                      <c:pt idx="31">
                        <c:v>39.670746000000001</c:v>
                      </c:pt>
                      <c:pt idx="32">
                        <c:v>39.693840000000002</c:v>
                      </c:pt>
                      <c:pt idx="33">
                        <c:v>39.748309999999996</c:v>
                      </c:pt>
                      <c:pt idx="34">
                        <c:v>39.866816999999998</c:v>
                      </c:pt>
                      <c:pt idx="35">
                        <c:v>39.979385000000001</c:v>
                      </c:pt>
                      <c:pt idx="36">
                        <c:v>39.917079999999999</c:v>
                      </c:pt>
                      <c:pt idx="37">
                        <c:v>40.085571000000002</c:v>
                      </c:pt>
                      <c:pt idx="38">
                        <c:v>40.060822000000002</c:v>
                      </c:pt>
                      <c:pt idx="39">
                        <c:v>40.210383999999998</c:v>
                      </c:pt>
                      <c:pt idx="40">
                        <c:v>40.586086000000002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'nat gas production'!$H$4</c15:sqref>
                        </c15:formulaRef>
                      </c:ext>
                    </c:extLst>
                    <c:strCache>
                      <c:ptCount val="1"/>
                      <c:pt idx="0">
                        <c:v>hirencst</c:v>
                      </c:pt>
                    </c:strCache>
                  </c:strRef>
                </c:tx>
                <c:spPr>
                  <a:ln w="28575" cap="rnd">
                    <a:solidFill>
                      <a:schemeClr val="bg1">
                        <a:lumMod val="5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'nat gas production'!$A$5:$A$45</c15:sqref>
                        </c15:formulaRef>
                      </c:ext>
                    </c:extLst>
                    <c:numCache>
                      <c:formatCode>General</c:formatCode>
                      <c:ptCount val="41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  <c:pt idx="12">
                        <c:v>2022</c:v>
                      </c:pt>
                      <c:pt idx="13">
                        <c:v>2023</c:v>
                      </c:pt>
                      <c:pt idx="14">
                        <c:v>2024</c:v>
                      </c:pt>
                      <c:pt idx="15">
                        <c:v>2025</c:v>
                      </c:pt>
                      <c:pt idx="16">
                        <c:v>2026</c:v>
                      </c:pt>
                      <c:pt idx="17">
                        <c:v>2027</c:v>
                      </c:pt>
                      <c:pt idx="18">
                        <c:v>2028</c:v>
                      </c:pt>
                      <c:pt idx="19">
                        <c:v>2029</c:v>
                      </c:pt>
                      <c:pt idx="20">
                        <c:v>2030</c:v>
                      </c:pt>
                      <c:pt idx="21">
                        <c:v>2031</c:v>
                      </c:pt>
                      <c:pt idx="22">
                        <c:v>2032</c:v>
                      </c:pt>
                      <c:pt idx="23">
                        <c:v>2033</c:v>
                      </c:pt>
                      <c:pt idx="24">
                        <c:v>2034</c:v>
                      </c:pt>
                      <c:pt idx="25">
                        <c:v>2035</c:v>
                      </c:pt>
                      <c:pt idx="26">
                        <c:v>2036</c:v>
                      </c:pt>
                      <c:pt idx="27">
                        <c:v>2037</c:v>
                      </c:pt>
                      <c:pt idx="28">
                        <c:v>2038</c:v>
                      </c:pt>
                      <c:pt idx="29">
                        <c:v>2039</c:v>
                      </c:pt>
                      <c:pt idx="30">
                        <c:v>2040</c:v>
                      </c:pt>
                      <c:pt idx="31">
                        <c:v>2041</c:v>
                      </c:pt>
                      <c:pt idx="32">
                        <c:v>2042</c:v>
                      </c:pt>
                      <c:pt idx="33">
                        <c:v>2043</c:v>
                      </c:pt>
                      <c:pt idx="34">
                        <c:v>2044</c:v>
                      </c:pt>
                      <c:pt idx="35">
                        <c:v>2045</c:v>
                      </c:pt>
                      <c:pt idx="36">
                        <c:v>2046</c:v>
                      </c:pt>
                      <c:pt idx="37">
                        <c:v>2047</c:v>
                      </c:pt>
                      <c:pt idx="38">
                        <c:v>2048</c:v>
                      </c:pt>
                      <c:pt idx="39">
                        <c:v>2049</c:v>
                      </c:pt>
                      <c:pt idx="40">
                        <c:v>2050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'nat gas production'!$H$5:$H$45</c15:sqref>
                        </c15:formulaRef>
                      </c:ext>
                    </c:extLst>
                    <c:numCache>
                      <c:formatCode>General</c:formatCode>
                      <c:ptCount val="41"/>
                      <c:pt idx="0">
                        <c:v>21.315506817999999</c:v>
                      </c:pt>
                      <c:pt idx="1">
                        <c:v>22.901878601</c:v>
                      </c:pt>
                      <c:pt idx="2">
                        <c:v>24.033266235999999</c:v>
                      </c:pt>
                      <c:pt idx="3">
                        <c:v>24.205523290999999</c:v>
                      </c:pt>
                      <c:pt idx="4">
                        <c:v>25.889605159999999</c:v>
                      </c:pt>
                      <c:pt idx="5">
                        <c:v>27.065459891</c:v>
                      </c:pt>
                      <c:pt idx="6">
                        <c:v>26.592115006</c:v>
                      </c:pt>
                      <c:pt idx="7">
                        <c:v>27.306307969999999</c:v>
                      </c:pt>
                      <c:pt idx="8">
                        <c:v>30.774274150999901</c:v>
                      </c:pt>
                      <c:pt idx="9">
                        <c:v>33.899020592999896</c:v>
                      </c:pt>
                      <c:pt idx="10">
                        <c:v>33.492749052000001</c:v>
                      </c:pt>
                      <c:pt idx="11">
                        <c:v>34.517797539999997</c:v>
                      </c:pt>
                      <c:pt idx="12">
                        <c:v>36.461426000000003</c:v>
                      </c:pt>
                      <c:pt idx="13">
                        <c:v>36.480305000000001</c:v>
                      </c:pt>
                      <c:pt idx="14">
                        <c:v>35.354042</c:v>
                      </c:pt>
                      <c:pt idx="15">
                        <c:v>35.928497</c:v>
                      </c:pt>
                      <c:pt idx="16">
                        <c:v>36.776882000000001</c:v>
                      </c:pt>
                      <c:pt idx="17">
                        <c:v>37.176952</c:v>
                      </c:pt>
                      <c:pt idx="18">
                        <c:v>37.599437999999999</c:v>
                      </c:pt>
                      <c:pt idx="19">
                        <c:v>37.918064000000001</c:v>
                      </c:pt>
                      <c:pt idx="20">
                        <c:v>38.628779999999999</c:v>
                      </c:pt>
                      <c:pt idx="21">
                        <c:v>38.882133000000003</c:v>
                      </c:pt>
                      <c:pt idx="22">
                        <c:v>39.431407999999998</c:v>
                      </c:pt>
                      <c:pt idx="23">
                        <c:v>39.934978000000001</c:v>
                      </c:pt>
                      <c:pt idx="24">
                        <c:v>40.159863000000001</c:v>
                      </c:pt>
                      <c:pt idx="25">
                        <c:v>40.692669000000002</c:v>
                      </c:pt>
                      <c:pt idx="26">
                        <c:v>40.929214000000002</c:v>
                      </c:pt>
                      <c:pt idx="27">
                        <c:v>41.117660999999998</c:v>
                      </c:pt>
                      <c:pt idx="28">
                        <c:v>41.434764999999999</c:v>
                      </c:pt>
                      <c:pt idx="29">
                        <c:v>41.564670999999997</c:v>
                      </c:pt>
                      <c:pt idx="30">
                        <c:v>41.900145999999999</c:v>
                      </c:pt>
                      <c:pt idx="31">
                        <c:v>42.163204</c:v>
                      </c:pt>
                      <c:pt idx="32">
                        <c:v>42.3367</c:v>
                      </c:pt>
                      <c:pt idx="33">
                        <c:v>42.568066000000002</c:v>
                      </c:pt>
                      <c:pt idx="34">
                        <c:v>42.801853000000001</c:v>
                      </c:pt>
                      <c:pt idx="35">
                        <c:v>43.052455999999999</c:v>
                      </c:pt>
                      <c:pt idx="36">
                        <c:v>43.097363000000001</c:v>
                      </c:pt>
                      <c:pt idx="37">
                        <c:v>43.524025000000002</c:v>
                      </c:pt>
                      <c:pt idx="38">
                        <c:v>43.664368000000003</c:v>
                      </c:pt>
                      <c:pt idx="39">
                        <c:v>43.930157000000001</c:v>
                      </c:pt>
                      <c:pt idx="40">
                        <c:v>44.222163999999999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'nat gas production'!$I$4</c15:sqref>
                        </c15:formulaRef>
                      </c:ext>
                    </c:extLst>
                    <c:strCache>
                      <c:ptCount val="1"/>
                      <c:pt idx="0">
                        <c:v>lorencst</c:v>
                      </c:pt>
                    </c:strCache>
                  </c:strRef>
                </c:tx>
                <c:spPr>
                  <a:ln w="28575" cap="rnd">
                    <a:noFill/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'nat gas production'!$A$5:$A$45</c15:sqref>
                        </c15:formulaRef>
                      </c:ext>
                    </c:extLst>
                    <c:numCache>
                      <c:formatCode>General</c:formatCode>
                      <c:ptCount val="41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  <c:pt idx="12">
                        <c:v>2022</c:v>
                      </c:pt>
                      <c:pt idx="13">
                        <c:v>2023</c:v>
                      </c:pt>
                      <c:pt idx="14">
                        <c:v>2024</c:v>
                      </c:pt>
                      <c:pt idx="15">
                        <c:v>2025</c:v>
                      </c:pt>
                      <c:pt idx="16">
                        <c:v>2026</c:v>
                      </c:pt>
                      <c:pt idx="17">
                        <c:v>2027</c:v>
                      </c:pt>
                      <c:pt idx="18">
                        <c:v>2028</c:v>
                      </c:pt>
                      <c:pt idx="19">
                        <c:v>2029</c:v>
                      </c:pt>
                      <c:pt idx="20">
                        <c:v>2030</c:v>
                      </c:pt>
                      <c:pt idx="21">
                        <c:v>2031</c:v>
                      </c:pt>
                      <c:pt idx="22">
                        <c:v>2032</c:v>
                      </c:pt>
                      <c:pt idx="23">
                        <c:v>2033</c:v>
                      </c:pt>
                      <c:pt idx="24">
                        <c:v>2034</c:v>
                      </c:pt>
                      <c:pt idx="25">
                        <c:v>2035</c:v>
                      </c:pt>
                      <c:pt idx="26">
                        <c:v>2036</c:v>
                      </c:pt>
                      <c:pt idx="27">
                        <c:v>2037</c:v>
                      </c:pt>
                      <c:pt idx="28">
                        <c:v>2038</c:v>
                      </c:pt>
                      <c:pt idx="29">
                        <c:v>2039</c:v>
                      </c:pt>
                      <c:pt idx="30">
                        <c:v>2040</c:v>
                      </c:pt>
                      <c:pt idx="31">
                        <c:v>2041</c:v>
                      </c:pt>
                      <c:pt idx="32">
                        <c:v>2042</c:v>
                      </c:pt>
                      <c:pt idx="33">
                        <c:v>2043</c:v>
                      </c:pt>
                      <c:pt idx="34">
                        <c:v>2044</c:v>
                      </c:pt>
                      <c:pt idx="35">
                        <c:v>2045</c:v>
                      </c:pt>
                      <c:pt idx="36">
                        <c:v>2046</c:v>
                      </c:pt>
                      <c:pt idx="37">
                        <c:v>2047</c:v>
                      </c:pt>
                      <c:pt idx="38">
                        <c:v>2048</c:v>
                      </c:pt>
                      <c:pt idx="39">
                        <c:v>2049</c:v>
                      </c:pt>
                      <c:pt idx="40">
                        <c:v>2050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'nat gas production'!$I$5:$I$45</c15:sqref>
                        </c15:formulaRef>
                      </c:ext>
                    </c:extLst>
                    <c:numCache>
                      <c:formatCode>General</c:formatCode>
                      <c:ptCount val="41"/>
                      <c:pt idx="0">
                        <c:v>21.315506817999999</c:v>
                      </c:pt>
                      <c:pt idx="1">
                        <c:v>22.901878601</c:v>
                      </c:pt>
                      <c:pt idx="2">
                        <c:v>24.033266235999999</c:v>
                      </c:pt>
                      <c:pt idx="3">
                        <c:v>24.205523290999999</c:v>
                      </c:pt>
                      <c:pt idx="4">
                        <c:v>25.889605159999999</c:v>
                      </c:pt>
                      <c:pt idx="5">
                        <c:v>27.065459891</c:v>
                      </c:pt>
                      <c:pt idx="6">
                        <c:v>26.592115006</c:v>
                      </c:pt>
                      <c:pt idx="7">
                        <c:v>27.306307969999999</c:v>
                      </c:pt>
                      <c:pt idx="8">
                        <c:v>30.774274150999901</c:v>
                      </c:pt>
                      <c:pt idx="9">
                        <c:v>33.899020592999896</c:v>
                      </c:pt>
                      <c:pt idx="10">
                        <c:v>33.492749052000001</c:v>
                      </c:pt>
                      <c:pt idx="11">
                        <c:v>34.517797539999997</c:v>
                      </c:pt>
                      <c:pt idx="12">
                        <c:v>36.461444999999998</c:v>
                      </c:pt>
                      <c:pt idx="13">
                        <c:v>36.476345000000002</c:v>
                      </c:pt>
                      <c:pt idx="14">
                        <c:v>35.370646999999998</c:v>
                      </c:pt>
                      <c:pt idx="15">
                        <c:v>35.621071000000001</c:v>
                      </c:pt>
                      <c:pt idx="16">
                        <c:v>36.110703000000001</c:v>
                      </c:pt>
                      <c:pt idx="17">
                        <c:v>35.975842</c:v>
                      </c:pt>
                      <c:pt idx="18">
                        <c:v>36.207672000000002</c:v>
                      </c:pt>
                      <c:pt idx="19">
                        <c:v>36.467917999999997</c:v>
                      </c:pt>
                      <c:pt idx="20">
                        <c:v>36.568218000000002</c:v>
                      </c:pt>
                      <c:pt idx="21">
                        <c:v>36.850349000000001</c:v>
                      </c:pt>
                      <c:pt idx="22">
                        <c:v>37.271717000000002</c:v>
                      </c:pt>
                      <c:pt idx="23">
                        <c:v>37.609585000000003</c:v>
                      </c:pt>
                      <c:pt idx="24">
                        <c:v>38.080910000000003</c:v>
                      </c:pt>
                      <c:pt idx="25">
                        <c:v>38.421546999999997</c:v>
                      </c:pt>
                      <c:pt idx="26">
                        <c:v>38.643635000000003</c:v>
                      </c:pt>
                      <c:pt idx="27">
                        <c:v>39.069965000000003</c:v>
                      </c:pt>
                      <c:pt idx="28">
                        <c:v>39.521892999999999</c:v>
                      </c:pt>
                      <c:pt idx="29">
                        <c:v>39.677352999999997</c:v>
                      </c:pt>
                      <c:pt idx="30">
                        <c:v>39.810028000000003</c:v>
                      </c:pt>
                      <c:pt idx="31">
                        <c:v>39.703136000000001</c:v>
                      </c:pt>
                      <c:pt idx="32">
                        <c:v>39.666496000000002</c:v>
                      </c:pt>
                      <c:pt idx="33">
                        <c:v>39.656123999999998</c:v>
                      </c:pt>
                      <c:pt idx="34">
                        <c:v>39.685454999999997</c:v>
                      </c:pt>
                      <c:pt idx="35">
                        <c:v>39.568707000000003</c:v>
                      </c:pt>
                      <c:pt idx="36">
                        <c:v>39.551383999999999</c:v>
                      </c:pt>
                      <c:pt idx="37">
                        <c:v>39.437725</c:v>
                      </c:pt>
                      <c:pt idx="38">
                        <c:v>39.084324000000002</c:v>
                      </c:pt>
                      <c:pt idx="39">
                        <c:v>38.734554000000003</c:v>
                      </c:pt>
                      <c:pt idx="40">
                        <c:v>38.615479000000001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'nat gas production'!$L$4</c15:sqref>
                        </c15:formulaRef>
                      </c:ext>
                    </c:extLst>
                    <c:strCache>
                      <c:ptCount val="1"/>
                      <c:pt idx="0">
                        <c:v>lomachrnc</c:v>
                      </c:pt>
                    </c:strCache>
                  </c:strRef>
                </c:tx>
                <c:spPr>
                  <a:ln w="28575" cap="rnd">
                    <a:solidFill>
                      <a:schemeClr val="accent5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'nat gas production'!$A$5:$A$45</c15:sqref>
                        </c15:formulaRef>
                      </c:ext>
                    </c:extLst>
                    <c:numCache>
                      <c:formatCode>General</c:formatCode>
                      <c:ptCount val="41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  <c:pt idx="12">
                        <c:v>2022</c:v>
                      </c:pt>
                      <c:pt idx="13">
                        <c:v>2023</c:v>
                      </c:pt>
                      <c:pt idx="14">
                        <c:v>2024</c:v>
                      </c:pt>
                      <c:pt idx="15">
                        <c:v>2025</c:v>
                      </c:pt>
                      <c:pt idx="16">
                        <c:v>2026</c:v>
                      </c:pt>
                      <c:pt idx="17">
                        <c:v>2027</c:v>
                      </c:pt>
                      <c:pt idx="18">
                        <c:v>2028</c:v>
                      </c:pt>
                      <c:pt idx="19">
                        <c:v>2029</c:v>
                      </c:pt>
                      <c:pt idx="20">
                        <c:v>2030</c:v>
                      </c:pt>
                      <c:pt idx="21">
                        <c:v>2031</c:v>
                      </c:pt>
                      <c:pt idx="22">
                        <c:v>2032</c:v>
                      </c:pt>
                      <c:pt idx="23">
                        <c:v>2033</c:v>
                      </c:pt>
                      <c:pt idx="24">
                        <c:v>2034</c:v>
                      </c:pt>
                      <c:pt idx="25">
                        <c:v>2035</c:v>
                      </c:pt>
                      <c:pt idx="26">
                        <c:v>2036</c:v>
                      </c:pt>
                      <c:pt idx="27">
                        <c:v>2037</c:v>
                      </c:pt>
                      <c:pt idx="28">
                        <c:v>2038</c:v>
                      </c:pt>
                      <c:pt idx="29">
                        <c:v>2039</c:v>
                      </c:pt>
                      <c:pt idx="30">
                        <c:v>2040</c:v>
                      </c:pt>
                      <c:pt idx="31">
                        <c:v>2041</c:v>
                      </c:pt>
                      <c:pt idx="32">
                        <c:v>2042</c:v>
                      </c:pt>
                      <c:pt idx="33">
                        <c:v>2043</c:v>
                      </c:pt>
                      <c:pt idx="34">
                        <c:v>2044</c:v>
                      </c:pt>
                      <c:pt idx="35">
                        <c:v>2045</c:v>
                      </c:pt>
                      <c:pt idx="36">
                        <c:v>2046</c:v>
                      </c:pt>
                      <c:pt idx="37">
                        <c:v>2047</c:v>
                      </c:pt>
                      <c:pt idx="38">
                        <c:v>2048</c:v>
                      </c:pt>
                      <c:pt idx="39">
                        <c:v>2049</c:v>
                      </c:pt>
                      <c:pt idx="40">
                        <c:v>2050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'nat gas production'!$L$5:$L$45</c15:sqref>
                        </c15:formulaRef>
                      </c:ext>
                    </c:extLst>
                    <c:numCache>
                      <c:formatCode>General</c:formatCode>
                      <c:ptCount val="41"/>
                      <c:pt idx="0">
                        <c:v>21.315506817999999</c:v>
                      </c:pt>
                      <c:pt idx="1">
                        <c:v>22.901878601</c:v>
                      </c:pt>
                      <c:pt idx="2">
                        <c:v>24.033266235999999</c:v>
                      </c:pt>
                      <c:pt idx="3">
                        <c:v>24.205523290999999</c:v>
                      </c:pt>
                      <c:pt idx="4">
                        <c:v>25.889605159999999</c:v>
                      </c:pt>
                      <c:pt idx="5">
                        <c:v>27.065459891</c:v>
                      </c:pt>
                      <c:pt idx="6">
                        <c:v>26.592115006</c:v>
                      </c:pt>
                      <c:pt idx="7">
                        <c:v>27.306307969999999</c:v>
                      </c:pt>
                      <c:pt idx="8">
                        <c:v>30.774274150999901</c:v>
                      </c:pt>
                      <c:pt idx="9">
                        <c:v>33.899020592999896</c:v>
                      </c:pt>
                      <c:pt idx="10">
                        <c:v>33.492749052000001</c:v>
                      </c:pt>
                      <c:pt idx="11">
                        <c:v>34.517797539999997</c:v>
                      </c:pt>
                      <c:pt idx="12">
                        <c:v>36.461421999999999</c:v>
                      </c:pt>
                      <c:pt idx="13">
                        <c:v>36.396698000000001</c:v>
                      </c:pt>
                      <c:pt idx="14">
                        <c:v>34.982384000000003</c:v>
                      </c:pt>
                      <c:pt idx="15">
                        <c:v>35.399818000000003</c:v>
                      </c:pt>
                      <c:pt idx="16">
                        <c:v>36.210616999999999</c:v>
                      </c:pt>
                      <c:pt idx="17">
                        <c:v>36.435997</c:v>
                      </c:pt>
                      <c:pt idx="18">
                        <c:v>36.774746</c:v>
                      </c:pt>
                      <c:pt idx="19">
                        <c:v>36.981934000000003</c:v>
                      </c:pt>
                      <c:pt idx="20">
                        <c:v>37.451500000000003</c:v>
                      </c:pt>
                      <c:pt idx="21">
                        <c:v>37.836894999999998</c:v>
                      </c:pt>
                      <c:pt idx="22">
                        <c:v>38.291237000000002</c:v>
                      </c:pt>
                      <c:pt idx="23">
                        <c:v>38.854557</c:v>
                      </c:pt>
                      <c:pt idx="24">
                        <c:v>39.119174999999998</c:v>
                      </c:pt>
                      <c:pt idx="25">
                        <c:v>39.357376000000002</c:v>
                      </c:pt>
                      <c:pt idx="26">
                        <c:v>39.645321000000003</c:v>
                      </c:pt>
                      <c:pt idx="27">
                        <c:v>40.082596000000002</c:v>
                      </c:pt>
                      <c:pt idx="28">
                        <c:v>40.294113000000003</c:v>
                      </c:pt>
                      <c:pt idx="29">
                        <c:v>40.545363999999999</c:v>
                      </c:pt>
                      <c:pt idx="30">
                        <c:v>40.643597</c:v>
                      </c:pt>
                      <c:pt idx="31">
                        <c:v>40.788058999999997</c:v>
                      </c:pt>
                      <c:pt idx="32">
                        <c:v>40.937610999999997</c:v>
                      </c:pt>
                      <c:pt idx="33">
                        <c:v>41.120494999999998</c:v>
                      </c:pt>
                      <c:pt idx="34">
                        <c:v>41.386158000000002</c:v>
                      </c:pt>
                      <c:pt idx="35">
                        <c:v>41.609299</c:v>
                      </c:pt>
                      <c:pt idx="36">
                        <c:v>41.642231000000002</c:v>
                      </c:pt>
                      <c:pt idx="37">
                        <c:v>41.845950999999999</c:v>
                      </c:pt>
                      <c:pt idx="38">
                        <c:v>42.050476000000003</c:v>
                      </c:pt>
                      <c:pt idx="39">
                        <c:v>42.267032999999998</c:v>
                      </c:pt>
                      <c:pt idx="40">
                        <c:v>42.699345000000001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'nat gas production'!$M$4</c15:sqref>
                        </c15:formulaRef>
                      </c:ext>
                    </c:extLst>
                    <c:strCache>
                      <c:ptCount val="1"/>
                      <c:pt idx="0">
                        <c:v>lomaclrnc</c:v>
                      </c:pt>
                    </c:strCache>
                  </c:strRef>
                </c:tx>
                <c:spPr>
                  <a:ln w="28575" cap="rnd">
                    <a:solidFill>
                      <a:schemeClr val="accent6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'nat gas production'!$A$5:$A$45</c15:sqref>
                        </c15:formulaRef>
                      </c:ext>
                    </c:extLst>
                    <c:numCache>
                      <c:formatCode>General</c:formatCode>
                      <c:ptCount val="41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  <c:pt idx="12">
                        <c:v>2022</c:v>
                      </c:pt>
                      <c:pt idx="13">
                        <c:v>2023</c:v>
                      </c:pt>
                      <c:pt idx="14">
                        <c:v>2024</c:v>
                      </c:pt>
                      <c:pt idx="15">
                        <c:v>2025</c:v>
                      </c:pt>
                      <c:pt idx="16">
                        <c:v>2026</c:v>
                      </c:pt>
                      <c:pt idx="17">
                        <c:v>2027</c:v>
                      </c:pt>
                      <c:pt idx="18">
                        <c:v>2028</c:v>
                      </c:pt>
                      <c:pt idx="19">
                        <c:v>2029</c:v>
                      </c:pt>
                      <c:pt idx="20">
                        <c:v>2030</c:v>
                      </c:pt>
                      <c:pt idx="21">
                        <c:v>2031</c:v>
                      </c:pt>
                      <c:pt idx="22">
                        <c:v>2032</c:v>
                      </c:pt>
                      <c:pt idx="23">
                        <c:v>2033</c:v>
                      </c:pt>
                      <c:pt idx="24">
                        <c:v>2034</c:v>
                      </c:pt>
                      <c:pt idx="25">
                        <c:v>2035</c:v>
                      </c:pt>
                      <c:pt idx="26">
                        <c:v>2036</c:v>
                      </c:pt>
                      <c:pt idx="27">
                        <c:v>2037</c:v>
                      </c:pt>
                      <c:pt idx="28">
                        <c:v>2038</c:v>
                      </c:pt>
                      <c:pt idx="29">
                        <c:v>2039</c:v>
                      </c:pt>
                      <c:pt idx="30">
                        <c:v>2040</c:v>
                      </c:pt>
                      <c:pt idx="31">
                        <c:v>2041</c:v>
                      </c:pt>
                      <c:pt idx="32">
                        <c:v>2042</c:v>
                      </c:pt>
                      <c:pt idx="33">
                        <c:v>2043</c:v>
                      </c:pt>
                      <c:pt idx="34">
                        <c:v>2044</c:v>
                      </c:pt>
                      <c:pt idx="35">
                        <c:v>2045</c:v>
                      </c:pt>
                      <c:pt idx="36">
                        <c:v>2046</c:v>
                      </c:pt>
                      <c:pt idx="37">
                        <c:v>2047</c:v>
                      </c:pt>
                      <c:pt idx="38">
                        <c:v>2048</c:v>
                      </c:pt>
                      <c:pt idx="39">
                        <c:v>2049</c:v>
                      </c:pt>
                      <c:pt idx="40">
                        <c:v>2050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'nat gas production'!$M$5:$M$45</c15:sqref>
                        </c15:formulaRef>
                      </c:ext>
                    </c:extLst>
                    <c:numCache>
                      <c:formatCode>General</c:formatCode>
                      <c:ptCount val="41"/>
                      <c:pt idx="0">
                        <c:v>21.315506817999999</c:v>
                      </c:pt>
                      <c:pt idx="1">
                        <c:v>22.901878601</c:v>
                      </c:pt>
                      <c:pt idx="2">
                        <c:v>24.033266235999999</c:v>
                      </c:pt>
                      <c:pt idx="3">
                        <c:v>24.205523290999999</c:v>
                      </c:pt>
                      <c:pt idx="4">
                        <c:v>25.889605159999999</c:v>
                      </c:pt>
                      <c:pt idx="5">
                        <c:v>27.065459891</c:v>
                      </c:pt>
                      <c:pt idx="6">
                        <c:v>26.592115006</c:v>
                      </c:pt>
                      <c:pt idx="7">
                        <c:v>27.306307969999999</c:v>
                      </c:pt>
                      <c:pt idx="8">
                        <c:v>30.774274150999901</c:v>
                      </c:pt>
                      <c:pt idx="9">
                        <c:v>33.899020592999896</c:v>
                      </c:pt>
                      <c:pt idx="10">
                        <c:v>33.492749052000001</c:v>
                      </c:pt>
                      <c:pt idx="11">
                        <c:v>34.517797539999997</c:v>
                      </c:pt>
                      <c:pt idx="12">
                        <c:v>36.461528999999999</c:v>
                      </c:pt>
                      <c:pt idx="13">
                        <c:v>36.394649999999999</c:v>
                      </c:pt>
                      <c:pt idx="14">
                        <c:v>34.981850000000001</c:v>
                      </c:pt>
                      <c:pt idx="15">
                        <c:v>35.136589000000001</c:v>
                      </c:pt>
                      <c:pt idx="16">
                        <c:v>35.555602999999998</c:v>
                      </c:pt>
                      <c:pt idx="17">
                        <c:v>35.373370999999999</c:v>
                      </c:pt>
                      <c:pt idx="18">
                        <c:v>35.389870000000002</c:v>
                      </c:pt>
                      <c:pt idx="19">
                        <c:v>35.452091000000003</c:v>
                      </c:pt>
                      <c:pt idx="20">
                        <c:v>35.531998000000002</c:v>
                      </c:pt>
                      <c:pt idx="21">
                        <c:v>35.820628999999997</c:v>
                      </c:pt>
                      <c:pt idx="22">
                        <c:v>36.203232</c:v>
                      </c:pt>
                      <c:pt idx="23">
                        <c:v>36.481819000000002</c:v>
                      </c:pt>
                      <c:pt idx="24">
                        <c:v>36.791598999999998</c:v>
                      </c:pt>
                      <c:pt idx="25">
                        <c:v>37.507351</c:v>
                      </c:pt>
                      <c:pt idx="26">
                        <c:v>37.908622999999999</c:v>
                      </c:pt>
                      <c:pt idx="27">
                        <c:v>38.381110999999997</c:v>
                      </c:pt>
                      <c:pt idx="28">
                        <c:v>38.777500000000003</c:v>
                      </c:pt>
                      <c:pt idx="29">
                        <c:v>38.927078000000002</c:v>
                      </c:pt>
                      <c:pt idx="30">
                        <c:v>39.015667000000001</c:v>
                      </c:pt>
                      <c:pt idx="31">
                        <c:v>38.872463000000003</c:v>
                      </c:pt>
                      <c:pt idx="32">
                        <c:v>38.851452000000002</c:v>
                      </c:pt>
                      <c:pt idx="33">
                        <c:v>38.849685999999998</c:v>
                      </c:pt>
                      <c:pt idx="34">
                        <c:v>38.649712000000001</c:v>
                      </c:pt>
                      <c:pt idx="35">
                        <c:v>38.582599999999999</c:v>
                      </c:pt>
                      <c:pt idx="36">
                        <c:v>38.419415000000001</c:v>
                      </c:pt>
                      <c:pt idx="37">
                        <c:v>38.441398999999997</c:v>
                      </c:pt>
                      <c:pt idx="38">
                        <c:v>38.339806000000003</c:v>
                      </c:pt>
                      <c:pt idx="39">
                        <c:v>38.138508000000002</c:v>
                      </c:pt>
                      <c:pt idx="40">
                        <c:v>38.382584000000001</c:v>
                      </c:pt>
                    </c:numCache>
                  </c:numRef>
                </c:val>
                <c:smooth val="0"/>
              </c15:ser>
            </c15:filteredLineSeries>
          </c:ext>
        </c:extLst>
      </c:lineChart>
      <c:catAx>
        <c:axId val="-12104046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10412240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-1210412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22225">
            <a:solidFill>
              <a:srgbClr val="A6A6A6"/>
            </a:solidFill>
            <a:prstDash val="lgDash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10404624"/>
        <c:crossesAt val="13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303346677540326E-2"/>
          <c:y val="0.18682796436667418"/>
          <c:w val="0.70085776282863566"/>
          <c:h val="0.72233294900931899"/>
        </c:manualLayout>
      </c:layout>
      <c:areaChart>
        <c:grouping val="standard"/>
        <c:varyColors val="0"/>
        <c:ser>
          <c:idx val="2"/>
          <c:order val="1"/>
          <c:tx>
            <c:strRef>
              <c:f>Sheet1!$R$1</c:f>
              <c:strCache>
                <c:ptCount val="1"/>
                <c:pt idx="0">
                  <c:v>Max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 w="22225">
              <a:noFill/>
            </a:ln>
            <a:effectLst/>
          </c:spPr>
          <c:cat>
            <c:numRef>
              <c:f>Sheet1!$A$2:$A$42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Sheet1!$R$2:$R$42</c:f>
              <c:numCache>
                <c:formatCode>General</c:formatCode>
                <c:ptCount val="41"/>
                <c:pt idx="0">
                  <c:v>987.69723372999999</c:v>
                </c:pt>
                <c:pt idx="1">
                  <c:v>1013.68892930999</c:v>
                </c:pt>
                <c:pt idx="2">
                  <c:v>1225.8941753700001</c:v>
                </c:pt>
                <c:pt idx="3">
                  <c:v>1124.8355598599901</c:v>
                </c:pt>
                <c:pt idx="4">
                  <c:v>1126.6351164</c:v>
                </c:pt>
                <c:pt idx="5">
                  <c:v>1334.6680029300001</c:v>
                </c:pt>
                <c:pt idx="6">
                  <c:v>1379.2709219200001</c:v>
                </c:pt>
                <c:pt idx="7">
                  <c:v>1297.7025281399999</c:v>
                </c:pt>
                <c:pt idx="8">
                  <c:v>1471.8430313199999</c:v>
                </c:pt>
                <c:pt idx="9">
                  <c:v>1588.5328395499901</c:v>
                </c:pt>
                <c:pt idx="10">
                  <c:v>1626.7896401</c:v>
                </c:pt>
                <c:pt idx="11">
                  <c:v>1579.36095806</c:v>
                </c:pt>
                <c:pt idx="12">
                  <c:v>1686.143188</c:v>
                </c:pt>
                <c:pt idx="13">
                  <c:v>1586.329712</c:v>
                </c:pt>
                <c:pt idx="14">
                  <c:v>1524.2376710000001</c:v>
                </c:pt>
                <c:pt idx="15">
                  <c:v>1529.923828</c:v>
                </c:pt>
                <c:pt idx="16">
                  <c:v>1522.1549070000001</c:v>
                </c:pt>
                <c:pt idx="17">
                  <c:v>1535.9929199999999</c:v>
                </c:pt>
                <c:pt idx="18">
                  <c:v>1577.4079589999999</c:v>
                </c:pt>
                <c:pt idx="19">
                  <c:v>1587.9057620000001</c:v>
                </c:pt>
                <c:pt idx="20">
                  <c:v>1580.118774</c:v>
                </c:pt>
                <c:pt idx="21">
                  <c:v>1545.4071039999999</c:v>
                </c:pt>
                <c:pt idx="22">
                  <c:v>1534.333862</c:v>
                </c:pt>
                <c:pt idx="23">
                  <c:v>1525.318726</c:v>
                </c:pt>
                <c:pt idx="24">
                  <c:v>1505.5634769999999</c:v>
                </c:pt>
                <c:pt idx="25">
                  <c:v>1503.948486</c:v>
                </c:pt>
                <c:pt idx="26">
                  <c:v>1512.419922</c:v>
                </c:pt>
                <c:pt idx="27">
                  <c:v>1517.94812</c:v>
                </c:pt>
                <c:pt idx="28">
                  <c:v>1547.443481</c:v>
                </c:pt>
                <c:pt idx="29">
                  <c:v>1542.853394</c:v>
                </c:pt>
                <c:pt idx="30">
                  <c:v>1559.9929199999999</c:v>
                </c:pt>
                <c:pt idx="31">
                  <c:v>1582.2658690000001</c:v>
                </c:pt>
                <c:pt idx="32">
                  <c:v>1605.286865</c:v>
                </c:pt>
                <c:pt idx="33">
                  <c:v>1630.7142329999999</c:v>
                </c:pt>
                <c:pt idx="34">
                  <c:v>1653.531616</c:v>
                </c:pt>
                <c:pt idx="35">
                  <c:v>1677.5261230000001</c:v>
                </c:pt>
                <c:pt idx="36">
                  <c:v>1707.2188719999999</c:v>
                </c:pt>
                <c:pt idx="37">
                  <c:v>1742.4376219999999</c:v>
                </c:pt>
                <c:pt idx="38">
                  <c:v>1771.7264399999999</c:v>
                </c:pt>
                <c:pt idx="39">
                  <c:v>1800.7164310000001</c:v>
                </c:pt>
                <c:pt idx="40">
                  <c:v>1827.7517089999999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084-4A3F-9FDD-23B14781B2AB}"/>
            </c:ext>
          </c:extLst>
        </c:ser>
        <c:ser>
          <c:idx val="0"/>
          <c:order val="2"/>
          <c:tx>
            <c:strRef>
              <c:f>Sheet1!$S$1</c:f>
              <c:strCache>
                <c:ptCount val="1"/>
                <c:pt idx="0">
                  <c:v>Min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cat>
            <c:numRef>
              <c:f>Sheet1!$A$2:$A$42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Sheet1!$S$2:$S$42</c:f>
              <c:numCache>
                <c:formatCode>General</c:formatCode>
                <c:ptCount val="41"/>
                <c:pt idx="0">
                  <c:v>987.69723372999999</c:v>
                </c:pt>
                <c:pt idx="1">
                  <c:v>1013.68892930999</c:v>
                </c:pt>
                <c:pt idx="2">
                  <c:v>1225.8941753700001</c:v>
                </c:pt>
                <c:pt idx="3">
                  <c:v>1124.8355598599901</c:v>
                </c:pt>
                <c:pt idx="4">
                  <c:v>1126.6351164</c:v>
                </c:pt>
                <c:pt idx="5">
                  <c:v>1334.6680029300001</c:v>
                </c:pt>
                <c:pt idx="6">
                  <c:v>1379.2709219200001</c:v>
                </c:pt>
                <c:pt idx="7">
                  <c:v>1297.7025281399999</c:v>
                </c:pt>
                <c:pt idx="8">
                  <c:v>1471.8430313199999</c:v>
                </c:pt>
                <c:pt idx="9">
                  <c:v>1588.5328395499901</c:v>
                </c:pt>
                <c:pt idx="10">
                  <c:v>1626.7896401</c:v>
                </c:pt>
                <c:pt idx="11">
                  <c:v>1579.36095806</c:v>
                </c:pt>
                <c:pt idx="12">
                  <c:v>1685.3833010000001</c:v>
                </c:pt>
                <c:pt idx="13">
                  <c:v>1565.6022949999999</c:v>
                </c:pt>
                <c:pt idx="14">
                  <c:v>1345.4501949999999</c:v>
                </c:pt>
                <c:pt idx="15">
                  <c:v>1226.030518</c:v>
                </c:pt>
                <c:pt idx="16">
                  <c:v>1092.4936520000001</c:v>
                </c:pt>
                <c:pt idx="17">
                  <c:v>927.015625</c:v>
                </c:pt>
                <c:pt idx="18">
                  <c:v>807.86517300000003</c:v>
                </c:pt>
                <c:pt idx="19">
                  <c:v>745.35437000000002</c:v>
                </c:pt>
                <c:pt idx="20">
                  <c:v>645.05499299999997</c:v>
                </c:pt>
                <c:pt idx="21">
                  <c:v>621.60736099999997</c:v>
                </c:pt>
                <c:pt idx="22">
                  <c:v>607.41418499999997</c:v>
                </c:pt>
                <c:pt idx="23">
                  <c:v>607.29998799999998</c:v>
                </c:pt>
                <c:pt idx="24">
                  <c:v>610.14666699999998</c:v>
                </c:pt>
                <c:pt idx="25">
                  <c:v>609.80645800000002</c:v>
                </c:pt>
                <c:pt idx="26">
                  <c:v>601.99176</c:v>
                </c:pt>
                <c:pt idx="27">
                  <c:v>604.36059599999999</c:v>
                </c:pt>
                <c:pt idx="28">
                  <c:v>616.16272000000004</c:v>
                </c:pt>
                <c:pt idx="29">
                  <c:v>618.447632</c:v>
                </c:pt>
                <c:pt idx="30">
                  <c:v>622.55621299999996</c:v>
                </c:pt>
                <c:pt idx="31">
                  <c:v>629.69543499999997</c:v>
                </c:pt>
                <c:pt idx="32">
                  <c:v>630.53393600000004</c:v>
                </c:pt>
                <c:pt idx="33">
                  <c:v>641.15344200000004</c:v>
                </c:pt>
                <c:pt idx="34">
                  <c:v>644.95843500000001</c:v>
                </c:pt>
                <c:pt idx="35">
                  <c:v>640.50671399999999</c:v>
                </c:pt>
                <c:pt idx="36">
                  <c:v>637.62792999999999</c:v>
                </c:pt>
                <c:pt idx="37">
                  <c:v>632.02423099999999</c:v>
                </c:pt>
                <c:pt idx="38">
                  <c:v>629.73290999999995</c:v>
                </c:pt>
                <c:pt idx="39">
                  <c:v>644.02209500000004</c:v>
                </c:pt>
                <c:pt idx="40">
                  <c:v>632.62628199999995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287615760"/>
        <c:axId val="-1287623920"/>
      </c:areaChart>
      <c:lineChart>
        <c:grouping val="standard"/>
        <c:varyColors val="0"/>
        <c:ser>
          <c:idx val="1"/>
          <c:order val="0"/>
          <c:tx>
            <c:strRef>
              <c:f>Sheet1!$Q$1</c:f>
              <c:strCache>
                <c:ptCount val="1"/>
                <c:pt idx="0">
                  <c:v>ref2023</c:v>
                </c:pt>
              </c:strCache>
            </c:strRef>
          </c:tx>
          <c:spPr>
            <a:ln w="2222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Sheet1!$A$2:$A$42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Sheet1!$Q$2:$Q$42</c:f>
              <c:numCache>
                <c:formatCode>General</c:formatCode>
                <c:ptCount val="41"/>
                <c:pt idx="0">
                  <c:v>987.69723372999999</c:v>
                </c:pt>
                <c:pt idx="1">
                  <c:v>1013.68892930999</c:v>
                </c:pt>
                <c:pt idx="2">
                  <c:v>1225.8941753700001</c:v>
                </c:pt>
                <c:pt idx="3">
                  <c:v>1124.8355598599901</c:v>
                </c:pt>
                <c:pt idx="4">
                  <c:v>1126.6351164</c:v>
                </c:pt>
                <c:pt idx="5">
                  <c:v>1334.6680029300001</c:v>
                </c:pt>
                <c:pt idx="6">
                  <c:v>1379.2709219200001</c:v>
                </c:pt>
                <c:pt idx="7">
                  <c:v>1297.7025281399999</c:v>
                </c:pt>
                <c:pt idx="8">
                  <c:v>1471.8430313199999</c:v>
                </c:pt>
                <c:pt idx="9">
                  <c:v>1588.5328395499901</c:v>
                </c:pt>
                <c:pt idx="10">
                  <c:v>1626.7896401</c:v>
                </c:pt>
                <c:pt idx="11">
                  <c:v>1579.36095806</c:v>
                </c:pt>
                <c:pt idx="12">
                  <c:v>1685.3833010000001</c:v>
                </c:pt>
                <c:pt idx="13">
                  <c:v>1586.329712</c:v>
                </c:pt>
                <c:pt idx="14">
                  <c:v>1494.498047</c:v>
                </c:pt>
                <c:pt idx="15">
                  <c:v>1430.574341</c:v>
                </c:pt>
                <c:pt idx="16">
                  <c:v>1375.3032229999999</c:v>
                </c:pt>
                <c:pt idx="17">
                  <c:v>1291.0737300000001</c:v>
                </c:pt>
                <c:pt idx="18">
                  <c:v>1248.7836910000001</c:v>
                </c:pt>
                <c:pt idx="19">
                  <c:v>1213.9282229999999</c:v>
                </c:pt>
                <c:pt idx="20">
                  <c:v>1168.775024</c:v>
                </c:pt>
                <c:pt idx="21">
                  <c:v>1124.0424800000001</c:v>
                </c:pt>
                <c:pt idx="22">
                  <c:v>1091.7619629999999</c:v>
                </c:pt>
                <c:pt idx="23">
                  <c:v>1068.0170900000001</c:v>
                </c:pt>
                <c:pt idx="24">
                  <c:v>1044.5501710000001</c:v>
                </c:pt>
                <c:pt idx="25">
                  <c:v>1036.4454350000001</c:v>
                </c:pt>
                <c:pt idx="26">
                  <c:v>1039.3625489999999</c:v>
                </c:pt>
                <c:pt idx="27">
                  <c:v>1051.8452150000001</c:v>
                </c:pt>
                <c:pt idx="28">
                  <c:v>1076.27124</c:v>
                </c:pt>
                <c:pt idx="29">
                  <c:v>1090.0593260000001</c:v>
                </c:pt>
                <c:pt idx="30">
                  <c:v>1114.8000489999999</c:v>
                </c:pt>
                <c:pt idx="31">
                  <c:v>1126.3946530000001</c:v>
                </c:pt>
                <c:pt idx="32">
                  <c:v>1142.400269</c:v>
                </c:pt>
                <c:pt idx="33">
                  <c:v>1153.7495120000001</c:v>
                </c:pt>
                <c:pt idx="34">
                  <c:v>1157.6260990000001</c:v>
                </c:pt>
                <c:pt idx="35">
                  <c:v>1168.775269</c:v>
                </c:pt>
                <c:pt idx="36">
                  <c:v>1168.0532229999999</c:v>
                </c:pt>
                <c:pt idx="37">
                  <c:v>1173.603394</c:v>
                </c:pt>
                <c:pt idx="38">
                  <c:v>1187.365112</c:v>
                </c:pt>
                <c:pt idx="39">
                  <c:v>1194.0896</c:v>
                </c:pt>
                <c:pt idx="40">
                  <c:v>1209.1621090000001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8084-4A3F-9FDD-23B14781B2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287615760"/>
        <c:axId val="-1287623920"/>
      </c:lineChart>
      <c:catAx>
        <c:axId val="-12876157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87623920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-1287623920"/>
        <c:scaling>
          <c:orientation val="minMax"/>
          <c:max val="3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low"/>
        <c:spPr>
          <a:noFill/>
          <a:ln w="22225">
            <a:solidFill>
              <a:schemeClr val="bg1">
                <a:lumMod val="65000"/>
              </a:schemeClr>
            </a:solidFill>
            <a:prstDash val="lgDash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87615760"/>
        <c:crossesAt val="13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="1" i="0" baseline="0">
                <a:solidFill>
                  <a:schemeClr val="tx1"/>
                </a:solidFill>
                <a:effectLst/>
              </a:rPr>
              <a:t>Liquefied natural gas exports</a:t>
            </a:r>
            <a:endParaRPr lang="en-US" sz="1000">
              <a:solidFill>
                <a:schemeClr val="tx1"/>
              </a:solidFill>
              <a:effectLst/>
            </a:endParaRPr>
          </a:p>
          <a:p>
            <a:pPr algn="l">
              <a:defRPr/>
            </a:pPr>
            <a:r>
              <a:rPr lang="en-US" sz="1100" b="0" i="0" baseline="0">
                <a:solidFill>
                  <a:schemeClr val="tx1"/>
                </a:solidFill>
                <a:effectLst/>
              </a:rPr>
              <a:t>trillion cubic feet</a:t>
            </a:r>
            <a:endParaRPr lang="en-US" sz="900">
              <a:solidFill>
                <a:schemeClr val="tx1"/>
              </a:solidFill>
              <a:effectLst/>
            </a:endParaRPr>
          </a:p>
        </c:rich>
      </c:tx>
      <c:layout>
        <c:manualLayout>
          <c:xMode val="edge"/>
          <c:yMode val="edge"/>
          <c:x val="1.9985661514532904E-2"/>
          <c:y val="1.128499562554680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7231315831165251E-2"/>
          <c:y val="0.23332349081364828"/>
          <c:w val="0.70663923237353343"/>
          <c:h val="0.65809465223097108"/>
        </c:manualLayout>
      </c:layout>
      <c:areaChart>
        <c:grouping val="stacked"/>
        <c:varyColors val="0"/>
        <c:ser>
          <c:idx val="14"/>
          <c:order val="14"/>
          <c:tx>
            <c:strRef>
              <c:f>'LNG exports'!$P$4</c:f>
              <c:strCache>
                <c:ptCount val="1"/>
                <c:pt idx="0">
                  <c:v>lower bound</c:v>
                </c:pt>
              </c:strCache>
            </c:strRef>
          </c:tx>
          <c:spPr>
            <a:noFill/>
            <a:ln>
              <a:noFill/>
            </a:ln>
            <a:effectLst/>
          </c:spPr>
          <c:val>
            <c:numRef>
              <c:f>'LNG exports'!$P$5:$P$45</c:f>
              <c:numCache>
                <c:formatCode>General</c:formatCode>
                <c:ptCount val="41"/>
                <c:pt idx="0">
                  <c:v>3.0099999999999998E-2</c:v>
                </c:pt>
                <c:pt idx="1">
                  <c:v>1.6396999999999998E-2</c:v>
                </c:pt>
                <c:pt idx="2">
                  <c:v>9.3419999999999996E-3</c:v>
                </c:pt>
                <c:pt idx="3">
                  <c:v>0</c:v>
                </c:pt>
                <c:pt idx="4">
                  <c:v>1.3311E-2</c:v>
                </c:pt>
                <c:pt idx="5">
                  <c:v>1.6518000000000001E-2</c:v>
                </c:pt>
                <c:pt idx="6">
                  <c:v>0.18895500000000001</c:v>
                </c:pt>
                <c:pt idx="7">
                  <c:v>0.70706800000000003</c:v>
                </c:pt>
                <c:pt idx="8">
                  <c:v>1.082322</c:v>
                </c:pt>
                <c:pt idx="9">
                  <c:v>1.818875</c:v>
                </c:pt>
                <c:pt idx="10">
                  <c:v>2.3877009999999999</c:v>
                </c:pt>
                <c:pt idx="11">
                  <c:v>3.5595439999999998</c:v>
                </c:pt>
                <c:pt idx="12">
                  <c:v>3.9587500000000002</c:v>
                </c:pt>
                <c:pt idx="13">
                  <c:v>2.2518859999999998</c:v>
                </c:pt>
                <c:pt idx="14">
                  <c:v>3.729549</c:v>
                </c:pt>
                <c:pt idx="15">
                  <c:v>4.7355340000000004</c:v>
                </c:pt>
                <c:pt idx="16">
                  <c:v>5.2901239999999996</c:v>
                </c:pt>
                <c:pt idx="17">
                  <c:v>5.3755449999999998</c:v>
                </c:pt>
                <c:pt idx="18">
                  <c:v>5.3921340000000004</c:v>
                </c:pt>
                <c:pt idx="19">
                  <c:v>5.3775899999999996</c:v>
                </c:pt>
                <c:pt idx="20">
                  <c:v>5.3705660000000002</c:v>
                </c:pt>
                <c:pt idx="21">
                  <c:v>5.3563520000000002</c:v>
                </c:pt>
                <c:pt idx="22">
                  <c:v>5.347245</c:v>
                </c:pt>
                <c:pt idx="23">
                  <c:v>5.2930279999999996</c:v>
                </c:pt>
                <c:pt idx="24">
                  <c:v>5.2844800000000003</c:v>
                </c:pt>
                <c:pt idx="25">
                  <c:v>5.275226</c:v>
                </c:pt>
                <c:pt idx="26">
                  <c:v>5.3012139999999999</c:v>
                </c:pt>
                <c:pt idx="27">
                  <c:v>5.2480609999999999</c:v>
                </c:pt>
                <c:pt idx="28">
                  <c:v>5.1800629999999996</c:v>
                </c:pt>
                <c:pt idx="29">
                  <c:v>5.1802279999999996</c:v>
                </c:pt>
                <c:pt idx="30">
                  <c:v>5.1753130000000001</c:v>
                </c:pt>
                <c:pt idx="31">
                  <c:v>5.1187279999999999</c:v>
                </c:pt>
                <c:pt idx="32">
                  <c:v>5.0596550000000002</c:v>
                </c:pt>
                <c:pt idx="33">
                  <c:v>4.9379920000000004</c:v>
                </c:pt>
                <c:pt idx="34">
                  <c:v>4.9432219999999996</c:v>
                </c:pt>
                <c:pt idx="35">
                  <c:v>4.7395050000000003</c:v>
                </c:pt>
                <c:pt idx="36">
                  <c:v>4.7060680000000001</c:v>
                </c:pt>
                <c:pt idx="37">
                  <c:v>4.7121320000000004</c:v>
                </c:pt>
                <c:pt idx="38">
                  <c:v>4.686458</c:v>
                </c:pt>
                <c:pt idx="39">
                  <c:v>4.6254309999999998</c:v>
                </c:pt>
                <c:pt idx="40">
                  <c:v>4.6027519999999997</c:v>
                </c:pt>
              </c:numCache>
            </c:numRef>
          </c:val>
        </c:ser>
        <c:ser>
          <c:idx val="15"/>
          <c:order val="15"/>
          <c:tx>
            <c:strRef>
              <c:f>'LNG exports'!$Q$4</c:f>
              <c:strCache>
                <c:ptCount val="1"/>
                <c:pt idx="0">
                  <c:v>difference</c:v>
                </c:pt>
              </c:strCache>
            </c:strRef>
          </c:tx>
          <c:spPr>
            <a:solidFill>
              <a:srgbClr val="D9D9D9"/>
            </a:solidFill>
            <a:ln>
              <a:noFill/>
            </a:ln>
            <a:effectLst/>
          </c:spPr>
          <c:val>
            <c:numRef>
              <c:f>'LNG exports'!$Q$5:$Q$45</c:f>
              <c:numCache>
                <c:formatCode>General</c:formatCode>
                <c:ptCount val="4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1.2760000000002769E-3</c:v>
                </c:pt>
                <c:pt idx="12">
                  <c:v>0</c:v>
                </c:pt>
                <c:pt idx="13">
                  <c:v>2.2479240000000003</c:v>
                </c:pt>
                <c:pt idx="14">
                  <c:v>0.84209799999999957</c:v>
                </c:pt>
                <c:pt idx="15">
                  <c:v>0.13110399999999967</c:v>
                </c:pt>
                <c:pt idx="16">
                  <c:v>2.2693000000000296E-2</c:v>
                </c:pt>
                <c:pt idx="17">
                  <c:v>0.30528500000000047</c:v>
                </c:pt>
                <c:pt idx="18">
                  <c:v>0.90343799999999952</c:v>
                </c:pt>
                <c:pt idx="19">
                  <c:v>1.5032399999999999</c:v>
                </c:pt>
                <c:pt idx="20">
                  <c:v>2.1102650000000001</c:v>
                </c:pt>
                <c:pt idx="21">
                  <c:v>2.7244789999999997</c:v>
                </c:pt>
                <c:pt idx="22">
                  <c:v>3.3483279999999995</c:v>
                </c:pt>
                <c:pt idx="23">
                  <c:v>3.9878020000000003</c:v>
                </c:pt>
                <c:pt idx="24">
                  <c:v>4.5963510000000003</c:v>
                </c:pt>
                <c:pt idx="25">
                  <c:v>5.2056039999999992</c:v>
                </c:pt>
                <c:pt idx="26">
                  <c:v>5.7943580000000008</c:v>
                </c:pt>
                <c:pt idx="27">
                  <c:v>6.4327699999999997</c:v>
                </c:pt>
                <c:pt idx="28">
                  <c:v>7.1007670000000003</c:v>
                </c:pt>
                <c:pt idx="29">
                  <c:v>7.700603000000001</c:v>
                </c:pt>
                <c:pt idx="30">
                  <c:v>8.3202600000000011</c:v>
                </c:pt>
                <c:pt idx="31">
                  <c:v>8.962102999999999</c:v>
                </c:pt>
                <c:pt idx="32">
                  <c:v>9.4211759999999991</c:v>
                </c:pt>
                <c:pt idx="33">
                  <c:v>9.6428389999999986</c:v>
                </c:pt>
                <c:pt idx="34">
                  <c:v>9.6523509999999995</c:v>
                </c:pt>
                <c:pt idx="35">
                  <c:v>9.8413259999999987</c:v>
                </c:pt>
                <c:pt idx="36">
                  <c:v>9.8747629999999997</c:v>
                </c:pt>
                <c:pt idx="37">
                  <c:v>9.8686989999999994</c:v>
                </c:pt>
                <c:pt idx="38">
                  <c:v>9.9091149999999999</c:v>
                </c:pt>
                <c:pt idx="39">
                  <c:v>9.9554000000000009</c:v>
                </c:pt>
                <c:pt idx="40">
                  <c:v>9.978079000000001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210409520"/>
        <c:axId val="-1210403536"/>
      </c:areaChart>
      <c:lineChart>
        <c:grouping val="standard"/>
        <c:varyColors val="0"/>
        <c:ser>
          <c:idx val="0"/>
          <c:order val="0"/>
          <c:tx>
            <c:strRef>
              <c:f>'LNG exports'!$B$4</c:f>
              <c:strCache>
                <c:ptCount val="1"/>
                <c:pt idx="0">
                  <c:v>lowprice</c:v>
                </c:pt>
              </c:strCache>
            </c:strRef>
          </c:tx>
          <c:spPr>
            <a:ln w="22225" cap="rnd">
              <a:solidFill>
                <a:srgbClr val="7F7F7F"/>
              </a:solidFill>
              <a:round/>
            </a:ln>
            <a:effectLst/>
          </c:spPr>
          <c:marker>
            <c:symbol val="none"/>
          </c:marker>
          <c:cat>
            <c:numRef>
              <c:f>'LNG exports'!$A$5:$A$45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'LNG exports'!$B$5:$B$45</c:f>
              <c:numCache>
                <c:formatCode>General</c:formatCode>
                <c:ptCount val="41"/>
                <c:pt idx="0">
                  <c:v>3.0099999999999998E-2</c:v>
                </c:pt>
                <c:pt idx="1">
                  <c:v>1.6396999999999998E-2</c:v>
                </c:pt>
                <c:pt idx="2">
                  <c:v>9.3419999999999996E-3</c:v>
                </c:pt>
                <c:pt idx="3">
                  <c:v>0</c:v>
                </c:pt>
                <c:pt idx="4">
                  <c:v>1.3311E-2</c:v>
                </c:pt>
                <c:pt idx="5">
                  <c:v>1.6518000000000001E-2</c:v>
                </c:pt>
                <c:pt idx="6">
                  <c:v>0.18895500000000001</c:v>
                </c:pt>
                <c:pt idx="7">
                  <c:v>0.70706800000000003</c:v>
                </c:pt>
                <c:pt idx="8">
                  <c:v>1.082322</c:v>
                </c:pt>
                <c:pt idx="9">
                  <c:v>1.818875</c:v>
                </c:pt>
                <c:pt idx="10">
                  <c:v>2.3877009999999999</c:v>
                </c:pt>
                <c:pt idx="11">
                  <c:v>3.5608200000000001</c:v>
                </c:pt>
                <c:pt idx="12">
                  <c:v>3.9587500000000002</c:v>
                </c:pt>
                <c:pt idx="13">
                  <c:v>2.2518859999999998</c:v>
                </c:pt>
                <c:pt idx="14">
                  <c:v>3.729549</c:v>
                </c:pt>
                <c:pt idx="15">
                  <c:v>4.7355340000000004</c:v>
                </c:pt>
                <c:pt idx="16">
                  <c:v>5.2901239999999996</c:v>
                </c:pt>
                <c:pt idx="17">
                  <c:v>5.3755449999999998</c:v>
                </c:pt>
                <c:pt idx="18">
                  <c:v>5.3921340000000004</c:v>
                </c:pt>
                <c:pt idx="19">
                  <c:v>5.3775899999999996</c:v>
                </c:pt>
                <c:pt idx="20">
                  <c:v>5.3705660000000002</c:v>
                </c:pt>
                <c:pt idx="21">
                  <c:v>5.3563520000000002</c:v>
                </c:pt>
                <c:pt idx="22">
                  <c:v>5.347245</c:v>
                </c:pt>
                <c:pt idx="23">
                  <c:v>5.2930279999999996</c:v>
                </c:pt>
                <c:pt idx="24">
                  <c:v>5.2844800000000003</c:v>
                </c:pt>
                <c:pt idx="25">
                  <c:v>5.275226</c:v>
                </c:pt>
                <c:pt idx="26">
                  <c:v>5.3012139999999999</c:v>
                </c:pt>
                <c:pt idx="27">
                  <c:v>5.2480609999999999</c:v>
                </c:pt>
                <c:pt idx="28">
                  <c:v>5.1800629999999996</c:v>
                </c:pt>
                <c:pt idx="29">
                  <c:v>5.1802279999999996</c:v>
                </c:pt>
                <c:pt idx="30">
                  <c:v>5.1753130000000001</c:v>
                </c:pt>
                <c:pt idx="31">
                  <c:v>5.1187279999999999</c:v>
                </c:pt>
                <c:pt idx="32">
                  <c:v>5.0596550000000002</c:v>
                </c:pt>
                <c:pt idx="33">
                  <c:v>4.9379920000000004</c:v>
                </c:pt>
                <c:pt idx="34">
                  <c:v>4.9432219999999996</c:v>
                </c:pt>
                <c:pt idx="35">
                  <c:v>4.7395050000000003</c:v>
                </c:pt>
                <c:pt idx="36">
                  <c:v>4.7060680000000001</c:v>
                </c:pt>
                <c:pt idx="37">
                  <c:v>4.7121320000000004</c:v>
                </c:pt>
                <c:pt idx="38">
                  <c:v>4.686458</c:v>
                </c:pt>
                <c:pt idx="39">
                  <c:v>4.6254309999999998</c:v>
                </c:pt>
                <c:pt idx="40">
                  <c:v>4.6027519999999997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'LNG exports'!$C$4</c:f>
              <c:strCache>
                <c:ptCount val="1"/>
                <c:pt idx="0">
                  <c:v>highprice</c:v>
                </c:pt>
              </c:strCache>
            </c:strRef>
          </c:tx>
          <c:spPr>
            <a:ln w="22225" cap="rnd">
              <a:solidFill>
                <a:srgbClr val="7F7F7F"/>
              </a:solidFill>
              <a:round/>
            </a:ln>
            <a:effectLst/>
          </c:spPr>
          <c:marker>
            <c:symbol val="none"/>
          </c:marker>
          <c:cat>
            <c:numRef>
              <c:f>'LNG exports'!$A$5:$A$45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'LNG exports'!$C$5:$C$45</c:f>
              <c:numCache>
                <c:formatCode>General</c:formatCode>
                <c:ptCount val="41"/>
                <c:pt idx="0">
                  <c:v>3.0099999999999998E-2</c:v>
                </c:pt>
                <c:pt idx="1">
                  <c:v>1.6396999999999998E-2</c:v>
                </c:pt>
                <c:pt idx="2">
                  <c:v>9.3419999999999996E-3</c:v>
                </c:pt>
                <c:pt idx="3">
                  <c:v>0</c:v>
                </c:pt>
                <c:pt idx="4">
                  <c:v>1.3311E-2</c:v>
                </c:pt>
                <c:pt idx="5">
                  <c:v>1.6518000000000001E-2</c:v>
                </c:pt>
                <c:pt idx="6">
                  <c:v>0.18895500000000001</c:v>
                </c:pt>
                <c:pt idx="7">
                  <c:v>0.70706800000000003</c:v>
                </c:pt>
                <c:pt idx="8">
                  <c:v>1.082322</c:v>
                </c:pt>
                <c:pt idx="9">
                  <c:v>1.818875</c:v>
                </c:pt>
                <c:pt idx="10">
                  <c:v>2.3877009999999999</c:v>
                </c:pt>
                <c:pt idx="11">
                  <c:v>3.5595439999999998</c:v>
                </c:pt>
                <c:pt idx="12">
                  <c:v>3.9587500000000002</c:v>
                </c:pt>
                <c:pt idx="13">
                  <c:v>4.4998100000000001</c:v>
                </c:pt>
                <c:pt idx="14">
                  <c:v>4.5716469999999996</c:v>
                </c:pt>
                <c:pt idx="15">
                  <c:v>4.866638</c:v>
                </c:pt>
                <c:pt idx="16">
                  <c:v>5.3128169999999999</c:v>
                </c:pt>
                <c:pt idx="17">
                  <c:v>5.6808300000000003</c:v>
                </c:pt>
                <c:pt idx="18">
                  <c:v>6.2955719999999999</c:v>
                </c:pt>
                <c:pt idx="19">
                  <c:v>6.8808299999999996</c:v>
                </c:pt>
                <c:pt idx="20">
                  <c:v>7.4808310000000002</c:v>
                </c:pt>
                <c:pt idx="21">
                  <c:v>8.0808309999999999</c:v>
                </c:pt>
                <c:pt idx="22">
                  <c:v>8.6955729999999996</c:v>
                </c:pt>
                <c:pt idx="23">
                  <c:v>9.2808299999999999</c:v>
                </c:pt>
                <c:pt idx="24">
                  <c:v>9.8808310000000006</c:v>
                </c:pt>
                <c:pt idx="25">
                  <c:v>10.480829999999999</c:v>
                </c:pt>
                <c:pt idx="26">
                  <c:v>11.095572000000001</c:v>
                </c:pt>
                <c:pt idx="27">
                  <c:v>11.680831</c:v>
                </c:pt>
                <c:pt idx="28">
                  <c:v>12.28083</c:v>
                </c:pt>
                <c:pt idx="29">
                  <c:v>12.880831000000001</c:v>
                </c:pt>
                <c:pt idx="30">
                  <c:v>13.495573</c:v>
                </c:pt>
                <c:pt idx="31">
                  <c:v>14.080831</c:v>
                </c:pt>
                <c:pt idx="32">
                  <c:v>14.480831</c:v>
                </c:pt>
                <c:pt idx="33">
                  <c:v>14.580831</c:v>
                </c:pt>
                <c:pt idx="34">
                  <c:v>14.595573</c:v>
                </c:pt>
                <c:pt idx="35">
                  <c:v>14.580831</c:v>
                </c:pt>
                <c:pt idx="36">
                  <c:v>14.580831</c:v>
                </c:pt>
                <c:pt idx="37">
                  <c:v>14.580831</c:v>
                </c:pt>
                <c:pt idx="38">
                  <c:v>14.595573</c:v>
                </c:pt>
                <c:pt idx="39">
                  <c:v>14.580831</c:v>
                </c:pt>
                <c:pt idx="40">
                  <c:v>14.580831</c:v>
                </c:pt>
              </c:numCache>
            </c:numRef>
          </c:val>
          <c:smooth val="0"/>
        </c:ser>
        <c:ser>
          <c:idx val="12"/>
          <c:order val="12"/>
          <c:tx>
            <c:strRef>
              <c:f>'LNG exports'!$N$4</c:f>
              <c:strCache>
                <c:ptCount val="1"/>
                <c:pt idx="0">
                  <c:v>ref2023</c:v>
                </c:pt>
              </c:strCache>
            </c:strRef>
          </c:tx>
          <c:spPr>
            <a:ln w="22225" cap="rnd">
              <a:solidFill>
                <a:sysClr val="windowText" lastClr="000000"/>
              </a:solidFill>
              <a:round/>
            </a:ln>
            <a:effectLst/>
          </c:spPr>
          <c:marker>
            <c:symbol val="none"/>
          </c:marker>
          <c:cat>
            <c:numRef>
              <c:f>'LNG exports'!$A$5:$A$45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'LNG exports'!$N$5:$N$45</c:f>
              <c:numCache>
                <c:formatCode>General</c:formatCode>
                <c:ptCount val="41"/>
                <c:pt idx="0">
                  <c:v>3.0099999999999998E-2</c:v>
                </c:pt>
                <c:pt idx="1">
                  <c:v>1.6396999999999998E-2</c:v>
                </c:pt>
                <c:pt idx="2">
                  <c:v>9.3419999999999996E-3</c:v>
                </c:pt>
                <c:pt idx="3">
                  <c:v>0</c:v>
                </c:pt>
                <c:pt idx="4">
                  <c:v>1.3311E-2</c:v>
                </c:pt>
                <c:pt idx="5">
                  <c:v>1.6518000000000001E-2</c:v>
                </c:pt>
                <c:pt idx="6">
                  <c:v>0.18895500000000001</c:v>
                </c:pt>
                <c:pt idx="7">
                  <c:v>0.70706800000000003</c:v>
                </c:pt>
                <c:pt idx="8">
                  <c:v>1.082322</c:v>
                </c:pt>
                <c:pt idx="9">
                  <c:v>1.818875</c:v>
                </c:pt>
                <c:pt idx="10">
                  <c:v>2.3877009999999999</c:v>
                </c:pt>
                <c:pt idx="11">
                  <c:v>3.5608200000000001</c:v>
                </c:pt>
                <c:pt idx="12">
                  <c:v>3.9587500000000002</c:v>
                </c:pt>
                <c:pt idx="13">
                  <c:v>4.4998100000000001</c:v>
                </c:pt>
                <c:pt idx="14">
                  <c:v>4.5716469999999996</c:v>
                </c:pt>
                <c:pt idx="15">
                  <c:v>4.866638</c:v>
                </c:pt>
                <c:pt idx="16">
                  <c:v>5.3128169999999999</c:v>
                </c:pt>
                <c:pt idx="17">
                  <c:v>5.6808300000000003</c:v>
                </c:pt>
                <c:pt idx="18">
                  <c:v>5.9955720000000001</c:v>
                </c:pt>
                <c:pt idx="19">
                  <c:v>6.2808299999999999</c:v>
                </c:pt>
                <c:pt idx="20">
                  <c:v>6.8808299999999996</c:v>
                </c:pt>
                <c:pt idx="21">
                  <c:v>7.4808310000000002</c:v>
                </c:pt>
                <c:pt idx="22">
                  <c:v>8.0955720000000007</c:v>
                </c:pt>
                <c:pt idx="23">
                  <c:v>8.6808309999999995</c:v>
                </c:pt>
                <c:pt idx="24">
                  <c:v>9.1808309999999995</c:v>
                </c:pt>
                <c:pt idx="25">
                  <c:v>9.4808299999999992</c:v>
                </c:pt>
                <c:pt idx="26">
                  <c:v>9.6955729999999996</c:v>
                </c:pt>
                <c:pt idx="27">
                  <c:v>9.8808310000000006</c:v>
                </c:pt>
                <c:pt idx="28">
                  <c:v>9.9808299999999992</c:v>
                </c:pt>
                <c:pt idx="29">
                  <c:v>9.9808299999999992</c:v>
                </c:pt>
                <c:pt idx="30">
                  <c:v>9.9955730000000003</c:v>
                </c:pt>
                <c:pt idx="31">
                  <c:v>9.9808299999999992</c:v>
                </c:pt>
                <c:pt idx="32">
                  <c:v>9.9808299999999992</c:v>
                </c:pt>
                <c:pt idx="33">
                  <c:v>9.9808299999999992</c:v>
                </c:pt>
                <c:pt idx="34">
                  <c:v>9.9955730000000003</c:v>
                </c:pt>
                <c:pt idx="35">
                  <c:v>9.9808299999999992</c:v>
                </c:pt>
                <c:pt idx="36">
                  <c:v>9.9808299999999992</c:v>
                </c:pt>
                <c:pt idx="37">
                  <c:v>9.9808299999999992</c:v>
                </c:pt>
                <c:pt idx="38">
                  <c:v>9.9955730000000003</c:v>
                </c:pt>
                <c:pt idx="39">
                  <c:v>9.9808299999999992</c:v>
                </c:pt>
                <c:pt idx="40">
                  <c:v>9.9808299999999992</c:v>
                </c:pt>
              </c:numCache>
            </c:numRef>
          </c:val>
          <c:smooth val="0"/>
        </c:ser>
        <c:ser>
          <c:idx val="13"/>
          <c:order val="13"/>
          <c:tx>
            <c:strRef>
              <c:f>'LNG exports'!$O$4</c:f>
              <c:strCache>
                <c:ptCount val="1"/>
                <c:pt idx="0">
                  <c:v>upper bound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val>
            <c:numRef>
              <c:f>'LNG exports'!$O$5:$O$45</c:f>
              <c:numCache>
                <c:formatCode>General</c:formatCode>
                <c:ptCount val="41"/>
                <c:pt idx="0">
                  <c:v>3.0099999999999998E-2</c:v>
                </c:pt>
                <c:pt idx="1">
                  <c:v>1.6396999999999998E-2</c:v>
                </c:pt>
                <c:pt idx="2">
                  <c:v>9.3419999999999996E-3</c:v>
                </c:pt>
                <c:pt idx="3">
                  <c:v>0</c:v>
                </c:pt>
                <c:pt idx="4">
                  <c:v>1.3311E-2</c:v>
                </c:pt>
                <c:pt idx="5">
                  <c:v>1.6518000000000001E-2</c:v>
                </c:pt>
                <c:pt idx="6">
                  <c:v>0.18895500000000001</c:v>
                </c:pt>
                <c:pt idx="7">
                  <c:v>0.70706800000000003</c:v>
                </c:pt>
                <c:pt idx="8">
                  <c:v>1.082322</c:v>
                </c:pt>
                <c:pt idx="9">
                  <c:v>1.818875</c:v>
                </c:pt>
                <c:pt idx="10">
                  <c:v>2.3877009999999999</c:v>
                </c:pt>
                <c:pt idx="11">
                  <c:v>3.5608200000000001</c:v>
                </c:pt>
                <c:pt idx="12">
                  <c:v>3.9587500000000002</c:v>
                </c:pt>
                <c:pt idx="13">
                  <c:v>4.4998100000000001</c:v>
                </c:pt>
                <c:pt idx="14">
                  <c:v>4.5716469999999996</c:v>
                </c:pt>
                <c:pt idx="15">
                  <c:v>4.866638</c:v>
                </c:pt>
                <c:pt idx="16">
                  <c:v>5.3128169999999999</c:v>
                </c:pt>
                <c:pt idx="17">
                  <c:v>5.6808300000000003</c:v>
                </c:pt>
                <c:pt idx="18">
                  <c:v>6.2955719999999999</c:v>
                </c:pt>
                <c:pt idx="19">
                  <c:v>6.8808299999999996</c:v>
                </c:pt>
                <c:pt idx="20">
                  <c:v>7.4808310000000002</c:v>
                </c:pt>
                <c:pt idx="21">
                  <c:v>8.0808309999999999</c:v>
                </c:pt>
                <c:pt idx="22">
                  <c:v>8.6955729999999996</c:v>
                </c:pt>
                <c:pt idx="23">
                  <c:v>9.2808299999999999</c:v>
                </c:pt>
                <c:pt idx="24">
                  <c:v>9.8808310000000006</c:v>
                </c:pt>
                <c:pt idx="25">
                  <c:v>10.480829999999999</c:v>
                </c:pt>
                <c:pt idx="26">
                  <c:v>11.095572000000001</c:v>
                </c:pt>
                <c:pt idx="27">
                  <c:v>11.680831</c:v>
                </c:pt>
                <c:pt idx="28">
                  <c:v>12.28083</c:v>
                </c:pt>
                <c:pt idx="29">
                  <c:v>12.880831000000001</c:v>
                </c:pt>
                <c:pt idx="30">
                  <c:v>13.495573</c:v>
                </c:pt>
                <c:pt idx="31">
                  <c:v>14.080831</c:v>
                </c:pt>
                <c:pt idx="32">
                  <c:v>14.480831</c:v>
                </c:pt>
                <c:pt idx="33">
                  <c:v>14.580831</c:v>
                </c:pt>
                <c:pt idx="34">
                  <c:v>14.595573</c:v>
                </c:pt>
                <c:pt idx="35">
                  <c:v>14.580831</c:v>
                </c:pt>
                <c:pt idx="36">
                  <c:v>14.580831</c:v>
                </c:pt>
                <c:pt idx="37">
                  <c:v>14.580831</c:v>
                </c:pt>
                <c:pt idx="38">
                  <c:v>14.595573</c:v>
                </c:pt>
                <c:pt idx="39">
                  <c:v>14.580831</c:v>
                </c:pt>
                <c:pt idx="40">
                  <c:v>14.580831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210409520"/>
        <c:axId val="-1210403536"/>
        <c:extLst>
          <c:ext xmlns:c15="http://schemas.microsoft.com/office/drawing/2012/chart" uri="{02D57815-91ED-43cb-92C2-25804820EDAC}">
            <c15:filteredLine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'LNG exports'!$D$4</c15:sqref>
                        </c15:formulaRef>
                      </c:ext>
                    </c:extLst>
                    <c:strCache>
                      <c:ptCount val="1"/>
                      <c:pt idx="0">
                        <c:v>highogs</c:v>
                      </c:pt>
                    </c:strCache>
                  </c:strRef>
                </c:tx>
                <c:spPr>
                  <a:ln w="22225" cap="rnd">
                    <a:solidFill>
                      <a:srgbClr val="7F7F7F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'LNG exports'!$A$5:$A$45</c15:sqref>
                        </c15:formulaRef>
                      </c:ext>
                    </c:extLst>
                    <c:numCache>
                      <c:formatCode>General</c:formatCode>
                      <c:ptCount val="41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  <c:pt idx="12">
                        <c:v>2022</c:v>
                      </c:pt>
                      <c:pt idx="13">
                        <c:v>2023</c:v>
                      </c:pt>
                      <c:pt idx="14">
                        <c:v>2024</c:v>
                      </c:pt>
                      <c:pt idx="15">
                        <c:v>2025</c:v>
                      </c:pt>
                      <c:pt idx="16">
                        <c:v>2026</c:v>
                      </c:pt>
                      <c:pt idx="17">
                        <c:v>2027</c:v>
                      </c:pt>
                      <c:pt idx="18">
                        <c:v>2028</c:v>
                      </c:pt>
                      <c:pt idx="19">
                        <c:v>2029</c:v>
                      </c:pt>
                      <c:pt idx="20">
                        <c:v>2030</c:v>
                      </c:pt>
                      <c:pt idx="21">
                        <c:v>2031</c:v>
                      </c:pt>
                      <c:pt idx="22">
                        <c:v>2032</c:v>
                      </c:pt>
                      <c:pt idx="23">
                        <c:v>2033</c:v>
                      </c:pt>
                      <c:pt idx="24">
                        <c:v>2034</c:v>
                      </c:pt>
                      <c:pt idx="25">
                        <c:v>2035</c:v>
                      </c:pt>
                      <c:pt idx="26">
                        <c:v>2036</c:v>
                      </c:pt>
                      <c:pt idx="27">
                        <c:v>2037</c:v>
                      </c:pt>
                      <c:pt idx="28">
                        <c:v>2038</c:v>
                      </c:pt>
                      <c:pt idx="29">
                        <c:v>2039</c:v>
                      </c:pt>
                      <c:pt idx="30">
                        <c:v>2040</c:v>
                      </c:pt>
                      <c:pt idx="31">
                        <c:v>2041</c:v>
                      </c:pt>
                      <c:pt idx="32">
                        <c:v>2042</c:v>
                      </c:pt>
                      <c:pt idx="33">
                        <c:v>2043</c:v>
                      </c:pt>
                      <c:pt idx="34">
                        <c:v>2044</c:v>
                      </c:pt>
                      <c:pt idx="35">
                        <c:v>2045</c:v>
                      </c:pt>
                      <c:pt idx="36">
                        <c:v>2046</c:v>
                      </c:pt>
                      <c:pt idx="37">
                        <c:v>2047</c:v>
                      </c:pt>
                      <c:pt idx="38">
                        <c:v>2048</c:v>
                      </c:pt>
                      <c:pt idx="39">
                        <c:v>2049</c:v>
                      </c:pt>
                      <c:pt idx="40">
                        <c:v>2050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'LNG exports'!$D$5:$D$45</c15:sqref>
                        </c15:formulaRef>
                      </c:ext>
                    </c:extLst>
                    <c:numCache>
                      <c:formatCode>General</c:formatCode>
                      <c:ptCount val="41"/>
                      <c:pt idx="0">
                        <c:v>3.0099999999999998E-2</c:v>
                      </c:pt>
                      <c:pt idx="1">
                        <c:v>1.6396999999999998E-2</c:v>
                      </c:pt>
                      <c:pt idx="2">
                        <c:v>9.3419999999999996E-3</c:v>
                      </c:pt>
                      <c:pt idx="3">
                        <c:v>0</c:v>
                      </c:pt>
                      <c:pt idx="4">
                        <c:v>1.3311E-2</c:v>
                      </c:pt>
                      <c:pt idx="5">
                        <c:v>1.6518000000000001E-2</c:v>
                      </c:pt>
                      <c:pt idx="6">
                        <c:v>0.18895500000000001</c:v>
                      </c:pt>
                      <c:pt idx="7">
                        <c:v>0.70706800000000003</c:v>
                      </c:pt>
                      <c:pt idx="8">
                        <c:v>1.082322</c:v>
                      </c:pt>
                      <c:pt idx="9">
                        <c:v>1.818875</c:v>
                      </c:pt>
                      <c:pt idx="10">
                        <c:v>2.3877009999999999</c:v>
                      </c:pt>
                      <c:pt idx="11">
                        <c:v>3.5608200000000001</c:v>
                      </c:pt>
                      <c:pt idx="12">
                        <c:v>3.9587500000000002</c:v>
                      </c:pt>
                      <c:pt idx="13">
                        <c:v>4.4998100000000001</c:v>
                      </c:pt>
                      <c:pt idx="14">
                        <c:v>4.5716469999999996</c:v>
                      </c:pt>
                      <c:pt idx="15">
                        <c:v>4.866638</c:v>
                      </c:pt>
                      <c:pt idx="16">
                        <c:v>5.3128169999999999</c:v>
                      </c:pt>
                      <c:pt idx="17">
                        <c:v>5.6808300000000003</c:v>
                      </c:pt>
                      <c:pt idx="18">
                        <c:v>6.0955719999999998</c:v>
                      </c:pt>
                      <c:pt idx="19">
                        <c:v>6.4808300000000001</c:v>
                      </c:pt>
                      <c:pt idx="20">
                        <c:v>7.0808309999999999</c:v>
                      </c:pt>
                      <c:pt idx="21">
                        <c:v>7.6808300000000003</c:v>
                      </c:pt>
                      <c:pt idx="22">
                        <c:v>8.2955719999999999</c:v>
                      </c:pt>
                      <c:pt idx="23">
                        <c:v>8.8808310000000006</c:v>
                      </c:pt>
                      <c:pt idx="24">
                        <c:v>9.4808299999999992</c:v>
                      </c:pt>
                      <c:pt idx="25">
                        <c:v>10.080831</c:v>
                      </c:pt>
                      <c:pt idx="26">
                        <c:v>10.495573</c:v>
                      </c:pt>
                      <c:pt idx="27">
                        <c:v>10.680831</c:v>
                      </c:pt>
                      <c:pt idx="28">
                        <c:v>10.880831000000001</c:v>
                      </c:pt>
                      <c:pt idx="29">
                        <c:v>11.080831</c:v>
                      </c:pt>
                      <c:pt idx="30">
                        <c:v>11.295572999999999</c:v>
                      </c:pt>
                      <c:pt idx="31">
                        <c:v>11.480829999999999</c:v>
                      </c:pt>
                      <c:pt idx="32">
                        <c:v>11.680831</c:v>
                      </c:pt>
                      <c:pt idx="33">
                        <c:v>11.78083</c:v>
                      </c:pt>
                      <c:pt idx="34">
                        <c:v>11.795572999999999</c:v>
                      </c:pt>
                      <c:pt idx="35">
                        <c:v>11.78083</c:v>
                      </c:pt>
                      <c:pt idx="36">
                        <c:v>11.78083</c:v>
                      </c:pt>
                      <c:pt idx="37">
                        <c:v>11.78083</c:v>
                      </c:pt>
                      <c:pt idx="38">
                        <c:v>11.795572999999999</c:v>
                      </c:pt>
                      <c:pt idx="39">
                        <c:v>11.78083</c:v>
                      </c:pt>
                      <c:pt idx="40">
                        <c:v>11.78083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'LNG exports'!$E$4</c15:sqref>
                        </c15:formulaRef>
                      </c:ext>
                    </c:extLst>
                    <c:strCache>
                      <c:ptCount val="1"/>
                      <c:pt idx="0">
                        <c:v>lowogs</c:v>
                      </c:pt>
                    </c:strCache>
                  </c:strRef>
                </c:tx>
                <c:spPr>
                  <a:ln w="12700" cap="rnd">
                    <a:solidFill>
                      <a:srgbClr val="AFAFAB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'LNG exports'!$A$5:$A$45</c15:sqref>
                        </c15:formulaRef>
                      </c:ext>
                    </c:extLst>
                    <c:numCache>
                      <c:formatCode>General</c:formatCode>
                      <c:ptCount val="41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  <c:pt idx="12">
                        <c:v>2022</c:v>
                      </c:pt>
                      <c:pt idx="13">
                        <c:v>2023</c:v>
                      </c:pt>
                      <c:pt idx="14">
                        <c:v>2024</c:v>
                      </c:pt>
                      <c:pt idx="15">
                        <c:v>2025</c:v>
                      </c:pt>
                      <c:pt idx="16">
                        <c:v>2026</c:v>
                      </c:pt>
                      <c:pt idx="17">
                        <c:v>2027</c:v>
                      </c:pt>
                      <c:pt idx="18">
                        <c:v>2028</c:v>
                      </c:pt>
                      <c:pt idx="19">
                        <c:v>2029</c:v>
                      </c:pt>
                      <c:pt idx="20">
                        <c:v>2030</c:v>
                      </c:pt>
                      <c:pt idx="21">
                        <c:v>2031</c:v>
                      </c:pt>
                      <c:pt idx="22">
                        <c:v>2032</c:v>
                      </c:pt>
                      <c:pt idx="23">
                        <c:v>2033</c:v>
                      </c:pt>
                      <c:pt idx="24">
                        <c:v>2034</c:v>
                      </c:pt>
                      <c:pt idx="25">
                        <c:v>2035</c:v>
                      </c:pt>
                      <c:pt idx="26">
                        <c:v>2036</c:v>
                      </c:pt>
                      <c:pt idx="27">
                        <c:v>2037</c:v>
                      </c:pt>
                      <c:pt idx="28">
                        <c:v>2038</c:v>
                      </c:pt>
                      <c:pt idx="29">
                        <c:v>2039</c:v>
                      </c:pt>
                      <c:pt idx="30">
                        <c:v>2040</c:v>
                      </c:pt>
                      <c:pt idx="31">
                        <c:v>2041</c:v>
                      </c:pt>
                      <c:pt idx="32">
                        <c:v>2042</c:v>
                      </c:pt>
                      <c:pt idx="33">
                        <c:v>2043</c:v>
                      </c:pt>
                      <c:pt idx="34">
                        <c:v>2044</c:v>
                      </c:pt>
                      <c:pt idx="35">
                        <c:v>2045</c:v>
                      </c:pt>
                      <c:pt idx="36">
                        <c:v>2046</c:v>
                      </c:pt>
                      <c:pt idx="37">
                        <c:v>2047</c:v>
                      </c:pt>
                      <c:pt idx="38">
                        <c:v>2048</c:v>
                      </c:pt>
                      <c:pt idx="39">
                        <c:v>2049</c:v>
                      </c:pt>
                      <c:pt idx="40">
                        <c:v>2050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'LNG exports'!$E$5:$E$45</c15:sqref>
                        </c15:formulaRef>
                      </c:ext>
                    </c:extLst>
                    <c:numCache>
                      <c:formatCode>General</c:formatCode>
                      <c:ptCount val="41"/>
                      <c:pt idx="0">
                        <c:v>3.0099999999999998E-2</c:v>
                      </c:pt>
                      <c:pt idx="1">
                        <c:v>1.6396999999999998E-2</c:v>
                      </c:pt>
                      <c:pt idx="2">
                        <c:v>9.3419999999999996E-3</c:v>
                      </c:pt>
                      <c:pt idx="3">
                        <c:v>0</c:v>
                      </c:pt>
                      <c:pt idx="4">
                        <c:v>1.3311E-2</c:v>
                      </c:pt>
                      <c:pt idx="5">
                        <c:v>1.6518000000000001E-2</c:v>
                      </c:pt>
                      <c:pt idx="6">
                        <c:v>0.18895500000000001</c:v>
                      </c:pt>
                      <c:pt idx="7">
                        <c:v>0.70706800000000003</c:v>
                      </c:pt>
                      <c:pt idx="8">
                        <c:v>1.082322</c:v>
                      </c:pt>
                      <c:pt idx="9">
                        <c:v>1.818875</c:v>
                      </c:pt>
                      <c:pt idx="10">
                        <c:v>2.3877009999999999</c:v>
                      </c:pt>
                      <c:pt idx="11">
                        <c:v>3.5608200000000001</c:v>
                      </c:pt>
                      <c:pt idx="12">
                        <c:v>3.9587500000000002</c:v>
                      </c:pt>
                      <c:pt idx="13">
                        <c:v>4.4998100000000001</c:v>
                      </c:pt>
                      <c:pt idx="14">
                        <c:v>4.5716469999999996</c:v>
                      </c:pt>
                      <c:pt idx="15">
                        <c:v>4.866638</c:v>
                      </c:pt>
                      <c:pt idx="16">
                        <c:v>5.3128169999999999</c:v>
                      </c:pt>
                      <c:pt idx="17">
                        <c:v>5.6808300000000003</c:v>
                      </c:pt>
                      <c:pt idx="18">
                        <c:v>5.9955720000000001</c:v>
                      </c:pt>
                      <c:pt idx="19">
                        <c:v>5.9808300000000001</c:v>
                      </c:pt>
                      <c:pt idx="20">
                        <c:v>5.9808300000000001</c:v>
                      </c:pt>
                      <c:pt idx="21">
                        <c:v>5.9808300000000001</c:v>
                      </c:pt>
                      <c:pt idx="22">
                        <c:v>5.9955720000000001</c:v>
                      </c:pt>
                      <c:pt idx="23">
                        <c:v>5.9748130000000002</c:v>
                      </c:pt>
                      <c:pt idx="24">
                        <c:v>5.9597939999999996</c:v>
                      </c:pt>
                      <c:pt idx="25">
                        <c:v>5.949306</c:v>
                      </c:pt>
                      <c:pt idx="26">
                        <c:v>5.984845</c:v>
                      </c:pt>
                      <c:pt idx="27">
                        <c:v>5.9597410000000002</c:v>
                      </c:pt>
                      <c:pt idx="28">
                        <c:v>5.9331909999999999</c:v>
                      </c:pt>
                      <c:pt idx="29">
                        <c:v>5.9261809999999997</c:v>
                      </c:pt>
                      <c:pt idx="30">
                        <c:v>5.908461</c:v>
                      </c:pt>
                      <c:pt idx="31">
                        <c:v>5.8486330000000004</c:v>
                      </c:pt>
                      <c:pt idx="32">
                        <c:v>5.7539550000000004</c:v>
                      </c:pt>
                      <c:pt idx="33">
                        <c:v>5.5321160000000003</c:v>
                      </c:pt>
                      <c:pt idx="34">
                        <c:v>5.5822279999999997</c:v>
                      </c:pt>
                      <c:pt idx="35">
                        <c:v>5.2804099999999998</c:v>
                      </c:pt>
                      <c:pt idx="36">
                        <c:v>5.162839</c:v>
                      </c:pt>
                      <c:pt idx="37">
                        <c:v>5.1410260000000001</c:v>
                      </c:pt>
                      <c:pt idx="38">
                        <c:v>5.1297389999999998</c:v>
                      </c:pt>
                      <c:pt idx="39">
                        <c:v>5.0319089999999997</c:v>
                      </c:pt>
                      <c:pt idx="40">
                        <c:v>5.0335130000000001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'LNG exports'!$F$4</c15:sqref>
                        </c15:formulaRef>
                      </c:ext>
                    </c:extLst>
                    <c:strCache>
                      <c:ptCount val="1"/>
                      <c:pt idx="0">
                        <c:v>highmacro</c:v>
                      </c:pt>
                    </c:strCache>
                  </c:strRef>
                </c:tx>
                <c:spPr>
                  <a:ln w="12700" cap="rnd">
                    <a:solidFill>
                      <a:srgbClr val="AFAFAB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'LNG exports'!$A$5:$A$45</c15:sqref>
                        </c15:formulaRef>
                      </c:ext>
                    </c:extLst>
                    <c:numCache>
                      <c:formatCode>General</c:formatCode>
                      <c:ptCount val="41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  <c:pt idx="12">
                        <c:v>2022</c:v>
                      </c:pt>
                      <c:pt idx="13">
                        <c:v>2023</c:v>
                      </c:pt>
                      <c:pt idx="14">
                        <c:v>2024</c:v>
                      </c:pt>
                      <c:pt idx="15">
                        <c:v>2025</c:v>
                      </c:pt>
                      <c:pt idx="16">
                        <c:v>2026</c:v>
                      </c:pt>
                      <c:pt idx="17">
                        <c:v>2027</c:v>
                      </c:pt>
                      <c:pt idx="18">
                        <c:v>2028</c:v>
                      </c:pt>
                      <c:pt idx="19">
                        <c:v>2029</c:v>
                      </c:pt>
                      <c:pt idx="20">
                        <c:v>2030</c:v>
                      </c:pt>
                      <c:pt idx="21">
                        <c:v>2031</c:v>
                      </c:pt>
                      <c:pt idx="22">
                        <c:v>2032</c:v>
                      </c:pt>
                      <c:pt idx="23">
                        <c:v>2033</c:v>
                      </c:pt>
                      <c:pt idx="24">
                        <c:v>2034</c:v>
                      </c:pt>
                      <c:pt idx="25">
                        <c:v>2035</c:v>
                      </c:pt>
                      <c:pt idx="26">
                        <c:v>2036</c:v>
                      </c:pt>
                      <c:pt idx="27">
                        <c:v>2037</c:v>
                      </c:pt>
                      <c:pt idx="28">
                        <c:v>2038</c:v>
                      </c:pt>
                      <c:pt idx="29">
                        <c:v>2039</c:v>
                      </c:pt>
                      <c:pt idx="30">
                        <c:v>2040</c:v>
                      </c:pt>
                      <c:pt idx="31">
                        <c:v>2041</c:v>
                      </c:pt>
                      <c:pt idx="32">
                        <c:v>2042</c:v>
                      </c:pt>
                      <c:pt idx="33">
                        <c:v>2043</c:v>
                      </c:pt>
                      <c:pt idx="34">
                        <c:v>2044</c:v>
                      </c:pt>
                      <c:pt idx="35">
                        <c:v>2045</c:v>
                      </c:pt>
                      <c:pt idx="36">
                        <c:v>2046</c:v>
                      </c:pt>
                      <c:pt idx="37">
                        <c:v>2047</c:v>
                      </c:pt>
                      <c:pt idx="38">
                        <c:v>2048</c:v>
                      </c:pt>
                      <c:pt idx="39">
                        <c:v>2049</c:v>
                      </c:pt>
                      <c:pt idx="40">
                        <c:v>2050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'LNG exports'!$F$5:$F$45</c15:sqref>
                        </c15:formulaRef>
                      </c:ext>
                    </c:extLst>
                    <c:numCache>
                      <c:formatCode>General</c:formatCode>
                      <c:ptCount val="41"/>
                      <c:pt idx="0">
                        <c:v>3.0099999999999998E-2</c:v>
                      </c:pt>
                      <c:pt idx="1">
                        <c:v>1.6396999999999998E-2</c:v>
                      </c:pt>
                      <c:pt idx="2">
                        <c:v>9.3419999999999996E-3</c:v>
                      </c:pt>
                      <c:pt idx="3">
                        <c:v>0</c:v>
                      </c:pt>
                      <c:pt idx="4">
                        <c:v>1.3311E-2</c:v>
                      </c:pt>
                      <c:pt idx="5">
                        <c:v>1.6518000000000001E-2</c:v>
                      </c:pt>
                      <c:pt idx="6">
                        <c:v>0.18895500000000001</c:v>
                      </c:pt>
                      <c:pt idx="7">
                        <c:v>0.70706800000000003</c:v>
                      </c:pt>
                      <c:pt idx="8">
                        <c:v>1.082322</c:v>
                      </c:pt>
                      <c:pt idx="9">
                        <c:v>1.818875</c:v>
                      </c:pt>
                      <c:pt idx="10">
                        <c:v>2.3877009999999999</c:v>
                      </c:pt>
                      <c:pt idx="11">
                        <c:v>3.5608200000000001</c:v>
                      </c:pt>
                      <c:pt idx="12">
                        <c:v>3.9587500000000002</c:v>
                      </c:pt>
                      <c:pt idx="13">
                        <c:v>4.4998100000000001</c:v>
                      </c:pt>
                      <c:pt idx="14">
                        <c:v>4.5716469999999996</c:v>
                      </c:pt>
                      <c:pt idx="15">
                        <c:v>4.866638</c:v>
                      </c:pt>
                      <c:pt idx="16">
                        <c:v>5.3128169999999999</c:v>
                      </c:pt>
                      <c:pt idx="17">
                        <c:v>5.6808300000000003</c:v>
                      </c:pt>
                      <c:pt idx="18">
                        <c:v>5.9955720000000001</c:v>
                      </c:pt>
                      <c:pt idx="19">
                        <c:v>6.2808299999999999</c:v>
                      </c:pt>
                      <c:pt idx="20">
                        <c:v>6.8808299999999996</c:v>
                      </c:pt>
                      <c:pt idx="21">
                        <c:v>7.4808310000000002</c:v>
                      </c:pt>
                      <c:pt idx="22">
                        <c:v>8.0955720000000007</c:v>
                      </c:pt>
                      <c:pt idx="23">
                        <c:v>8.6808309999999995</c:v>
                      </c:pt>
                      <c:pt idx="24">
                        <c:v>9.0808309999999999</c:v>
                      </c:pt>
                      <c:pt idx="25">
                        <c:v>9.2808299999999999</c:v>
                      </c:pt>
                      <c:pt idx="26">
                        <c:v>9.4955730000000003</c:v>
                      </c:pt>
                      <c:pt idx="27">
                        <c:v>9.6808309999999995</c:v>
                      </c:pt>
                      <c:pt idx="28">
                        <c:v>9.7808299999999999</c:v>
                      </c:pt>
                      <c:pt idx="29">
                        <c:v>9.7808299999999999</c:v>
                      </c:pt>
                      <c:pt idx="30">
                        <c:v>9.7955719999999999</c:v>
                      </c:pt>
                      <c:pt idx="31">
                        <c:v>9.7808299999999999</c:v>
                      </c:pt>
                      <c:pt idx="32">
                        <c:v>9.7808299999999999</c:v>
                      </c:pt>
                      <c:pt idx="33">
                        <c:v>9.7808299999999999</c:v>
                      </c:pt>
                      <c:pt idx="34">
                        <c:v>9.7955719999999999</c:v>
                      </c:pt>
                      <c:pt idx="35">
                        <c:v>9.7808299999999999</c:v>
                      </c:pt>
                      <c:pt idx="36">
                        <c:v>9.7808299999999999</c:v>
                      </c:pt>
                      <c:pt idx="37">
                        <c:v>9.7808299999999999</c:v>
                      </c:pt>
                      <c:pt idx="38">
                        <c:v>9.7955719999999999</c:v>
                      </c:pt>
                      <c:pt idx="39">
                        <c:v>9.7808299999999999</c:v>
                      </c:pt>
                      <c:pt idx="40">
                        <c:v>9.7808299999999999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'LNG exports'!$G$4</c15:sqref>
                        </c15:formulaRef>
                      </c:ext>
                    </c:extLst>
                    <c:strCache>
                      <c:ptCount val="1"/>
                      <c:pt idx="0">
                        <c:v>lowmacro</c:v>
                      </c:pt>
                    </c:strCache>
                  </c:strRef>
                </c:tx>
                <c:spPr>
                  <a:ln w="28575" cap="rnd">
                    <a:solidFill>
                      <a:srgbClr val="AFABAB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'LNG exports'!$A$5:$A$45</c15:sqref>
                        </c15:formulaRef>
                      </c:ext>
                    </c:extLst>
                    <c:numCache>
                      <c:formatCode>General</c:formatCode>
                      <c:ptCount val="41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  <c:pt idx="12">
                        <c:v>2022</c:v>
                      </c:pt>
                      <c:pt idx="13">
                        <c:v>2023</c:v>
                      </c:pt>
                      <c:pt idx="14">
                        <c:v>2024</c:v>
                      </c:pt>
                      <c:pt idx="15">
                        <c:v>2025</c:v>
                      </c:pt>
                      <c:pt idx="16">
                        <c:v>2026</c:v>
                      </c:pt>
                      <c:pt idx="17">
                        <c:v>2027</c:v>
                      </c:pt>
                      <c:pt idx="18">
                        <c:v>2028</c:v>
                      </c:pt>
                      <c:pt idx="19">
                        <c:v>2029</c:v>
                      </c:pt>
                      <c:pt idx="20">
                        <c:v>2030</c:v>
                      </c:pt>
                      <c:pt idx="21">
                        <c:v>2031</c:v>
                      </c:pt>
                      <c:pt idx="22">
                        <c:v>2032</c:v>
                      </c:pt>
                      <c:pt idx="23">
                        <c:v>2033</c:v>
                      </c:pt>
                      <c:pt idx="24">
                        <c:v>2034</c:v>
                      </c:pt>
                      <c:pt idx="25">
                        <c:v>2035</c:v>
                      </c:pt>
                      <c:pt idx="26">
                        <c:v>2036</c:v>
                      </c:pt>
                      <c:pt idx="27">
                        <c:v>2037</c:v>
                      </c:pt>
                      <c:pt idx="28">
                        <c:v>2038</c:v>
                      </c:pt>
                      <c:pt idx="29">
                        <c:v>2039</c:v>
                      </c:pt>
                      <c:pt idx="30">
                        <c:v>2040</c:v>
                      </c:pt>
                      <c:pt idx="31">
                        <c:v>2041</c:v>
                      </c:pt>
                      <c:pt idx="32">
                        <c:v>2042</c:v>
                      </c:pt>
                      <c:pt idx="33">
                        <c:v>2043</c:v>
                      </c:pt>
                      <c:pt idx="34">
                        <c:v>2044</c:v>
                      </c:pt>
                      <c:pt idx="35">
                        <c:v>2045</c:v>
                      </c:pt>
                      <c:pt idx="36">
                        <c:v>2046</c:v>
                      </c:pt>
                      <c:pt idx="37">
                        <c:v>2047</c:v>
                      </c:pt>
                      <c:pt idx="38">
                        <c:v>2048</c:v>
                      </c:pt>
                      <c:pt idx="39">
                        <c:v>2049</c:v>
                      </c:pt>
                      <c:pt idx="40">
                        <c:v>2050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'LNG exports'!$G$5:$G$45</c15:sqref>
                        </c15:formulaRef>
                      </c:ext>
                    </c:extLst>
                    <c:numCache>
                      <c:formatCode>General</c:formatCode>
                      <c:ptCount val="41"/>
                      <c:pt idx="0">
                        <c:v>3.0099999999999998E-2</c:v>
                      </c:pt>
                      <c:pt idx="1">
                        <c:v>1.6396999999999998E-2</c:v>
                      </c:pt>
                      <c:pt idx="2">
                        <c:v>9.3419999999999996E-3</c:v>
                      </c:pt>
                      <c:pt idx="3">
                        <c:v>0</c:v>
                      </c:pt>
                      <c:pt idx="4">
                        <c:v>1.3311E-2</c:v>
                      </c:pt>
                      <c:pt idx="5">
                        <c:v>1.6518000000000001E-2</c:v>
                      </c:pt>
                      <c:pt idx="6">
                        <c:v>0.18895500000000001</c:v>
                      </c:pt>
                      <c:pt idx="7">
                        <c:v>0.70706800000000003</c:v>
                      </c:pt>
                      <c:pt idx="8">
                        <c:v>1.082322</c:v>
                      </c:pt>
                      <c:pt idx="9">
                        <c:v>1.818875</c:v>
                      </c:pt>
                      <c:pt idx="10">
                        <c:v>2.3877009999999999</c:v>
                      </c:pt>
                      <c:pt idx="11">
                        <c:v>3.5608200000000001</c:v>
                      </c:pt>
                      <c:pt idx="12">
                        <c:v>3.9587500000000002</c:v>
                      </c:pt>
                      <c:pt idx="13">
                        <c:v>4.4998100000000001</c:v>
                      </c:pt>
                      <c:pt idx="14">
                        <c:v>4.5716469999999996</c:v>
                      </c:pt>
                      <c:pt idx="15">
                        <c:v>4.866638</c:v>
                      </c:pt>
                      <c:pt idx="16">
                        <c:v>5.3128169999999999</c:v>
                      </c:pt>
                      <c:pt idx="17">
                        <c:v>5.6808300000000003</c:v>
                      </c:pt>
                      <c:pt idx="18">
                        <c:v>5.9955720000000001</c:v>
                      </c:pt>
                      <c:pt idx="19">
                        <c:v>6.2808299999999999</c:v>
                      </c:pt>
                      <c:pt idx="20">
                        <c:v>6.8808299999999996</c:v>
                      </c:pt>
                      <c:pt idx="21">
                        <c:v>7.4808310000000002</c:v>
                      </c:pt>
                      <c:pt idx="22">
                        <c:v>8.0955720000000007</c:v>
                      </c:pt>
                      <c:pt idx="23">
                        <c:v>8.6808309999999995</c:v>
                      </c:pt>
                      <c:pt idx="24">
                        <c:v>9.2808299999999999</c:v>
                      </c:pt>
                      <c:pt idx="25">
                        <c:v>9.6808309999999995</c:v>
                      </c:pt>
                      <c:pt idx="26">
                        <c:v>9.8955730000000006</c:v>
                      </c:pt>
                      <c:pt idx="27">
                        <c:v>10.080831</c:v>
                      </c:pt>
                      <c:pt idx="28">
                        <c:v>10.28083</c:v>
                      </c:pt>
                      <c:pt idx="29">
                        <c:v>10.380831000000001</c:v>
                      </c:pt>
                      <c:pt idx="30">
                        <c:v>10.395573000000001</c:v>
                      </c:pt>
                      <c:pt idx="31">
                        <c:v>10.380831000000001</c:v>
                      </c:pt>
                      <c:pt idx="32">
                        <c:v>10.380831000000001</c:v>
                      </c:pt>
                      <c:pt idx="33">
                        <c:v>10.380831000000001</c:v>
                      </c:pt>
                      <c:pt idx="34">
                        <c:v>10.395573000000001</c:v>
                      </c:pt>
                      <c:pt idx="35">
                        <c:v>10.380831000000001</c:v>
                      </c:pt>
                      <c:pt idx="36">
                        <c:v>10.380831000000001</c:v>
                      </c:pt>
                      <c:pt idx="37">
                        <c:v>10.380831000000001</c:v>
                      </c:pt>
                      <c:pt idx="38">
                        <c:v>10.395573000000001</c:v>
                      </c:pt>
                      <c:pt idx="39">
                        <c:v>10.380831000000001</c:v>
                      </c:pt>
                      <c:pt idx="40">
                        <c:v>10.380831000000001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'LNG exports'!$H$4</c15:sqref>
                        </c15:formulaRef>
                      </c:ext>
                    </c:extLst>
                    <c:strCache>
                      <c:ptCount val="1"/>
                      <c:pt idx="0">
                        <c:v>hirencst</c:v>
                      </c:pt>
                    </c:strCache>
                  </c:strRef>
                </c:tx>
                <c:spPr>
                  <a:ln w="28575" cap="rnd">
                    <a:solidFill>
                      <a:srgbClr val="AFABAB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'LNG exports'!$A$5:$A$45</c15:sqref>
                        </c15:formulaRef>
                      </c:ext>
                    </c:extLst>
                    <c:numCache>
                      <c:formatCode>General</c:formatCode>
                      <c:ptCount val="41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  <c:pt idx="12">
                        <c:v>2022</c:v>
                      </c:pt>
                      <c:pt idx="13">
                        <c:v>2023</c:v>
                      </c:pt>
                      <c:pt idx="14">
                        <c:v>2024</c:v>
                      </c:pt>
                      <c:pt idx="15">
                        <c:v>2025</c:v>
                      </c:pt>
                      <c:pt idx="16">
                        <c:v>2026</c:v>
                      </c:pt>
                      <c:pt idx="17">
                        <c:v>2027</c:v>
                      </c:pt>
                      <c:pt idx="18">
                        <c:v>2028</c:v>
                      </c:pt>
                      <c:pt idx="19">
                        <c:v>2029</c:v>
                      </c:pt>
                      <c:pt idx="20">
                        <c:v>2030</c:v>
                      </c:pt>
                      <c:pt idx="21">
                        <c:v>2031</c:v>
                      </c:pt>
                      <c:pt idx="22">
                        <c:v>2032</c:v>
                      </c:pt>
                      <c:pt idx="23">
                        <c:v>2033</c:v>
                      </c:pt>
                      <c:pt idx="24">
                        <c:v>2034</c:v>
                      </c:pt>
                      <c:pt idx="25">
                        <c:v>2035</c:v>
                      </c:pt>
                      <c:pt idx="26">
                        <c:v>2036</c:v>
                      </c:pt>
                      <c:pt idx="27">
                        <c:v>2037</c:v>
                      </c:pt>
                      <c:pt idx="28">
                        <c:v>2038</c:v>
                      </c:pt>
                      <c:pt idx="29">
                        <c:v>2039</c:v>
                      </c:pt>
                      <c:pt idx="30">
                        <c:v>2040</c:v>
                      </c:pt>
                      <c:pt idx="31">
                        <c:v>2041</c:v>
                      </c:pt>
                      <c:pt idx="32">
                        <c:v>2042</c:v>
                      </c:pt>
                      <c:pt idx="33">
                        <c:v>2043</c:v>
                      </c:pt>
                      <c:pt idx="34">
                        <c:v>2044</c:v>
                      </c:pt>
                      <c:pt idx="35">
                        <c:v>2045</c:v>
                      </c:pt>
                      <c:pt idx="36">
                        <c:v>2046</c:v>
                      </c:pt>
                      <c:pt idx="37">
                        <c:v>2047</c:v>
                      </c:pt>
                      <c:pt idx="38">
                        <c:v>2048</c:v>
                      </c:pt>
                      <c:pt idx="39">
                        <c:v>2049</c:v>
                      </c:pt>
                      <c:pt idx="40">
                        <c:v>2050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'LNG exports'!$H$5:$H$45</c15:sqref>
                        </c15:formulaRef>
                      </c:ext>
                    </c:extLst>
                    <c:numCache>
                      <c:formatCode>General</c:formatCode>
                      <c:ptCount val="41"/>
                      <c:pt idx="0">
                        <c:v>3.0099999999999998E-2</c:v>
                      </c:pt>
                      <c:pt idx="1">
                        <c:v>1.6396999999999998E-2</c:v>
                      </c:pt>
                      <c:pt idx="2">
                        <c:v>9.3419999999999996E-3</c:v>
                      </c:pt>
                      <c:pt idx="3">
                        <c:v>0</c:v>
                      </c:pt>
                      <c:pt idx="4">
                        <c:v>1.3311E-2</c:v>
                      </c:pt>
                      <c:pt idx="5">
                        <c:v>1.6518000000000001E-2</c:v>
                      </c:pt>
                      <c:pt idx="6">
                        <c:v>0.18895500000000001</c:v>
                      </c:pt>
                      <c:pt idx="7">
                        <c:v>0.70706800000000003</c:v>
                      </c:pt>
                      <c:pt idx="8">
                        <c:v>1.082322</c:v>
                      </c:pt>
                      <c:pt idx="9">
                        <c:v>1.818875</c:v>
                      </c:pt>
                      <c:pt idx="10">
                        <c:v>2.3877009999999999</c:v>
                      </c:pt>
                      <c:pt idx="11">
                        <c:v>3.5608200000000001</c:v>
                      </c:pt>
                      <c:pt idx="12">
                        <c:v>3.9587500000000002</c:v>
                      </c:pt>
                      <c:pt idx="13">
                        <c:v>4.4998100000000001</c:v>
                      </c:pt>
                      <c:pt idx="14">
                        <c:v>4.5716469999999996</c:v>
                      </c:pt>
                      <c:pt idx="15">
                        <c:v>4.866638</c:v>
                      </c:pt>
                      <c:pt idx="16">
                        <c:v>5.3128169999999999</c:v>
                      </c:pt>
                      <c:pt idx="17">
                        <c:v>5.6808300000000003</c:v>
                      </c:pt>
                      <c:pt idx="18">
                        <c:v>5.9955720000000001</c:v>
                      </c:pt>
                      <c:pt idx="19">
                        <c:v>6.2808299999999999</c:v>
                      </c:pt>
                      <c:pt idx="20">
                        <c:v>6.8808299999999996</c:v>
                      </c:pt>
                      <c:pt idx="21">
                        <c:v>7.4808310000000002</c:v>
                      </c:pt>
                      <c:pt idx="22">
                        <c:v>8.0955720000000007</c:v>
                      </c:pt>
                      <c:pt idx="23">
                        <c:v>8.4808299999999992</c:v>
                      </c:pt>
                      <c:pt idx="24">
                        <c:v>8.6808309999999995</c:v>
                      </c:pt>
                      <c:pt idx="25">
                        <c:v>8.8808310000000006</c:v>
                      </c:pt>
                      <c:pt idx="26">
                        <c:v>9.0955720000000007</c:v>
                      </c:pt>
                      <c:pt idx="27">
                        <c:v>9.1808309999999995</c:v>
                      </c:pt>
                      <c:pt idx="28">
                        <c:v>9.1808309999999995</c:v>
                      </c:pt>
                      <c:pt idx="29">
                        <c:v>9.1808309999999995</c:v>
                      </c:pt>
                      <c:pt idx="30">
                        <c:v>9.1955729999999996</c:v>
                      </c:pt>
                      <c:pt idx="31">
                        <c:v>9.1808309999999995</c:v>
                      </c:pt>
                      <c:pt idx="32">
                        <c:v>9.1808309999999995</c:v>
                      </c:pt>
                      <c:pt idx="33">
                        <c:v>9.1801969999999997</c:v>
                      </c:pt>
                      <c:pt idx="34">
                        <c:v>9.1949629999999996</c:v>
                      </c:pt>
                      <c:pt idx="35">
                        <c:v>9.1770549999999993</c:v>
                      </c:pt>
                      <c:pt idx="36">
                        <c:v>9.1771700000000003</c:v>
                      </c:pt>
                      <c:pt idx="37">
                        <c:v>9.1799219999999995</c:v>
                      </c:pt>
                      <c:pt idx="38">
                        <c:v>9.1945150000000009</c:v>
                      </c:pt>
                      <c:pt idx="39">
                        <c:v>9.1808309999999995</c:v>
                      </c:pt>
                      <c:pt idx="40">
                        <c:v>9.1796640000000007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'LNG exports'!$I$4</c15:sqref>
                        </c15:formulaRef>
                      </c:ext>
                    </c:extLst>
                    <c:strCache>
                      <c:ptCount val="1"/>
                      <c:pt idx="0">
                        <c:v>lorencst</c:v>
                      </c:pt>
                    </c:strCache>
                  </c:strRef>
                </c:tx>
                <c:spPr>
                  <a:ln w="12700" cap="rnd">
                    <a:solidFill>
                      <a:srgbClr val="AFABAB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'LNG exports'!$A$5:$A$45</c15:sqref>
                        </c15:formulaRef>
                      </c:ext>
                    </c:extLst>
                    <c:numCache>
                      <c:formatCode>General</c:formatCode>
                      <c:ptCount val="41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  <c:pt idx="12">
                        <c:v>2022</c:v>
                      </c:pt>
                      <c:pt idx="13">
                        <c:v>2023</c:v>
                      </c:pt>
                      <c:pt idx="14">
                        <c:v>2024</c:v>
                      </c:pt>
                      <c:pt idx="15">
                        <c:v>2025</c:v>
                      </c:pt>
                      <c:pt idx="16">
                        <c:v>2026</c:v>
                      </c:pt>
                      <c:pt idx="17">
                        <c:v>2027</c:v>
                      </c:pt>
                      <c:pt idx="18">
                        <c:v>2028</c:v>
                      </c:pt>
                      <c:pt idx="19">
                        <c:v>2029</c:v>
                      </c:pt>
                      <c:pt idx="20">
                        <c:v>2030</c:v>
                      </c:pt>
                      <c:pt idx="21">
                        <c:v>2031</c:v>
                      </c:pt>
                      <c:pt idx="22">
                        <c:v>2032</c:v>
                      </c:pt>
                      <c:pt idx="23">
                        <c:v>2033</c:v>
                      </c:pt>
                      <c:pt idx="24">
                        <c:v>2034</c:v>
                      </c:pt>
                      <c:pt idx="25">
                        <c:v>2035</c:v>
                      </c:pt>
                      <c:pt idx="26">
                        <c:v>2036</c:v>
                      </c:pt>
                      <c:pt idx="27">
                        <c:v>2037</c:v>
                      </c:pt>
                      <c:pt idx="28">
                        <c:v>2038</c:v>
                      </c:pt>
                      <c:pt idx="29">
                        <c:v>2039</c:v>
                      </c:pt>
                      <c:pt idx="30">
                        <c:v>2040</c:v>
                      </c:pt>
                      <c:pt idx="31">
                        <c:v>2041</c:v>
                      </c:pt>
                      <c:pt idx="32">
                        <c:v>2042</c:v>
                      </c:pt>
                      <c:pt idx="33">
                        <c:v>2043</c:v>
                      </c:pt>
                      <c:pt idx="34">
                        <c:v>2044</c:v>
                      </c:pt>
                      <c:pt idx="35">
                        <c:v>2045</c:v>
                      </c:pt>
                      <c:pt idx="36">
                        <c:v>2046</c:v>
                      </c:pt>
                      <c:pt idx="37">
                        <c:v>2047</c:v>
                      </c:pt>
                      <c:pt idx="38">
                        <c:v>2048</c:v>
                      </c:pt>
                      <c:pt idx="39">
                        <c:v>2049</c:v>
                      </c:pt>
                      <c:pt idx="40">
                        <c:v>2050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'LNG exports'!$I$5:$I$45</c15:sqref>
                        </c15:formulaRef>
                      </c:ext>
                    </c:extLst>
                    <c:numCache>
                      <c:formatCode>General</c:formatCode>
                      <c:ptCount val="41"/>
                      <c:pt idx="0">
                        <c:v>3.0099999999999998E-2</c:v>
                      </c:pt>
                      <c:pt idx="1">
                        <c:v>1.6396999999999998E-2</c:v>
                      </c:pt>
                      <c:pt idx="2">
                        <c:v>9.3419999999999996E-3</c:v>
                      </c:pt>
                      <c:pt idx="3">
                        <c:v>0</c:v>
                      </c:pt>
                      <c:pt idx="4">
                        <c:v>1.3311E-2</c:v>
                      </c:pt>
                      <c:pt idx="5">
                        <c:v>1.6518000000000001E-2</c:v>
                      </c:pt>
                      <c:pt idx="6">
                        <c:v>0.18895500000000001</c:v>
                      </c:pt>
                      <c:pt idx="7">
                        <c:v>0.70706800000000003</c:v>
                      </c:pt>
                      <c:pt idx="8">
                        <c:v>1.082322</c:v>
                      </c:pt>
                      <c:pt idx="9">
                        <c:v>1.818875</c:v>
                      </c:pt>
                      <c:pt idx="10">
                        <c:v>2.3877009999999999</c:v>
                      </c:pt>
                      <c:pt idx="11">
                        <c:v>3.5608200000000001</c:v>
                      </c:pt>
                      <c:pt idx="12">
                        <c:v>3.9587500000000002</c:v>
                      </c:pt>
                      <c:pt idx="13">
                        <c:v>4.4998100000000001</c:v>
                      </c:pt>
                      <c:pt idx="14">
                        <c:v>4.5716469999999996</c:v>
                      </c:pt>
                      <c:pt idx="15">
                        <c:v>4.866638</c:v>
                      </c:pt>
                      <c:pt idx="16">
                        <c:v>5.3128169999999999</c:v>
                      </c:pt>
                      <c:pt idx="17">
                        <c:v>5.6808300000000003</c:v>
                      </c:pt>
                      <c:pt idx="18">
                        <c:v>6.0955719999999998</c:v>
                      </c:pt>
                      <c:pt idx="19">
                        <c:v>6.4808300000000001</c:v>
                      </c:pt>
                      <c:pt idx="20">
                        <c:v>7.0808309999999999</c:v>
                      </c:pt>
                      <c:pt idx="21">
                        <c:v>7.6808300000000003</c:v>
                      </c:pt>
                      <c:pt idx="22">
                        <c:v>8.2955719999999999</c:v>
                      </c:pt>
                      <c:pt idx="23">
                        <c:v>8.8808310000000006</c:v>
                      </c:pt>
                      <c:pt idx="24">
                        <c:v>9.3808310000000006</c:v>
                      </c:pt>
                      <c:pt idx="25">
                        <c:v>9.6808309999999995</c:v>
                      </c:pt>
                      <c:pt idx="26">
                        <c:v>9.8955730000000006</c:v>
                      </c:pt>
                      <c:pt idx="27">
                        <c:v>10.080831</c:v>
                      </c:pt>
                      <c:pt idx="28">
                        <c:v>10.28083</c:v>
                      </c:pt>
                      <c:pt idx="29">
                        <c:v>10.380831000000001</c:v>
                      </c:pt>
                      <c:pt idx="30">
                        <c:v>10.395573000000001</c:v>
                      </c:pt>
                      <c:pt idx="31">
                        <c:v>10.380831000000001</c:v>
                      </c:pt>
                      <c:pt idx="32">
                        <c:v>10.380831000000001</c:v>
                      </c:pt>
                      <c:pt idx="33">
                        <c:v>10.380831000000001</c:v>
                      </c:pt>
                      <c:pt idx="34">
                        <c:v>10.395573000000001</c:v>
                      </c:pt>
                      <c:pt idx="35">
                        <c:v>10.380831000000001</c:v>
                      </c:pt>
                      <c:pt idx="36">
                        <c:v>10.380831000000001</c:v>
                      </c:pt>
                      <c:pt idx="37">
                        <c:v>10.380831000000001</c:v>
                      </c:pt>
                      <c:pt idx="38">
                        <c:v>10.395573000000001</c:v>
                      </c:pt>
                      <c:pt idx="39">
                        <c:v>10.380831000000001</c:v>
                      </c:pt>
                      <c:pt idx="40">
                        <c:v>10.380831000000001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'LNG exports'!$J$4</c15:sqref>
                        </c15:formulaRef>
                      </c:ext>
                    </c:extLst>
                    <c:strCache>
                      <c:ptCount val="1"/>
                      <c:pt idx="0">
                        <c:v>himachrnc</c:v>
                      </c:pt>
                    </c:strCache>
                  </c:strRef>
                </c:tx>
                <c:spPr>
                  <a:ln w="12700" cap="rnd">
                    <a:solidFill>
                      <a:srgbClr val="AFABAB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'LNG exports'!$A$5:$A$45</c15:sqref>
                        </c15:formulaRef>
                      </c:ext>
                    </c:extLst>
                    <c:numCache>
                      <c:formatCode>General</c:formatCode>
                      <c:ptCount val="41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  <c:pt idx="12">
                        <c:v>2022</c:v>
                      </c:pt>
                      <c:pt idx="13">
                        <c:v>2023</c:v>
                      </c:pt>
                      <c:pt idx="14">
                        <c:v>2024</c:v>
                      </c:pt>
                      <c:pt idx="15">
                        <c:v>2025</c:v>
                      </c:pt>
                      <c:pt idx="16">
                        <c:v>2026</c:v>
                      </c:pt>
                      <c:pt idx="17">
                        <c:v>2027</c:v>
                      </c:pt>
                      <c:pt idx="18">
                        <c:v>2028</c:v>
                      </c:pt>
                      <c:pt idx="19">
                        <c:v>2029</c:v>
                      </c:pt>
                      <c:pt idx="20">
                        <c:v>2030</c:v>
                      </c:pt>
                      <c:pt idx="21">
                        <c:v>2031</c:v>
                      </c:pt>
                      <c:pt idx="22">
                        <c:v>2032</c:v>
                      </c:pt>
                      <c:pt idx="23">
                        <c:v>2033</c:v>
                      </c:pt>
                      <c:pt idx="24">
                        <c:v>2034</c:v>
                      </c:pt>
                      <c:pt idx="25">
                        <c:v>2035</c:v>
                      </c:pt>
                      <c:pt idx="26">
                        <c:v>2036</c:v>
                      </c:pt>
                      <c:pt idx="27">
                        <c:v>2037</c:v>
                      </c:pt>
                      <c:pt idx="28">
                        <c:v>2038</c:v>
                      </c:pt>
                      <c:pt idx="29">
                        <c:v>2039</c:v>
                      </c:pt>
                      <c:pt idx="30">
                        <c:v>2040</c:v>
                      </c:pt>
                      <c:pt idx="31">
                        <c:v>2041</c:v>
                      </c:pt>
                      <c:pt idx="32">
                        <c:v>2042</c:v>
                      </c:pt>
                      <c:pt idx="33">
                        <c:v>2043</c:v>
                      </c:pt>
                      <c:pt idx="34">
                        <c:v>2044</c:v>
                      </c:pt>
                      <c:pt idx="35">
                        <c:v>2045</c:v>
                      </c:pt>
                      <c:pt idx="36">
                        <c:v>2046</c:v>
                      </c:pt>
                      <c:pt idx="37">
                        <c:v>2047</c:v>
                      </c:pt>
                      <c:pt idx="38">
                        <c:v>2048</c:v>
                      </c:pt>
                      <c:pt idx="39">
                        <c:v>2049</c:v>
                      </c:pt>
                      <c:pt idx="40">
                        <c:v>2050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'LNG exports'!$J$5:$J$45</c15:sqref>
                        </c15:formulaRef>
                      </c:ext>
                    </c:extLst>
                    <c:numCache>
                      <c:formatCode>General</c:formatCode>
                      <c:ptCount val="41"/>
                      <c:pt idx="0">
                        <c:v>3.0099999999999998E-2</c:v>
                      </c:pt>
                      <c:pt idx="1">
                        <c:v>1.6396999999999998E-2</c:v>
                      </c:pt>
                      <c:pt idx="2">
                        <c:v>9.3419999999999996E-3</c:v>
                      </c:pt>
                      <c:pt idx="3">
                        <c:v>0</c:v>
                      </c:pt>
                      <c:pt idx="4">
                        <c:v>1.3311E-2</c:v>
                      </c:pt>
                      <c:pt idx="5">
                        <c:v>1.6518000000000001E-2</c:v>
                      </c:pt>
                      <c:pt idx="6">
                        <c:v>0.18895500000000001</c:v>
                      </c:pt>
                      <c:pt idx="7">
                        <c:v>0.70706800000000003</c:v>
                      </c:pt>
                      <c:pt idx="8">
                        <c:v>1.082322</c:v>
                      </c:pt>
                      <c:pt idx="9">
                        <c:v>1.818875</c:v>
                      </c:pt>
                      <c:pt idx="10">
                        <c:v>2.3877009999999999</c:v>
                      </c:pt>
                      <c:pt idx="11">
                        <c:v>3.5608200000000001</c:v>
                      </c:pt>
                      <c:pt idx="12">
                        <c:v>3.9587500000000002</c:v>
                      </c:pt>
                      <c:pt idx="13">
                        <c:v>4.4998100000000001</c:v>
                      </c:pt>
                      <c:pt idx="14">
                        <c:v>4.5716469999999996</c:v>
                      </c:pt>
                      <c:pt idx="15">
                        <c:v>4.866638</c:v>
                      </c:pt>
                      <c:pt idx="16">
                        <c:v>5.3128169999999999</c:v>
                      </c:pt>
                      <c:pt idx="17">
                        <c:v>5.6808300000000003</c:v>
                      </c:pt>
                      <c:pt idx="18">
                        <c:v>5.9955720000000001</c:v>
                      </c:pt>
                      <c:pt idx="19">
                        <c:v>6.2808299999999999</c:v>
                      </c:pt>
                      <c:pt idx="20">
                        <c:v>6.8808299999999996</c:v>
                      </c:pt>
                      <c:pt idx="21">
                        <c:v>7.4808310000000002</c:v>
                      </c:pt>
                      <c:pt idx="22">
                        <c:v>7.9955720000000001</c:v>
                      </c:pt>
                      <c:pt idx="23">
                        <c:v>8.2808299999999999</c:v>
                      </c:pt>
                      <c:pt idx="24">
                        <c:v>8.4808299999999992</c:v>
                      </c:pt>
                      <c:pt idx="25">
                        <c:v>8.6808309999999995</c:v>
                      </c:pt>
                      <c:pt idx="26">
                        <c:v>8.7955719999999999</c:v>
                      </c:pt>
                      <c:pt idx="27">
                        <c:v>8.7808299999999999</c:v>
                      </c:pt>
                      <c:pt idx="28">
                        <c:v>8.7808299999999999</c:v>
                      </c:pt>
                      <c:pt idx="29">
                        <c:v>8.7808299999999999</c:v>
                      </c:pt>
                      <c:pt idx="30">
                        <c:v>8.7955719999999999</c:v>
                      </c:pt>
                      <c:pt idx="31">
                        <c:v>8.7808299999999999</c:v>
                      </c:pt>
                      <c:pt idx="32">
                        <c:v>8.7808299999999999</c:v>
                      </c:pt>
                      <c:pt idx="33">
                        <c:v>8.7808250000000001</c:v>
                      </c:pt>
                      <c:pt idx="34">
                        <c:v>8.7954559999999997</c:v>
                      </c:pt>
                      <c:pt idx="35">
                        <c:v>8.7794749999999997</c:v>
                      </c:pt>
                      <c:pt idx="36">
                        <c:v>8.777037</c:v>
                      </c:pt>
                      <c:pt idx="37">
                        <c:v>8.7778899999999993</c:v>
                      </c:pt>
                      <c:pt idx="38">
                        <c:v>8.7921499999999995</c:v>
                      </c:pt>
                      <c:pt idx="39">
                        <c:v>8.7806180000000005</c:v>
                      </c:pt>
                      <c:pt idx="40">
                        <c:v>8.7796310000000002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'LNG exports'!$K$4</c15:sqref>
                        </c15:formulaRef>
                      </c:ext>
                    </c:extLst>
                    <c:strCache>
                      <c:ptCount val="1"/>
                      <c:pt idx="0">
                        <c:v>himaclrnc</c:v>
                      </c:pt>
                    </c:strCache>
                  </c:strRef>
                </c:tx>
                <c:spPr>
                  <a:ln w="12700" cap="rnd">
                    <a:solidFill>
                      <a:srgbClr val="AFABAB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'LNG exports'!$A$5:$A$45</c15:sqref>
                        </c15:formulaRef>
                      </c:ext>
                    </c:extLst>
                    <c:numCache>
                      <c:formatCode>General</c:formatCode>
                      <c:ptCount val="41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  <c:pt idx="12">
                        <c:v>2022</c:v>
                      </c:pt>
                      <c:pt idx="13">
                        <c:v>2023</c:v>
                      </c:pt>
                      <c:pt idx="14">
                        <c:v>2024</c:v>
                      </c:pt>
                      <c:pt idx="15">
                        <c:v>2025</c:v>
                      </c:pt>
                      <c:pt idx="16">
                        <c:v>2026</c:v>
                      </c:pt>
                      <c:pt idx="17">
                        <c:v>2027</c:v>
                      </c:pt>
                      <c:pt idx="18">
                        <c:v>2028</c:v>
                      </c:pt>
                      <c:pt idx="19">
                        <c:v>2029</c:v>
                      </c:pt>
                      <c:pt idx="20">
                        <c:v>2030</c:v>
                      </c:pt>
                      <c:pt idx="21">
                        <c:v>2031</c:v>
                      </c:pt>
                      <c:pt idx="22">
                        <c:v>2032</c:v>
                      </c:pt>
                      <c:pt idx="23">
                        <c:v>2033</c:v>
                      </c:pt>
                      <c:pt idx="24">
                        <c:v>2034</c:v>
                      </c:pt>
                      <c:pt idx="25">
                        <c:v>2035</c:v>
                      </c:pt>
                      <c:pt idx="26">
                        <c:v>2036</c:v>
                      </c:pt>
                      <c:pt idx="27">
                        <c:v>2037</c:v>
                      </c:pt>
                      <c:pt idx="28">
                        <c:v>2038</c:v>
                      </c:pt>
                      <c:pt idx="29">
                        <c:v>2039</c:v>
                      </c:pt>
                      <c:pt idx="30">
                        <c:v>2040</c:v>
                      </c:pt>
                      <c:pt idx="31">
                        <c:v>2041</c:v>
                      </c:pt>
                      <c:pt idx="32">
                        <c:v>2042</c:v>
                      </c:pt>
                      <c:pt idx="33">
                        <c:v>2043</c:v>
                      </c:pt>
                      <c:pt idx="34">
                        <c:v>2044</c:v>
                      </c:pt>
                      <c:pt idx="35">
                        <c:v>2045</c:v>
                      </c:pt>
                      <c:pt idx="36">
                        <c:v>2046</c:v>
                      </c:pt>
                      <c:pt idx="37">
                        <c:v>2047</c:v>
                      </c:pt>
                      <c:pt idx="38">
                        <c:v>2048</c:v>
                      </c:pt>
                      <c:pt idx="39">
                        <c:v>2049</c:v>
                      </c:pt>
                      <c:pt idx="40">
                        <c:v>2050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'LNG exports'!$K$5:$K$45</c15:sqref>
                        </c15:formulaRef>
                      </c:ext>
                    </c:extLst>
                    <c:numCache>
                      <c:formatCode>General</c:formatCode>
                      <c:ptCount val="41"/>
                      <c:pt idx="0">
                        <c:v>3.0099999999999998E-2</c:v>
                      </c:pt>
                      <c:pt idx="1">
                        <c:v>1.6396999999999998E-2</c:v>
                      </c:pt>
                      <c:pt idx="2">
                        <c:v>9.3419999999999996E-3</c:v>
                      </c:pt>
                      <c:pt idx="3">
                        <c:v>0</c:v>
                      </c:pt>
                      <c:pt idx="4">
                        <c:v>1.3311E-2</c:v>
                      </c:pt>
                      <c:pt idx="5">
                        <c:v>1.6518000000000001E-2</c:v>
                      </c:pt>
                      <c:pt idx="6">
                        <c:v>0.18895500000000001</c:v>
                      </c:pt>
                      <c:pt idx="7">
                        <c:v>0.70706800000000003</c:v>
                      </c:pt>
                      <c:pt idx="8">
                        <c:v>1.082322</c:v>
                      </c:pt>
                      <c:pt idx="9">
                        <c:v>1.818875</c:v>
                      </c:pt>
                      <c:pt idx="10">
                        <c:v>2.3877009999999999</c:v>
                      </c:pt>
                      <c:pt idx="11">
                        <c:v>3.5608200000000001</c:v>
                      </c:pt>
                      <c:pt idx="12">
                        <c:v>3.9587500000000002</c:v>
                      </c:pt>
                      <c:pt idx="13">
                        <c:v>4.4998100000000001</c:v>
                      </c:pt>
                      <c:pt idx="14">
                        <c:v>4.5716469999999996</c:v>
                      </c:pt>
                      <c:pt idx="15">
                        <c:v>4.866638</c:v>
                      </c:pt>
                      <c:pt idx="16">
                        <c:v>5.3128169999999999</c:v>
                      </c:pt>
                      <c:pt idx="17">
                        <c:v>5.6808300000000003</c:v>
                      </c:pt>
                      <c:pt idx="18">
                        <c:v>6.0955719999999998</c:v>
                      </c:pt>
                      <c:pt idx="19">
                        <c:v>6.4808300000000001</c:v>
                      </c:pt>
                      <c:pt idx="20">
                        <c:v>7.0808309999999999</c:v>
                      </c:pt>
                      <c:pt idx="21">
                        <c:v>7.6808300000000003</c:v>
                      </c:pt>
                      <c:pt idx="22">
                        <c:v>8.2955719999999999</c:v>
                      </c:pt>
                      <c:pt idx="23">
                        <c:v>8.8808310000000006</c:v>
                      </c:pt>
                      <c:pt idx="24">
                        <c:v>9.2808299999999999</c:v>
                      </c:pt>
                      <c:pt idx="25">
                        <c:v>9.4808299999999992</c:v>
                      </c:pt>
                      <c:pt idx="26">
                        <c:v>9.6955729999999996</c:v>
                      </c:pt>
                      <c:pt idx="27">
                        <c:v>9.8808310000000006</c:v>
                      </c:pt>
                      <c:pt idx="28">
                        <c:v>9.9808299999999992</c:v>
                      </c:pt>
                      <c:pt idx="29">
                        <c:v>9.9808299999999992</c:v>
                      </c:pt>
                      <c:pt idx="30">
                        <c:v>9.9955730000000003</c:v>
                      </c:pt>
                      <c:pt idx="31">
                        <c:v>9.9808299999999992</c:v>
                      </c:pt>
                      <c:pt idx="32">
                        <c:v>9.9808299999999992</c:v>
                      </c:pt>
                      <c:pt idx="33">
                        <c:v>9.9808299999999992</c:v>
                      </c:pt>
                      <c:pt idx="34">
                        <c:v>9.9955730000000003</c:v>
                      </c:pt>
                      <c:pt idx="35">
                        <c:v>9.9808299999999992</c:v>
                      </c:pt>
                      <c:pt idx="36">
                        <c:v>9.9808299999999992</c:v>
                      </c:pt>
                      <c:pt idx="37">
                        <c:v>9.9808299999999992</c:v>
                      </c:pt>
                      <c:pt idx="38">
                        <c:v>9.9955730000000003</c:v>
                      </c:pt>
                      <c:pt idx="39">
                        <c:v>9.9808299999999992</c:v>
                      </c:pt>
                      <c:pt idx="40">
                        <c:v>9.9808299999999992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'LNG exports'!$L$4</c15:sqref>
                        </c15:formulaRef>
                      </c:ext>
                    </c:extLst>
                    <c:strCache>
                      <c:ptCount val="1"/>
                      <c:pt idx="0">
                        <c:v>lomachrnc</c:v>
                      </c:pt>
                    </c:strCache>
                  </c:strRef>
                </c:tx>
                <c:spPr>
                  <a:ln w="12700" cap="rnd">
                    <a:solidFill>
                      <a:srgbClr val="AFABAB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'LNG exports'!$A$5:$A$45</c15:sqref>
                        </c15:formulaRef>
                      </c:ext>
                    </c:extLst>
                    <c:numCache>
                      <c:formatCode>General</c:formatCode>
                      <c:ptCount val="41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  <c:pt idx="12">
                        <c:v>2022</c:v>
                      </c:pt>
                      <c:pt idx="13">
                        <c:v>2023</c:v>
                      </c:pt>
                      <c:pt idx="14">
                        <c:v>2024</c:v>
                      </c:pt>
                      <c:pt idx="15">
                        <c:v>2025</c:v>
                      </c:pt>
                      <c:pt idx="16">
                        <c:v>2026</c:v>
                      </c:pt>
                      <c:pt idx="17">
                        <c:v>2027</c:v>
                      </c:pt>
                      <c:pt idx="18">
                        <c:v>2028</c:v>
                      </c:pt>
                      <c:pt idx="19">
                        <c:v>2029</c:v>
                      </c:pt>
                      <c:pt idx="20">
                        <c:v>2030</c:v>
                      </c:pt>
                      <c:pt idx="21">
                        <c:v>2031</c:v>
                      </c:pt>
                      <c:pt idx="22">
                        <c:v>2032</c:v>
                      </c:pt>
                      <c:pt idx="23">
                        <c:v>2033</c:v>
                      </c:pt>
                      <c:pt idx="24">
                        <c:v>2034</c:v>
                      </c:pt>
                      <c:pt idx="25">
                        <c:v>2035</c:v>
                      </c:pt>
                      <c:pt idx="26">
                        <c:v>2036</c:v>
                      </c:pt>
                      <c:pt idx="27">
                        <c:v>2037</c:v>
                      </c:pt>
                      <c:pt idx="28">
                        <c:v>2038</c:v>
                      </c:pt>
                      <c:pt idx="29">
                        <c:v>2039</c:v>
                      </c:pt>
                      <c:pt idx="30">
                        <c:v>2040</c:v>
                      </c:pt>
                      <c:pt idx="31">
                        <c:v>2041</c:v>
                      </c:pt>
                      <c:pt idx="32">
                        <c:v>2042</c:v>
                      </c:pt>
                      <c:pt idx="33">
                        <c:v>2043</c:v>
                      </c:pt>
                      <c:pt idx="34">
                        <c:v>2044</c:v>
                      </c:pt>
                      <c:pt idx="35">
                        <c:v>2045</c:v>
                      </c:pt>
                      <c:pt idx="36">
                        <c:v>2046</c:v>
                      </c:pt>
                      <c:pt idx="37">
                        <c:v>2047</c:v>
                      </c:pt>
                      <c:pt idx="38">
                        <c:v>2048</c:v>
                      </c:pt>
                      <c:pt idx="39">
                        <c:v>2049</c:v>
                      </c:pt>
                      <c:pt idx="40">
                        <c:v>2050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'LNG exports'!$L$5:$L$45</c15:sqref>
                        </c15:formulaRef>
                      </c:ext>
                    </c:extLst>
                    <c:numCache>
                      <c:formatCode>General</c:formatCode>
                      <c:ptCount val="41"/>
                      <c:pt idx="0">
                        <c:v>3.0099999999999998E-2</c:v>
                      </c:pt>
                      <c:pt idx="1">
                        <c:v>1.6396999999999998E-2</c:v>
                      </c:pt>
                      <c:pt idx="2">
                        <c:v>9.3419999999999996E-3</c:v>
                      </c:pt>
                      <c:pt idx="3">
                        <c:v>0</c:v>
                      </c:pt>
                      <c:pt idx="4">
                        <c:v>1.3311E-2</c:v>
                      </c:pt>
                      <c:pt idx="5">
                        <c:v>1.6518000000000001E-2</c:v>
                      </c:pt>
                      <c:pt idx="6">
                        <c:v>0.18895500000000001</c:v>
                      </c:pt>
                      <c:pt idx="7">
                        <c:v>0.70706800000000003</c:v>
                      </c:pt>
                      <c:pt idx="8">
                        <c:v>1.082322</c:v>
                      </c:pt>
                      <c:pt idx="9">
                        <c:v>1.818875</c:v>
                      </c:pt>
                      <c:pt idx="10">
                        <c:v>2.3877009999999999</c:v>
                      </c:pt>
                      <c:pt idx="11">
                        <c:v>3.5608200000000001</c:v>
                      </c:pt>
                      <c:pt idx="12">
                        <c:v>3.9587500000000002</c:v>
                      </c:pt>
                      <c:pt idx="13">
                        <c:v>4.4998100000000001</c:v>
                      </c:pt>
                      <c:pt idx="14">
                        <c:v>4.5716469999999996</c:v>
                      </c:pt>
                      <c:pt idx="15">
                        <c:v>4.866638</c:v>
                      </c:pt>
                      <c:pt idx="16">
                        <c:v>5.3128169999999999</c:v>
                      </c:pt>
                      <c:pt idx="17">
                        <c:v>5.6808300000000003</c:v>
                      </c:pt>
                      <c:pt idx="18">
                        <c:v>5.9955720000000001</c:v>
                      </c:pt>
                      <c:pt idx="19">
                        <c:v>6.2808299999999999</c:v>
                      </c:pt>
                      <c:pt idx="20">
                        <c:v>6.8808299999999996</c:v>
                      </c:pt>
                      <c:pt idx="21">
                        <c:v>7.4808310000000002</c:v>
                      </c:pt>
                      <c:pt idx="22">
                        <c:v>8.0955720000000007</c:v>
                      </c:pt>
                      <c:pt idx="23">
                        <c:v>8.6808309999999995</c:v>
                      </c:pt>
                      <c:pt idx="24">
                        <c:v>9.0808309999999999</c:v>
                      </c:pt>
                      <c:pt idx="25">
                        <c:v>9.2808299999999999</c:v>
                      </c:pt>
                      <c:pt idx="26">
                        <c:v>9.4955730000000003</c:v>
                      </c:pt>
                      <c:pt idx="27">
                        <c:v>9.6808309999999995</c:v>
                      </c:pt>
                      <c:pt idx="28">
                        <c:v>9.7808299999999999</c:v>
                      </c:pt>
                      <c:pt idx="29">
                        <c:v>9.7808299999999999</c:v>
                      </c:pt>
                      <c:pt idx="30">
                        <c:v>9.7955719999999999</c:v>
                      </c:pt>
                      <c:pt idx="31">
                        <c:v>9.7808299999999999</c:v>
                      </c:pt>
                      <c:pt idx="32">
                        <c:v>9.7808299999999999</c:v>
                      </c:pt>
                      <c:pt idx="33">
                        <c:v>9.7808299999999999</c:v>
                      </c:pt>
                      <c:pt idx="34">
                        <c:v>9.7955719999999999</c:v>
                      </c:pt>
                      <c:pt idx="35">
                        <c:v>9.7808299999999999</c:v>
                      </c:pt>
                      <c:pt idx="36">
                        <c:v>9.7808299999999999</c:v>
                      </c:pt>
                      <c:pt idx="37">
                        <c:v>9.7808299999999999</c:v>
                      </c:pt>
                      <c:pt idx="38">
                        <c:v>9.7952969999999997</c:v>
                      </c:pt>
                      <c:pt idx="39">
                        <c:v>9.7808299999999999</c:v>
                      </c:pt>
                      <c:pt idx="40">
                        <c:v>9.7808299999999999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'LNG exports'!$M$4</c15:sqref>
                        </c15:formulaRef>
                      </c:ext>
                    </c:extLst>
                    <c:strCache>
                      <c:ptCount val="1"/>
                      <c:pt idx="0">
                        <c:v>lomaclrnc</c:v>
                      </c:pt>
                    </c:strCache>
                  </c:strRef>
                </c:tx>
                <c:spPr>
                  <a:ln w="12700" cap="rnd">
                    <a:solidFill>
                      <a:srgbClr val="AFABAB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'LNG exports'!$A$5:$A$45</c15:sqref>
                        </c15:formulaRef>
                      </c:ext>
                    </c:extLst>
                    <c:numCache>
                      <c:formatCode>General</c:formatCode>
                      <c:ptCount val="41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  <c:pt idx="12">
                        <c:v>2022</c:v>
                      </c:pt>
                      <c:pt idx="13">
                        <c:v>2023</c:v>
                      </c:pt>
                      <c:pt idx="14">
                        <c:v>2024</c:v>
                      </c:pt>
                      <c:pt idx="15">
                        <c:v>2025</c:v>
                      </c:pt>
                      <c:pt idx="16">
                        <c:v>2026</c:v>
                      </c:pt>
                      <c:pt idx="17">
                        <c:v>2027</c:v>
                      </c:pt>
                      <c:pt idx="18">
                        <c:v>2028</c:v>
                      </c:pt>
                      <c:pt idx="19">
                        <c:v>2029</c:v>
                      </c:pt>
                      <c:pt idx="20">
                        <c:v>2030</c:v>
                      </c:pt>
                      <c:pt idx="21">
                        <c:v>2031</c:v>
                      </c:pt>
                      <c:pt idx="22">
                        <c:v>2032</c:v>
                      </c:pt>
                      <c:pt idx="23">
                        <c:v>2033</c:v>
                      </c:pt>
                      <c:pt idx="24">
                        <c:v>2034</c:v>
                      </c:pt>
                      <c:pt idx="25">
                        <c:v>2035</c:v>
                      </c:pt>
                      <c:pt idx="26">
                        <c:v>2036</c:v>
                      </c:pt>
                      <c:pt idx="27">
                        <c:v>2037</c:v>
                      </c:pt>
                      <c:pt idx="28">
                        <c:v>2038</c:v>
                      </c:pt>
                      <c:pt idx="29">
                        <c:v>2039</c:v>
                      </c:pt>
                      <c:pt idx="30">
                        <c:v>2040</c:v>
                      </c:pt>
                      <c:pt idx="31">
                        <c:v>2041</c:v>
                      </c:pt>
                      <c:pt idx="32">
                        <c:v>2042</c:v>
                      </c:pt>
                      <c:pt idx="33">
                        <c:v>2043</c:v>
                      </c:pt>
                      <c:pt idx="34">
                        <c:v>2044</c:v>
                      </c:pt>
                      <c:pt idx="35">
                        <c:v>2045</c:v>
                      </c:pt>
                      <c:pt idx="36">
                        <c:v>2046</c:v>
                      </c:pt>
                      <c:pt idx="37">
                        <c:v>2047</c:v>
                      </c:pt>
                      <c:pt idx="38">
                        <c:v>2048</c:v>
                      </c:pt>
                      <c:pt idx="39">
                        <c:v>2049</c:v>
                      </c:pt>
                      <c:pt idx="40">
                        <c:v>2050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'LNG exports'!$M$5:$M$45</c15:sqref>
                        </c15:formulaRef>
                      </c:ext>
                    </c:extLst>
                    <c:numCache>
                      <c:formatCode>General</c:formatCode>
                      <c:ptCount val="41"/>
                      <c:pt idx="0">
                        <c:v>3.0099999999999998E-2</c:v>
                      </c:pt>
                      <c:pt idx="1">
                        <c:v>1.6396999999999998E-2</c:v>
                      </c:pt>
                      <c:pt idx="2">
                        <c:v>9.3419999999999996E-3</c:v>
                      </c:pt>
                      <c:pt idx="3">
                        <c:v>0</c:v>
                      </c:pt>
                      <c:pt idx="4">
                        <c:v>1.3311E-2</c:v>
                      </c:pt>
                      <c:pt idx="5">
                        <c:v>1.6518000000000001E-2</c:v>
                      </c:pt>
                      <c:pt idx="6">
                        <c:v>0.18895500000000001</c:v>
                      </c:pt>
                      <c:pt idx="7">
                        <c:v>0.70706800000000003</c:v>
                      </c:pt>
                      <c:pt idx="8">
                        <c:v>1.082322</c:v>
                      </c:pt>
                      <c:pt idx="9">
                        <c:v>1.818875</c:v>
                      </c:pt>
                      <c:pt idx="10">
                        <c:v>2.3877009999999999</c:v>
                      </c:pt>
                      <c:pt idx="11">
                        <c:v>3.5608200000000001</c:v>
                      </c:pt>
                      <c:pt idx="12">
                        <c:v>3.9587500000000002</c:v>
                      </c:pt>
                      <c:pt idx="13">
                        <c:v>4.4998100000000001</c:v>
                      </c:pt>
                      <c:pt idx="14">
                        <c:v>4.5716469999999996</c:v>
                      </c:pt>
                      <c:pt idx="15">
                        <c:v>4.866638</c:v>
                      </c:pt>
                      <c:pt idx="16">
                        <c:v>5.3128169999999999</c:v>
                      </c:pt>
                      <c:pt idx="17">
                        <c:v>5.6808300000000003</c:v>
                      </c:pt>
                      <c:pt idx="18">
                        <c:v>5.9955720000000001</c:v>
                      </c:pt>
                      <c:pt idx="19">
                        <c:v>6.2808299999999999</c:v>
                      </c:pt>
                      <c:pt idx="20">
                        <c:v>6.8808299999999996</c:v>
                      </c:pt>
                      <c:pt idx="21">
                        <c:v>7.4808310000000002</c:v>
                      </c:pt>
                      <c:pt idx="22">
                        <c:v>8.0955720000000007</c:v>
                      </c:pt>
                      <c:pt idx="23">
                        <c:v>8.6808309999999995</c:v>
                      </c:pt>
                      <c:pt idx="24">
                        <c:v>9.2808299999999999</c:v>
                      </c:pt>
                      <c:pt idx="25">
                        <c:v>9.8808310000000006</c:v>
                      </c:pt>
                      <c:pt idx="26">
                        <c:v>10.295572</c:v>
                      </c:pt>
                      <c:pt idx="27">
                        <c:v>10.480829999999999</c:v>
                      </c:pt>
                      <c:pt idx="28">
                        <c:v>10.680831</c:v>
                      </c:pt>
                      <c:pt idx="29">
                        <c:v>10.880831000000001</c:v>
                      </c:pt>
                      <c:pt idx="30">
                        <c:v>10.995573</c:v>
                      </c:pt>
                      <c:pt idx="31">
                        <c:v>10.980829999999999</c:v>
                      </c:pt>
                      <c:pt idx="32">
                        <c:v>10.980829999999999</c:v>
                      </c:pt>
                      <c:pt idx="33">
                        <c:v>10.980829999999999</c:v>
                      </c:pt>
                      <c:pt idx="34">
                        <c:v>10.995573</c:v>
                      </c:pt>
                      <c:pt idx="35">
                        <c:v>10.980829999999999</c:v>
                      </c:pt>
                      <c:pt idx="36">
                        <c:v>10.980829999999999</c:v>
                      </c:pt>
                      <c:pt idx="37">
                        <c:v>10.980829999999999</c:v>
                      </c:pt>
                      <c:pt idx="38">
                        <c:v>10.995573</c:v>
                      </c:pt>
                      <c:pt idx="39">
                        <c:v>10.980829999999999</c:v>
                      </c:pt>
                      <c:pt idx="40">
                        <c:v>10.980829999999999</c:v>
                      </c:pt>
                    </c:numCache>
                  </c:numRef>
                </c:val>
                <c:smooth val="0"/>
              </c15:ser>
            </c15:filteredLineSeries>
          </c:ext>
        </c:extLst>
      </c:lineChart>
      <c:catAx>
        <c:axId val="-12104095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10403536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-1210403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22225">
            <a:solidFill>
              <a:srgbClr val="A6A6A6"/>
            </a:solidFill>
            <a:prstDash val="lgDash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10409520"/>
        <c:crossesAt val="13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231315831165251E-2"/>
          <c:y val="0.22985126859142607"/>
          <c:w val="0.70663923237353343"/>
          <c:h val="0.66156678331875174"/>
        </c:manualLayout>
      </c:layout>
      <c:areaChart>
        <c:grouping val="stacked"/>
        <c:varyColors val="0"/>
        <c:ser>
          <c:idx val="9"/>
          <c:order val="9"/>
          <c:tx>
            <c:strRef>
              <c:f>'HH to Brent ratio'!$P$2</c:f>
              <c:strCache>
                <c:ptCount val="1"/>
                <c:pt idx="0">
                  <c:v>Lower bound</c:v>
                </c:pt>
              </c:strCache>
            </c:strRef>
          </c:tx>
          <c:spPr>
            <a:noFill/>
            <a:ln>
              <a:noFill/>
            </a:ln>
            <a:effectLst/>
          </c:spPr>
          <c:cat>
            <c:numRef>
              <c:f>'HH to Brent ratio'!$A$3:$A$43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'HH to Brent ratio'!$P$3:$P$43</c:f>
              <c:numCache>
                <c:formatCode>General</c:formatCode>
                <c:ptCount val="41"/>
                <c:pt idx="0">
                  <c:v>3.1349352643958102</c:v>
                </c:pt>
                <c:pt idx="1">
                  <c:v>4.8100851262132496</c:v>
                </c:pt>
                <c:pt idx="2">
                  <c:v>7.0013613458885997</c:v>
                </c:pt>
                <c:pt idx="3">
                  <c:v>4.9956309966935004</c:v>
                </c:pt>
                <c:pt idx="4">
                  <c:v>3.8703964436267699</c:v>
                </c:pt>
                <c:pt idx="5">
                  <c:v>3.4065691902840101</c:v>
                </c:pt>
                <c:pt idx="6">
                  <c:v>2.9969671330314598</c:v>
                </c:pt>
                <c:pt idx="7">
                  <c:v>3.1159444815190498</c:v>
                </c:pt>
                <c:pt idx="8">
                  <c:v>3.8725594381917201</c:v>
                </c:pt>
                <c:pt idx="9">
                  <c:v>4.33497616634107</c:v>
                </c:pt>
                <c:pt idx="10">
                  <c:v>3.5519722914190202</c:v>
                </c:pt>
                <c:pt idx="11">
                  <c:v>3.0531483034342402</c:v>
                </c:pt>
                <c:pt idx="12">
                  <c:v>2.6574362844108101</c:v>
                </c:pt>
                <c:pt idx="13">
                  <c:v>1.5759627478682601</c:v>
                </c:pt>
                <c:pt idx="14">
                  <c:v>1.92797529097848</c:v>
                </c:pt>
                <c:pt idx="15">
                  <c:v>2.1349194397361</c:v>
                </c:pt>
                <c:pt idx="16">
                  <c:v>2.3034767648232899</c:v>
                </c:pt>
                <c:pt idx="17">
                  <c:v>2.40932447661742</c:v>
                </c:pt>
                <c:pt idx="18">
                  <c:v>2.49039720695805</c:v>
                </c:pt>
                <c:pt idx="19">
                  <c:v>2.4712380560622602</c:v>
                </c:pt>
                <c:pt idx="20">
                  <c:v>2.4213252424149201</c:v>
                </c:pt>
                <c:pt idx="21">
                  <c:v>2.3859538663679398</c:v>
                </c:pt>
                <c:pt idx="22">
                  <c:v>2.3741283346860498</c:v>
                </c:pt>
                <c:pt idx="23">
                  <c:v>2.3674425467067102</c:v>
                </c:pt>
                <c:pt idx="24">
                  <c:v>2.35264335544738</c:v>
                </c:pt>
                <c:pt idx="25">
                  <c:v>2.3611458993185601</c:v>
                </c:pt>
                <c:pt idx="26">
                  <c:v>2.36633684878172</c:v>
                </c:pt>
                <c:pt idx="27">
                  <c:v>2.3600690768395598</c:v>
                </c:pt>
                <c:pt idx="28">
                  <c:v>2.3273702239737899</c:v>
                </c:pt>
                <c:pt idx="29">
                  <c:v>2.3451073955753401</c:v>
                </c:pt>
                <c:pt idx="30">
                  <c:v>2.31788495296228</c:v>
                </c:pt>
                <c:pt idx="31">
                  <c:v>2.3157210351608102</c:v>
                </c:pt>
                <c:pt idx="32">
                  <c:v>2.3304412395490699</c:v>
                </c:pt>
                <c:pt idx="33">
                  <c:v>2.3558334501833902</c:v>
                </c:pt>
                <c:pt idx="34">
                  <c:v>2.3709478644846498</c:v>
                </c:pt>
                <c:pt idx="35">
                  <c:v>2.36920842131418</c:v>
                </c:pt>
                <c:pt idx="36">
                  <c:v>2.4192071680873899</c:v>
                </c:pt>
                <c:pt idx="37">
                  <c:v>2.4017790100607099</c:v>
                </c:pt>
                <c:pt idx="38">
                  <c:v>2.4338171787401301</c:v>
                </c:pt>
                <c:pt idx="39">
                  <c:v>2.4152275239474998</c:v>
                </c:pt>
                <c:pt idx="40">
                  <c:v>2.4623264588316101</c:v>
                </c:pt>
              </c:numCache>
            </c:numRef>
          </c:val>
        </c:ser>
        <c:ser>
          <c:idx val="10"/>
          <c:order val="10"/>
          <c:tx>
            <c:strRef>
              <c:f>'HH to Brent ratio'!$Q$2</c:f>
              <c:strCache>
                <c:ptCount val="1"/>
                <c:pt idx="0">
                  <c:v>Difference</c:v>
                </c:pt>
              </c:strCache>
            </c:strRef>
          </c:tx>
          <c:spPr>
            <a:solidFill>
              <a:srgbClr val="D9D9D9"/>
            </a:solidFill>
            <a:ln>
              <a:noFill/>
            </a:ln>
            <a:effectLst/>
          </c:spPr>
          <c:val>
            <c:numRef>
              <c:f>'HH to Brent ratio'!$Q$3:$Q$43</c:f>
              <c:numCache>
                <c:formatCode>General</c:formatCode>
                <c:ptCount val="41"/>
                <c:pt idx="0">
                  <c:v>2.1230293967278158E-7</c:v>
                </c:pt>
                <c:pt idx="1">
                  <c:v>3.7152036025389634E-7</c:v>
                </c:pt>
                <c:pt idx="2">
                  <c:v>8.6248003050570787E-7</c:v>
                </c:pt>
                <c:pt idx="3">
                  <c:v>6.7838766959482655E-7</c:v>
                </c:pt>
                <c:pt idx="4">
                  <c:v>1.8601659990125086E-7</c:v>
                </c:pt>
                <c:pt idx="5">
                  <c:v>4.4636446983048472E-7</c:v>
                </c:pt>
                <c:pt idx="6">
                  <c:v>5.2504933023556077E-7</c:v>
                </c:pt>
                <c:pt idx="7">
                  <c:v>4.1932961014623515E-7</c:v>
                </c:pt>
                <c:pt idx="8">
                  <c:v>2.2965542978425901E-7</c:v>
                </c:pt>
                <c:pt idx="9">
                  <c:v>1.332595320313601E-6</c:v>
                </c:pt>
                <c:pt idx="10">
                  <c:v>7.1182990968310378E-7</c:v>
                </c:pt>
                <c:pt idx="11">
                  <c:v>2.0745797701300361E-3</c:v>
                </c:pt>
                <c:pt idx="12">
                  <c:v>1.7245519104959861E-2</c:v>
                </c:pt>
                <c:pt idx="13">
                  <c:v>3.4292721564473698</c:v>
                </c:pt>
                <c:pt idx="14">
                  <c:v>4.8189390873099391</c:v>
                </c:pt>
                <c:pt idx="15">
                  <c:v>6.3663088789666507</c:v>
                </c:pt>
                <c:pt idx="16">
                  <c:v>8.5503112116937103</c:v>
                </c:pt>
                <c:pt idx="17">
                  <c:v>10.10305741619468</c:v>
                </c:pt>
                <c:pt idx="18">
                  <c:v>11.00269827190645</c:v>
                </c:pt>
                <c:pt idx="19">
                  <c:v>11.25907117632614</c:v>
                </c:pt>
                <c:pt idx="20">
                  <c:v>11.17691324716048</c:v>
                </c:pt>
                <c:pt idx="21">
                  <c:v>10.794918567353561</c:v>
                </c:pt>
                <c:pt idx="22">
                  <c:v>10.152790453813349</c:v>
                </c:pt>
                <c:pt idx="23">
                  <c:v>9.7067647162145896</c:v>
                </c:pt>
                <c:pt idx="24">
                  <c:v>9.5495435492686198</c:v>
                </c:pt>
                <c:pt idx="25">
                  <c:v>9.0470619917814403</c:v>
                </c:pt>
                <c:pt idx="26">
                  <c:v>8.573693026006481</c:v>
                </c:pt>
                <c:pt idx="27">
                  <c:v>8.2226363398618396</c:v>
                </c:pt>
                <c:pt idx="28">
                  <c:v>7.5613641984527993</c:v>
                </c:pt>
                <c:pt idx="29">
                  <c:v>7.2653396580964191</c:v>
                </c:pt>
                <c:pt idx="30">
                  <c:v>6.9762516045740197</c:v>
                </c:pt>
                <c:pt idx="31">
                  <c:v>6.7880761173456596</c:v>
                </c:pt>
                <c:pt idx="32">
                  <c:v>6.6703925266552693</c:v>
                </c:pt>
                <c:pt idx="33">
                  <c:v>6.5746126815063111</c:v>
                </c:pt>
                <c:pt idx="34">
                  <c:v>6.2325046534455506</c:v>
                </c:pt>
                <c:pt idx="35">
                  <c:v>6.2303124272305599</c:v>
                </c:pt>
                <c:pt idx="36">
                  <c:v>6.1766761971666213</c:v>
                </c:pt>
                <c:pt idx="37">
                  <c:v>6.2664649880752199</c:v>
                </c:pt>
                <c:pt idx="38">
                  <c:v>6.239125381373821</c:v>
                </c:pt>
                <c:pt idx="39">
                  <c:v>6.2680296437333691</c:v>
                </c:pt>
                <c:pt idx="40">
                  <c:v>6.3439455557153401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210411152"/>
        <c:axId val="-1210402992"/>
      </c:areaChart>
      <c:lineChart>
        <c:grouping val="standard"/>
        <c:varyColors val="0"/>
        <c:ser>
          <c:idx val="7"/>
          <c:order val="7"/>
          <c:tx>
            <c:strRef>
              <c:f>'HH to Brent ratio'!$N$2</c:f>
              <c:strCache>
                <c:ptCount val="1"/>
                <c:pt idx="0">
                  <c:v>ref2023</c:v>
                </c:pt>
              </c:strCache>
            </c:strRef>
          </c:tx>
          <c:spPr>
            <a:ln w="22225" cap="rnd">
              <a:solidFill>
                <a:sysClr val="windowText" lastClr="000000"/>
              </a:solidFill>
              <a:round/>
            </a:ln>
            <a:effectLst/>
          </c:spPr>
          <c:marker>
            <c:symbol val="none"/>
          </c:marker>
          <c:cat>
            <c:numRef>
              <c:f>'HH to Brent ratio'!$A$3:$A$43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'HH to Brent ratio'!$N$3:$N$43</c:f>
              <c:numCache>
                <c:formatCode>General</c:formatCode>
                <c:ptCount val="41"/>
                <c:pt idx="0">
                  <c:v>3.1349354766987498</c:v>
                </c:pt>
                <c:pt idx="1">
                  <c:v>4.8100854977336098</c:v>
                </c:pt>
                <c:pt idx="2">
                  <c:v>7.0013613458885997</c:v>
                </c:pt>
                <c:pt idx="3">
                  <c:v>4.99563167508117</c:v>
                </c:pt>
                <c:pt idx="4">
                  <c:v>3.8703965494593402</c:v>
                </c:pt>
                <c:pt idx="5">
                  <c:v>3.4065692627659399</c:v>
                </c:pt>
                <c:pt idx="6">
                  <c:v>2.99696765808079</c:v>
                </c:pt>
                <c:pt idx="7">
                  <c:v>3.1159449008486599</c:v>
                </c:pt>
                <c:pt idx="8">
                  <c:v>3.8725596678471499</c:v>
                </c:pt>
                <c:pt idx="9">
                  <c:v>4.3349763378979</c:v>
                </c:pt>
                <c:pt idx="10">
                  <c:v>3.5519730032489298</c:v>
                </c:pt>
                <c:pt idx="11">
                  <c:v>3.05503600507698</c:v>
                </c:pt>
                <c:pt idx="12">
                  <c:v>2.6668676620967902</c:v>
                </c:pt>
                <c:pt idx="13">
                  <c:v>2.96130546715347</c:v>
                </c:pt>
                <c:pt idx="14">
                  <c:v>3.87081669784508</c:v>
                </c:pt>
                <c:pt idx="15">
                  <c:v>4.2497049561557203</c:v>
                </c:pt>
                <c:pt idx="16">
                  <c:v>4.8838625086417604</c:v>
                </c:pt>
                <c:pt idx="17">
                  <c:v>5.2729334224162097</c:v>
                </c:pt>
                <c:pt idx="18">
                  <c:v>5.4077722309447296</c:v>
                </c:pt>
                <c:pt idx="19">
                  <c:v>5.3952343252794304</c:v>
                </c:pt>
                <c:pt idx="20">
                  <c:v>5.2738484122981397</c:v>
                </c:pt>
                <c:pt idx="21">
                  <c:v>5.0777890878422998</c:v>
                </c:pt>
                <c:pt idx="22">
                  <c:v>4.8614766773721296</c:v>
                </c:pt>
                <c:pt idx="23">
                  <c:v>4.58721499278158</c:v>
                </c:pt>
                <c:pt idx="24">
                  <c:v>4.4240389767088102</c:v>
                </c:pt>
                <c:pt idx="25">
                  <c:v>4.3286795120688097</c:v>
                </c:pt>
                <c:pt idx="26">
                  <c:v>4.3414447543966102</c:v>
                </c:pt>
                <c:pt idx="27">
                  <c:v>4.3207620251119199</c:v>
                </c:pt>
                <c:pt idx="28">
                  <c:v>4.2002443572328199</c:v>
                </c:pt>
                <c:pt idx="29">
                  <c:v>4.3105539369255501</c:v>
                </c:pt>
                <c:pt idx="30">
                  <c:v>4.1698537723250899</c:v>
                </c:pt>
                <c:pt idx="31">
                  <c:v>4.1058134826428496</c:v>
                </c:pt>
                <c:pt idx="32">
                  <c:v>4.1321996232654099</c:v>
                </c:pt>
                <c:pt idx="33">
                  <c:v>4.2155322697498603</c:v>
                </c:pt>
                <c:pt idx="34">
                  <c:v>4.2762493946718001</c:v>
                </c:pt>
                <c:pt idx="35">
                  <c:v>4.2950582019588204</c:v>
                </c:pt>
                <c:pt idx="36">
                  <c:v>4.3330806620088502</c:v>
                </c:pt>
                <c:pt idx="37">
                  <c:v>4.39214633067599</c:v>
                </c:pt>
                <c:pt idx="38">
                  <c:v>4.4429317236377397</c:v>
                </c:pt>
                <c:pt idx="39">
                  <c:v>4.5502969814418304</c:v>
                </c:pt>
                <c:pt idx="40">
                  <c:v>4.5781244969629702</c:v>
                </c:pt>
              </c:numCache>
            </c:numRef>
          </c:val>
          <c:smooth val="0"/>
        </c:ser>
        <c:ser>
          <c:idx val="0"/>
          <c:order val="0"/>
          <c:tx>
            <c:strRef>
              <c:f>'HH to Brent ratio'!$B$2</c:f>
              <c:strCache>
                <c:ptCount val="1"/>
                <c:pt idx="0">
                  <c:v>lowprice</c:v>
                </c:pt>
              </c:strCache>
            </c:strRef>
          </c:tx>
          <c:spPr>
            <a:ln w="22225" cap="rnd">
              <a:solidFill>
                <a:srgbClr val="7F7F7F"/>
              </a:solidFill>
              <a:round/>
            </a:ln>
            <a:effectLst/>
          </c:spPr>
          <c:marker>
            <c:symbol val="none"/>
          </c:marker>
          <c:cat>
            <c:numRef>
              <c:f>'HH to Brent ratio'!$A$3:$A$43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'HH to Brent ratio'!$B$3:$B$43</c:f>
              <c:numCache>
                <c:formatCode>General</c:formatCode>
                <c:ptCount val="41"/>
                <c:pt idx="0">
                  <c:v>3.1349354766987498</c:v>
                </c:pt>
                <c:pt idx="1">
                  <c:v>4.8100854977336098</c:v>
                </c:pt>
                <c:pt idx="2">
                  <c:v>7.0013613458885997</c:v>
                </c:pt>
                <c:pt idx="3">
                  <c:v>4.99563167508117</c:v>
                </c:pt>
                <c:pt idx="4">
                  <c:v>3.8703965494593402</c:v>
                </c:pt>
                <c:pt idx="5">
                  <c:v>3.4065692627659399</c:v>
                </c:pt>
                <c:pt idx="6">
                  <c:v>2.99696765808079</c:v>
                </c:pt>
                <c:pt idx="7">
                  <c:v>3.1159449008486599</c:v>
                </c:pt>
                <c:pt idx="8">
                  <c:v>3.8725596678471499</c:v>
                </c:pt>
                <c:pt idx="9">
                  <c:v>4.3349763378979</c:v>
                </c:pt>
                <c:pt idx="10">
                  <c:v>3.5519730032489298</c:v>
                </c:pt>
                <c:pt idx="11">
                  <c:v>3.0552228832043702</c:v>
                </c:pt>
                <c:pt idx="12">
                  <c:v>2.6652082383012301</c:v>
                </c:pt>
                <c:pt idx="13">
                  <c:v>1.5759627478682601</c:v>
                </c:pt>
                <c:pt idx="14">
                  <c:v>1.92797529097848</c:v>
                </c:pt>
                <c:pt idx="15">
                  <c:v>2.1349194397361</c:v>
                </c:pt>
                <c:pt idx="16">
                  <c:v>2.3034767648232899</c:v>
                </c:pt>
                <c:pt idx="17">
                  <c:v>2.40932447661742</c:v>
                </c:pt>
                <c:pt idx="18">
                  <c:v>2.49039720695805</c:v>
                </c:pt>
                <c:pt idx="19">
                  <c:v>2.4712380560622602</c:v>
                </c:pt>
                <c:pt idx="20">
                  <c:v>2.4213252424149201</c:v>
                </c:pt>
                <c:pt idx="21">
                  <c:v>2.3859538663679398</c:v>
                </c:pt>
                <c:pt idx="22">
                  <c:v>2.3741283346860498</c:v>
                </c:pt>
                <c:pt idx="23">
                  <c:v>2.3674425467067102</c:v>
                </c:pt>
                <c:pt idx="24">
                  <c:v>2.35264335544738</c:v>
                </c:pt>
                <c:pt idx="25">
                  <c:v>2.3611458993185601</c:v>
                </c:pt>
                <c:pt idx="26">
                  <c:v>2.36633684878172</c:v>
                </c:pt>
                <c:pt idx="27">
                  <c:v>2.3600690768395598</c:v>
                </c:pt>
                <c:pt idx="28">
                  <c:v>2.3273702239737899</c:v>
                </c:pt>
                <c:pt idx="29">
                  <c:v>2.3451073955753401</c:v>
                </c:pt>
                <c:pt idx="30">
                  <c:v>2.31788495296228</c:v>
                </c:pt>
                <c:pt idx="31">
                  <c:v>2.3157210351608102</c:v>
                </c:pt>
                <c:pt idx="32">
                  <c:v>2.3304412395490699</c:v>
                </c:pt>
                <c:pt idx="33">
                  <c:v>2.3558334501833902</c:v>
                </c:pt>
                <c:pt idx="34">
                  <c:v>2.3709478644846498</c:v>
                </c:pt>
                <c:pt idx="35">
                  <c:v>2.36920842131418</c:v>
                </c:pt>
                <c:pt idx="36">
                  <c:v>2.4192071680873899</c:v>
                </c:pt>
                <c:pt idx="37">
                  <c:v>2.4017790100607099</c:v>
                </c:pt>
                <c:pt idx="38">
                  <c:v>2.4338171787401301</c:v>
                </c:pt>
                <c:pt idx="39">
                  <c:v>2.4152275239474998</c:v>
                </c:pt>
                <c:pt idx="40">
                  <c:v>2.4623264588316101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'HH to Brent ratio'!$C$2</c:f>
              <c:strCache>
                <c:ptCount val="1"/>
                <c:pt idx="0">
                  <c:v>highprice</c:v>
                </c:pt>
              </c:strCache>
            </c:strRef>
          </c:tx>
          <c:spPr>
            <a:ln w="22225" cap="rnd">
              <a:solidFill>
                <a:srgbClr val="7F7F7F"/>
              </a:solidFill>
              <a:round/>
            </a:ln>
            <a:effectLst/>
          </c:spPr>
          <c:marker>
            <c:symbol val="none"/>
          </c:marker>
          <c:cat>
            <c:numRef>
              <c:f>'HH to Brent ratio'!$A$3:$A$43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'HH to Brent ratio'!$C$3:$C$43</c:f>
              <c:numCache>
                <c:formatCode>General</c:formatCode>
                <c:ptCount val="41"/>
                <c:pt idx="0">
                  <c:v>3.1349354766987498</c:v>
                </c:pt>
                <c:pt idx="1">
                  <c:v>4.8100854977336098</c:v>
                </c:pt>
                <c:pt idx="2">
                  <c:v>7.0013613458885997</c:v>
                </c:pt>
                <c:pt idx="3">
                  <c:v>4.99563167508117</c:v>
                </c:pt>
                <c:pt idx="4">
                  <c:v>3.8703965494593402</c:v>
                </c:pt>
                <c:pt idx="5">
                  <c:v>3.4065692627659399</c:v>
                </c:pt>
                <c:pt idx="6">
                  <c:v>2.99696765808079</c:v>
                </c:pt>
                <c:pt idx="7">
                  <c:v>3.1159449008486599</c:v>
                </c:pt>
                <c:pt idx="8">
                  <c:v>3.8725596678471499</c:v>
                </c:pt>
                <c:pt idx="9">
                  <c:v>4.3349763378979</c:v>
                </c:pt>
                <c:pt idx="10">
                  <c:v>3.5519730032489298</c:v>
                </c:pt>
                <c:pt idx="11">
                  <c:v>3.0531483034342402</c:v>
                </c:pt>
                <c:pt idx="12">
                  <c:v>2.66356433454609</c:v>
                </c:pt>
                <c:pt idx="13">
                  <c:v>5.0052349043156301</c:v>
                </c:pt>
                <c:pt idx="14">
                  <c:v>6.7469143782884196</c:v>
                </c:pt>
                <c:pt idx="15">
                  <c:v>8.5012283187027506</c:v>
                </c:pt>
                <c:pt idx="16">
                  <c:v>10.853787976516999</c:v>
                </c:pt>
                <c:pt idx="17">
                  <c:v>12.512381892812099</c:v>
                </c:pt>
                <c:pt idx="18">
                  <c:v>13.4930954788645</c:v>
                </c:pt>
                <c:pt idx="19">
                  <c:v>13.7303092323884</c:v>
                </c:pt>
                <c:pt idx="20">
                  <c:v>13.598238489575399</c:v>
                </c:pt>
                <c:pt idx="21">
                  <c:v>13.1808724337215</c:v>
                </c:pt>
                <c:pt idx="22">
                  <c:v>12.526918788499399</c:v>
                </c:pt>
                <c:pt idx="23">
                  <c:v>12.0742072629213</c:v>
                </c:pt>
                <c:pt idx="24">
                  <c:v>11.902186904716</c:v>
                </c:pt>
                <c:pt idx="25">
                  <c:v>11.4082078911</c:v>
                </c:pt>
                <c:pt idx="26">
                  <c:v>10.9400298747882</c:v>
                </c:pt>
                <c:pt idx="27">
                  <c:v>10.582705416701399</c:v>
                </c:pt>
                <c:pt idx="28">
                  <c:v>9.8887344224265892</c:v>
                </c:pt>
                <c:pt idx="29">
                  <c:v>9.6104470536717592</c:v>
                </c:pt>
                <c:pt idx="30">
                  <c:v>9.2941365575362997</c:v>
                </c:pt>
                <c:pt idx="31">
                  <c:v>9.1037971525064698</c:v>
                </c:pt>
                <c:pt idx="32">
                  <c:v>9.0008337662043392</c:v>
                </c:pt>
                <c:pt idx="33">
                  <c:v>8.9304461316897008</c:v>
                </c:pt>
                <c:pt idx="34">
                  <c:v>8.6034525179302008</c:v>
                </c:pt>
                <c:pt idx="35">
                  <c:v>8.5995208485447403</c:v>
                </c:pt>
                <c:pt idx="36">
                  <c:v>8.5958833652540108</c:v>
                </c:pt>
                <c:pt idx="37">
                  <c:v>8.6682439981359298</c:v>
                </c:pt>
                <c:pt idx="38">
                  <c:v>8.6729425601139507</c:v>
                </c:pt>
                <c:pt idx="39">
                  <c:v>8.6832571676808694</c:v>
                </c:pt>
                <c:pt idx="40">
                  <c:v>8.8062720145469502</c:v>
                </c:pt>
              </c:numCache>
            </c:numRef>
          </c:val>
          <c:smooth val="0"/>
        </c:ser>
        <c:ser>
          <c:idx val="8"/>
          <c:order val="8"/>
          <c:tx>
            <c:strRef>
              <c:f>'HH to Brent ratio'!$O$2</c:f>
              <c:strCache>
                <c:ptCount val="1"/>
                <c:pt idx="0">
                  <c:v>Upper bound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cat>
            <c:numRef>
              <c:f>'HH to Brent ratio'!$A$3:$A$43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'HH to Brent ratio'!$O$3:$O$43</c:f>
              <c:numCache>
                <c:formatCode>General</c:formatCode>
                <c:ptCount val="41"/>
                <c:pt idx="0">
                  <c:v>3.1349354766987498</c:v>
                </c:pt>
                <c:pt idx="1">
                  <c:v>4.8100854977336098</c:v>
                </c:pt>
                <c:pt idx="2">
                  <c:v>7.0013622083686302</c:v>
                </c:pt>
                <c:pt idx="3">
                  <c:v>4.99563167508117</c:v>
                </c:pt>
                <c:pt idx="4">
                  <c:v>3.8703966296433698</c:v>
                </c:pt>
                <c:pt idx="5">
                  <c:v>3.4065696366484799</c:v>
                </c:pt>
                <c:pt idx="6">
                  <c:v>2.99696765808079</c:v>
                </c:pt>
                <c:pt idx="7">
                  <c:v>3.1159449008486599</c:v>
                </c:pt>
                <c:pt idx="8">
                  <c:v>3.8725596678471499</c:v>
                </c:pt>
                <c:pt idx="9">
                  <c:v>4.3349774989363903</c:v>
                </c:pt>
                <c:pt idx="10">
                  <c:v>3.5519730032489298</c:v>
                </c:pt>
                <c:pt idx="11">
                  <c:v>3.0552228832043702</c:v>
                </c:pt>
                <c:pt idx="12">
                  <c:v>2.67468180351577</c:v>
                </c:pt>
                <c:pt idx="13">
                  <c:v>5.0052349043156301</c:v>
                </c:pt>
                <c:pt idx="14">
                  <c:v>6.7469143782884196</c:v>
                </c:pt>
                <c:pt idx="15">
                  <c:v>8.5012283187027506</c:v>
                </c:pt>
                <c:pt idx="16">
                  <c:v>10.853787976516999</c:v>
                </c:pt>
                <c:pt idx="17">
                  <c:v>12.512381892812099</c:v>
                </c:pt>
                <c:pt idx="18">
                  <c:v>13.4930954788645</c:v>
                </c:pt>
                <c:pt idx="19">
                  <c:v>13.7303092323884</c:v>
                </c:pt>
                <c:pt idx="20">
                  <c:v>13.598238489575399</c:v>
                </c:pt>
                <c:pt idx="21">
                  <c:v>13.1808724337215</c:v>
                </c:pt>
                <c:pt idx="22">
                  <c:v>12.526918788499399</c:v>
                </c:pt>
                <c:pt idx="23">
                  <c:v>12.0742072629213</c:v>
                </c:pt>
                <c:pt idx="24">
                  <c:v>11.902186904716</c:v>
                </c:pt>
                <c:pt idx="25">
                  <c:v>11.4082078911</c:v>
                </c:pt>
                <c:pt idx="26">
                  <c:v>10.9400298747882</c:v>
                </c:pt>
                <c:pt idx="27">
                  <c:v>10.582705416701399</c:v>
                </c:pt>
                <c:pt idx="28">
                  <c:v>9.8887344224265892</c:v>
                </c:pt>
                <c:pt idx="29">
                  <c:v>9.6104470536717592</c:v>
                </c:pt>
                <c:pt idx="30">
                  <c:v>9.2941365575362997</c:v>
                </c:pt>
                <c:pt idx="31">
                  <c:v>9.1037971525064698</c:v>
                </c:pt>
                <c:pt idx="32">
                  <c:v>9.0008337662043392</c:v>
                </c:pt>
                <c:pt idx="33">
                  <c:v>8.9304461316897008</c:v>
                </c:pt>
                <c:pt idx="34">
                  <c:v>8.6034525179302008</c:v>
                </c:pt>
                <c:pt idx="35">
                  <c:v>8.5995208485447403</c:v>
                </c:pt>
                <c:pt idx="36">
                  <c:v>8.5958833652540108</c:v>
                </c:pt>
                <c:pt idx="37">
                  <c:v>8.6682439981359298</c:v>
                </c:pt>
                <c:pt idx="38">
                  <c:v>8.6729425601139507</c:v>
                </c:pt>
                <c:pt idx="39">
                  <c:v>8.6832571676808694</c:v>
                </c:pt>
                <c:pt idx="40">
                  <c:v>8.8062720145469502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210411152"/>
        <c:axId val="-1210402992"/>
        <c:extLst>
          <c:ext xmlns:c15="http://schemas.microsoft.com/office/drawing/2012/chart" uri="{02D57815-91ED-43cb-92C2-25804820EDAC}">
            <c15:filteredLine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'HH to Brent ratio'!$D$2</c15:sqref>
                        </c15:formulaRef>
                      </c:ext>
                    </c:extLst>
                    <c:strCache>
                      <c:ptCount val="1"/>
                      <c:pt idx="0">
                        <c:v>highogs</c:v>
                      </c:pt>
                    </c:strCache>
                  </c:strRef>
                </c:tx>
                <c:spPr>
                  <a:ln w="12700" cap="rnd">
                    <a:solidFill>
                      <a:srgbClr val="AFABAB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3"/>
                    </a:solidFill>
                    <a:ln w="9525">
                      <a:solidFill>
                        <a:schemeClr val="accent3"/>
                      </a:solidFill>
                    </a:ln>
                    <a:effectLst/>
                  </c:spPr>
                </c:marker>
                <c:cat>
                  <c:numRef>
                    <c:extLst>
                      <c:ext uri="{02D57815-91ED-43cb-92C2-25804820EDAC}">
                        <c15:formulaRef>
                          <c15:sqref>'HH to Brent ratio'!$A$3:$A$43</c15:sqref>
                        </c15:formulaRef>
                      </c:ext>
                    </c:extLst>
                    <c:numCache>
                      <c:formatCode>General</c:formatCode>
                      <c:ptCount val="41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  <c:pt idx="12">
                        <c:v>2022</c:v>
                      </c:pt>
                      <c:pt idx="13">
                        <c:v>2023</c:v>
                      </c:pt>
                      <c:pt idx="14">
                        <c:v>2024</c:v>
                      </c:pt>
                      <c:pt idx="15">
                        <c:v>2025</c:v>
                      </c:pt>
                      <c:pt idx="16">
                        <c:v>2026</c:v>
                      </c:pt>
                      <c:pt idx="17">
                        <c:v>2027</c:v>
                      </c:pt>
                      <c:pt idx="18">
                        <c:v>2028</c:v>
                      </c:pt>
                      <c:pt idx="19">
                        <c:v>2029</c:v>
                      </c:pt>
                      <c:pt idx="20">
                        <c:v>2030</c:v>
                      </c:pt>
                      <c:pt idx="21">
                        <c:v>2031</c:v>
                      </c:pt>
                      <c:pt idx="22">
                        <c:v>2032</c:v>
                      </c:pt>
                      <c:pt idx="23">
                        <c:v>2033</c:v>
                      </c:pt>
                      <c:pt idx="24">
                        <c:v>2034</c:v>
                      </c:pt>
                      <c:pt idx="25">
                        <c:v>2035</c:v>
                      </c:pt>
                      <c:pt idx="26">
                        <c:v>2036</c:v>
                      </c:pt>
                      <c:pt idx="27">
                        <c:v>2037</c:v>
                      </c:pt>
                      <c:pt idx="28">
                        <c:v>2038</c:v>
                      </c:pt>
                      <c:pt idx="29">
                        <c:v>2039</c:v>
                      </c:pt>
                      <c:pt idx="30">
                        <c:v>2040</c:v>
                      </c:pt>
                      <c:pt idx="31">
                        <c:v>2041</c:v>
                      </c:pt>
                      <c:pt idx="32">
                        <c:v>2042</c:v>
                      </c:pt>
                      <c:pt idx="33">
                        <c:v>2043</c:v>
                      </c:pt>
                      <c:pt idx="34">
                        <c:v>2044</c:v>
                      </c:pt>
                      <c:pt idx="35">
                        <c:v>2045</c:v>
                      </c:pt>
                      <c:pt idx="36">
                        <c:v>2046</c:v>
                      </c:pt>
                      <c:pt idx="37">
                        <c:v>2047</c:v>
                      </c:pt>
                      <c:pt idx="38">
                        <c:v>2048</c:v>
                      </c:pt>
                      <c:pt idx="39">
                        <c:v>2049</c:v>
                      </c:pt>
                      <c:pt idx="40">
                        <c:v>2050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'HH to Brent ratio'!$D$3:$D$43</c15:sqref>
                        </c15:formulaRef>
                      </c:ext>
                    </c:extLst>
                    <c:numCache>
                      <c:formatCode>General</c:formatCode>
                      <c:ptCount val="41"/>
                      <c:pt idx="0">
                        <c:v>3.1349354766987498</c:v>
                      </c:pt>
                      <c:pt idx="1">
                        <c:v>4.8100854977336098</c:v>
                      </c:pt>
                      <c:pt idx="2">
                        <c:v>7.0013613458885997</c:v>
                      </c:pt>
                      <c:pt idx="3">
                        <c:v>4.99563167508117</c:v>
                      </c:pt>
                      <c:pt idx="4">
                        <c:v>3.8703965494593402</c:v>
                      </c:pt>
                      <c:pt idx="5">
                        <c:v>3.4065692627659399</c:v>
                      </c:pt>
                      <c:pt idx="6">
                        <c:v>2.99696765808079</c:v>
                      </c:pt>
                      <c:pt idx="7">
                        <c:v>3.1159449008486599</c:v>
                      </c:pt>
                      <c:pt idx="8">
                        <c:v>3.8725596678471499</c:v>
                      </c:pt>
                      <c:pt idx="9">
                        <c:v>4.3349763378979</c:v>
                      </c:pt>
                      <c:pt idx="10">
                        <c:v>3.5519730032489298</c:v>
                      </c:pt>
                      <c:pt idx="11">
                        <c:v>3.0550417770321898</c:v>
                      </c:pt>
                      <c:pt idx="12">
                        <c:v>2.6661651574963598</c:v>
                      </c:pt>
                      <c:pt idx="13">
                        <c:v>3.3565311617940599</c:v>
                      </c:pt>
                      <c:pt idx="14">
                        <c:v>4.4891787942441104</c:v>
                      </c:pt>
                      <c:pt idx="15">
                        <c:v>4.7807070882968397</c:v>
                      </c:pt>
                      <c:pt idx="16">
                        <c:v>5.20909375180638</c:v>
                      </c:pt>
                      <c:pt idx="17">
                        <c:v>5.3936940272579603</c:v>
                      </c:pt>
                      <c:pt idx="18">
                        <c:v>5.5077054350085302</c:v>
                      </c:pt>
                      <c:pt idx="19">
                        <c:v>5.4053255952974002</c:v>
                      </c:pt>
                      <c:pt idx="20">
                        <c:v>5.2122045737409497</c:v>
                      </c:pt>
                      <c:pt idx="21">
                        <c:v>5.0301023140159797</c:v>
                      </c:pt>
                      <c:pt idx="22">
                        <c:v>4.8461814156234002</c:v>
                      </c:pt>
                      <c:pt idx="23">
                        <c:v>4.6661814163986399</c:v>
                      </c:pt>
                      <c:pt idx="24">
                        <c:v>4.7640526151254097</c:v>
                      </c:pt>
                      <c:pt idx="25">
                        <c:v>4.8246314383662003</c:v>
                      </c:pt>
                      <c:pt idx="26">
                        <c:v>4.8917316892039304</c:v>
                      </c:pt>
                      <c:pt idx="27">
                        <c:v>5.0229471918440902</c:v>
                      </c:pt>
                      <c:pt idx="28">
                        <c:v>4.9860557649796604</c:v>
                      </c:pt>
                      <c:pt idx="29">
                        <c:v>5.0385370433027203</c:v>
                      </c:pt>
                      <c:pt idx="30">
                        <c:v>4.9948108839083201</c:v>
                      </c:pt>
                      <c:pt idx="31">
                        <c:v>4.9850183150519296</c:v>
                      </c:pt>
                      <c:pt idx="32">
                        <c:v>5.0508951697386397</c:v>
                      </c:pt>
                      <c:pt idx="33">
                        <c:v>5.1423312018153897</c:v>
                      </c:pt>
                      <c:pt idx="34">
                        <c:v>5.2146343869150398</c:v>
                      </c:pt>
                      <c:pt idx="35">
                        <c:v>5.2975842295592903</c:v>
                      </c:pt>
                      <c:pt idx="36">
                        <c:v>5.37805039028878</c:v>
                      </c:pt>
                      <c:pt idx="37">
                        <c:v>5.4024615040310699</c:v>
                      </c:pt>
                      <c:pt idx="38">
                        <c:v>5.4185069229421297</c:v>
                      </c:pt>
                      <c:pt idx="39">
                        <c:v>5.5415997165205102</c:v>
                      </c:pt>
                      <c:pt idx="40">
                        <c:v>5.6305490910358298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'HH to Brent ratio'!$E$2</c15:sqref>
                        </c15:formulaRef>
                      </c:ext>
                    </c:extLst>
                    <c:strCache>
                      <c:ptCount val="1"/>
                      <c:pt idx="0">
                        <c:v>lowogs</c:v>
                      </c:pt>
                    </c:strCache>
                  </c:strRef>
                </c:tx>
                <c:spPr>
                  <a:ln w="22225" cap="rnd">
                    <a:solidFill>
                      <a:srgbClr val="7F7F7F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4"/>
                    </a:solidFill>
                    <a:ln w="9525">
                      <a:solidFill>
                        <a:schemeClr val="accent4"/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'HH to Brent ratio'!$A$3:$A$43</c15:sqref>
                        </c15:formulaRef>
                      </c:ext>
                    </c:extLst>
                    <c:numCache>
                      <c:formatCode>General</c:formatCode>
                      <c:ptCount val="41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  <c:pt idx="12">
                        <c:v>2022</c:v>
                      </c:pt>
                      <c:pt idx="13">
                        <c:v>2023</c:v>
                      </c:pt>
                      <c:pt idx="14">
                        <c:v>2024</c:v>
                      </c:pt>
                      <c:pt idx="15">
                        <c:v>2025</c:v>
                      </c:pt>
                      <c:pt idx="16">
                        <c:v>2026</c:v>
                      </c:pt>
                      <c:pt idx="17">
                        <c:v>2027</c:v>
                      </c:pt>
                      <c:pt idx="18">
                        <c:v>2028</c:v>
                      </c:pt>
                      <c:pt idx="19">
                        <c:v>2029</c:v>
                      </c:pt>
                      <c:pt idx="20">
                        <c:v>2030</c:v>
                      </c:pt>
                      <c:pt idx="21">
                        <c:v>2031</c:v>
                      </c:pt>
                      <c:pt idx="22">
                        <c:v>2032</c:v>
                      </c:pt>
                      <c:pt idx="23">
                        <c:v>2033</c:v>
                      </c:pt>
                      <c:pt idx="24">
                        <c:v>2034</c:v>
                      </c:pt>
                      <c:pt idx="25">
                        <c:v>2035</c:v>
                      </c:pt>
                      <c:pt idx="26">
                        <c:v>2036</c:v>
                      </c:pt>
                      <c:pt idx="27">
                        <c:v>2037</c:v>
                      </c:pt>
                      <c:pt idx="28">
                        <c:v>2038</c:v>
                      </c:pt>
                      <c:pt idx="29">
                        <c:v>2039</c:v>
                      </c:pt>
                      <c:pt idx="30">
                        <c:v>2040</c:v>
                      </c:pt>
                      <c:pt idx="31">
                        <c:v>2041</c:v>
                      </c:pt>
                      <c:pt idx="32">
                        <c:v>2042</c:v>
                      </c:pt>
                      <c:pt idx="33">
                        <c:v>2043</c:v>
                      </c:pt>
                      <c:pt idx="34">
                        <c:v>2044</c:v>
                      </c:pt>
                      <c:pt idx="35">
                        <c:v>2045</c:v>
                      </c:pt>
                      <c:pt idx="36">
                        <c:v>2046</c:v>
                      </c:pt>
                      <c:pt idx="37">
                        <c:v>2047</c:v>
                      </c:pt>
                      <c:pt idx="38">
                        <c:v>2048</c:v>
                      </c:pt>
                      <c:pt idx="39">
                        <c:v>2049</c:v>
                      </c:pt>
                      <c:pt idx="40">
                        <c:v>2050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'HH to Brent ratio'!$E$3:$E$43</c15:sqref>
                        </c15:formulaRef>
                      </c:ext>
                    </c:extLst>
                    <c:numCache>
                      <c:formatCode>General</c:formatCode>
                      <c:ptCount val="41"/>
                      <c:pt idx="0">
                        <c:v>3.1349354766987498</c:v>
                      </c:pt>
                      <c:pt idx="1">
                        <c:v>4.8100854977336098</c:v>
                      </c:pt>
                      <c:pt idx="2">
                        <c:v>7.0013613458885997</c:v>
                      </c:pt>
                      <c:pt idx="3">
                        <c:v>4.99563167508117</c:v>
                      </c:pt>
                      <c:pt idx="4">
                        <c:v>3.8703965494593402</c:v>
                      </c:pt>
                      <c:pt idx="5">
                        <c:v>3.4065692627659399</c:v>
                      </c:pt>
                      <c:pt idx="6">
                        <c:v>2.99696765808079</c:v>
                      </c:pt>
                      <c:pt idx="7">
                        <c:v>3.1159449008486599</c:v>
                      </c:pt>
                      <c:pt idx="8">
                        <c:v>3.8725596678471499</c:v>
                      </c:pt>
                      <c:pt idx="9">
                        <c:v>4.3349763378979</c:v>
                      </c:pt>
                      <c:pt idx="10">
                        <c:v>3.5519730032489298</c:v>
                      </c:pt>
                      <c:pt idx="11">
                        <c:v>3.0550598145327701</c:v>
                      </c:pt>
                      <c:pt idx="12">
                        <c:v>2.6661251189378801</c:v>
                      </c:pt>
                      <c:pt idx="13">
                        <c:v>2.4890653115633201</c:v>
                      </c:pt>
                      <c:pt idx="14">
                        <c:v>2.9105465744028201</c:v>
                      </c:pt>
                      <c:pt idx="15">
                        <c:v>2.91140153331729</c:v>
                      </c:pt>
                      <c:pt idx="16">
                        <c:v>3.1684986697954902</c:v>
                      </c:pt>
                      <c:pt idx="17">
                        <c:v>3.3602237954526699</c:v>
                      </c:pt>
                      <c:pt idx="18">
                        <c:v>3.40658102356665</c:v>
                      </c:pt>
                      <c:pt idx="19">
                        <c:v>3.39339063738664</c:v>
                      </c:pt>
                      <c:pt idx="20">
                        <c:v>3.4107372042611499</c:v>
                      </c:pt>
                      <c:pt idx="21">
                        <c:v>3.3162386353118101</c:v>
                      </c:pt>
                      <c:pt idx="22">
                        <c:v>3.2126380068299598</c:v>
                      </c:pt>
                      <c:pt idx="23">
                        <c:v>3.13049797082726</c:v>
                      </c:pt>
                      <c:pt idx="24">
                        <c:v>3.07812379520057</c:v>
                      </c:pt>
                      <c:pt idx="25">
                        <c:v>3.04076917769064</c:v>
                      </c:pt>
                      <c:pt idx="26">
                        <c:v>3.0334598358519198</c:v>
                      </c:pt>
                      <c:pt idx="27">
                        <c:v>3.0858153577309499</c:v>
                      </c:pt>
                      <c:pt idx="28">
                        <c:v>3.0753837206585701</c:v>
                      </c:pt>
                      <c:pt idx="29">
                        <c:v>3.06762322421124</c:v>
                      </c:pt>
                      <c:pt idx="30">
                        <c:v>2.98408094625609</c:v>
                      </c:pt>
                      <c:pt idx="31">
                        <c:v>2.98984501357182</c:v>
                      </c:pt>
                      <c:pt idx="32">
                        <c:v>3.0397805329570602</c:v>
                      </c:pt>
                      <c:pt idx="33">
                        <c:v>3.0963271839928099</c:v>
                      </c:pt>
                      <c:pt idx="34">
                        <c:v>3.0871606958610802</c:v>
                      </c:pt>
                      <c:pt idx="35">
                        <c:v>3.1416530957824</c:v>
                      </c:pt>
                      <c:pt idx="36">
                        <c:v>3.1493599300917001</c:v>
                      </c:pt>
                      <c:pt idx="37">
                        <c:v>3.14715702841325</c:v>
                      </c:pt>
                      <c:pt idx="38">
                        <c:v>3.1561728798792101</c:v>
                      </c:pt>
                      <c:pt idx="39">
                        <c:v>3.14573094195543</c:v>
                      </c:pt>
                      <c:pt idx="40">
                        <c:v>3.1502762338058599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'HH to Brent ratio'!$F$2</c15:sqref>
                        </c15:formulaRef>
                      </c:ext>
                    </c:extLst>
                    <c:strCache>
                      <c:ptCount val="1"/>
                      <c:pt idx="0">
                        <c:v>highmacro</c:v>
                      </c:pt>
                    </c:strCache>
                  </c:strRef>
                </c:tx>
                <c:spPr>
                  <a:ln w="22225" cap="rnd">
                    <a:solidFill>
                      <a:srgbClr val="7F7F7F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5"/>
                    </a:solidFill>
                    <a:ln w="9525">
                      <a:solidFill>
                        <a:schemeClr val="accent5"/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'HH to Brent ratio'!$A$3:$A$43</c15:sqref>
                        </c15:formulaRef>
                      </c:ext>
                    </c:extLst>
                    <c:numCache>
                      <c:formatCode>General</c:formatCode>
                      <c:ptCount val="41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  <c:pt idx="12">
                        <c:v>2022</c:v>
                      </c:pt>
                      <c:pt idx="13">
                        <c:v>2023</c:v>
                      </c:pt>
                      <c:pt idx="14">
                        <c:v>2024</c:v>
                      </c:pt>
                      <c:pt idx="15">
                        <c:v>2025</c:v>
                      </c:pt>
                      <c:pt idx="16">
                        <c:v>2026</c:v>
                      </c:pt>
                      <c:pt idx="17">
                        <c:v>2027</c:v>
                      </c:pt>
                      <c:pt idx="18">
                        <c:v>2028</c:v>
                      </c:pt>
                      <c:pt idx="19">
                        <c:v>2029</c:v>
                      </c:pt>
                      <c:pt idx="20">
                        <c:v>2030</c:v>
                      </c:pt>
                      <c:pt idx="21">
                        <c:v>2031</c:v>
                      </c:pt>
                      <c:pt idx="22">
                        <c:v>2032</c:v>
                      </c:pt>
                      <c:pt idx="23">
                        <c:v>2033</c:v>
                      </c:pt>
                      <c:pt idx="24">
                        <c:v>2034</c:v>
                      </c:pt>
                      <c:pt idx="25">
                        <c:v>2035</c:v>
                      </c:pt>
                      <c:pt idx="26">
                        <c:v>2036</c:v>
                      </c:pt>
                      <c:pt idx="27">
                        <c:v>2037</c:v>
                      </c:pt>
                      <c:pt idx="28">
                        <c:v>2038</c:v>
                      </c:pt>
                      <c:pt idx="29">
                        <c:v>2039</c:v>
                      </c:pt>
                      <c:pt idx="30">
                        <c:v>2040</c:v>
                      </c:pt>
                      <c:pt idx="31">
                        <c:v>2041</c:v>
                      </c:pt>
                      <c:pt idx="32">
                        <c:v>2042</c:v>
                      </c:pt>
                      <c:pt idx="33">
                        <c:v>2043</c:v>
                      </c:pt>
                      <c:pt idx="34">
                        <c:v>2044</c:v>
                      </c:pt>
                      <c:pt idx="35">
                        <c:v>2045</c:v>
                      </c:pt>
                      <c:pt idx="36">
                        <c:v>2046</c:v>
                      </c:pt>
                      <c:pt idx="37">
                        <c:v>2047</c:v>
                      </c:pt>
                      <c:pt idx="38">
                        <c:v>2048</c:v>
                      </c:pt>
                      <c:pt idx="39">
                        <c:v>2049</c:v>
                      </c:pt>
                      <c:pt idx="40">
                        <c:v>2050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'HH to Brent ratio'!$F$3:$F$43</c15:sqref>
                        </c15:formulaRef>
                      </c:ext>
                    </c:extLst>
                    <c:numCache>
                      <c:formatCode>General</c:formatCode>
                      <c:ptCount val="41"/>
                      <c:pt idx="0">
                        <c:v>3.1349353977150098</c:v>
                      </c:pt>
                      <c:pt idx="1">
                        <c:v>4.8100851262132496</c:v>
                      </c:pt>
                      <c:pt idx="2">
                        <c:v>7.0013619271277303</c:v>
                      </c:pt>
                      <c:pt idx="3">
                        <c:v>4.9956314165380897</c:v>
                      </c:pt>
                      <c:pt idx="4">
                        <c:v>3.8703966296433698</c:v>
                      </c:pt>
                      <c:pt idx="5">
                        <c:v>3.4065691902840101</c:v>
                      </c:pt>
                      <c:pt idx="6">
                        <c:v>2.9969671330314598</c:v>
                      </c:pt>
                      <c:pt idx="7">
                        <c:v>3.1159447073373499</c:v>
                      </c:pt>
                      <c:pt idx="8">
                        <c:v>3.8725594381917201</c:v>
                      </c:pt>
                      <c:pt idx="9">
                        <c:v>4.3349774989363903</c:v>
                      </c:pt>
                      <c:pt idx="10">
                        <c:v>3.5519722914190202</c:v>
                      </c:pt>
                      <c:pt idx="11">
                        <c:v>3.0550416203897002</c:v>
                      </c:pt>
                      <c:pt idx="12">
                        <c:v>2.6741728629980699</c:v>
                      </c:pt>
                      <c:pt idx="13">
                        <c:v>2.9849318775286302</c:v>
                      </c:pt>
                      <c:pt idx="14">
                        <c:v>3.9440935353001798</c:v>
                      </c:pt>
                      <c:pt idx="15">
                        <c:v>4.2371047610794301</c:v>
                      </c:pt>
                      <c:pt idx="16">
                        <c:v>4.8257246666841702</c:v>
                      </c:pt>
                      <c:pt idx="17">
                        <c:v>5.1726697857720296</c:v>
                      </c:pt>
                      <c:pt idx="18">
                        <c:v>5.2770611657651099</c:v>
                      </c:pt>
                      <c:pt idx="19">
                        <c:v>5.24943837108599</c:v>
                      </c:pt>
                      <c:pt idx="20">
                        <c:v>5.0853798171906099</c:v>
                      </c:pt>
                      <c:pt idx="21">
                        <c:v>4.8922881931109199</c:v>
                      </c:pt>
                      <c:pt idx="22">
                        <c:v>4.6664676759278603</c:v>
                      </c:pt>
                      <c:pt idx="23">
                        <c:v>4.40944010040206</c:v>
                      </c:pt>
                      <c:pt idx="24">
                        <c:v>4.2697510762315396</c:v>
                      </c:pt>
                      <c:pt idx="25">
                        <c:v>4.3038672481607998</c:v>
                      </c:pt>
                      <c:pt idx="26">
                        <c:v>4.3429013046943696</c:v>
                      </c:pt>
                      <c:pt idx="27">
                        <c:v>4.3812006055229302</c:v>
                      </c:pt>
                      <c:pt idx="28">
                        <c:v>4.2565136989315402</c:v>
                      </c:pt>
                      <c:pt idx="29">
                        <c:v>4.3160262196034997</c:v>
                      </c:pt>
                      <c:pt idx="30">
                        <c:v>4.1683600611255098</c:v>
                      </c:pt>
                      <c:pt idx="31">
                        <c:v>4.1405887678029698</c:v>
                      </c:pt>
                      <c:pt idx="32">
                        <c:v>4.1606090552951303</c:v>
                      </c:pt>
                      <c:pt idx="33">
                        <c:v>4.2733768244848198</c:v>
                      </c:pt>
                      <c:pt idx="34">
                        <c:v>4.3451308222353999</c:v>
                      </c:pt>
                      <c:pt idx="35">
                        <c:v>4.4055860391061001</c:v>
                      </c:pt>
                      <c:pt idx="36">
                        <c:v>4.3859545725967504</c:v>
                      </c:pt>
                      <c:pt idx="37">
                        <c:v>4.3784664552439603</c:v>
                      </c:pt>
                      <c:pt idx="38">
                        <c:v>4.4335720805496903</c:v>
                      </c:pt>
                      <c:pt idx="39">
                        <c:v>4.5057544533208498</c:v>
                      </c:pt>
                      <c:pt idx="40">
                        <c:v>4.5943935653700603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'HH to Brent ratio'!$G$2</c15:sqref>
                        </c15:formulaRef>
                      </c:ext>
                    </c:extLst>
                    <c:strCache>
                      <c:ptCount val="1"/>
                      <c:pt idx="0">
                        <c:v>lowmacro</c:v>
                      </c:pt>
                    </c:strCache>
                  </c:strRef>
                </c:tx>
                <c:spPr>
                  <a:ln w="12700" cap="rnd">
                    <a:solidFill>
                      <a:srgbClr val="AFABAB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6"/>
                    </a:solidFill>
                    <a:ln w="9525">
                      <a:solidFill>
                        <a:schemeClr val="accent6"/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'HH to Brent ratio'!$A$3:$A$43</c15:sqref>
                        </c15:formulaRef>
                      </c:ext>
                    </c:extLst>
                    <c:numCache>
                      <c:formatCode>General</c:formatCode>
                      <c:ptCount val="41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  <c:pt idx="12">
                        <c:v>2022</c:v>
                      </c:pt>
                      <c:pt idx="13">
                        <c:v>2023</c:v>
                      </c:pt>
                      <c:pt idx="14">
                        <c:v>2024</c:v>
                      </c:pt>
                      <c:pt idx="15">
                        <c:v>2025</c:v>
                      </c:pt>
                      <c:pt idx="16">
                        <c:v>2026</c:v>
                      </c:pt>
                      <c:pt idx="17">
                        <c:v>2027</c:v>
                      </c:pt>
                      <c:pt idx="18">
                        <c:v>2028</c:v>
                      </c:pt>
                      <c:pt idx="19">
                        <c:v>2029</c:v>
                      </c:pt>
                      <c:pt idx="20">
                        <c:v>2030</c:v>
                      </c:pt>
                      <c:pt idx="21">
                        <c:v>2031</c:v>
                      </c:pt>
                      <c:pt idx="22">
                        <c:v>2032</c:v>
                      </c:pt>
                      <c:pt idx="23">
                        <c:v>2033</c:v>
                      </c:pt>
                      <c:pt idx="24">
                        <c:v>2034</c:v>
                      </c:pt>
                      <c:pt idx="25">
                        <c:v>2035</c:v>
                      </c:pt>
                      <c:pt idx="26">
                        <c:v>2036</c:v>
                      </c:pt>
                      <c:pt idx="27">
                        <c:v>2037</c:v>
                      </c:pt>
                      <c:pt idx="28">
                        <c:v>2038</c:v>
                      </c:pt>
                      <c:pt idx="29">
                        <c:v>2039</c:v>
                      </c:pt>
                      <c:pt idx="30">
                        <c:v>2040</c:v>
                      </c:pt>
                      <c:pt idx="31">
                        <c:v>2041</c:v>
                      </c:pt>
                      <c:pt idx="32">
                        <c:v>2042</c:v>
                      </c:pt>
                      <c:pt idx="33">
                        <c:v>2043</c:v>
                      </c:pt>
                      <c:pt idx="34">
                        <c:v>2044</c:v>
                      </c:pt>
                      <c:pt idx="35">
                        <c:v>2045</c:v>
                      </c:pt>
                      <c:pt idx="36">
                        <c:v>2046</c:v>
                      </c:pt>
                      <c:pt idx="37">
                        <c:v>2047</c:v>
                      </c:pt>
                      <c:pt idx="38">
                        <c:v>2048</c:v>
                      </c:pt>
                      <c:pt idx="39">
                        <c:v>2049</c:v>
                      </c:pt>
                      <c:pt idx="40">
                        <c:v>2050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'HH to Brent ratio'!$G$3:$G$43</c15:sqref>
                        </c15:formulaRef>
                      </c:ext>
                    </c:extLst>
                    <c:numCache>
                      <c:formatCode>General</c:formatCode>
                      <c:ptCount val="41"/>
                      <c:pt idx="0">
                        <c:v>3.1349352643958102</c:v>
                      </c:pt>
                      <c:pt idx="1">
                        <c:v>4.8100853128539098</c:v>
                      </c:pt>
                      <c:pt idx="2">
                        <c:v>7.0013622083686302</c:v>
                      </c:pt>
                      <c:pt idx="3">
                        <c:v>4.9956309966935004</c:v>
                      </c:pt>
                      <c:pt idx="4">
                        <c:v>3.8703964436267699</c:v>
                      </c:pt>
                      <c:pt idx="5">
                        <c:v>3.4065696366484799</c:v>
                      </c:pt>
                      <c:pt idx="6">
                        <c:v>2.9969672419389402</c:v>
                      </c:pt>
                      <c:pt idx="7">
                        <c:v>3.1159444815190498</c:v>
                      </c:pt>
                      <c:pt idx="8">
                        <c:v>3.87255958019762</c:v>
                      </c:pt>
                      <c:pt idx="9">
                        <c:v>4.33497616634107</c:v>
                      </c:pt>
                      <c:pt idx="10">
                        <c:v>3.5519729017661699</c:v>
                      </c:pt>
                      <c:pt idx="11">
                        <c:v>3.0550439947522201</c:v>
                      </c:pt>
                      <c:pt idx="12">
                        <c:v>2.6575150297942201</c:v>
                      </c:pt>
                      <c:pt idx="13">
                        <c:v>2.9111490062925598</c:v>
                      </c:pt>
                      <c:pt idx="14">
                        <c:v>3.9663694926673898</c:v>
                      </c:pt>
                      <c:pt idx="15">
                        <c:v>4.2995513121080302</c:v>
                      </c:pt>
                      <c:pt idx="16">
                        <c:v>4.8808826873796498</c:v>
                      </c:pt>
                      <c:pt idx="17">
                        <c:v>5.2601329612796297</c:v>
                      </c:pt>
                      <c:pt idx="18">
                        <c:v>5.4067814062748099</c:v>
                      </c:pt>
                      <c:pt idx="19">
                        <c:v>5.46660061918144</c:v>
                      </c:pt>
                      <c:pt idx="20">
                        <c:v>5.2953705492899301</c:v>
                      </c:pt>
                      <c:pt idx="21">
                        <c:v>5.0575608128336897</c:v>
                      </c:pt>
                      <c:pt idx="22">
                        <c:v>4.81729475661054</c:v>
                      </c:pt>
                      <c:pt idx="23">
                        <c:v>4.5299203422299001</c:v>
                      </c:pt>
                      <c:pt idx="24">
                        <c:v>4.3760495270391804</c:v>
                      </c:pt>
                      <c:pt idx="25">
                        <c:v>4.3142876054985297</c:v>
                      </c:pt>
                      <c:pt idx="26">
                        <c:v>4.3301539224864998</c:v>
                      </c:pt>
                      <c:pt idx="27">
                        <c:v>4.3484970824748803</c:v>
                      </c:pt>
                      <c:pt idx="28">
                        <c:v>4.3174367136450202</c:v>
                      </c:pt>
                      <c:pt idx="29">
                        <c:v>4.30175864964023</c:v>
                      </c:pt>
                      <c:pt idx="30">
                        <c:v>4.1191444777054604</c:v>
                      </c:pt>
                      <c:pt idx="31">
                        <c:v>4.0655400918646798</c:v>
                      </c:pt>
                      <c:pt idx="32">
                        <c:v>4.0962173931418304</c:v>
                      </c:pt>
                      <c:pt idx="33">
                        <c:v>4.1887975899004797</c:v>
                      </c:pt>
                      <c:pt idx="34">
                        <c:v>4.2226084830253301</c:v>
                      </c:pt>
                      <c:pt idx="35">
                        <c:v>4.2954027036739504</c:v>
                      </c:pt>
                      <c:pt idx="36">
                        <c:v>4.3023692015562203</c:v>
                      </c:pt>
                      <c:pt idx="37">
                        <c:v>4.3008392314737298</c:v>
                      </c:pt>
                      <c:pt idx="38">
                        <c:v>4.3957757423247603</c:v>
                      </c:pt>
                      <c:pt idx="39">
                        <c:v>4.52435338068174</c:v>
                      </c:pt>
                      <c:pt idx="40">
                        <c:v>4.5424723833364702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'HH to Brent ratio'!$H$2</c15:sqref>
                        </c15:formulaRef>
                      </c:ext>
                    </c:extLst>
                    <c:strCache>
                      <c:ptCount val="1"/>
                      <c:pt idx="0">
                        <c:v>highZTC</c:v>
                      </c:pt>
                    </c:strCache>
                  </c:strRef>
                </c:tx>
                <c:spPr>
                  <a:ln w="12700" cap="rnd">
                    <a:solidFill>
                      <a:srgbClr val="AFABAB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>
                        <a:lumMod val="60000"/>
                      </a:schemeClr>
                    </a:solidFill>
                    <a:ln w="9525">
                      <a:solidFill>
                        <a:schemeClr val="accent1">
                          <a:lumMod val="60000"/>
                        </a:schemeClr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'HH to Brent ratio'!$A$3:$A$43</c15:sqref>
                        </c15:formulaRef>
                      </c:ext>
                    </c:extLst>
                    <c:numCache>
                      <c:formatCode>General</c:formatCode>
                      <c:ptCount val="41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  <c:pt idx="12">
                        <c:v>2022</c:v>
                      </c:pt>
                      <c:pt idx="13">
                        <c:v>2023</c:v>
                      </c:pt>
                      <c:pt idx="14">
                        <c:v>2024</c:v>
                      </c:pt>
                      <c:pt idx="15">
                        <c:v>2025</c:v>
                      </c:pt>
                      <c:pt idx="16">
                        <c:v>2026</c:v>
                      </c:pt>
                      <c:pt idx="17">
                        <c:v>2027</c:v>
                      </c:pt>
                      <c:pt idx="18">
                        <c:v>2028</c:v>
                      </c:pt>
                      <c:pt idx="19">
                        <c:v>2029</c:v>
                      </c:pt>
                      <c:pt idx="20">
                        <c:v>2030</c:v>
                      </c:pt>
                      <c:pt idx="21">
                        <c:v>2031</c:v>
                      </c:pt>
                      <c:pt idx="22">
                        <c:v>2032</c:v>
                      </c:pt>
                      <c:pt idx="23">
                        <c:v>2033</c:v>
                      </c:pt>
                      <c:pt idx="24">
                        <c:v>2034</c:v>
                      </c:pt>
                      <c:pt idx="25">
                        <c:v>2035</c:v>
                      </c:pt>
                      <c:pt idx="26">
                        <c:v>2036</c:v>
                      </c:pt>
                      <c:pt idx="27">
                        <c:v>2037</c:v>
                      </c:pt>
                      <c:pt idx="28">
                        <c:v>2038</c:v>
                      </c:pt>
                      <c:pt idx="29">
                        <c:v>2039</c:v>
                      </c:pt>
                      <c:pt idx="30">
                        <c:v>2040</c:v>
                      </c:pt>
                      <c:pt idx="31">
                        <c:v>2041</c:v>
                      </c:pt>
                      <c:pt idx="32">
                        <c:v>2042</c:v>
                      </c:pt>
                      <c:pt idx="33">
                        <c:v>2043</c:v>
                      </c:pt>
                      <c:pt idx="34">
                        <c:v>2044</c:v>
                      </c:pt>
                      <c:pt idx="35">
                        <c:v>2045</c:v>
                      </c:pt>
                      <c:pt idx="36">
                        <c:v>2046</c:v>
                      </c:pt>
                      <c:pt idx="37">
                        <c:v>2047</c:v>
                      </c:pt>
                      <c:pt idx="38">
                        <c:v>2048</c:v>
                      </c:pt>
                      <c:pt idx="39">
                        <c:v>2049</c:v>
                      </c:pt>
                      <c:pt idx="40">
                        <c:v>2050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'HH to Brent ratio'!$H$3:$H$43</c15:sqref>
                        </c15:formulaRef>
                      </c:ext>
                    </c:extLst>
                    <c:numCache>
                      <c:formatCode>General</c:formatCode>
                      <c:ptCount val="41"/>
                      <c:pt idx="0">
                        <c:v>3.1349354766987498</c:v>
                      </c:pt>
                      <c:pt idx="1">
                        <c:v>4.8100854977336098</c:v>
                      </c:pt>
                      <c:pt idx="2">
                        <c:v>7.0013613458885997</c:v>
                      </c:pt>
                      <c:pt idx="3">
                        <c:v>4.99563167508117</c:v>
                      </c:pt>
                      <c:pt idx="4">
                        <c:v>3.8703965494593402</c:v>
                      </c:pt>
                      <c:pt idx="5">
                        <c:v>3.4065692627659399</c:v>
                      </c:pt>
                      <c:pt idx="6">
                        <c:v>2.99696765808079</c:v>
                      </c:pt>
                      <c:pt idx="7">
                        <c:v>3.1159449008486599</c:v>
                      </c:pt>
                      <c:pt idx="8">
                        <c:v>3.8725596678471499</c:v>
                      </c:pt>
                      <c:pt idx="9">
                        <c:v>4.3349763378979</c:v>
                      </c:pt>
                      <c:pt idx="10">
                        <c:v>3.5519730032489298</c:v>
                      </c:pt>
                      <c:pt idx="11">
                        <c:v>3.0550424985281199</c:v>
                      </c:pt>
                      <c:pt idx="12">
                        <c:v>2.6660446369024702</c:v>
                      </c:pt>
                      <c:pt idx="13">
                        <c:v>2.96495764981203</c:v>
                      </c:pt>
                      <c:pt idx="14">
                        <c:v>3.9578394910556902</c:v>
                      </c:pt>
                      <c:pt idx="15">
                        <c:v>4.1916669628526204</c:v>
                      </c:pt>
                      <c:pt idx="16">
                        <c:v>4.6714275438063098</c:v>
                      </c:pt>
                      <c:pt idx="17">
                        <c:v>4.87159966488107</c:v>
                      </c:pt>
                      <c:pt idx="18">
                        <c:v>4.9228420549176901</c:v>
                      </c:pt>
                      <c:pt idx="19">
                        <c:v>4.8975394913288897</c:v>
                      </c:pt>
                      <c:pt idx="20">
                        <c:v>4.6681578869697704</c:v>
                      </c:pt>
                      <c:pt idx="21">
                        <c:v>4.5457002594587301</c:v>
                      </c:pt>
                      <c:pt idx="22">
                        <c:v>4.3697353803265599</c:v>
                      </c:pt>
                      <c:pt idx="23">
                        <c:v>4.2190267936757904</c:v>
                      </c:pt>
                      <c:pt idx="24">
                        <c:v>4.18131755831637</c:v>
                      </c:pt>
                      <c:pt idx="25">
                        <c:v>4.1734586175409802</c:v>
                      </c:pt>
                      <c:pt idx="26">
                        <c:v>4.2003332605764196</c:v>
                      </c:pt>
                      <c:pt idx="27">
                        <c:v>4.0928046342493403</c:v>
                      </c:pt>
                      <c:pt idx="28">
                        <c:v>4.0357708868874997</c:v>
                      </c:pt>
                      <c:pt idx="29">
                        <c:v>4.03433236729256</c:v>
                      </c:pt>
                      <c:pt idx="30">
                        <c:v>3.9907706557511302</c:v>
                      </c:pt>
                      <c:pt idx="31">
                        <c:v>4.0016907002842004</c:v>
                      </c:pt>
                      <c:pt idx="32">
                        <c:v>4.0417719899666702</c:v>
                      </c:pt>
                      <c:pt idx="33">
                        <c:v>4.0518568761311498</c:v>
                      </c:pt>
                      <c:pt idx="34">
                        <c:v>4.0528571955332202</c:v>
                      </c:pt>
                      <c:pt idx="35">
                        <c:v>4.0234074712831598</c:v>
                      </c:pt>
                      <c:pt idx="36">
                        <c:v>4.0601911157538897</c:v>
                      </c:pt>
                      <c:pt idx="37">
                        <c:v>4.2429548635456502</c:v>
                      </c:pt>
                      <c:pt idx="38">
                        <c:v>4.2905816792920701</c:v>
                      </c:pt>
                      <c:pt idx="39">
                        <c:v>4.4453577248867804</c:v>
                      </c:pt>
                      <c:pt idx="40">
                        <c:v>4.3619494254305398</c:v>
                      </c:pt>
                    </c:numCache>
                  </c:numRef>
                </c:val>
                <c:smooth val="0"/>
              </c15:ser>
            </c15:filteredLineSeries>
          </c:ext>
        </c:extLst>
      </c:lineChart>
      <c:catAx>
        <c:axId val="-1210411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10402992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-1210402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22225">
            <a:solidFill>
              <a:srgbClr val="A6A6A6"/>
            </a:solidFill>
            <a:prstDash val="lgDash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10411152"/>
        <c:crossesAt val="13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="1" dirty="0">
                <a:solidFill>
                  <a:sysClr val="windowText" lastClr="000000"/>
                </a:solidFill>
              </a:rPr>
              <a:t>Dry natural gas production, Gulf Coast</a:t>
            </a:r>
          </a:p>
          <a:p>
            <a:pPr algn="l">
              <a:defRPr/>
            </a:pPr>
            <a:r>
              <a:rPr lang="en-US" sz="1100" b="0" dirty="0">
                <a:solidFill>
                  <a:sysClr val="windowText" lastClr="000000"/>
                </a:solidFill>
              </a:rPr>
              <a:t>trillion</a:t>
            </a:r>
            <a:r>
              <a:rPr lang="en-US" sz="1100" b="0" baseline="0" dirty="0">
                <a:solidFill>
                  <a:sysClr val="windowText" lastClr="000000"/>
                </a:solidFill>
              </a:rPr>
              <a:t> cubic feet</a:t>
            </a:r>
            <a:endParaRPr lang="en-US" sz="1100" b="0" dirty="0">
              <a:solidFill>
                <a:sysClr val="windowText" lastClr="000000"/>
              </a:solidFill>
            </a:endParaRPr>
          </a:p>
        </c:rich>
      </c:tx>
      <c:layout>
        <c:manualLayout>
          <c:xMode val="edge"/>
          <c:yMode val="edge"/>
          <c:x val="1.6899311073660273E-2"/>
          <c:y val="3.55905511811023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7231315831165251E-2"/>
          <c:y val="0.22985126859142607"/>
          <c:w val="0.70663923237353343"/>
          <c:h val="0.66156678331875174"/>
        </c:manualLayout>
      </c:layout>
      <c:areaChart>
        <c:grouping val="stacked"/>
        <c:varyColors val="0"/>
        <c:ser>
          <c:idx val="8"/>
          <c:order val="8"/>
          <c:tx>
            <c:v>lower bound</c:v>
          </c:tx>
          <c:spPr>
            <a:noFill/>
            <a:ln>
              <a:noFill/>
            </a:ln>
            <a:effectLst/>
          </c:spPr>
          <c:val>
            <c:numRef>
              <c:f>'dry natgas Gulf Coast'!$P$5:$P$45</c:f>
              <c:numCache>
                <c:formatCode>General</c:formatCode>
                <c:ptCount val="41"/>
                <c:pt idx="0">
                  <c:v>4.8296450000000002</c:v>
                </c:pt>
                <c:pt idx="1">
                  <c:v>5.862876</c:v>
                </c:pt>
                <c:pt idx="2">
                  <c:v>6.1303349999999996</c:v>
                </c:pt>
                <c:pt idx="3">
                  <c:v>5.7084729999999997</c:v>
                </c:pt>
                <c:pt idx="4">
                  <c:v>5.5709619999999997</c:v>
                </c:pt>
                <c:pt idx="5">
                  <c:v>5.5259260000000001</c:v>
                </c:pt>
                <c:pt idx="6">
                  <c:v>5.0983099999999997</c:v>
                </c:pt>
                <c:pt idx="7">
                  <c:v>5.3377910000000002</c:v>
                </c:pt>
                <c:pt idx="8">
                  <c:v>6.2847869999999997</c:v>
                </c:pt>
                <c:pt idx="9">
                  <c:v>7.2075069999999997</c:v>
                </c:pt>
                <c:pt idx="10">
                  <c:v>7.0436030000000001</c:v>
                </c:pt>
                <c:pt idx="11">
                  <c:v>7.2600020000000001</c:v>
                </c:pt>
                <c:pt idx="12">
                  <c:v>7.2265050000000004</c:v>
                </c:pt>
                <c:pt idx="13">
                  <c:v>7.484953</c:v>
                </c:pt>
                <c:pt idx="14">
                  <c:v>7.491663</c:v>
                </c:pt>
                <c:pt idx="15">
                  <c:v>7.5114739999999998</c:v>
                </c:pt>
                <c:pt idx="16">
                  <c:v>7.6891259999999999</c:v>
                </c:pt>
                <c:pt idx="17">
                  <c:v>7.5471110000000001</c:v>
                </c:pt>
                <c:pt idx="18">
                  <c:v>7.3773489999999997</c:v>
                </c:pt>
                <c:pt idx="19">
                  <c:v>7.2596860000000003</c:v>
                </c:pt>
                <c:pt idx="20">
                  <c:v>7.129092</c:v>
                </c:pt>
                <c:pt idx="21">
                  <c:v>7.1145519999999998</c:v>
                </c:pt>
                <c:pt idx="22">
                  <c:v>7.0777580000000002</c:v>
                </c:pt>
                <c:pt idx="23">
                  <c:v>7.1272799999999998</c:v>
                </c:pt>
                <c:pt idx="24">
                  <c:v>7.2989129999999998</c:v>
                </c:pt>
                <c:pt idx="25">
                  <c:v>7.4458149999999996</c:v>
                </c:pt>
                <c:pt idx="26">
                  <c:v>7.50265</c:v>
                </c:pt>
                <c:pt idx="27">
                  <c:v>7.5089069999999998</c:v>
                </c:pt>
                <c:pt idx="28">
                  <c:v>7.4877200000000004</c:v>
                </c:pt>
                <c:pt idx="29">
                  <c:v>7.4495300000000002</c:v>
                </c:pt>
                <c:pt idx="30">
                  <c:v>7.411187</c:v>
                </c:pt>
                <c:pt idx="31">
                  <c:v>7.347588</c:v>
                </c:pt>
                <c:pt idx="32">
                  <c:v>7.2657800000000003</c:v>
                </c:pt>
                <c:pt idx="33">
                  <c:v>7.1940400000000002</c:v>
                </c:pt>
                <c:pt idx="34">
                  <c:v>7.1311520000000002</c:v>
                </c:pt>
                <c:pt idx="35">
                  <c:v>7.0981759999999996</c:v>
                </c:pt>
                <c:pt idx="36">
                  <c:v>6.9977289999999996</c:v>
                </c:pt>
                <c:pt idx="37">
                  <c:v>6.9458640000000003</c:v>
                </c:pt>
                <c:pt idx="38">
                  <c:v>6.9043429999999999</c:v>
                </c:pt>
                <c:pt idx="39">
                  <c:v>6.8827879999999997</c:v>
                </c:pt>
                <c:pt idx="40">
                  <c:v>6.8858519999999999</c:v>
                </c:pt>
              </c:numCache>
            </c:numRef>
          </c:val>
        </c:ser>
        <c:ser>
          <c:idx val="9"/>
          <c:order val="9"/>
          <c:tx>
            <c:strRef>
              <c:f>'dry natgas Gulf Coast'!$Q$4</c:f>
              <c:strCache>
                <c:ptCount val="1"/>
                <c:pt idx="0">
                  <c:v>difference</c:v>
                </c:pt>
              </c:strCache>
            </c:strRef>
          </c:tx>
          <c:spPr>
            <a:solidFill>
              <a:srgbClr val="D9D9D9"/>
            </a:solidFill>
            <a:ln>
              <a:noFill/>
            </a:ln>
            <a:effectLst/>
          </c:spPr>
          <c:val>
            <c:numRef>
              <c:f>'dry natgas Gulf Coast'!$Q$5:$Q$45</c:f>
              <c:numCache>
                <c:formatCode>General</c:formatCode>
                <c:ptCount val="4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4.0599999999990644E-4</c:v>
                </c:pt>
                <c:pt idx="12">
                  <c:v>8.4589999999993282E-3</c:v>
                </c:pt>
                <c:pt idx="13">
                  <c:v>1.8386389999999997</c:v>
                </c:pt>
                <c:pt idx="14">
                  <c:v>2.6195220000000008</c:v>
                </c:pt>
                <c:pt idx="15">
                  <c:v>2.4263560000000002</c:v>
                </c:pt>
                <c:pt idx="16">
                  <c:v>2.2313770000000002</c:v>
                </c:pt>
                <c:pt idx="17">
                  <c:v>2.3653470000000008</c:v>
                </c:pt>
                <c:pt idx="18">
                  <c:v>2.5406880000000003</c:v>
                </c:pt>
                <c:pt idx="19">
                  <c:v>2.7652000000000001</c:v>
                </c:pt>
                <c:pt idx="20">
                  <c:v>3.0576969999999992</c:v>
                </c:pt>
                <c:pt idx="21">
                  <c:v>3.3139850000000006</c:v>
                </c:pt>
                <c:pt idx="22">
                  <c:v>3.6190799999999994</c:v>
                </c:pt>
                <c:pt idx="23">
                  <c:v>3.8660190000000005</c:v>
                </c:pt>
                <c:pt idx="24">
                  <c:v>3.9741469999999994</c:v>
                </c:pt>
                <c:pt idx="25">
                  <c:v>3.9478260000000009</c:v>
                </c:pt>
                <c:pt idx="26">
                  <c:v>4.213209</c:v>
                </c:pt>
                <c:pt idx="27">
                  <c:v>4.4812439999999993</c:v>
                </c:pt>
                <c:pt idx="28">
                  <c:v>4.7160479999999998</c:v>
                </c:pt>
                <c:pt idx="29">
                  <c:v>4.9007379999999996</c:v>
                </c:pt>
                <c:pt idx="30">
                  <c:v>5.0511029999999995</c:v>
                </c:pt>
                <c:pt idx="31">
                  <c:v>5.2740179999999999</c:v>
                </c:pt>
                <c:pt idx="32">
                  <c:v>5.4667710000000005</c:v>
                </c:pt>
                <c:pt idx="33">
                  <c:v>5.6310080000000005</c:v>
                </c:pt>
                <c:pt idx="34">
                  <c:v>5.631119</c:v>
                </c:pt>
                <c:pt idx="35">
                  <c:v>5.7962250000000006</c:v>
                </c:pt>
                <c:pt idx="36">
                  <c:v>5.9454770000000003</c:v>
                </c:pt>
                <c:pt idx="37">
                  <c:v>6.0491639999999993</c:v>
                </c:pt>
                <c:pt idx="38">
                  <c:v>6.1789510000000005</c:v>
                </c:pt>
                <c:pt idx="39">
                  <c:v>6.4005390000000002</c:v>
                </c:pt>
                <c:pt idx="40">
                  <c:v>6.46434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210404080"/>
        <c:axId val="-1280838624"/>
      </c:areaChart>
      <c:lineChart>
        <c:grouping val="standard"/>
        <c:varyColors val="0"/>
        <c:ser>
          <c:idx val="2"/>
          <c:order val="2"/>
          <c:tx>
            <c:strRef>
              <c:f>'dry natgas Gulf Coast'!$D$4</c:f>
              <c:strCache>
                <c:ptCount val="1"/>
                <c:pt idx="0">
                  <c:v>highogs</c:v>
                </c:pt>
              </c:strCache>
            </c:strRef>
          </c:tx>
          <c:spPr>
            <a:ln w="22225" cap="rnd">
              <a:solidFill>
                <a:srgbClr val="7F7F7F"/>
              </a:solidFill>
              <a:round/>
            </a:ln>
            <a:effectLst/>
          </c:spPr>
          <c:marker>
            <c:symbol val="none"/>
          </c:marker>
          <c:cat>
            <c:numRef>
              <c:f>'dry natgas Gulf Coast'!$A$5:$A$45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'dry natgas Gulf Coast'!$D$5:$D$45</c:f>
              <c:numCache>
                <c:formatCode>General</c:formatCode>
                <c:ptCount val="41"/>
                <c:pt idx="0">
                  <c:v>4.8296450000000002</c:v>
                </c:pt>
                <c:pt idx="1">
                  <c:v>5.862876</c:v>
                </c:pt>
                <c:pt idx="2">
                  <c:v>6.1303349999999996</c:v>
                </c:pt>
                <c:pt idx="3">
                  <c:v>5.7084729999999997</c:v>
                </c:pt>
                <c:pt idx="4">
                  <c:v>5.5709619999999997</c:v>
                </c:pt>
                <c:pt idx="5">
                  <c:v>5.5259260000000001</c:v>
                </c:pt>
                <c:pt idx="6">
                  <c:v>5.0983099999999997</c:v>
                </c:pt>
                <c:pt idx="7">
                  <c:v>5.3377910000000002</c:v>
                </c:pt>
                <c:pt idx="8">
                  <c:v>6.2847869999999997</c:v>
                </c:pt>
                <c:pt idx="9">
                  <c:v>7.2075069999999997</c:v>
                </c:pt>
                <c:pt idx="10">
                  <c:v>7.0436030000000001</c:v>
                </c:pt>
                <c:pt idx="11">
                  <c:v>7.2602729999999998</c:v>
                </c:pt>
                <c:pt idx="12">
                  <c:v>7.2265879999999996</c:v>
                </c:pt>
                <c:pt idx="13">
                  <c:v>9.3235919999999997</c:v>
                </c:pt>
                <c:pt idx="14">
                  <c:v>10.111185000000001</c:v>
                </c:pt>
                <c:pt idx="15">
                  <c:v>9.9378299999999999</c:v>
                </c:pt>
                <c:pt idx="16">
                  <c:v>9.7022010000000005</c:v>
                </c:pt>
                <c:pt idx="17">
                  <c:v>9.4235319999999998</c:v>
                </c:pt>
                <c:pt idx="18">
                  <c:v>9.2427700000000002</c:v>
                </c:pt>
                <c:pt idx="19">
                  <c:v>9.2458229999999997</c:v>
                </c:pt>
                <c:pt idx="20">
                  <c:v>9.3019580000000008</c:v>
                </c:pt>
                <c:pt idx="21">
                  <c:v>9.4678950000000004</c:v>
                </c:pt>
                <c:pt idx="22">
                  <c:v>9.6958439999999992</c:v>
                </c:pt>
                <c:pt idx="23">
                  <c:v>9.9721600000000006</c:v>
                </c:pt>
                <c:pt idx="24">
                  <c:v>10.607926000000001</c:v>
                </c:pt>
                <c:pt idx="25">
                  <c:v>11.254498</c:v>
                </c:pt>
                <c:pt idx="26">
                  <c:v>11.715859</c:v>
                </c:pt>
                <c:pt idx="27">
                  <c:v>11.990150999999999</c:v>
                </c:pt>
                <c:pt idx="28">
                  <c:v>12.203768</c:v>
                </c:pt>
                <c:pt idx="29">
                  <c:v>12.350268</c:v>
                </c:pt>
                <c:pt idx="30">
                  <c:v>12.462289999999999</c:v>
                </c:pt>
                <c:pt idx="31">
                  <c:v>12.621606</c:v>
                </c:pt>
                <c:pt idx="32">
                  <c:v>12.732551000000001</c:v>
                </c:pt>
                <c:pt idx="33">
                  <c:v>12.825048000000001</c:v>
                </c:pt>
                <c:pt idx="34">
                  <c:v>12.762271</c:v>
                </c:pt>
                <c:pt idx="35">
                  <c:v>12.894401</c:v>
                </c:pt>
                <c:pt idx="36">
                  <c:v>12.943206</c:v>
                </c:pt>
                <c:pt idx="37">
                  <c:v>12.995028</c:v>
                </c:pt>
                <c:pt idx="38">
                  <c:v>13.083294</c:v>
                </c:pt>
                <c:pt idx="39">
                  <c:v>13.283327</c:v>
                </c:pt>
                <c:pt idx="40">
                  <c:v>13.350192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'dry natgas Gulf Coast'!$E$4</c:f>
              <c:strCache>
                <c:ptCount val="1"/>
                <c:pt idx="0">
                  <c:v>lowogs</c:v>
                </c:pt>
              </c:strCache>
            </c:strRef>
          </c:tx>
          <c:spPr>
            <a:ln w="22225" cap="rnd">
              <a:solidFill>
                <a:srgbClr val="7F7F7F"/>
              </a:solidFill>
              <a:round/>
            </a:ln>
            <a:effectLst/>
          </c:spPr>
          <c:marker>
            <c:symbol val="none"/>
          </c:marker>
          <c:cat>
            <c:numRef>
              <c:f>'dry natgas Gulf Coast'!$A$5:$A$45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'dry natgas Gulf Coast'!$E$5:$E$45</c:f>
              <c:numCache>
                <c:formatCode>General</c:formatCode>
                <c:ptCount val="41"/>
                <c:pt idx="0">
                  <c:v>4.8296450000000002</c:v>
                </c:pt>
                <c:pt idx="1">
                  <c:v>5.862876</c:v>
                </c:pt>
                <c:pt idx="2">
                  <c:v>6.1303349999999996</c:v>
                </c:pt>
                <c:pt idx="3">
                  <c:v>5.7084729999999997</c:v>
                </c:pt>
                <c:pt idx="4">
                  <c:v>5.5709619999999997</c:v>
                </c:pt>
                <c:pt idx="5">
                  <c:v>5.5259260000000001</c:v>
                </c:pt>
                <c:pt idx="6">
                  <c:v>5.0983099999999997</c:v>
                </c:pt>
                <c:pt idx="7">
                  <c:v>5.3377910000000002</c:v>
                </c:pt>
                <c:pt idx="8">
                  <c:v>6.2847869999999997</c:v>
                </c:pt>
                <c:pt idx="9">
                  <c:v>7.2075069999999997</c:v>
                </c:pt>
                <c:pt idx="10">
                  <c:v>7.0436030000000001</c:v>
                </c:pt>
                <c:pt idx="11">
                  <c:v>7.260408</c:v>
                </c:pt>
                <c:pt idx="12">
                  <c:v>7.2268210000000002</c:v>
                </c:pt>
                <c:pt idx="13">
                  <c:v>7.484953</c:v>
                </c:pt>
                <c:pt idx="14">
                  <c:v>7.491663</c:v>
                </c:pt>
                <c:pt idx="15">
                  <c:v>7.5114739999999998</c:v>
                </c:pt>
                <c:pt idx="16">
                  <c:v>7.6891259999999999</c:v>
                </c:pt>
                <c:pt idx="17">
                  <c:v>7.5471110000000001</c:v>
                </c:pt>
                <c:pt idx="18">
                  <c:v>7.3773489999999997</c:v>
                </c:pt>
                <c:pt idx="19">
                  <c:v>7.2596860000000003</c:v>
                </c:pt>
                <c:pt idx="20">
                  <c:v>7.129092</c:v>
                </c:pt>
                <c:pt idx="21">
                  <c:v>7.1145519999999998</c:v>
                </c:pt>
                <c:pt idx="22">
                  <c:v>7.0777580000000002</c:v>
                </c:pt>
                <c:pt idx="23">
                  <c:v>7.1272799999999998</c:v>
                </c:pt>
                <c:pt idx="24">
                  <c:v>7.2989129999999998</c:v>
                </c:pt>
                <c:pt idx="25">
                  <c:v>7.4458149999999996</c:v>
                </c:pt>
                <c:pt idx="26">
                  <c:v>7.50265</c:v>
                </c:pt>
                <c:pt idx="27">
                  <c:v>7.5089069999999998</c:v>
                </c:pt>
                <c:pt idx="28">
                  <c:v>7.4877200000000004</c:v>
                </c:pt>
                <c:pt idx="29">
                  <c:v>7.4495300000000002</c:v>
                </c:pt>
                <c:pt idx="30">
                  <c:v>7.411187</c:v>
                </c:pt>
                <c:pt idx="31">
                  <c:v>7.347588</c:v>
                </c:pt>
                <c:pt idx="32">
                  <c:v>7.2657800000000003</c:v>
                </c:pt>
                <c:pt idx="33">
                  <c:v>7.1940400000000002</c:v>
                </c:pt>
                <c:pt idx="34">
                  <c:v>7.1311520000000002</c:v>
                </c:pt>
                <c:pt idx="35">
                  <c:v>7.0981759999999996</c:v>
                </c:pt>
                <c:pt idx="36">
                  <c:v>6.9977289999999996</c:v>
                </c:pt>
                <c:pt idx="37">
                  <c:v>6.9458640000000003</c:v>
                </c:pt>
                <c:pt idx="38">
                  <c:v>6.9043429999999999</c:v>
                </c:pt>
                <c:pt idx="39">
                  <c:v>6.8827879999999997</c:v>
                </c:pt>
                <c:pt idx="40">
                  <c:v>6.8858519999999999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'dry natgas Gulf Coast'!$O$4</c:f>
              <c:strCache>
                <c:ptCount val="1"/>
                <c:pt idx="0">
                  <c:v>upper bound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cat>
            <c:numRef>
              <c:f>'dry natgas Gulf Coast'!$A$5:$A$45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'dry natgas Gulf Coast'!$O$5:$O$45</c:f>
              <c:numCache>
                <c:formatCode>General</c:formatCode>
                <c:ptCount val="41"/>
                <c:pt idx="0">
                  <c:v>4.8296450000000002</c:v>
                </c:pt>
                <c:pt idx="1">
                  <c:v>5.862876</c:v>
                </c:pt>
                <c:pt idx="2">
                  <c:v>6.1303349999999996</c:v>
                </c:pt>
                <c:pt idx="3">
                  <c:v>5.7084729999999997</c:v>
                </c:pt>
                <c:pt idx="4">
                  <c:v>5.5709619999999997</c:v>
                </c:pt>
                <c:pt idx="5">
                  <c:v>5.5259260000000001</c:v>
                </c:pt>
                <c:pt idx="6">
                  <c:v>5.0983099999999997</c:v>
                </c:pt>
                <c:pt idx="7">
                  <c:v>5.3377910000000002</c:v>
                </c:pt>
                <c:pt idx="8">
                  <c:v>6.2847869999999997</c:v>
                </c:pt>
                <c:pt idx="9">
                  <c:v>7.2075069999999997</c:v>
                </c:pt>
                <c:pt idx="10">
                  <c:v>7.0436030000000001</c:v>
                </c:pt>
                <c:pt idx="11">
                  <c:v>7.260408</c:v>
                </c:pt>
                <c:pt idx="12">
                  <c:v>7.2349639999999997</c:v>
                </c:pt>
                <c:pt idx="13">
                  <c:v>9.3235919999999997</c:v>
                </c:pt>
                <c:pt idx="14">
                  <c:v>10.111185000000001</c:v>
                </c:pt>
                <c:pt idx="15">
                  <c:v>9.9378299999999999</c:v>
                </c:pt>
                <c:pt idx="16">
                  <c:v>9.9205030000000001</c:v>
                </c:pt>
                <c:pt idx="17">
                  <c:v>9.9124580000000009</c:v>
                </c:pt>
                <c:pt idx="18">
                  <c:v>9.918037</c:v>
                </c:pt>
                <c:pt idx="19">
                  <c:v>10.024886</c:v>
                </c:pt>
                <c:pt idx="20">
                  <c:v>10.186788999999999</c:v>
                </c:pt>
                <c:pt idx="21">
                  <c:v>10.428537</c:v>
                </c:pt>
                <c:pt idx="22">
                  <c:v>10.696838</c:v>
                </c:pt>
                <c:pt idx="23">
                  <c:v>10.993299</c:v>
                </c:pt>
                <c:pt idx="24">
                  <c:v>11.273059999999999</c:v>
                </c:pt>
                <c:pt idx="25">
                  <c:v>11.393641000000001</c:v>
                </c:pt>
                <c:pt idx="26">
                  <c:v>11.715859</c:v>
                </c:pt>
                <c:pt idx="27">
                  <c:v>11.990150999999999</c:v>
                </c:pt>
                <c:pt idx="28">
                  <c:v>12.203768</c:v>
                </c:pt>
                <c:pt idx="29">
                  <c:v>12.350268</c:v>
                </c:pt>
                <c:pt idx="30">
                  <c:v>12.462289999999999</c:v>
                </c:pt>
                <c:pt idx="31">
                  <c:v>12.621606</c:v>
                </c:pt>
                <c:pt idx="32">
                  <c:v>12.732551000000001</c:v>
                </c:pt>
                <c:pt idx="33">
                  <c:v>12.825048000000001</c:v>
                </c:pt>
                <c:pt idx="34">
                  <c:v>12.762271</c:v>
                </c:pt>
                <c:pt idx="35">
                  <c:v>12.894401</c:v>
                </c:pt>
                <c:pt idx="36">
                  <c:v>12.943206</c:v>
                </c:pt>
                <c:pt idx="37">
                  <c:v>12.995028</c:v>
                </c:pt>
                <c:pt idx="38">
                  <c:v>13.083294</c:v>
                </c:pt>
                <c:pt idx="39">
                  <c:v>13.283327</c:v>
                </c:pt>
                <c:pt idx="40">
                  <c:v>13.350192</c:v>
                </c:pt>
              </c:numCache>
            </c:numRef>
          </c:val>
          <c:smooth val="0"/>
        </c:ser>
        <c:ser>
          <c:idx val="10"/>
          <c:order val="10"/>
          <c:tx>
            <c:strRef>
              <c:f>'dry natgas Gulf Coast'!$N$4</c:f>
              <c:strCache>
                <c:ptCount val="1"/>
                <c:pt idx="0">
                  <c:v>ref2023</c:v>
                </c:pt>
              </c:strCache>
            </c:strRef>
          </c:tx>
          <c:spPr>
            <a:ln w="22225" cap="rnd">
              <a:solidFill>
                <a:sysClr val="windowText" lastClr="000000"/>
              </a:solidFill>
              <a:round/>
            </a:ln>
            <a:effectLst/>
          </c:spPr>
          <c:marker>
            <c:symbol val="none"/>
          </c:marker>
          <c:cat>
            <c:numRef>
              <c:f>'dry natgas Gulf Coast'!$A$5:$A$45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'dry natgas Gulf Coast'!$N$5:$N$45</c:f>
              <c:numCache>
                <c:formatCode>General</c:formatCode>
                <c:ptCount val="41"/>
                <c:pt idx="0">
                  <c:v>4.8296450000000002</c:v>
                </c:pt>
                <c:pt idx="1">
                  <c:v>5.862876</c:v>
                </c:pt>
                <c:pt idx="2">
                  <c:v>6.1303349999999996</c:v>
                </c:pt>
                <c:pt idx="3">
                  <c:v>5.7084729999999997</c:v>
                </c:pt>
                <c:pt idx="4">
                  <c:v>5.5709619999999997</c:v>
                </c:pt>
                <c:pt idx="5">
                  <c:v>5.5259260000000001</c:v>
                </c:pt>
                <c:pt idx="6">
                  <c:v>5.0983099999999997</c:v>
                </c:pt>
                <c:pt idx="7">
                  <c:v>5.3377910000000002</c:v>
                </c:pt>
                <c:pt idx="8">
                  <c:v>6.2847869999999997</c:v>
                </c:pt>
                <c:pt idx="9">
                  <c:v>7.2075069999999997</c:v>
                </c:pt>
                <c:pt idx="10">
                  <c:v>7.0436030000000001</c:v>
                </c:pt>
                <c:pt idx="11">
                  <c:v>7.2603879999999998</c:v>
                </c:pt>
                <c:pt idx="12">
                  <c:v>7.2286619999999999</c:v>
                </c:pt>
                <c:pt idx="13">
                  <c:v>8.5563400000000005</c:v>
                </c:pt>
                <c:pt idx="14">
                  <c:v>9.3733869999999992</c:v>
                </c:pt>
                <c:pt idx="15">
                  <c:v>9.4303489999999996</c:v>
                </c:pt>
                <c:pt idx="16">
                  <c:v>9.4719440000000006</c:v>
                </c:pt>
                <c:pt idx="17">
                  <c:v>9.2772819999999996</c:v>
                </c:pt>
                <c:pt idx="18">
                  <c:v>9.1850959999999997</c:v>
                </c:pt>
                <c:pt idx="19">
                  <c:v>9.1667780000000008</c:v>
                </c:pt>
                <c:pt idx="20">
                  <c:v>9.1780740000000005</c:v>
                </c:pt>
                <c:pt idx="21">
                  <c:v>9.3368199999999995</c:v>
                </c:pt>
                <c:pt idx="22">
                  <c:v>9.5347799999999996</c:v>
                </c:pt>
                <c:pt idx="23">
                  <c:v>9.8192369999999993</c:v>
                </c:pt>
                <c:pt idx="24">
                  <c:v>10.124262999999999</c:v>
                </c:pt>
                <c:pt idx="25">
                  <c:v>10.378657</c:v>
                </c:pt>
                <c:pt idx="26">
                  <c:v>10.682347999999999</c:v>
                </c:pt>
                <c:pt idx="27">
                  <c:v>10.900270000000001</c:v>
                </c:pt>
                <c:pt idx="28">
                  <c:v>11.017419</c:v>
                </c:pt>
                <c:pt idx="29">
                  <c:v>11.257377999999999</c:v>
                </c:pt>
                <c:pt idx="30">
                  <c:v>11.210609</c:v>
                </c:pt>
                <c:pt idx="31">
                  <c:v>11.234081</c:v>
                </c:pt>
                <c:pt idx="32">
                  <c:v>11.199199999999999</c:v>
                </c:pt>
                <c:pt idx="33">
                  <c:v>11.143196</c:v>
                </c:pt>
                <c:pt idx="34">
                  <c:v>10.985035999999999</c:v>
                </c:pt>
                <c:pt idx="35">
                  <c:v>10.95787</c:v>
                </c:pt>
                <c:pt idx="36">
                  <c:v>10.843297</c:v>
                </c:pt>
                <c:pt idx="37">
                  <c:v>10.943599000000001</c:v>
                </c:pt>
                <c:pt idx="38">
                  <c:v>10.983874999999999</c:v>
                </c:pt>
                <c:pt idx="39">
                  <c:v>10.947718999999999</c:v>
                </c:pt>
                <c:pt idx="40">
                  <c:v>10.954504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210404080"/>
        <c:axId val="-1280838624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'dry natgas Gulf Coast'!$B$4</c15:sqref>
                        </c15:formulaRef>
                      </c:ext>
                    </c:extLst>
                    <c:strCache>
                      <c:ptCount val="1"/>
                      <c:pt idx="0">
                        <c:v>lowprice</c:v>
                      </c:pt>
                    </c:strCache>
                  </c:strRef>
                </c:tx>
                <c:spPr>
                  <a:ln w="28575" cap="rnd">
                    <a:solidFill>
                      <a:sysClr val="windowText" lastClr="000000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'dry natgas Gulf Coast'!$A$5:$A$45</c15:sqref>
                        </c15:formulaRef>
                      </c:ext>
                    </c:extLst>
                    <c:numCache>
                      <c:formatCode>General</c:formatCode>
                      <c:ptCount val="41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  <c:pt idx="12">
                        <c:v>2022</c:v>
                      </c:pt>
                      <c:pt idx="13">
                        <c:v>2023</c:v>
                      </c:pt>
                      <c:pt idx="14">
                        <c:v>2024</c:v>
                      </c:pt>
                      <c:pt idx="15">
                        <c:v>2025</c:v>
                      </c:pt>
                      <c:pt idx="16">
                        <c:v>2026</c:v>
                      </c:pt>
                      <c:pt idx="17">
                        <c:v>2027</c:v>
                      </c:pt>
                      <c:pt idx="18">
                        <c:v>2028</c:v>
                      </c:pt>
                      <c:pt idx="19">
                        <c:v>2029</c:v>
                      </c:pt>
                      <c:pt idx="20">
                        <c:v>2030</c:v>
                      </c:pt>
                      <c:pt idx="21">
                        <c:v>2031</c:v>
                      </c:pt>
                      <c:pt idx="22">
                        <c:v>2032</c:v>
                      </c:pt>
                      <c:pt idx="23">
                        <c:v>2033</c:v>
                      </c:pt>
                      <c:pt idx="24">
                        <c:v>2034</c:v>
                      </c:pt>
                      <c:pt idx="25">
                        <c:v>2035</c:v>
                      </c:pt>
                      <c:pt idx="26">
                        <c:v>2036</c:v>
                      </c:pt>
                      <c:pt idx="27">
                        <c:v>2037</c:v>
                      </c:pt>
                      <c:pt idx="28">
                        <c:v>2038</c:v>
                      </c:pt>
                      <c:pt idx="29">
                        <c:v>2039</c:v>
                      </c:pt>
                      <c:pt idx="30">
                        <c:v>2040</c:v>
                      </c:pt>
                      <c:pt idx="31">
                        <c:v>2041</c:v>
                      </c:pt>
                      <c:pt idx="32">
                        <c:v>2042</c:v>
                      </c:pt>
                      <c:pt idx="33">
                        <c:v>2043</c:v>
                      </c:pt>
                      <c:pt idx="34">
                        <c:v>2044</c:v>
                      </c:pt>
                      <c:pt idx="35">
                        <c:v>2045</c:v>
                      </c:pt>
                      <c:pt idx="36">
                        <c:v>2046</c:v>
                      </c:pt>
                      <c:pt idx="37">
                        <c:v>2047</c:v>
                      </c:pt>
                      <c:pt idx="38">
                        <c:v>2048</c:v>
                      </c:pt>
                      <c:pt idx="39">
                        <c:v>2049</c:v>
                      </c:pt>
                      <c:pt idx="40">
                        <c:v>2050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'dry natgas Gulf Coast'!$B$5:$B$45</c15:sqref>
                        </c15:formulaRef>
                      </c:ext>
                    </c:extLst>
                    <c:numCache>
                      <c:formatCode>General</c:formatCode>
                      <c:ptCount val="41"/>
                      <c:pt idx="0">
                        <c:v>4.8296450000000002</c:v>
                      </c:pt>
                      <c:pt idx="1">
                        <c:v>5.862876</c:v>
                      </c:pt>
                      <c:pt idx="2">
                        <c:v>6.1303349999999996</c:v>
                      </c:pt>
                      <c:pt idx="3">
                        <c:v>5.7084729999999997</c:v>
                      </c:pt>
                      <c:pt idx="4">
                        <c:v>5.5709619999999997</c:v>
                      </c:pt>
                      <c:pt idx="5">
                        <c:v>5.5259260000000001</c:v>
                      </c:pt>
                      <c:pt idx="6">
                        <c:v>5.0983099999999997</c:v>
                      </c:pt>
                      <c:pt idx="7">
                        <c:v>5.3377910000000002</c:v>
                      </c:pt>
                      <c:pt idx="8">
                        <c:v>6.2847869999999997</c:v>
                      </c:pt>
                      <c:pt idx="9">
                        <c:v>7.2075069999999997</c:v>
                      </c:pt>
                      <c:pt idx="10">
                        <c:v>7.0436030000000001</c:v>
                      </c:pt>
                      <c:pt idx="11">
                        <c:v>7.260122</c:v>
                      </c:pt>
                      <c:pt idx="12">
                        <c:v>7.2349639999999997</c:v>
                      </c:pt>
                      <c:pt idx="13">
                        <c:v>8.132949</c:v>
                      </c:pt>
                      <c:pt idx="14">
                        <c:v>9.1263719999999999</c:v>
                      </c:pt>
                      <c:pt idx="15">
                        <c:v>9.5228950000000001</c:v>
                      </c:pt>
                      <c:pt idx="16">
                        <c:v>9.5758489999999998</c:v>
                      </c:pt>
                      <c:pt idx="17">
                        <c:v>9.3512269999999997</c:v>
                      </c:pt>
                      <c:pt idx="18">
                        <c:v>9.1591380000000004</c:v>
                      </c:pt>
                      <c:pt idx="19">
                        <c:v>9.0840829999999997</c:v>
                      </c:pt>
                      <c:pt idx="20">
                        <c:v>9.0581990000000001</c:v>
                      </c:pt>
                      <c:pt idx="21">
                        <c:v>9.0835889999999999</c:v>
                      </c:pt>
                      <c:pt idx="22">
                        <c:v>9.3204630000000002</c:v>
                      </c:pt>
                      <c:pt idx="23">
                        <c:v>9.5009429999999995</c:v>
                      </c:pt>
                      <c:pt idx="24">
                        <c:v>9.6624759999999998</c:v>
                      </c:pt>
                      <c:pt idx="25">
                        <c:v>9.7585949999999997</c:v>
                      </c:pt>
                      <c:pt idx="26">
                        <c:v>9.8413360000000001</c:v>
                      </c:pt>
                      <c:pt idx="27">
                        <c:v>9.8846799999999995</c:v>
                      </c:pt>
                      <c:pt idx="28">
                        <c:v>9.9251609999999992</c:v>
                      </c:pt>
                      <c:pt idx="29">
                        <c:v>9.896471</c:v>
                      </c:pt>
                      <c:pt idx="30">
                        <c:v>9.8473190000000006</c:v>
                      </c:pt>
                      <c:pt idx="31">
                        <c:v>9.7906309999999994</c:v>
                      </c:pt>
                      <c:pt idx="32">
                        <c:v>9.7215810000000005</c:v>
                      </c:pt>
                      <c:pt idx="33">
                        <c:v>9.5976769999999991</c:v>
                      </c:pt>
                      <c:pt idx="34">
                        <c:v>9.4639889999999998</c:v>
                      </c:pt>
                      <c:pt idx="35">
                        <c:v>9.3676100000000009</c:v>
                      </c:pt>
                      <c:pt idx="36">
                        <c:v>9.3617530000000002</c:v>
                      </c:pt>
                      <c:pt idx="37">
                        <c:v>9.4194399999999998</c:v>
                      </c:pt>
                      <c:pt idx="38">
                        <c:v>9.4302279999999996</c:v>
                      </c:pt>
                      <c:pt idx="39">
                        <c:v>9.441236</c:v>
                      </c:pt>
                      <c:pt idx="40">
                        <c:v>9.5641619999999996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'dry natgas Gulf Coast'!$C$4</c15:sqref>
                        </c15:formulaRef>
                      </c:ext>
                    </c:extLst>
                    <c:strCache>
                      <c:ptCount val="1"/>
                      <c:pt idx="0">
                        <c:v>highprice</c:v>
                      </c:pt>
                    </c:strCache>
                  </c:strRef>
                </c:tx>
                <c:spPr>
                  <a:ln w="22225" cap="rnd">
                    <a:solidFill>
                      <a:srgbClr val="7F7F7F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'dry natgas Gulf Coast'!$A$5:$A$45</c15:sqref>
                        </c15:formulaRef>
                      </c:ext>
                    </c:extLst>
                    <c:numCache>
                      <c:formatCode>General</c:formatCode>
                      <c:ptCount val="41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  <c:pt idx="12">
                        <c:v>2022</c:v>
                      </c:pt>
                      <c:pt idx="13">
                        <c:v>2023</c:v>
                      </c:pt>
                      <c:pt idx="14">
                        <c:v>2024</c:v>
                      </c:pt>
                      <c:pt idx="15">
                        <c:v>2025</c:v>
                      </c:pt>
                      <c:pt idx="16">
                        <c:v>2026</c:v>
                      </c:pt>
                      <c:pt idx="17">
                        <c:v>2027</c:v>
                      </c:pt>
                      <c:pt idx="18">
                        <c:v>2028</c:v>
                      </c:pt>
                      <c:pt idx="19">
                        <c:v>2029</c:v>
                      </c:pt>
                      <c:pt idx="20">
                        <c:v>2030</c:v>
                      </c:pt>
                      <c:pt idx="21">
                        <c:v>2031</c:v>
                      </c:pt>
                      <c:pt idx="22">
                        <c:v>2032</c:v>
                      </c:pt>
                      <c:pt idx="23">
                        <c:v>2033</c:v>
                      </c:pt>
                      <c:pt idx="24">
                        <c:v>2034</c:v>
                      </c:pt>
                      <c:pt idx="25">
                        <c:v>2035</c:v>
                      </c:pt>
                      <c:pt idx="26">
                        <c:v>2036</c:v>
                      </c:pt>
                      <c:pt idx="27">
                        <c:v>2037</c:v>
                      </c:pt>
                      <c:pt idx="28">
                        <c:v>2038</c:v>
                      </c:pt>
                      <c:pt idx="29">
                        <c:v>2039</c:v>
                      </c:pt>
                      <c:pt idx="30">
                        <c:v>2040</c:v>
                      </c:pt>
                      <c:pt idx="31">
                        <c:v>2041</c:v>
                      </c:pt>
                      <c:pt idx="32">
                        <c:v>2042</c:v>
                      </c:pt>
                      <c:pt idx="33">
                        <c:v>2043</c:v>
                      </c:pt>
                      <c:pt idx="34">
                        <c:v>2044</c:v>
                      </c:pt>
                      <c:pt idx="35">
                        <c:v>2045</c:v>
                      </c:pt>
                      <c:pt idx="36">
                        <c:v>2046</c:v>
                      </c:pt>
                      <c:pt idx="37">
                        <c:v>2047</c:v>
                      </c:pt>
                      <c:pt idx="38">
                        <c:v>2048</c:v>
                      </c:pt>
                      <c:pt idx="39">
                        <c:v>2049</c:v>
                      </c:pt>
                      <c:pt idx="40">
                        <c:v>2050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'dry natgas Gulf Coast'!$C$5:$C$45</c15:sqref>
                        </c15:formulaRef>
                      </c:ext>
                    </c:extLst>
                    <c:numCache>
                      <c:formatCode>General</c:formatCode>
                      <c:ptCount val="41"/>
                      <c:pt idx="0">
                        <c:v>4.8296450000000002</c:v>
                      </c:pt>
                      <c:pt idx="1">
                        <c:v>5.862876</c:v>
                      </c:pt>
                      <c:pt idx="2">
                        <c:v>6.1303349999999996</c:v>
                      </c:pt>
                      <c:pt idx="3">
                        <c:v>5.7084729999999997</c:v>
                      </c:pt>
                      <c:pt idx="4">
                        <c:v>5.5709619999999997</c:v>
                      </c:pt>
                      <c:pt idx="5">
                        <c:v>5.5259260000000001</c:v>
                      </c:pt>
                      <c:pt idx="6">
                        <c:v>5.0983099999999997</c:v>
                      </c:pt>
                      <c:pt idx="7">
                        <c:v>5.3377910000000002</c:v>
                      </c:pt>
                      <c:pt idx="8">
                        <c:v>6.2847869999999997</c:v>
                      </c:pt>
                      <c:pt idx="9">
                        <c:v>7.2075069999999997</c:v>
                      </c:pt>
                      <c:pt idx="10">
                        <c:v>7.0436030000000001</c:v>
                      </c:pt>
                      <c:pt idx="11">
                        <c:v>7.2600020000000001</c:v>
                      </c:pt>
                      <c:pt idx="12">
                        <c:v>7.23034</c:v>
                      </c:pt>
                      <c:pt idx="13">
                        <c:v>7.7005879999999998</c:v>
                      </c:pt>
                      <c:pt idx="14">
                        <c:v>8.2041850000000007</c:v>
                      </c:pt>
                      <c:pt idx="15">
                        <c:v>8.5659050000000008</c:v>
                      </c:pt>
                      <c:pt idx="16">
                        <c:v>9.0132019999999997</c:v>
                      </c:pt>
                      <c:pt idx="17">
                        <c:v>8.9073069999999994</c:v>
                      </c:pt>
                      <c:pt idx="18">
                        <c:v>8.8968620000000005</c:v>
                      </c:pt>
                      <c:pt idx="19">
                        <c:v>8.9665219999999994</c:v>
                      </c:pt>
                      <c:pt idx="20">
                        <c:v>9.0557730000000003</c:v>
                      </c:pt>
                      <c:pt idx="21">
                        <c:v>9.2055340000000001</c:v>
                      </c:pt>
                      <c:pt idx="22">
                        <c:v>9.3265220000000006</c:v>
                      </c:pt>
                      <c:pt idx="23">
                        <c:v>9.4625229999999991</c:v>
                      </c:pt>
                      <c:pt idx="24">
                        <c:v>9.5526579999999992</c:v>
                      </c:pt>
                      <c:pt idx="25">
                        <c:v>9.7019070000000003</c:v>
                      </c:pt>
                      <c:pt idx="26">
                        <c:v>9.8363499999999995</c:v>
                      </c:pt>
                      <c:pt idx="27">
                        <c:v>10.056190000000001</c:v>
                      </c:pt>
                      <c:pt idx="28">
                        <c:v>10.332977</c:v>
                      </c:pt>
                      <c:pt idx="29">
                        <c:v>10.587585000000001</c:v>
                      </c:pt>
                      <c:pt idx="30">
                        <c:v>10.825277</c:v>
                      </c:pt>
                      <c:pt idx="31">
                        <c:v>11.074464000000001</c:v>
                      </c:pt>
                      <c:pt idx="32">
                        <c:v>11.292743</c:v>
                      </c:pt>
                      <c:pt idx="33">
                        <c:v>11.473437000000001</c:v>
                      </c:pt>
                      <c:pt idx="34">
                        <c:v>11.628080000000001</c:v>
                      </c:pt>
                      <c:pt idx="35">
                        <c:v>11.880186</c:v>
                      </c:pt>
                      <c:pt idx="36">
                        <c:v>11.894651</c:v>
                      </c:pt>
                      <c:pt idx="37">
                        <c:v>11.974780000000001</c:v>
                      </c:pt>
                      <c:pt idx="38">
                        <c:v>12.054380999999999</c:v>
                      </c:pt>
                      <c:pt idx="39">
                        <c:v>12.103377</c:v>
                      </c:pt>
                      <c:pt idx="40">
                        <c:v>12.239753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'dry natgas Gulf Coast'!$F$4</c15:sqref>
                        </c15:formulaRef>
                      </c:ext>
                    </c:extLst>
                    <c:strCache>
                      <c:ptCount val="1"/>
                      <c:pt idx="0">
                        <c:v>highmacro</c:v>
                      </c:pt>
                    </c:strCache>
                  </c:strRef>
                </c:tx>
                <c:spPr>
                  <a:ln w="12700" cap="rnd">
                    <a:solidFill>
                      <a:srgbClr val="AFAFAB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'dry natgas Gulf Coast'!$A$5:$A$45</c15:sqref>
                        </c15:formulaRef>
                      </c:ext>
                    </c:extLst>
                    <c:numCache>
                      <c:formatCode>General</c:formatCode>
                      <c:ptCount val="41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  <c:pt idx="12">
                        <c:v>2022</c:v>
                      </c:pt>
                      <c:pt idx="13">
                        <c:v>2023</c:v>
                      </c:pt>
                      <c:pt idx="14">
                        <c:v>2024</c:v>
                      </c:pt>
                      <c:pt idx="15">
                        <c:v>2025</c:v>
                      </c:pt>
                      <c:pt idx="16">
                        <c:v>2026</c:v>
                      </c:pt>
                      <c:pt idx="17">
                        <c:v>2027</c:v>
                      </c:pt>
                      <c:pt idx="18">
                        <c:v>2028</c:v>
                      </c:pt>
                      <c:pt idx="19">
                        <c:v>2029</c:v>
                      </c:pt>
                      <c:pt idx="20">
                        <c:v>2030</c:v>
                      </c:pt>
                      <c:pt idx="21">
                        <c:v>2031</c:v>
                      </c:pt>
                      <c:pt idx="22">
                        <c:v>2032</c:v>
                      </c:pt>
                      <c:pt idx="23">
                        <c:v>2033</c:v>
                      </c:pt>
                      <c:pt idx="24">
                        <c:v>2034</c:v>
                      </c:pt>
                      <c:pt idx="25">
                        <c:v>2035</c:v>
                      </c:pt>
                      <c:pt idx="26">
                        <c:v>2036</c:v>
                      </c:pt>
                      <c:pt idx="27">
                        <c:v>2037</c:v>
                      </c:pt>
                      <c:pt idx="28">
                        <c:v>2038</c:v>
                      </c:pt>
                      <c:pt idx="29">
                        <c:v>2039</c:v>
                      </c:pt>
                      <c:pt idx="30">
                        <c:v>2040</c:v>
                      </c:pt>
                      <c:pt idx="31">
                        <c:v>2041</c:v>
                      </c:pt>
                      <c:pt idx="32">
                        <c:v>2042</c:v>
                      </c:pt>
                      <c:pt idx="33">
                        <c:v>2043</c:v>
                      </c:pt>
                      <c:pt idx="34">
                        <c:v>2044</c:v>
                      </c:pt>
                      <c:pt idx="35">
                        <c:v>2045</c:v>
                      </c:pt>
                      <c:pt idx="36">
                        <c:v>2046</c:v>
                      </c:pt>
                      <c:pt idx="37">
                        <c:v>2047</c:v>
                      </c:pt>
                      <c:pt idx="38">
                        <c:v>2048</c:v>
                      </c:pt>
                      <c:pt idx="39">
                        <c:v>2049</c:v>
                      </c:pt>
                      <c:pt idx="40">
                        <c:v>2050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'dry natgas Gulf Coast'!$F$5:$F$45</c15:sqref>
                        </c15:formulaRef>
                      </c:ext>
                    </c:extLst>
                    <c:numCache>
                      <c:formatCode>General</c:formatCode>
                      <c:ptCount val="41"/>
                      <c:pt idx="0">
                        <c:v>4.8296450000000002</c:v>
                      </c:pt>
                      <c:pt idx="1">
                        <c:v>5.862876</c:v>
                      </c:pt>
                      <c:pt idx="2">
                        <c:v>6.1303349999999996</c:v>
                      </c:pt>
                      <c:pt idx="3">
                        <c:v>5.7084729999999997</c:v>
                      </c:pt>
                      <c:pt idx="4">
                        <c:v>5.5709619999999997</c:v>
                      </c:pt>
                      <c:pt idx="5">
                        <c:v>5.5259260000000001</c:v>
                      </c:pt>
                      <c:pt idx="6">
                        <c:v>5.0983099999999997</c:v>
                      </c:pt>
                      <c:pt idx="7">
                        <c:v>5.3377910000000002</c:v>
                      </c:pt>
                      <c:pt idx="8">
                        <c:v>6.2847869999999997</c:v>
                      </c:pt>
                      <c:pt idx="9">
                        <c:v>7.2075069999999997</c:v>
                      </c:pt>
                      <c:pt idx="10">
                        <c:v>7.0436030000000001</c:v>
                      </c:pt>
                      <c:pt idx="11">
                        <c:v>7.2602710000000004</c:v>
                      </c:pt>
                      <c:pt idx="12">
                        <c:v>7.2266709999999996</c:v>
                      </c:pt>
                      <c:pt idx="13">
                        <c:v>8.5642300000000002</c:v>
                      </c:pt>
                      <c:pt idx="14">
                        <c:v>9.4206579999999995</c:v>
                      </c:pt>
                      <c:pt idx="15">
                        <c:v>9.5217569999999991</c:v>
                      </c:pt>
                      <c:pt idx="16">
                        <c:v>9.6210149999999999</c:v>
                      </c:pt>
                      <c:pt idx="17">
                        <c:v>9.4772379999999998</c:v>
                      </c:pt>
                      <c:pt idx="18">
                        <c:v>9.4372919999999993</c:v>
                      </c:pt>
                      <c:pt idx="19">
                        <c:v>9.4457769999999996</c:v>
                      </c:pt>
                      <c:pt idx="20">
                        <c:v>9.5430890000000002</c:v>
                      </c:pt>
                      <c:pt idx="21">
                        <c:v>9.7239389999999997</c:v>
                      </c:pt>
                      <c:pt idx="22">
                        <c:v>9.9616830000000007</c:v>
                      </c:pt>
                      <c:pt idx="23">
                        <c:v>10.281076000000001</c:v>
                      </c:pt>
                      <c:pt idx="24">
                        <c:v>10.625667</c:v>
                      </c:pt>
                      <c:pt idx="25">
                        <c:v>10.924764</c:v>
                      </c:pt>
                      <c:pt idx="26">
                        <c:v>11.089102</c:v>
                      </c:pt>
                      <c:pt idx="27">
                        <c:v>11.288541</c:v>
                      </c:pt>
                      <c:pt idx="28">
                        <c:v>11.335894</c:v>
                      </c:pt>
                      <c:pt idx="29">
                        <c:v>11.566655000000001</c:v>
                      </c:pt>
                      <c:pt idx="30">
                        <c:v>11.479763</c:v>
                      </c:pt>
                      <c:pt idx="31">
                        <c:v>11.439591999999999</c:v>
                      </c:pt>
                      <c:pt idx="32">
                        <c:v>11.377663</c:v>
                      </c:pt>
                      <c:pt idx="33">
                        <c:v>11.497178</c:v>
                      </c:pt>
                      <c:pt idx="34">
                        <c:v>11.538360000000001</c:v>
                      </c:pt>
                      <c:pt idx="35">
                        <c:v>11.548309</c:v>
                      </c:pt>
                      <c:pt idx="36">
                        <c:v>11.520325</c:v>
                      </c:pt>
                      <c:pt idx="37">
                        <c:v>11.482683</c:v>
                      </c:pt>
                      <c:pt idx="38">
                        <c:v>11.431889</c:v>
                      </c:pt>
                      <c:pt idx="39">
                        <c:v>11.408256</c:v>
                      </c:pt>
                      <c:pt idx="40">
                        <c:v>11.467711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'dry natgas Gulf Coast'!$G$4</c15:sqref>
                        </c15:formulaRef>
                      </c:ext>
                    </c:extLst>
                    <c:strCache>
                      <c:ptCount val="1"/>
                      <c:pt idx="0">
                        <c:v>lowmacro</c:v>
                      </c:pt>
                    </c:strCache>
                  </c:strRef>
                </c:tx>
                <c:spPr>
                  <a:ln w="28575" cap="rnd">
                    <a:solidFill>
                      <a:srgbClr val="AFABAB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'dry natgas Gulf Coast'!$A$5:$A$45</c15:sqref>
                        </c15:formulaRef>
                      </c:ext>
                    </c:extLst>
                    <c:numCache>
                      <c:formatCode>General</c:formatCode>
                      <c:ptCount val="41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  <c:pt idx="12">
                        <c:v>2022</c:v>
                      </c:pt>
                      <c:pt idx="13">
                        <c:v>2023</c:v>
                      </c:pt>
                      <c:pt idx="14">
                        <c:v>2024</c:v>
                      </c:pt>
                      <c:pt idx="15">
                        <c:v>2025</c:v>
                      </c:pt>
                      <c:pt idx="16">
                        <c:v>2026</c:v>
                      </c:pt>
                      <c:pt idx="17">
                        <c:v>2027</c:v>
                      </c:pt>
                      <c:pt idx="18">
                        <c:v>2028</c:v>
                      </c:pt>
                      <c:pt idx="19">
                        <c:v>2029</c:v>
                      </c:pt>
                      <c:pt idx="20">
                        <c:v>2030</c:v>
                      </c:pt>
                      <c:pt idx="21">
                        <c:v>2031</c:v>
                      </c:pt>
                      <c:pt idx="22">
                        <c:v>2032</c:v>
                      </c:pt>
                      <c:pt idx="23">
                        <c:v>2033</c:v>
                      </c:pt>
                      <c:pt idx="24">
                        <c:v>2034</c:v>
                      </c:pt>
                      <c:pt idx="25">
                        <c:v>2035</c:v>
                      </c:pt>
                      <c:pt idx="26">
                        <c:v>2036</c:v>
                      </c:pt>
                      <c:pt idx="27">
                        <c:v>2037</c:v>
                      </c:pt>
                      <c:pt idx="28">
                        <c:v>2038</c:v>
                      </c:pt>
                      <c:pt idx="29">
                        <c:v>2039</c:v>
                      </c:pt>
                      <c:pt idx="30">
                        <c:v>2040</c:v>
                      </c:pt>
                      <c:pt idx="31">
                        <c:v>2041</c:v>
                      </c:pt>
                      <c:pt idx="32">
                        <c:v>2042</c:v>
                      </c:pt>
                      <c:pt idx="33">
                        <c:v>2043</c:v>
                      </c:pt>
                      <c:pt idx="34">
                        <c:v>2044</c:v>
                      </c:pt>
                      <c:pt idx="35">
                        <c:v>2045</c:v>
                      </c:pt>
                      <c:pt idx="36">
                        <c:v>2046</c:v>
                      </c:pt>
                      <c:pt idx="37">
                        <c:v>2047</c:v>
                      </c:pt>
                      <c:pt idx="38">
                        <c:v>2048</c:v>
                      </c:pt>
                      <c:pt idx="39">
                        <c:v>2049</c:v>
                      </c:pt>
                      <c:pt idx="40">
                        <c:v>2050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'dry natgas Gulf Coast'!$G$5:$G$45</c15:sqref>
                        </c15:formulaRef>
                      </c:ext>
                    </c:extLst>
                    <c:numCache>
                      <c:formatCode>General</c:formatCode>
                      <c:ptCount val="41"/>
                      <c:pt idx="0">
                        <c:v>4.8296450000000002</c:v>
                      </c:pt>
                      <c:pt idx="1">
                        <c:v>5.862876</c:v>
                      </c:pt>
                      <c:pt idx="2">
                        <c:v>6.1303349999999996</c:v>
                      </c:pt>
                      <c:pt idx="3">
                        <c:v>5.7084729999999997</c:v>
                      </c:pt>
                      <c:pt idx="4">
                        <c:v>5.5709619999999997</c:v>
                      </c:pt>
                      <c:pt idx="5">
                        <c:v>5.5259260000000001</c:v>
                      </c:pt>
                      <c:pt idx="6">
                        <c:v>5.0983099999999997</c:v>
                      </c:pt>
                      <c:pt idx="7">
                        <c:v>5.3377910000000002</c:v>
                      </c:pt>
                      <c:pt idx="8">
                        <c:v>6.2847869999999997</c:v>
                      </c:pt>
                      <c:pt idx="9">
                        <c:v>7.2075069999999997</c:v>
                      </c:pt>
                      <c:pt idx="10">
                        <c:v>7.0436030000000001</c:v>
                      </c:pt>
                      <c:pt idx="11">
                        <c:v>7.2602710000000004</c:v>
                      </c:pt>
                      <c:pt idx="12">
                        <c:v>7.2268840000000001</c:v>
                      </c:pt>
                      <c:pt idx="13">
                        <c:v>8.5205699999999993</c:v>
                      </c:pt>
                      <c:pt idx="14">
                        <c:v>9.1990210000000001</c:v>
                      </c:pt>
                      <c:pt idx="15">
                        <c:v>9.2326759999999997</c:v>
                      </c:pt>
                      <c:pt idx="16">
                        <c:v>9.2381150000000005</c:v>
                      </c:pt>
                      <c:pt idx="17">
                        <c:v>9.0418029999999998</c:v>
                      </c:pt>
                      <c:pt idx="18">
                        <c:v>8.9255990000000001</c:v>
                      </c:pt>
                      <c:pt idx="19">
                        <c:v>8.8385320000000007</c:v>
                      </c:pt>
                      <c:pt idx="20">
                        <c:v>8.8559339999999995</c:v>
                      </c:pt>
                      <c:pt idx="21">
                        <c:v>9.0103100000000005</c:v>
                      </c:pt>
                      <c:pt idx="22">
                        <c:v>9.2477029999999996</c:v>
                      </c:pt>
                      <c:pt idx="23">
                        <c:v>9.5200390000000006</c:v>
                      </c:pt>
                      <c:pt idx="24">
                        <c:v>9.8045200000000001</c:v>
                      </c:pt>
                      <c:pt idx="25">
                        <c:v>10.047896</c:v>
                      </c:pt>
                      <c:pt idx="26">
                        <c:v>10.366045</c:v>
                      </c:pt>
                      <c:pt idx="27">
                        <c:v>10.600304</c:v>
                      </c:pt>
                      <c:pt idx="28">
                        <c:v>10.853929000000001</c:v>
                      </c:pt>
                      <c:pt idx="29">
                        <c:v>11.070713</c:v>
                      </c:pt>
                      <c:pt idx="30">
                        <c:v>11.037807000000001</c:v>
                      </c:pt>
                      <c:pt idx="31">
                        <c:v>11.066585999999999</c:v>
                      </c:pt>
                      <c:pt idx="32">
                        <c:v>11.027341</c:v>
                      </c:pt>
                      <c:pt idx="33">
                        <c:v>10.997192</c:v>
                      </c:pt>
                      <c:pt idx="34">
                        <c:v>10.879910000000001</c:v>
                      </c:pt>
                      <c:pt idx="35">
                        <c:v>10.779920000000001</c:v>
                      </c:pt>
                      <c:pt idx="36">
                        <c:v>10.631465</c:v>
                      </c:pt>
                      <c:pt idx="37">
                        <c:v>10.560934</c:v>
                      </c:pt>
                      <c:pt idx="38">
                        <c:v>10.695683000000001</c:v>
                      </c:pt>
                      <c:pt idx="39">
                        <c:v>10.666748</c:v>
                      </c:pt>
                      <c:pt idx="40">
                        <c:v>10.678105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'dry natgas Gulf Coast'!$H$4</c15:sqref>
                        </c15:formulaRef>
                      </c:ext>
                    </c:extLst>
                    <c:strCache>
                      <c:ptCount val="1"/>
                      <c:pt idx="0">
                        <c:v>hirencst</c:v>
                      </c:pt>
                    </c:strCache>
                  </c:strRef>
                </c:tx>
                <c:spPr>
                  <a:ln w="28575" cap="rnd">
                    <a:solidFill>
                      <a:srgbClr val="AFABAB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'dry natgas Gulf Coast'!$A$5:$A$45</c15:sqref>
                        </c15:formulaRef>
                      </c:ext>
                    </c:extLst>
                    <c:numCache>
                      <c:formatCode>General</c:formatCode>
                      <c:ptCount val="41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  <c:pt idx="12">
                        <c:v>2022</c:v>
                      </c:pt>
                      <c:pt idx="13">
                        <c:v>2023</c:v>
                      </c:pt>
                      <c:pt idx="14">
                        <c:v>2024</c:v>
                      </c:pt>
                      <c:pt idx="15">
                        <c:v>2025</c:v>
                      </c:pt>
                      <c:pt idx="16">
                        <c:v>2026</c:v>
                      </c:pt>
                      <c:pt idx="17">
                        <c:v>2027</c:v>
                      </c:pt>
                      <c:pt idx="18">
                        <c:v>2028</c:v>
                      </c:pt>
                      <c:pt idx="19">
                        <c:v>2029</c:v>
                      </c:pt>
                      <c:pt idx="20">
                        <c:v>2030</c:v>
                      </c:pt>
                      <c:pt idx="21">
                        <c:v>2031</c:v>
                      </c:pt>
                      <c:pt idx="22">
                        <c:v>2032</c:v>
                      </c:pt>
                      <c:pt idx="23">
                        <c:v>2033</c:v>
                      </c:pt>
                      <c:pt idx="24">
                        <c:v>2034</c:v>
                      </c:pt>
                      <c:pt idx="25">
                        <c:v>2035</c:v>
                      </c:pt>
                      <c:pt idx="26">
                        <c:v>2036</c:v>
                      </c:pt>
                      <c:pt idx="27">
                        <c:v>2037</c:v>
                      </c:pt>
                      <c:pt idx="28">
                        <c:v>2038</c:v>
                      </c:pt>
                      <c:pt idx="29">
                        <c:v>2039</c:v>
                      </c:pt>
                      <c:pt idx="30">
                        <c:v>2040</c:v>
                      </c:pt>
                      <c:pt idx="31">
                        <c:v>2041</c:v>
                      </c:pt>
                      <c:pt idx="32">
                        <c:v>2042</c:v>
                      </c:pt>
                      <c:pt idx="33">
                        <c:v>2043</c:v>
                      </c:pt>
                      <c:pt idx="34">
                        <c:v>2044</c:v>
                      </c:pt>
                      <c:pt idx="35">
                        <c:v>2045</c:v>
                      </c:pt>
                      <c:pt idx="36">
                        <c:v>2046</c:v>
                      </c:pt>
                      <c:pt idx="37">
                        <c:v>2047</c:v>
                      </c:pt>
                      <c:pt idx="38">
                        <c:v>2048</c:v>
                      </c:pt>
                      <c:pt idx="39">
                        <c:v>2049</c:v>
                      </c:pt>
                      <c:pt idx="40">
                        <c:v>2050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'dry natgas Gulf Coast'!$H$5:$H$45</c15:sqref>
                        </c15:formulaRef>
                      </c:ext>
                    </c:extLst>
                    <c:numCache>
                      <c:formatCode>General</c:formatCode>
                      <c:ptCount val="41"/>
                      <c:pt idx="0">
                        <c:v>4.8296450000000002</c:v>
                      </c:pt>
                      <c:pt idx="1">
                        <c:v>5.862876</c:v>
                      </c:pt>
                      <c:pt idx="2">
                        <c:v>6.1303349999999996</c:v>
                      </c:pt>
                      <c:pt idx="3">
                        <c:v>5.7084729999999997</c:v>
                      </c:pt>
                      <c:pt idx="4">
                        <c:v>5.5709619999999997</c:v>
                      </c:pt>
                      <c:pt idx="5">
                        <c:v>5.5259260000000001</c:v>
                      </c:pt>
                      <c:pt idx="6">
                        <c:v>5.0983099999999997</c:v>
                      </c:pt>
                      <c:pt idx="7">
                        <c:v>5.3377910000000002</c:v>
                      </c:pt>
                      <c:pt idx="8">
                        <c:v>6.2847869999999997</c:v>
                      </c:pt>
                      <c:pt idx="9">
                        <c:v>7.2075069999999997</c:v>
                      </c:pt>
                      <c:pt idx="10">
                        <c:v>7.0436030000000001</c:v>
                      </c:pt>
                      <c:pt idx="11">
                        <c:v>7.2602710000000004</c:v>
                      </c:pt>
                      <c:pt idx="12">
                        <c:v>7.2265459999999999</c:v>
                      </c:pt>
                      <c:pt idx="13">
                        <c:v>8.5483980000000006</c:v>
                      </c:pt>
                      <c:pt idx="14">
                        <c:v>9.3305500000000006</c:v>
                      </c:pt>
                      <c:pt idx="15">
                        <c:v>9.5373160000000006</c:v>
                      </c:pt>
                      <c:pt idx="16">
                        <c:v>9.7507409999999997</c:v>
                      </c:pt>
                      <c:pt idx="17">
                        <c:v>9.7494259999999997</c:v>
                      </c:pt>
                      <c:pt idx="18">
                        <c:v>9.7427139999999994</c:v>
                      </c:pt>
                      <c:pt idx="19">
                        <c:v>9.7601180000000003</c:v>
                      </c:pt>
                      <c:pt idx="20">
                        <c:v>9.9138380000000002</c:v>
                      </c:pt>
                      <c:pt idx="21">
                        <c:v>10.071672</c:v>
                      </c:pt>
                      <c:pt idx="22">
                        <c:v>10.302932</c:v>
                      </c:pt>
                      <c:pt idx="23">
                        <c:v>10.547421</c:v>
                      </c:pt>
                      <c:pt idx="24">
                        <c:v>10.810624000000001</c:v>
                      </c:pt>
                      <c:pt idx="25">
                        <c:v>11.086888999999999</c:v>
                      </c:pt>
                      <c:pt idx="26">
                        <c:v>11.321185</c:v>
                      </c:pt>
                      <c:pt idx="27">
                        <c:v>11.351784</c:v>
                      </c:pt>
                      <c:pt idx="28">
                        <c:v>11.468213</c:v>
                      </c:pt>
                      <c:pt idx="29">
                        <c:v>11.506914</c:v>
                      </c:pt>
                      <c:pt idx="30">
                        <c:v>11.474981</c:v>
                      </c:pt>
                      <c:pt idx="31">
                        <c:v>11.484259</c:v>
                      </c:pt>
                      <c:pt idx="32">
                        <c:v>11.452653</c:v>
                      </c:pt>
                      <c:pt idx="33">
                        <c:v>11.390162</c:v>
                      </c:pt>
                      <c:pt idx="34">
                        <c:v>11.289840999999999</c:v>
                      </c:pt>
                      <c:pt idx="35">
                        <c:v>11.28154</c:v>
                      </c:pt>
                      <c:pt idx="36">
                        <c:v>11.403699</c:v>
                      </c:pt>
                      <c:pt idx="37">
                        <c:v>11.580897</c:v>
                      </c:pt>
                      <c:pt idx="38">
                        <c:v>11.522686999999999</c:v>
                      </c:pt>
                      <c:pt idx="39">
                        <c:v>11.601792</c:v>
                      </c:pt>
                      <c:pt idx="40">
                        <c:v>11.570650000000001</c:v>
                      </c:pt>
                    </c:numCache>
                  </c:numRef>
                </c:val>
                <c:smooth val="0"/>
              </c15:ser>
            </c15:filteredLineSeries>
          </c:ext>
        </c:extLst>
      </c:lineChart>
      <c:catAx>
        <c:axId val="-12104040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80838624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-1280838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22225">
            <a:solidFill>
              <a:srgbClr val="A6A6A6"/>
            </a:solidFill>
            <a:prstDash val="lgDash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10404080"/>
        <c:crossesAt val="13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="1" dirty="0">
                <a:solidFill>
                  <a:sysClr val="windowText" lastClr="000000"/>
                </a:solidFill>
              </a:rPr>
              <a:t>Dry natural gas production, Southwest</a:t>
            </a:r>
          </a:p>
          <a:p>
            <a:pPr algn="l">
              <a:defRPr/>
            </a:pPr>
            <a:r>
              <a:rPr lang="en-US" sz="1100" b="0" dirty="0">
                <a:solidFill>
                  <a:sysClr val="windowText" lastClr="000000"/>
                </a:solidFill>
              </a:rPr>
              <a:t>trillion cubic feet</a:t>
            </a:r>
          </a:p>
        </c:rich>
      </c:tx>
      <c:layout>
        <c:manualLayout>
          <c:xMode val="edge"/>
          <c:yMode val="edge"/>
          <c:x val="1.6899311073660273E-2"/>
          <c:y val="3.55905511811023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7231315831165251E-2"/>
          <c:y val="0.22985126859142607"/>
          <c:w val="0.73255273646349772"/>
          <c:h val="0.66156678331875174"/>
        </c:manualLayout>
      </c:layout>
      <c:areaChart>
        <c:grouping val="stacked"/>
        <c:varyColors val="0"/>
        <c:ser>
          <c:idx val="12"/>
          <c:order val="12"/>
          <c:tx>
            <c:strRef>
              <c:f>'dry nat gas Southwest'!$P$4</c:f>
              <c:strCache>
                <c:ptCount val="1"/>
                <c:pt idx="0">
                  <c:v>lower bound</c:v>
                </c:pt>
              </c:strCache>
            </c:strRef>
          </c:tx>
          <c:spPr>
            <a:noFill/>
            <a:ln>
              <a:noFill/>
            </a:ln>
            <a:effectLst/>
          </c:spPr>
          <c:cat>
            <c:numRef>
              <c:f>'dry nat gas Southwest'!$A$5:$A$45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'dry nat gas Southwest'!$P$5:$P$45</c:f>
              <c:numCache>
                <c:formatCode>General</c:formatCode>
                <c:ptCount val="41"/>
                <c:pt idx="0">
                  <c:v>3.5484200000000001</c:v>
                </c:pt>
                <c:pt idx="1">
                  <c:v>3.5914100000000002</c:v>
                </c:pt>
                <c:pt idx="2">
                  <c:v>3.5593680000000001</c:v>
                </c:pt>
                <c:pt idx="3">
                  <c:v>3.4607329999999998</c:v>
                </c:pt>
                <c:pt idx="4">
                  <c:v>3.530618</c:v>
                </c:pt>
                <c:pt idx="5">
                  <c:v>3.4402840000000001</c:v>
                </c:pt>
                <c:pt idx="6">
                  <c:v>3.2729910000000002</c:v>
                </c:pt>
                <c:pt idx="7">
                  <c:v>3.5004249999999999</c:v>
                </c:pt>
                <c:pt idx="8">
                  <c:v>4.0675080000000001</c:v>
                </c:pt>
                <c:pt idx="9">
                  <c:v>4.9211090000000004</c:v>
                </c:pt>
                <c:pt idx="10">
                  <c:v>5.1333140000000004</c:v>
                </c:pt>
                <c:pt idx="11">
                  <c:v>5.3198049999999997</c:v>
                </c:pt>
                <c:pt idx="12">
                  <c:v>4.9112869999999997</c:v>
                </c:pt>
                <c:pt idx="13">
                  <c:v>4.8186109999999998</c:v>
                </c:pt>
                <c:pt idx="14">
                  <c:v>4.609369</c:v>
                </c:pt>
                <c:pt idx="15">
                  <c:v>4.435276</c:v>
                </c:pt>
                <c:pt idx="16">
                  <c:v>4.3613400000000002</c:v>
                </c:pt>
                <c:pt idx="17">
                  <c:v>4.198753</c:v>
                </c:pt>
                <c:pt idx="18">
                  <c:v>4.0251539999999997</c:v>
                </c:pt>
                <c:pt idx="19">
                  <c:v>3.883464</c:v>
                </c:pt>
                <c:pt idx="20">
                  <c:v>3.747026</c:v>
                </c:pt>
                <c:pt idx="21">
                  <c:v>3.7004440000000001</c:v>
                </c:pt>
                <c:pt idx="22">
                  <c:v>3.6318239999999999</c:v>
                </c:pt>
                <c:pt idx="23">
                  <c:v>3.5994229999999998</c:v>
                </c:pt>
                <c:pt idx="24">
                  <c:v>3.5734699999999999</c:v>
                </c:pt>
                <c:pt idx="25">
                  <c:v>3.6619660000000001</c:v>
                </c:pt>
                <c:pt idx="26">
                  <c:v>3.7444459999999999</c:v>
                </c:pt>
                <c:pt idx="27">
                  <c:v>3.7935599999999998</c:v>
                </c:pt>
                <c:pt idx="28">
                  <c:v>3.8300589999999999</c:v>
                </c:pt>
                <c:pt idx="29">
                  <c:v>3.8889809999999998</c:v>
                </c:pt>
                <c:pt idx="30">
                  <c:v>3.947972</c:v>
                </c:pt>
                <c:pt idx="31">
                  <c:v>3.9901200000000001</c:v>
                </c:pt>
                <c:pt idx="32">
                  <c:v>3.9964740000000001</c:v>
                </c:pt>
                <c:pt idx="33">
                  <c:v>3.9736210000000001</c:v>
                </c:pt>
                <c:pt idx="34">
                  <c:v>3.975679</c:v>
                </c:pt>
                <c:pt idx="35">
                  <c:v>3.9712770000000002</c:v>
                </c:pt>
                <c:pt idx="36">
                  <c:v>3.9655520000000002</c:v>
                </c:pt>
                <c:pt idx="37">
                  <c:v>3.961395</c:v>
                </c:pt>
                <c:pt idx="38">
                  <c:v>4.0289400000000004</c:v>
                </c:pt>
                <c:pt idx="39">
                  <c:v>4.0582289999999999</c:v>
                </c:pt>
                <c:pt idx="40">
                  <c:v>4.0705900000000002</c:v>
                </c:pt>
              </c:numCache>
            </c:numRef>
          </c:val>
        </c:ser>
        <c:ser>
          <c:idx val="13"/>
          <c:order val="13"/>
          <c:tx>
            <c:strRef>
              <c:f>'dry nat gas Southwest'!$Q$4</c:f>
              <c:strCache>
                <c:ptCount val="1"/>
                <c:pt idx="0">
                  <c:v>difference</c:v>
                </c:pt>
              </c:strCache>
            </c:strRef>
          </c:tx>
          <c:spPr>
            <a:solidFill>
              <a:srgbClr val="D9D9D9"/>
            </a:solidFill>
            <a:ln>
              <a:noFill/>
            </a:ln>
            <a:effectLst/>
          </c:spPr>
          <c:cat>
            <c:numRef>
              <c:f>'dry nat gas Southwest'!$A$5:$A$45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'dry nat gas Southwest'!$Q$5:$Q$45</c:f>
              <c:numCache>
                <c:formatCode>General</c:formatCode>
                <c:ptCount val="4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9.8000000000375564E-5</c:v>
                </c:pt>
                <c:pt idx="12">
                  <c:v>4.4950000000003598E-3</c:v>
                </c:pt>
                <c:pt idx="13">
                  <c:v>2.1344409999999998</c:v>
                </c:pt>
                <c:pt idx="14">
                  <c:v>2.603237</c:v>
                </c:pt>
                <c:pt idx="15">
                  <c:v>3.0614439999999998</c:v>
                </c:pt>
                <c:pt idx="16">
                  <c:v>4.2264379999999999</c:v>
                </c:pt>
                <c:pt idx="17">
                  <c:v>4.933662</c:v>
                </c:pt>
                <c:pt idx="18">
                  <c:v>5.4960639999999996</c:v>
                </c:pt>
                <c:pt idx="19">
                  <c:v>6.0507290000000005</c:v>
                </c:pt>
                <c:pt idx="20">
                  <c:v>6.5052199999999996</c:v>
                </c:pt>
                <c:pt idx="21">
                  <c:v>6.7821880000000005</c:v>
                </c:pt>
                <c:pt idx="22">
                  <c:v>7.0699210000000008</c:v>
                </c:pt>
                <c:pt idx="23">
                  <c:v>7.2105829999999997</c:v>
                </c:pt>
                <c:pt idx="24">
                  <c:v>7.4363929999999989</c:v>
                </c:pt>
                <c:pt idx="25">
                  <c:v>7.5729520000000008</c:v>
                </c:pt>
                <c:pt idx="26">
                  <c:v>7.7303200000000007</c:v>
                </c:pt>
                <c:pt idx="27">
                  <c:v>7.9750990000000002</c:v>
                </c:pt>
                <c:pt idx="28">
                  <c:v>8.1243230000000004</c:v>
                </c:pt>
                <c:pt idx="29">
                  <c:v>8.3532250000000001</c:v>
                </c:pt>
                <c:pt idx="30">
                  <c:v>8.5915649999999992</c:v>
                </c:pt>
                <c:pt idx="31">
                  <c:v>8.7988239999999998</c:v>
                </c:pt>
                <c:pt idx="32">
                  <c:v>9.0383110000000002</c:v>
                </c:pt>
                <c:pt idx="33">
                  <c:v>9.2385680000000008</c:v>
                </c:pt>
                <c:pt idx="34">
                  <c:v>8.9520820000000008</c:v>
                </c:pt>
                <c:pt idx="35">
                  <c:v>8.685929999999999</c:v>
                </c:pt>
                <c:pt idx="36">
                  <c:v>8.5964770000000001</c:v>
                </c:pt>
                <c:pt idx="37">
                  <c:v>8.5345600000000008</c:v>
                </c:pt>
                <c:pt idx="38">
                  <c:v>8.4115249999999993</c:v>
                </c:pt>
                <c:pt idx="39">
                  <c:v>8.3198490000000014</c:v>
                </c:pt>
                <c:pt idx="40">
                  <c:v>8.0736370000000015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280847872"/>
        <c:axId val="-1280845696"/>
        <c:extLst>
          <c:ext xmlns:c15="http://schemas.microsoft.com/office/drawing/2012/chart" uri="{02D57815-91ED-43cb-92C2-25804820EDAC}">
            <c15:filteredAreaSeries>
              <c15:ser>
                <c:idx val="8"/>
                <c:order val="8"/>
                <c:tx>
                  <c:strRef>
                    <c:extLst>
                      <c:ext uri="{02D57815-91ED-43cb-92C2-25804820EDAC}">
                        <c15:formulaRef>
                          <c15:sqref>'dry nat gas Southwest'!$J$4</c15:sqref>
                        </c15:formulaRef>
                      </c:ext>
                    </c:extLst>
                    <c:strCache>
                      <c:ptCount val="1"/>
                      <c:pt idx="0">
                        <c:v>himachrnc</c:v>
                      </c:pt>
                    </c:strCache>
                  </c:strRef>
                </c:tx>
                <c:spPr>
                  <a:noFill/>
                  <a:ln>
                    <a:noFill/>
                  </a:ln>
                  <a:effectLst/>
                </c:spPr>
                <c:val>
                  <c:numRef>
                    <c:extLst>
                      <c:ext uri="{02D57815-91ED-43cb-92C2-25804820EDAC}">
                        <c15:formulaRef>
                          <c15:sqref>'dry nat gas Southwest'!$J$5:$J$45</c15:sqref>
                        </c15:formulaRef>
                      </c:ext>
                    </c:extLst>
                    <c:numCache>
                      <c:formatCode>General</c:formatCode>
                      <c:ptCount val="41"/>
                      <c:pt idx="0">
                        <c:v>3.5484200000000001</c:v>
                      </c:pt>
                      <c:pt idx="1">
                        <c:v>3.5914100000000002</c:v>
                      </c:pt>
                      <c:pt idx="2">
                        <c:v>3.5593680000000001</c:v>
                      </c:pt>
                      <c:pt idx="3">
                        <c:v>3.4607329999999998</c:v>
                      </c:pt>
                      <c:pt idx="4">
                        <c:v>3.530618</c:v>
                      </c:pt>
                      <c:pt idx="5">
                        <c:v>3.4402840000000001</c:v>
                      </c:pt>
                      <c:pt idx="6">
                        <c:v>3.2729910000000002</c:v>
                      </c:pt>
                      <c:pt idx="7">
                        <c:v>3.5004249999999999</c:v>
                      </c:pt>
                      <c:pt idx="8">
                        <c:v>4.0675080000000001</c:v>
                      </c:pt>
                      <c:pt idx="9">
                        <c:v>4.9211090000000004</c:v>
                      </c:pt>
                      <c:pt idx="10">
                        <c:v>5.1333140000000004</c:v>
                      </c:pt>
                      <c:pt idx="11">
                        <c:v>5.319858</c:v>
                      </c:pt>
                      <c:pt idx="12">
                        <c:v>4.9117360000000003</c:v>
                      </c:pt>
                      <c:pt idx="13">
                        <c:v>6.0470059999999997</c:v>
                      </c:pt>
                      <c:pt idx="14">
                        <c:v>5.8195620000000003</c:v>
                      </c:pt>
                      <c:pt idx="15">
                        <c:v>5.8048320000000002</c:v>
                      </c:pt>
                      <c:pt idx="16">
                        <c:v>6.1157320000000004</c:v>
                      </c:pt>
                      <c:pt idx="17">
                        <c:v>6.1461629999999996</c:v>
                      </c:pt>
                      <c:pt idx="18">
                        <c:v>6.1660000000000004</c:v>
                      </c:pt>
                      <c:pt idx="19">
                        <c:v>6.1940660000000003</c:v>
                      </c:pt>
                      <c:pt idx="20">
                        <c:v>6.2854989999999997</c:v>
                      </c:pt>
                      <c:pt idx="21">
                        <c:v>6.3764640000000004</c:v>
                      </c:pt>
                      <c:pt idx="22">
                        <c:v>6.4654689999999997</c:v>
                      </c:pt>
                      <c:pt idx="23">
                        <c:v>6.5260439999999997</c:v>
                      </c:pt>
                      <c:pt idx="24">
                        <c:v>6.638083</c:v>
                      </c:pt>
                      <c:pt idx="25">
                        <c:v>6.704034</c:v>
                      </c:pt>
                      <c:pt idx="26">
                        <c:v>6.6530120000000004</c:v>
                      </c:pt>
                      <c:pt idx="27">
                        <c:v>6.6841010000000001</c:v>
                      </c:pt>
                      <c:pt idx="28">
                        <c:v>6.738829</c:v>
                      </c:pt>
                      <c:pt idx="29">
                        <c:v>6.7811190000000003</c:v>
                      </c:pt>
                      <c:pt idx="30">
                        <c:v>6.8511329999999999</c:v>
                      </c:pt>
                      <c:pt idx="31">
                        <c:v>6.9187779999999997</c:v>
                      </c:pt>
                      <c:pt idx="32">
                        <c:v>7.0046220000000003</c:v>
                      </c:pt>
                      <c:pt idx="33">
                        <c:v>7.0893829999999998</c:v>
                      </c:pt>
                      <c:pt idx="34">
                        <c:v>7.1930129999999997</c:v>
                      </c:pt>
                      <c:pt idx="35">
                        <c:v>7.2670469999999998</c:v>
                      </c:pt>
                      <c:pt idx="36">
                        <c:v>7.3505200000000004</c:v>
                      </c:pt>
                      <c:pt idx="37">
                        <c:v>7.3452999999999999</c:v>
                      </c:pt>
                      <c:pt idx="38">
                        <c:v>7.4137589999999998</c:v>
                      </c:pt>
                      <c:pt idx="39">
                        <c:v>7.5882500000000004</c:v>
                      </c:pt>
                      <c:pt idx="40">
                        <c:v>7.6165630000000002</c:v>
                      </c:pt>
                    </c:numCache>
                  </c:numRef>
                </c:val>
              </c15:ser>
            </c15:filteredAreaSeries>
            <c15:filteredArea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'dry nat gas Southwest'!$K$4</c15:sqref>
                        </c15:formulaRef>
                      </c:ext>
                    </c:extLst>
                    <c:strCache>
                      <c:ptCount val="1"/>
                      <c:pt idx="0">
                        <c:v>himaclrnc</c:v>
                      </c:pt>
                    </c:strCache>
                  </c:strRef>
                </c:tx>
                <c:spPr>
                  <a:solidFill>
                    <a:srgbClr val="D9D9D9"/>
                  </a:solidFill>
                  <a:ln>
                    <a:noFill/>
                  </a:ln>
                  <a:effectLst/>
                </c:spPr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'dry nat gas Southwest'!$K$5:$K$45</c15:sqref>
                        </c15:formulaRef>
                      </c:ext>
                    </c:extLst>
                    <c:numCache>
                      <c:formatCode>General</c:formatCode>
                      <c:ptCount val="41"/>
                      <c:pt idx="0">
                        <c:v>3.5484200000000001</c:v>
                      </c:pt>
                      <c:pt idx="1">
                        <c:v>3.5914100000000002</c:v>
                      </c:pt>
                      <c:pt idx="2">
                        <c:v>3.5593680000000001</c:v>
                      </c:pt>
                      <c:pt idx="3">
                        <c:v>3.4607329999999998</c:v>
                      </c:pt>
                      <c:pt idx="4">
                        <c:v>3.530618</c:v>
                      </c:pt>
                      <c:pt idx="5">
                        <c:v>3.4402840000000001</c:v>
                      </c:pt>
                      <c:pt idx="6">
                        <c:v>3.2729910000000002</c:v>
                      </c:pt>
                      <c:pt idx="7">
                        <c:v>3.5004249999999999</c:v>
                      </c:pt>
                      <c:pt idx="8">
                        <c:v>4.0675080000000001</c:v>
                      </c:pt>
                      <c:pt idx="9">
                        <c:v>4.9211090000000004</c:v>
                      </c:pt>
                      <c:pt idx="10">
                        <c:v>5.1333140000000004</c:v>
                      </c:pt>
                      <c:pt idx="11">
                        <c:v>5.319858</c:v>
                      </c:pt>
                      <c:pt idx="12">
                        <c:v>4.9149529999999997</c:v>
                      </c:pt>
                      <c:pt idx="13">
                        <c:v>6.0462509999999998</c:v>
                      </c:pt>
                      <c:pt idx="14">
                        <c:v>5.8181279999999997</c:v>
                      </c:pt>
                      <c:pt idx="15">
                        <c:v>5.7844689999999996</c:v>
                      </c:pt>
                      <c:pt idx="16">
                        <c:v>6.0654719999999998</c:v>
                      </c:pt>
                      <c:pt idx="17">
                        <c:v>6.0543699999999996</c:v>
                      </c:pt>
                      <c:pt idx="18">
                        <c:v>6.0524300000000002</c:v>
                      </c:pt>
                      <c:pt idx="19">
                        <c:v>6.0486880000000003</c:v>
                      </c:pt>
                      <c:pt idx="20">
                        <c:v>6.0729990000000003</c:v>
                      </c:pt>
                      <c:pt idx="21">
                        <c:v>6.156453</c:v>
                      </c:pt>
                      <c:pt idx="22">
                        <c:v>6.2208620000000003</c:v>
                      </c:pt>
                      <c:pt idx="23">
                        <c:v>6.3217210000000001</c:v>
                      </c:pt>
                      <c:pt idx="24">
                        <c:v>6.3889550000000002</c:v>
                      </c:pt>
                      <c:pt idx="25">
                        <c:v>6.427905</c:v>
                      </c:pt>
                      <c:pt idx="26">
                        <c:v>6.5457530000000004</c:v>
                      </c:pt>
                      <c:pt idx="27">
                        <c:v>6.6689939999999996</c:v>
                      </c:pt>
                      <c:pt idx="28">
                        <c:v>6.6724620000000003</c:v>
                      </c:pt>
                      <c:pt idx="29">
                        <c:v>6.8021649999999996</c:v>
                      </c:pt>
                      <c:pt idx="30">
                        <c:v>6.8121799999999997</c:v>
                      </c:pt>
                      <c:pt idx="31">
                        <c:v>6.8353070000000002</c:v>
                      </c:pt>
                      <c:pt idx="32">
                        <c:v>6.8649899999999997</c:v>
                      </c:pt>
                      <c:pt idx="33">
                        <c:v>6.9474320000000001</c:v>
                      </c:pt>
                      <c:pt idx="34">
                        <c:v>7.0456859999999999</c:v>
                      </c:pt>
                      <c:pt idx="35">
                        <c:v>7.1184430000000001</c:v>
                      </c:pt>
                      <c:pt idx="36">
                        <c:v>7.2162439999999997</c:v>
                      </c:pt>
                      <c:pt idx="37">
                        <c:v>7.2636099999999999</c:v>
                      </c:pt>
                      <c:pt idx="38">
                        <c:v>7.315353</c:v>
                      </c:pt>
                      <c:pt idx="39">
                        <c:v>7.345415</c:v>
                      </c:pt>
                      <c:pt idx="40">
                        <c:v>7.4359760000000001</c:v>
                      </c:pt>
                    </c:numCache>
                  </c:numRef>
                </c:val>
              </c15:ser>
            </c15:filteredAreaSeries>
          </c:ext>
        </c:extLst>
      </c:areaChart>
      <c:lineChart>
        <c:grouping val="standard"/>
        <c:varyColors val="0"/>
        <c:ser>
          <c:idx val="0"/>
          <c:order val="0"/>
          <c:tx>
            <c:strRef>
              <c:f>'dry nat gas Southwest'!$B$4</c:f>
              <c:strCache>
                <c:ptCount val="1"/>
                <c:pt idx="0">
                  <c:v>lowprice</c:v>
                </c:pt>
              </c:strCache>
            </c:strRef>
          </c:tx>
          <c:spPr>
            <a:ln w="22225" cap="rnd">
              <a:solidFill>
                <a:srgbClr val="7F7F7F"/>
              </a:solidFill>
              <a:round/>
            </a:ln>
            <a:effectLst/>
          </c:spPr>
          <c:marker>
            <c:symbol val="none"/>
          </c:marker>
          <c:cat>
            <c:numRef>
              <c:f>'dry nat gas Southwest'!$A$5:$A$45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'dry nat gas Southwest'!$B$5:$B$45</c:f>
              <c:numCache>
                <c:formatCode>General</c:formatCode>
                <c:ptCount val="41"/>
                <c:pt idx="0">
                  <c:v>3.5484200000000001</c:v>
                </c:pt>
                <c:pt idx="1">
                  <c:v>3.5914100000000002</c:v>
                </c:pt>
                <c:pt idx="2">
                  <c:v>3.5593680000000001</c:v>
                </c:pt>
                <c:pt idx="3">
                  <c:v>3.4607329999999998</c:v>
                </c:pt>
                <c:pt idx="4">
                  <c:v>3.530618</c:v>
                </c:pt>
                <c:pt idx="5">
                  <c:v>3.4402840000000001</c:v>
                </c:pt>
                <c:pt idx="6">
                  <c:v>3.2729910000000002</c:v>
                </c:pt>
                <c:pt idx="7">
                  <c:v>3.5004249999999999</c:v>
                </c:pt>
                <c:pt idx="8">
                  <c:v>4.0675080000000001</c:v>
                </c:pt>
                <c:pt idx="9">
                  <c:v>4.9211090000000004</c:v>
                </c:pt>
                <c:pt idx="10">
                  <c:v>5.1333140000000004</c:v>
                </c:pt>
                <c:pt idx="11">
                  <c:v>5.3198049999999997</c:v>
                </c:pt>
                <c:pt idx="12">
                  <c:v>4.9112869999999997</c:v>
                </c:pt>
                <c:pt idx="13">
                  <c:v>4.8186109999999998</c:v>
                </c:pt>
                <c:pt idx="14">
                  <c:v>4.609369</c:v>
                </c:pt>
                <c:pt idx="15">
                  <c:v>4.4551569999999998</c:v>
                </c:pt>
                <c:pt idx="16">
                  <c:v>4.511247</c:v>
                </c:pt>
                <c:pt idx="17">
                  <c:v>4.4743040000000001</c:v>
                </c:pt>
                <c:pt idx="18">
                  <c:v>4.3801259999999997</c:v>
                </c:pt>
                <c:pt idx="19">
                  <c:v>4.2746959999999996</c:v>
                </c:pt>
                <c:pt idx="20">
                  <c:v>4.1930569999999996</c:v>
                </c:pt>
                <c:pt idx="21">
                  <c:v>4.1147960000000001</c:v>
                </c:pt>
                <c:pt idx="22">
                  <c:v>4.0544989999999999</c:v>
                </c:pt>
                <c:pt idx="23">
                  <c:v>3.995304</c:v>
                </c:pt>
                <c:pt idx="24">
                  <c:v>4.0103160000000004</c:v>
                </c:pt>
                <c:pt idx="25">
                  <c:v>4.0021409999999999</c:v>
                </c:pt>
                <c:pt idx="26">
                  <c:v>3.9952869999999998</c:v>
                </c:pt>
                <c:pt idx="27">
                  <c:v>3.9986190000000001</c:v>
                </c:pt>
                <c:pt idx="28">
                  <c:v>4.0099840000000002</c:v>
                </c:pt>
                <c:pt idx="29">
                  <c:v>4.0046210000000002</c:v>
                </c:pt>
                <c:pt idx="30">
                  <c:v>3.991479</c:v>
                </c:pt>
                <c:pt idx="31">
                  <c:v>3.9916839999999998</c:v>
                </c:pt>
                <c:pt idx="32">
                  <c:v>3.9964740000000001</c:v>
                </c:pt>
                <c:pt idx="33">
                  <c:v>3.9736210000000001</c:v>
                </c:pt>
                <c:pt idx="34">
                  <c:v>3.975679</c:v>
                </c:pt>
                <c:pt idx="35">
                  <c:v>3.9712770000000002</c:v>
                </c:pt>
                <c:pt idx="36">
                  <c:v>3.9655520000000002</c:v>
                </c:pt>
                <c:pt idx="37">
                  <c:v>3.961395</c:v>
                </c:pt>
                <c:pt idx="38">
                  <c:v>4.0289400000000004</c:v>
                </c:pt>
                <c:pt idx="39">
                  <c:v>4.0582289999999999</c:v>
                </c:pt>
                <c:pt idx="40">
                  <c:v>4.0705900000000002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'dry nat gas Southwest'!$C$4</c:f>
              <c:strCache>
                <c:ptCount val="1"/>
                <c:pt idx="0">
                  <c:v>highprice</c:v>
                </c:pt>
              </c:strCache>
            </c:strRef>
          </c:tx>
          <c:spPr>
            <a:ln w="22225" cap="rnd">
              <a:solidFill>
                <a:srgbClr val="7F7F7F"/>
              </a:solidFill>
              <a:round/>
            </a:ln>
            <a:effectLst/>
          </c:spPr>
          <c:marker>
            <c:symbol val="none"/>
          </c:marker>
          <c:cat>
            <c:numRef>
              <c:f>'dry nat gas Southwest'!$A$5:$A$45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'dry nat gas Southwest'!$C$5:$C$45</c:f>
              <c:numCache>
                <c:formatCode>General</c:formatCode>
                <c:ptCount val="41"/>
                <c:pt idx="0">
                  <c:v>3.5484200000000001</c:v>
                </c:pt>
                <c:pt idx="1">
                  <c:v>3.5914100000000002</c:v>
                </c:pt>
                <c:pt idx="2">
                  <c:v>3.5593680000000001</c:v>
                </c:pt>
                <c:pt idx="3">
                  <c:v>3.4607329999999998</c:v>
                </c:pt>
                <c:pt idx="4">
                  <c:v>3.530618</c:v>
                </c:pt>
                <c:pt idx="5">
                  <c:v>3.4402840000000001</c:v>
                </c:pt>
                <c:pt idx="6">
                  <c:v>3.2729910000000002</c:v>
                </c:pt>
                <c:pt idx="7">
                  <c:v>3.5004249999999999</c:v>
                </c:pt>
                <c:pt idx="8">
                  <c:v>4.0675080000000001</c:v>
                </c:pt>
                <c:pt idx="9">
                  <c:v>4.9211090000000004</c:v>
                </c:pt>
                <c:pt idx="10">
                  <c:v>5.1333140000000004</c:v>
                </c:pt>
                <c:pt idx="11">
                  <c:v>5.3198049999999997</c:v>
                </c:pt>
                <c:pt idx="12">
                  <c:v>4.9157820000000001</c:v>
                </c:pt>
                <c:pt idx="13">
                  <c:v>6.9530519999999996</c:v>
                </c:pt>
                <c:pt idx="14">
                  <c:v>7.2126060000000001</c:v>
                </c:pt>
                <c:pt idx="15">
                  <c:v>7.4967199999999998</c:v>
                </c:pt>
                <c:pt idx="16">
                  <c:v>8.5877780000000001</c:v>
                </c:pt>
                <c:pt idx="17">
                  <c:v>9.1324149999999999</c:v>
                </c:pt>
                <c:pt idx="18">
                  <c:v>9.5212179999999993</c:v>
                </c:pt>
                <c:pt idx="19">
                  <c:v>9.9341930000000005</c:v>
                </c:pt>
                <c:pt idx="20">
                  <c:v>10.252246</c:v>
                </c:pt>
                <c:pt idx="21">
                  <c:v>10.482632000000001</c:v>
                </c:pt>
                <c:pt idx="22">
                  <c:v>10.701745000000001</c:v>
                </c:pt>
                <c:pt idx="23">
                  <c:v>10.810006</c:v>
                </c:pt>
                <c:pt idx="24">
                  <c:v>11.009862999999999</c:v>
                </c:pt>
                <c:pt idx="25">
                  <c:v>11.234918</c:v>
                </c:pt>
                <c:pt idx="26">
                  <c:v>11.474766000000001</c:v>
                </c:pt>
                <c:pt idx="27">
                  <c:v>11.768659</c:v>
                </c:pt>
                <c:pt idx="28">
                  <c:v>11.954382000000001</c:v>
                </c:pt>
                <c:pt idx="29">
                  <c:v>12.242205999999999</c:v>
                </c:pt>
                <c:pt idx="30">
                  <c:v>12.539536999999999</c:v>
                </c:pt>
                <c:pt idx="31">
                  <c:v>12.788944000000001</c:v>
                </c:pt>
                <c:pt idx="32">
                  <c:v>13.034784999999999</c:v>
                </c:pt>
                <c:pt idx="33">
                  <c:v>13.212189</c:v>
                </c:pt>
                <c:pt idx="34">
                  <c:v>12.927761</c:v>
                </c:pt>
                <c:pt idx="35">
                  <c:v>12.657207</c:v>
                </c:pt>
                <c:pt idx="36">
                  <c:v>12.562029000000001</c:v>
                </c:pt>
                <c:pt idx="37">
                  <c:v>12.495955</c:v>
                </c:pt>
                <c:pt idx="38">
                  <c:v>12.440465</c:v>
                </c:pt>
                <c:pt idx="39">
                  <c:v>12.378078</c:v>
                </c:pt>
                <c:pt idx="40">
                  <c:v>12.144227000000001</c:v>
                </c:pt>
              </c:numCache>
            </c:numRef>
          </c:val>
          <c:smooth val="0"/>
        </c:ser>
        <c:ser>
          <c:idx val="10"/>
          <c:order val="10"/>
          <c:tx>
            <c:strRef>
              <c:f>'dry nat gas Southwest'!$N$4</c:f>
              <c:strCache>
                <c:ptCount val="1"/>
                <c:pt idx="0">
                  <c:v>ref2023</c:v>
                </c:pt>
              </c:strCache>
            </c:strRef>
          </c:tx>
          <c:spPr>
            <a:ln w="22225" cap="rnd">
              <a:solidFill>
                <a:sysClr val="windowText" lastClr="000000"/>
              </a:solidFill>
              <a:round/>
            </a:ln>
            <a:effectLst/>
          </c:spPr>
          <c:marker>
            <c:symbol val="none"/>
          </c:marker>
          <c:cat>
            <c:numRef>
              <c:f>'dry nat gas Southwest'!$A$5:$A$45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'dry nat gas Southwest'!$N$5:$N$45</c:f>
              <c:numCache>
                <c:formatCode>General</c:formatCode>
                <c:ptCount val="41"/>
                <c:pt idx="0">
                  <c:v>3.5484200000000001</c:v>
                </c:pt>
                <c:pt idx="1">
                  <c:v>3.5914100000000002</c:v>
                </c:pt>
                <c:pt idx="2">
                  <c:v>3.5593680000000001</c:v>
                </c:pt>
                <c:pt idx="3">
                  <c:v>3.4607329999999998</c:v>
                </c:pt>
                <c:pt idx="4">
                  <c:v>3.530618</c:v>
                </c:pt>
                <c:pt idx="5">
                  <c:v>3.4402840000000001</c:v>
                </c:pt>
                <c:pt idx="6">
                  <c:v>3.2729910000000002</c:v>
                </c:pt>
                <c:pt idx="7">
                  <c:v>3.5004249999999999</c:v>
                </c:pt>
                <c:pt idx="8">
                  <c:v>4.0675080000000001</c:v>
                </c:pt>
                <c:pt idx="9">
                  <c:v>4.9211090000000004</c:v>
                </c:pt>
                <c:pt idx="10">
                  <c:v>5.1333140000000004</c:v>
                </c:pt>
                <c:pt idx="11">
                  <c:v>5.3198980000000002</c:v>
                </c:pt>
                <c:pt idx="12">
                  <c:v>4.9147590000000001</c:v>
                </c:pt>
                <c:pt idx="13">
                  <c:v>6.044238</c:v>
                </c:pt>
                <c:pt idx="14">
                  <c:v>5.8083309999999999</c:v>
                </c:pt>
                <c:pt idx="15">
                  <c:v>5.7644859999999998</c:v>
                </c:pt>
                <c:pt idx="16">
                  <c:v>6.0372459999999997</c:v>
                </c:pt>
                <c:pt idx="17">
                  <c:v>6.0447620000000004</c:v>
                </c:pt>
                <c:pt idx="18">
                  <c:v>6.0454559999999997</c:v>
                </c:pt>
                <c:pt idx="19">
                  <c:v>6.0230579999999998</c:v>
                </c:pt>
                <c:pt idx="20">
                  <c:v>6.0371350000000001</c:v>
                </c:pt>
                <c:pt idx="21">
                  <c:v>6.0711459999999997</c:v>
                </c:pt>
                <c:pt idx="22">
                  <c:v>6.139278</c:v>
                </c:pt>
                <c:pt idx="23">
                  <c:v>6.2320440000000001</c:v>
                </c:pt>
                <c:pt idx="24">
                  <c:v>6.3443699999999996</c:v>
                </c:pt>
                <c:pt idx="25">
                  <c:v>6.4301389999999996</c:v>
                </c:pt>
                <c:pt idx="26">
                  <c:v>6.4663519999999997</c:v>
                </c:pt>
                <c:pt idx="27">
                  <c:v>6.6165900000000004</c:v>
                </c:pt>
                <c:pt idx="28">
                  <c:v>6.6031839999999997</c:v>
                </c:pt>
                <c:pt idx="29">
                  <c:v>6.7659159999999998</c:v>
                </c:pt>
                <c:pt idx="30">
                  <c:v>6.7559199999999997</c:v>
                </c:pt>
                <c:pt idx="31">
                  <c:v>6.815601</c:v>
                </c:pt>
                <c:pt idx="32">
                  <c:v>6.8641690000000004</c:v>
                </c:pt>
                <c:pt idx="33">
                  <c:v>6.9378120000000001</c:v>
                </c:pt>
                <c:pt idx="34">
                  <c:v>7.0285299999999999</c:v>
                </c:pt>
                <c:pt idx="35">
                  <c:v>7.1206069999999997</c:v>
                </c:pt>
                <c:pt idx="36">
                  <c:v>7.2255140000000004</c:v>
                </c:pt>
                <c:pt idx="37">
                  <c:v>7.2802439999999997</c:v>
                </c:pt>
                <c:pt idx="38">
                  <c:v>7.3185330000000004</c:v>
                </c:pt>
                <c:pt idx="39">
                  <c:v>7.3635650000000004</c:v>
                </c:pt>
                <c:pt idx="40">
                  <c:v>7.4240089999999999</c:v>
                </c:pt>
              </c:numCache>
            </c:numRef>
          </c:val>
          <c:smooth val="0"/>
        </c:ser>
        <c:ser>
          <c:idx val="11"/>
          <c:order val="11"/>
          <c:tx>
            <c:strRef>
              <c:f>'dry nat gas Southwest'!$O$4</c:f>
              <c:strCache>
                <c:ptCount val="1"/>
                <c:pt idx="0">
                  <c:v>upper bound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cat>
            <c:numRef>
              <c:f>'dry nat gas Southwest'!$A$5:$A$45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'dry nat gas Southwest'!$O$5:$O$45</c:f>
              <c:numCache>
                <c:formatCode>General</c:formatCode>
                <c:ptCount val="41"/>
                <c:pt idx="0">
                  <c:v>3.5484200000000001</c:v>
                </c:pt>
                <c:pt idx="1">
                  <c:v>3.5914100000000002</c:v>
                </c:pt>
                <c:pt idx="2">
                  <c:v>3.5593680000000001</c:v>
                </c:pt>
                <c:pt idx="3">
                  <c:v>3.4607329999999998</c:v>
                </c:pt>
                <c:pt idx="4">
                  <c:v>3.530618</c:v>
                </c:pt>
                <c:pt idx="5">
                  <c:v>3.4402840000000001</c:v>
                </c:pt>
                <c:pt idx="6">
                  <c:v>3.2729910000000002</c:v>
                </c:pt>
                <c:pt idx="7">
                  <c:v>3.5004249999999999</c:v>
                </c:pt>
                <c:pt idx="8">
                  <c:v>4.0675080000000001</c:v>
                </c:pt>
                <c:pt idx="9">
                  <c:v>4.9211090000000004</c:v>
                </c:pt>
                <c:pt idx="10">
                  <c:v>5.1333140000000004</c:v>
                </c:pt>
                <c:pt idx="11">
                  <c:v>5.319903</c:v>
                </c:pt>
                <c:pt idx="12">
                  <c:v>4.9157820000000001</c:v>
                </c:pt>
                <c:pt idx="13">
                  <c:v>6.9530519999999996</c:v>
                </c:pt>
                <c:pt idx="14">
                  <c:v>7.2126060000000001</c:v>
                </c:pt>
                <c:pt idx="15">
                  <c:v>7.4967199999999998</c:v>
                </c:pt>
                <c:pt idx="16">
                  <c:v>8.5877780000000001</c:v>
                </c:pt>
                <c:pt idx="17">
                  <c:v>9.1324149999999999</c:v>
                </c:pt>
                <c:pt idx="18">
                  <c:v>9.5212179999999993</c:v>
                </c:pt>
                <c:pt idx="19">
                  <c:v>9.9341930000000005</c:v>
                </c:pt>
                <c:pt idx="20">
                  <c:v>10.252246</c:v>
                </c:pt>
                <c:pt idx="21">
                  <c:v>10.482632000000001</c:v>
                </c:pt>
                <c:pt idx="22">
                  <c:v>10.701745000000001</c:v>
                </c:pt>
                <c:pt idx="23">
                  <c:v>10.810006</c:v>
                </c:pt>
                <c:pt idx="24">
                  <c:v>11.009862999999999</c:v>
                </c:pt>
                <c:pt idx="25">
                  <c:v>11.234918</c:v>
                </c:pt>
                <c:pt idx="26">
                  <c:v>11.474766000000001</c:v>
                </c:pt>
                <c:pt idx="27">
                  <c:v>11.768659</c:v>
                </c:pt>
                <c:pt idx="28">
                  <c:v>11.954382000000001</c:v>
                </c:pt>
                <c:pt idx="29">
                  <c:v>12.242205999999999</c:v>
                </c:pt>
                <c:pt idx="30">
                  <c:v>12.539536999999999</c:v>
                </c:pt>
                <c:pt idx="31">
                  <c:v>12.788944000000001</c:v>
                </c:pt>
                <c:pt idx="32">
                  <c:v>13.034784999999999</c:v>
                </c:pt>
                <c:pt idx="33">
                  <c:v>13.212189</c:v>
                </c:pt>
                <c:pt idx="34">
                  <c:v>12.927761</c:v>
                </c:pt>
                <c:pt idx="35">
                  <c:v>12.657207</c:v>
                </c:pt>
                <c:pt idx="36">
                  <c:v>12.562029000000001</c:v>
                </c:pt>
                <c:pt idx="37">
                  <c:v>12.495955</c:v>
                </c:pt>
                <c:pt idx="38">
                  <c:v>12.440465</c:v>
                </c:pt>
                <c:pt idx="39">
                  <c:v>12.378078</c:v>
                </c:pt>
                <c:pt idx="40">
                  <c:v>12.144227000000001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280847872"/>
        <c:axId val="-1280845696"/>
        <c:extLst>
          <c:ext xmlns:c15="http://schemas.microsoft.com/office/drawing/2012/chart" uri="{02D57815-91ED-43cb-92C2-25804820EDAC}">
            <c15:filteredLine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'dry nat gas Southwest'!$D$4</c15:sqref>
                        </c15:formulaRef>
                      </c:ext>
                    </c:extLst>
                    <c:strCache>
                      <c:ptCount val="1"/>
                      <c:pt idx="0">
                        <c:v>highogs</c:v>
                      </c:pt>
                    </c:strCache>
                  </c:strRef>
                </c:tx>
                <c:spPr>
                  <a:ln w="22225" cap="rnd">
                    <a:solidFill>
                      <a:srgbClr val="7F7F7F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'dry nat gas Southwest'!$A$5:$A$45</c15:sqref>
                        </c15:formulaRef>
                      </c:ext>
                    </c:extLst>
                    <c:numCache>
                      <c:formatCode>General</c:formatCode>
                      <c:ptCount val="41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  <c:pt idx="12">
                        <c:v>2022</c:v>
                      </c:pt>
                      <c:pt idx="13">
                        <c:v>2023</c:v>
                      </c:pt>
                      <c:pt idx="14">
                        <c:v>2024</c:v>
                      </c:pt>
                      <c:pt idx="15">
                        <c:v>2025</c:v>
                      </c:pt>
                      <c:pt idx="16">
                        <c:v>2026</c:v>
                      </c:pt>
                      <c:pt idx="17">
                        <c:v>2027</c:v>
                      </c:pt>
                      <c:pt idx="18">
                        <c:v>2028</c:v>
                      </c:pt>
                      <c:pt idx="19">
                        <c:v>2029</c:v>
                      </c:pt>
                      <c:pt idx="20">
                        <c:v>2030</c:v>
                      </c:pt>
                      <c:pt idx="21">
                        <c:v>2031</c:v>
                      </c:pt>
                      <c:pt idx="22">
                        <c:v>2032</c:v>
                      </c:pt>
                      <c:pt idx="23">
                        <c:v>2033</c:v>
                      </c:pt>
                      <c:pt idx="24">
                        <c:v>2034</c:v>
                      </c:pt>
                      <c:pt idx="25">
                        <c:v>2035</c:v>
                      </c:pt>
                      <c:pt idx="26">
                        <c:v>2036</c:v>
                      </c:pt>
                      <c:pt idx="27">
                        <c:v>2037</c:v>
                      </c:pt>
                      <c:pt idx="28">
                        <c:v>2038</c:v>
                      </c:pt>
                      <c:pt idx="29">
                        <c:v>2039</c:v>
                      </c:pt>
                      <c:pt idx="30">
                        <c:v>2040</c:v>
                      </c:pt>
                      <c:pt idx="31">
                        <c:v>2041</c:v>
                      </c:pt>
                      <c:pt idx="32">
                        <c:v>2042</c:v>
                      </c:pt>
                      <c:pt idx="33">
                        <c:v>2043</c:v>
                      </c:pt>
                      <c:pt idx="34">
                        <c:v>2044</c:v>
                      </c:pt>
                      <c:pt idx="35">
                        <c:v>2045</c:v>
                      </c:pt>
                      <c:pt idx="36">
                        <c:v>2046</c:v>
                      </c:pt>
                      <c:pt idx="37">
                        <c:v>2047</c:v>
                      </c:pt>
                      <c:pt idx="38">
                        <c:v>2048</c:v>
                      </c:pt>
                      <c:pt idx="39">
                        <c:v>2049</c:v>
                      </c:pt>
                      <c:pt idx="40">
                        <c:v>2050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'dry nat gas Southwest'!$D$5:$D$45</c15:sqref>
                        </c15:formulaRef>
                      </c:ext>
                    </c:extLst>
                    <c:numCache>
                      <c:formatCode>General</c:formatCode>
                      <c:ptCount val="41"/>
                      <c:pt idx="0">
                        <c:v>3.5484200000000001</c:v>
                      </c:pt>
                      <c:pt idx="1">
                        <c:v>3.5914100000000002</c:v>
                      </c:pt>
                      <c:pt idx="2">
                        <c:v>3.5593680000000001</c:v>
                      </c:pt>
                      <c:pt idx="3">
                        <c:v>3.4607329999999998</c:v>
                      </c:pt>
                      <c:pt idx="4">
                        <c:v>3.530618</c:v>
                      </c:pt>
                      <c:pt idx="5">
                        <c:v>3.4402840000000001</c:v>
                      </c:pt>
                      <c:pt idx="6">
                        <c:v>3.2729910000000002</c:v>
                      </c:pt>
                      <c:pt idx="7">
                        <c:v>3.5004249999999999</c:v>
                      </c:pt>
                      <c:pt idx="8">
                        <c:v>4.0675080000000001</c:v>
                      </c:pt>
                      <c:pt idx="9">
                        <c:v>4.9211090000000004</c:v>
                      </c:pt>
                      <c:pt idx="10">
                        <c:v>5.1333140000000004</c:v>
                      </c:pt>
                      <c:pt idx="11">
                        <c:v>5.319858</c:v>
                      </c:pt>
                      <c:pt idx="12">
                        <c:v>4.9115880000000001</c:v>
                      </c:pt>
                      <c:pt idx="13">
                        <c:v>6.2721260000000001</c:v>
                      </c:pt>
                      <c:pt idx="14">
                        <c:v>6.4561719999999996</c:v>
                      </c:pt>
                      <c:pt idx="15">
                        <c:v>6.7921899999999997</c:v>
                      </c:pt>
                      <c:pt idx="16">
                        <c:v>7.1592419999999999</c:v>
                      </c:pt>
                      <c:pt idx="17">
                        <c:v>7.3437260000000002</c:v>
                      </c:pt>
                      <c:pt idx="18">
                        <c:v>7.4862630000000001</c:v>
                      </c:pt>
                      <c:pt idx="19">
                        <c:v>7.5869419999999996</c:v>
                      </c:pt>
                      <c:pt idx="20">
                        <c:v>7.7048059999999996</c:v>
                      </c:pt>
                      <c:pt idx="21">
                        <c:v>7.7935869999999996</c:v>
                      </c:pt>
                      <c:pt idx="22">
                        <c:v>7.870889</c:v>
                      </c:pt>
                      <c:pt idx="23">
                        <c:v>7.9686659999999998</c:v>
                      </c:pt>
                      <c:pt idx="24">
                        <c:v>8.0392880000000009</c:v>
                      </c:pt>
                      <c:pt idx="25">
                        <c:v>8.126773</c:v>
                      </c:pt>
                      <c:pt idx="26">
                        <c:v>8.4062000000000001</c:v>
                      </c:pt>
                      <c:pt idx="27">
                        <c:v>8.6406600000000005</c:v>
                      </c:pt>
                      <c:pt idx="28">
                        <c:v>8.7865509999999993</c:v>
                      </c:pt>
                      <c:pt idx="29">
                        <c:v>8.8957630000000005</c:v>
                      </c:pt>
                      <c:pt idx="30">
                        <c:v>9.0327710000000003</c:v>
                      </c:pt>
                      <c:pt idx="31">
                        <c:v>9.1347900000000006</c:v>
                      </c:pt>
                      <c:pt idx="32">
                        <c:v>9.1849670000000003</c:v>
                      </c:pt>
                      <c:pt idx="33">
                        <c:v>9.2296150000000008</c:v>
                      </c:pt>
                      <c:pt idx="34">
                        <c:v>9.2259609999999999</c:v>
                      </c:pt>
                      <c:pt idx="35">
                        <c:v>9.1943509999999993</c:v>
                      </c:pt>
                      <c:pt idx="36">
                        <c:v>9.2218230000000005</c:v>
                      </c:pt>
                      <c:pt idx="37">
                        <c:v>9.2303069999999998</c:v>
                      </c:pt>
                      <c:pt idx="38">
                        <c:v>9.2625890000000002</c:v>
                      </c:pt>
                      <c:pt idx="39">
                        <c:v>9.2586770000000005</c:v>
                      </c:pt>
                      <c:pt idx="40">
                        <c:v>9.2827929999999999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'dry nat gas Southwest'!$E$4</c15:sqref>
                        </c15:formulaRef>
                      </c:ext>
                    </c:extLst>
                    <c:strCache>
                      <c:ptCount val="1"/>
                      <c:pt idx="0">
                        <c:v>lowogs</c:v>
                      </c:pt>
                    </c:strCache>
                  </c:strRef>
                </c:tx>
                <c:spPr>
                  <a:ln w="12700" cap="rnd">
                    <a:solidFill>
                      <a:srgbClr val="AFAFAB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'dry nat gas Southwest'!$A$5:$A$45</c15:sqref>
                        </c15:formulaRef>
                      </c:ext>
                    </c:extLst>
                    <c:numCache>
                      <c:formatCode>General</c:formatCode>
                      <c:ptCount val="41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  <c:pt idx="12">
                        <c:v>2022</c:v>
                      </c:pt>
                      <c:pt idx="13">
                        <c:v>2023</c:v>
                      </c:pt>
                      <c:pt idx="14">
                        <c:v>2024</c:v>
                      </c:pt>
                      <c:pt idx="15">
                        <c:v>2025</c:v>
                      </c:pt>
                      <c:pt idx="16">
                        <c:v>2026</c:v>
                      </c:pt>
                      <c:pt idx="17">
                        <c:v>2027</c:v>
                      </c:pt>
                      <c:pt idx="18">
                        <c:v>2028</c:v>
                      </c:pt>
                      <c:pt idx="19">
                        <c:v>2029</c:v>
                      </c:pt>
                      <c:pt idx="20">
                        <c:v>2030</c:v>
                      </c:pt>
                      <c:pt idx="21">
                        <c:v>2031</c:v>
                      </c:pt>
                      <c:pt idx="22">
                        <c:v>2032</c:v>
                      </c:pt>
                      <c:pt idx="23">
                        <c:v>2033</c:v>
                      </c:pt>
                      <c:pt idx="24">
                        <c:v>2034</c:v>
                      </c:pt>
                      <c:pt idx="25">
                        <c:v>2035</c:v>
                      </c:pt>
                      <c:pt idx="26">
                        <c:v>2036</c:v>
                      </c:pt>
                      <c:pt idx="27">
                        <c:v>2037</c:v>
                      </c:pt>
                      <c:pt idx="28">
                        <c:v>2038</c:v>
                      </c:pt>
                      <c:pt idx="29">
                        <c:v>2039</c:v>
                      </c:pt>
                      <c:pt idx="30">
                        <c:v>2040</c:v>
                      </c:pt>
                      <c:pt idx="31">
                        <c:v>2041</c:v>
                      </c:pt>
                      <c:pt idx="32">
                        <c:v>2042</c:v>
                      </c:pt>
                      <c:pt idx="33">
                        <c:v>2043</c:v>
                      </c:pt>
                      <c:pt idx="34">
                        <c:v>2044</c:v>
                      </c:pt>
                      <c:pt idx="35">
                        <c:v>2045</c:v>
                      </c:pt>
                      <c:pt idx="36">
                        <c:v>2046</c:v>
                      </c:pt>
                      <c:pt idx="37">
                        <c:v>2047</c:v>
                      </c:pt>
                      <c:pt idx="38">
                        <c:v>2048</c:v>
                      </c:pt>
                      <c:pt idx="39">
                        <c:v>2049</c:v>
                      </c:pt>
                      <c:pt idx="40">
                        <c:v>2050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'dry nat gas Southwest'!$E$5:$E$45</c15:sqref>
                        </c15:formulaRef>
                      </c:ext>
                    </c:extLst>
                    <c:numCache>
                      <c:formatCode>General</c:formatCode>
                      <c:ptCount val="41"/>
                      <c:pt idx="0">
                        <c:v>3.5484200000000001</c:v>
                      </c:pt>
                      <c:pt idx="1">
                        <c:v>3.5914100000000002</c:v>
                      </c:pt>
                      <c:pt idx="2">
                        <c:v>3.5593680000000001</c:v>
                      </c:pt>
                      <c:pt idx="3">
                        <c:v>3.4607329999999998</c:v>
                      </c:pt>
                      <c:pt idx="4">
                        <c:v>3.530618</c:v>
                      </c:pt>
                      <c:pt idx="5">
                        <c:v>3.4402840000000001</c:v>
                      </c:pt>
                      <c:pt idx="6">
                        <c:v>3.2729910000000002</c:v>
                      </c:pt>
                      <c:pt idx="7">
                        <c:v>3.5004249999999999</c:v>
                      </c:pt>
                      <c:pt idx="8">
                        <c:v>4.0675080000000001</c:v>
                      </c:pt>
                      <c:pt idx="9">
                        <c:v>4.9211090000000004</c:v>
                      </c:pt>
                      <c:pt idx="10">
                        <c:v>5.1333140000000004</c:v>
                      </c:pt>
                      <c:pt idx="11">
                        <c:v>5.319903</c:v>
                      </c:pt>
                      <c:pt idx="12">
                        <c:v>4.9116900000000001</c:v>
                      </c:pt>
                      <c:pt idx="13">
                        <c:v>5.5103039999999996</c:v>
                      </c:pt>
                      <c:pt idx="14">
                        <c:v>4.7575510000000003</c:v>
                      </c:pt>
                      <c:pt idx="15">
                        <c:v>4.435276</c:v>
                      </c:pt>
                      <c:pt idx="16">
                        <c:v>4.3613400000000002</c:v>
                      </c:pt>
                      <c:pt idx="17">
                        <c:v>4.198753</c:v>
                      </c:pt>
                      <c:pt idx="18">
                        <c:v>4.0251539999999997</c:v>
                      </c:pt>
                      <c:pt idx="19">
                        <c:v>3.883464</c:v>
                      </c:pt>
                      <c:pt idx="20">
                        <c:v>3.747026</c:v>
                      </c:pt>
                      <c:pt idx="21">
                        <c:v>3.7004440000000001</c:v>
                      </c:pt>
                      <c:pt idx="22">
                        <c:v>3.6318239999999999</c:v>
                      </c:pt>
                      <c:pt idx="23">
                        <c:v>3.5994229999999998</c:v>
                      </c:pt>
                      <c:pt idx="24">
                        <c:v>3.5734699999999999</c:v>
                      </c:pt>
                      <c:pt idx="25">
                        <c:v>3.6619660000000001</c:v>
                      </c:pt>
                      <c:pt idx="26">
                        <c:v>3.7444459999999999</c:v>
                      </c:pt>
                      <c:pt idx="27">
                        <c:v>3.7935599999999998</c:v>
                      </c:pt>
                      <c:pt idx="28">
                        <c:v>3.8300589999999999</c:v>
                      </c:pt>
                      <c:pt idx="29">
                        <c:v>3.8889809999999998</c:v>
                      </c:pt>
                      <c:pt idx="30">
                        <c:v>3.947972</c:v>
                      </c:pt>
                      <c:pt idx="31">
                        <c:v>3.9901200000000001</c:v>
                      </c:pt>
                      <c:pt idx="32">
                        <c:v>4.0403640000000003</c:v>
                      </c:pt>
                      <c:pt idx="33">
                        <c:v>4.0698460000000001</c:v>
                      </c:pt>
                      <c:pt idx="34">
                        <c:v>4.1252940000000002</c:v>
                      </c:pt>
                      <c:pt idx="35">
                        <c:v>4.1376949999999999</c:v>
                      </c:pt>
                      <c:pt idx="36">
                        <c:v>4.1545779999999999</c:v>
                      </c:pt>
                      <c:pt idx="37">
                        <c:v>4.2387090000000001</c:v>
                      </c:pt>
                      <c:pt idx="38">
                        <c:v>4.2950569999999999</c:v>
                      </c:pt>
                      <c:pt idx="39">
                        <c:v>4.338673</c:v>
                      </c:pt>
                      <c:pt idx="40">
                        <c:v>4.3725050000000003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'dry nat gas Southwest'!$F$4</c15:sqref>
                        </c15:formulaRef>
                      </c:ext>
                    </c:extLst>
                    <c:strCache>
                      <c:ptCount val="1"/>
                      <c:pt idx="0">
                        <c:v>highmacro</c:v>
                      </c:pt>
                    </c:strCache>
                  </c:strRef>
                </c:tx>
                <c:spPr>
                  <a:ln w="12700" cap="rnd">
                    <a:solidFill>
                      <a:srgbClr val="AFAFAB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'dry nat gas Southwest'!$A$5:$A$45</c15:sqref>
                        </c15:formulaRef>
                      </c:ext>
                    </c:extLst>
                    <c:numCache>
                      <c:formatCode>General</c:formatCode>
                      <c:ptCount val="41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  <c:pt idx="12">
                        <c:v>2022</c:v>
                      </c:pt>
                      <c:pt idx="13">
                        <c:v>2023</c:v>
                      </c:pt>
                      <c:pt idx="14">
                        <c:v>2024</c:v>
                      </c:pt>
                      <c:pt idx="15">
                        <c:v>2025</c:v>
                      </c:pt>
                      <c:pt idx="16">
                        <c:v>2026</c:v>
                      </c:pt>
                      <c:pt idx="17">
                        <c:v>2027</c:v>
                      </c:pt>
                      <c:pt idx="18">
                        <c:v>2028</c:v>
                      </c:pt>
                      <c:pt idx="19">
                        <c:v>2029</c:v>
                      </c:pt>
                      <c:pt idx="20">
                        <c:v>2030</c:v>
                      </c:pt>
                      <c:pt idx="21">
                        <c:v>2031</c:v>
                      </c:pt>
                      <c:pt idx="22">
                        <c:v>2032</c:v>
                      </c:pt>
                      <c:pt idx="23">
                        <c:v>2033</c:v>
                      </c:pt>
                      <c:pt idx="24">
                        <c:v>2034</c:v>
                      </c:pt>
                      <c:pt idx="25">
                        <c:v>2035</c:v>
                      </c:pt>
                      <c:pt idx="26">
                        <c:v>2036</c:v>
                      </c:pt>
                      <c:pt idx="27">
                        <c:v>2037</c:v>
                      </c:pt>
                      <c:pt idx="28">
                        <c:v>2038</c:v>
                      </c:pt>
                      <c:pt idx="29">
                        <c:v>2039</c:v>
                      </c:pt>
                      <c:pt idx="30">
                        <c:v>2040</c:v>
                      </c:pt>
                      <c:pt idx="31">
                        <c:v>2041</c:v>
                      </c:pt>
                      <c:pt idx="32">
                        <c:v>2042</c:v>
                      </c:pt>
                      <c:pt idx="33">
                        <c:v>2043</c:v>
                      </c:pt>
                      <c:pt idx="34">
                        <c:v>2044</c:v>
                      </c:pt>
                      <c:pt idx="35">
                        <c:v>2045</c:v>
                      </c:pt>
                      <c:pt idx="36">
                        <c:v>2046</c:v>
                      </c:pt>
                      <c:pt idx="37">
                        <c:v>2047</c:v>
                      </c:pt>
                      <c:pt idx="38">
                        <c:v>2048</c:v>
                      </c:pt>
                      <c:pt idx="39">
                        <c:v>2049</c:v>
                      </c:pt>
                      <c:pt idx="40">
                        <c:v>2050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'dry nat gas Southwest'!$F$5:$F$45</c15:sqref>
                        </c15:formulaRef>
                      </c:ext>
                    </c:extLst>
                    <c:numCache>
                      <c:formatCode>General</c:formatCode>
                      <c:ptCount val="41"/>
                      <c:pt idx="0">
                        <c:v>3.5484200000000001</c:v>
                      </c:pt>
                      <c:pt idx="1">
                        <c:v>3.5914100000000002</c:v>
                      </c:pt>
                      <c:pt idx="2">
                        <c:v>3.5593680000000001</c:v>
                      </c:pt>
                      <c:pt idx="3">
                        <c:v>3.4607329999999998</c:v>
                      </c:pt>
                      <c:pt idx="4">
                        <c:v>3.530618</c:v>
                      </c:pt>
                      <c:pt idx="5">
                        <c:v>3.4402840000000001</c:v>
                      </c:pt>
                      <c:pt idx="6">
                        <c:v>3.2729910000000002</c:v>
                      </c:pt>
                      <c:pt idx="7">
                        <c:v>3.5004249999999999</c:v>
                      </c:pt>
                      <c:pt idx="8">
                        <c:v>4.0675080000000001</c:v>
                      </c:pt>
                      <c:pt idx="9">
                        <c:v>4.9211090000000004</c:v>
                      </c:pt>
                      <c:pt idx="10">
                        <c:v>5.1333140000000004</c:v>
                      </c:pt>
                      <c:pt idx="11">
                        <c:v>5.319858</c:v>
                      </c:pt>
                      <c:pt idx="12">
                        <c:v>4.9118830000000004</c:v>
                      </c:pt>
                      <c:pt idx="13">
                        <c:v>6.0445270000000004</c:v>
                      </c:pt>
                      <c:pt idx="14">
                        <c:v>5.8263540000000003</c:v>
                      </c:pt>
                      <c:pt idx="15">
                        <c:v>5.7827640000000002</c:v>
                      </c:pt>
                      <c:pt idx="16">
                        <c:v>6.0640710000000002</c:v>
                      </c:pt>
                      <c:pt idx="17">
                        <c:v>6.0622629999999997</c:v>
                      </c:pt>
                      <c:pt idx="18">
                        <c:v>6.0724030000000004</c:v>
                      </c:pt>
                      <c:pt idx="19">
                        <c:v>6.0622930000000004</c:v>
                      </c:pt>
                      <c:pt idx="20">
                        <c:v>6.1052160000000004</c:v>
                      </c:pt>
                      <c:pt idx="21">
                        <c:v>6.2000010000000003</c:v>
                      </c:pt>
                      <c:pt idx="22">
                        <c:v>6.2762779999999996</c:v>
                      </c:pt>
                      <c:pt idx="23">
                        <c:v>6.3826869999999998</c:v>
                      </c:pt>
                      <c:pt idx="24">
                        <c:v>6.469265</c:v>
                      </c:pt>
                      <c:pt idx="25">
                        <c:v>6.5875729999999999</c:v>
                      </c:pt>
                      <c:pt idx="26">
                        <c:v>6.694617</c:v>
                      </c:pt>
                      <c:pt idx="27">
                        <c:v>6.789866</c:v>
                      </c:pt>
                      <c:pt idx="28">
                        <c:v>6.7661809999999996</c:v>
                      </c:pt>
                      <c:pt idx="29">
                        <c:v>6.9224430000000003</c:v>
                      </c:pt>
                      <c:pt idx="30">
                        <c:v>6.9017090000000003</c:v>
                      </c:pt>
                      <c:pt idx="31">
                        <c:v>6.9280020000000002</c:v>
                      </c:pt>
                      <c:pt idx="32">
                        <c:v>6.9947819999999998</c:v>
                      </c:pt>
                      <c:pt idx="33">
                        <c:v>7.054894</c:v>
                      </c:pt>
                      <c:pt idx="34">
                        <c:v>7.1240119999999996</c:v>
                      </c:pt>
                      <c:pt idx="35">
                        <c:v>7.221285</c:v>
                      </c:pt>
                      <c:pt idx="36">
                        <c:v>7.3108610000000001</c:v>
                      </c:pt>
                      <c:pt idx="37">
                        <c:v>7.3517590000000004</c:v>
                      </c:pt>
                      <c:pt idx="38">
                        <c:v>7.3916639999999996</c:v>
                      </c:pt>
                      <c:pt idx="39">
                        <c:v>7.4505119999999998</c:v>
                      </c:pt>
                      <c:pt idx="40">
                        <c:v>7.5071329999999996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'dry nat gas Southwest'!$G$4</c15:sqref>
                        </c15:formulaRef>
                      </c:ext>
                    </c:extLst>
                    <c:strCache>
                      <c:ptCount val="1"/>
                      <c:pt idx="0">
                        <c:v>lowmacro</c:v>
                      </c:pt>
                    </c:strCache>
                  </c:strRef>
                </c:tx>
                <c:spPr>
                  <a:ln w="12700" cap="rnd">
                    <a:solidFill>
                      <a:srgbClr val="AFABAB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'dry nat gas Southwest'!$A$5:$A$45</c15:sqref>
                        </c15:formulaRef>
                      </c:ext>
                    </c:extLst>
                    <c:numCache>
                      <c:formatCode>General</c:formatCode>
                      <c:ptCount val="41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  <c:pt idx="12">
                        <c:v>2022</c:v>
                      </c:pt>
                      <c:pt idx="13">
                        <c:v>2023</c:v>
                      </c:pt>
                      <c:pt idx="14">
                        <c:v>2024</c:v>
                      </c:pt>
                      <c:pt idx="15">
                        <c:v>2025</c:v>
                      </c:pt>
                      <c:pt idx="16">
                        <c:v>2026</c:v>
                      </c:pt>
                      <c:pt idx="17">
                        <c:v>2027</c:v>
                      </c:pt>
                      <c:pt idx="18">
                        <c:v>2028</c:v>
                      </c:pt>
                      <c:pt idx="19">
                        <c:v>2029</c:v>
                      </c:pt>
                      <c:pt idx="20">
                        <c:v>2030</c:v>
                      </c:pt>
                      <c:pt idx="21">
                        <c:v>2031</c:v>
                      </c:pt>
                      <c:pt idx="22">
                        <c:v>2032</c:v>
                      </c:pt>
                      <c:pt idx="23">
                        <c:v>2033</c:v>
                      </c:pt>
                      <c:pt idx="24">
                        <c:v>2034</c:v>
                      </c:pt>
                      <c:pt idx="25">
                        <c:v>2035</c:v>
                      </c:pt>
                      <c:pt idx="26">
                        <c:v>2036</c:v>
                      </c:pt>
                      <c:pt idx="27">
                        <c:v>2037</c:v>
                      </c:pt>
                      <c:pt idx="28">
                        <c:v>2038</c:v>
                      </c:pt>
                      <c:pt idx="29">
                        <c:v>2039</c:v>
                      </c:pt>
                      <c:pt idx="30">
                        <c:v>2040</c:v>
                      </c:pt>
                      <c:pt idx="31">
                        <c:v>2041</c:v>
                      </c:pt>
                      <c:pt idx="32">
                        <c:v>2042</c:v>
                      </c:pt>
                      <c:pt idx="33">
                        <c:v>2043</c:v>
                      </c:pt>
                      <c:pt idx="34">
                        <c:v>2044</c:v>
                      </c:pt>
                      <c:pt idx="35">
                        <c:v>2045</c:v>
                      </c:pt>
                      <c:pt idx="36">
                        <c:v>2046</c:v>
                      </c:pt>
                      <c:pt idx="37">
                        <c:v>2047</c:v>
                      </c:pt>
                      <c:pt idx="38">
                        <c:v>2048</c:v>
                      </c:pt>
                      <c:pt idx="39">
                        <c:v>2049</c:v>
                      </c:pt>
                      <c:pt idx="40">
                        <c:v>2050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'dry nat gas Southwest'!$G$5:$G$45</c15:sqref>
                        </c15:formulaRef>
                      </c:ext>
                    </c:extLst>
                    <c:numCache>
                      <c:formatCode>General</c:formatCode>
                      <c:ptCount val="41"/>
                      <c:pt idx="0">
                        <c:v>3.5484200000000001</c:v>
                      </c:pt>
                      <c:pt idx="1">
                        <c:v>3.5914100000000002</c:v>
                      </c:pt>
                      <c:pt idx="2">
                        <c:v>3.5593680000000001</c:v>
                      </c:pt>
                      <c:pt idx="3">
                        <c:v>3.4607329999999998</c:v>
                      </c:pt>
                      <c:pt idx="4">
                        <c:v>3.530618</c:v>
                      </c:pt>
                      <c:pt idx="5">
                        <c:v>3.4402840000000001</c:v>
                      </c:pt>
                      <c:pt idx="6">
                        <c:v>3.2729910000000002</c:v>
                      </c:pt>
                      <c:pt idx="7">
                        <c:v>3.5004249999999999</c:v>
                      </c:pt>
                      <c:pt idx="8">
                        <c:v>4.0675080000000001</c:v>
                      </c:pt>
                      <c:pt idx="9">
                        <c:v>4.9211090000000004</c:v>
                      </c:pt>
                      <c:pt idx="10">
                        <c:v>5.1333140000000004</c:v>
                      </c:pt>
                      <c:pt idx="11">
                        <c:v>5.319858</c:v>
                      </c:pt>
                      <c:pt idx="12">
                        <c:v>4.9117329999999999</c:v>
                      </c:pt>
                      <c:pt idx="13">
                        <c:v>6.0364100000000001</c:v>
                      </c:pt>
                      <c:pt idx="14">
                        <c:v>5.7885299999999997</c:v>
                      </c:pt>
                      <c:pt idx="15">
                        <c:v>5.7511260000000002</c:v>
                      </c:pt>
                      <c:pt idx="16">
                        <c:v>6.0168799999999996</c:v>
                      </c:pt>
                      <c:pt idx="17">
                        <c:v>6.006227</c:v>
                      </c:pt>
                      <c:pt idx="18">
                        <c:v>6.0186820000000001</c:v>
                      </c:pt>
                      <c:pt idx="19">
                        <c:v>5.9833540000000003</c:v>
                      </c:pt>
                      <c:pt idx="20">
                        <c:v>5.9992929999999998</c:v>
                      </c:pt>
                      <c:pt idx="21">
                        <c:v>6.0438330000000002</c:v>
                      </c:pt>
                      <c:pt idx="22">
                        <c:v>6.1348479999999999</c:v>
                      </c:pt>
                      <c:pt idx="23">
                        <c:v>6.236408</c:v>
                      </c:pt>
                      <c:pt idx="24">
                        <c:v>6.3146000000000004</c:v>
                      </c:pt>
                      <c:pt idx="25">
                        <c:v>6.4060370000000004</c:v>
                      </c:pt>
                      <c:pt idx="26">
                        <c:v>6.4516309999999999</c:v>
                      </c:pt>
                      <c:pt idx="27">
                        <c:v>6.5838179999999999</c:v>
                      </c:pt>
                      <c:pt idx="28">
                        <c:v>6.6931669999999999</c:v>
                      </c:pt>
                      <c:pt idx="29">
                        <c:v>6.790985</c:v>
                      </c:pt>
                      <c:pt idx="30">
                        <c:v>6.7597560000000003</c:v>
                      </c:pt>
                      <c:pt idx="31">
                        <c:v>6.787458</c:v>
                      </c:pt>
                      <c:pt idx="32">
                        <c:v>6.837256</c:v>
                      </c:pt>
                      <c:pt idx="33">
                        <c:v>6.8712080000000002</c:v>
                      </c:pt>
                      <c:pt idx="34">
                        <c:v>6.9531359999999998</c:v>
                      </c:pt>
                      <c:pt idx="35">
                        <c:v>7.0702870000000004</c:v>
                      </c:pt>
                      <c:pt idx="36">
                        <c:v>7.1866969999999997</c:v>
                      </c:pt>
                      <c:pt idx="37">
                        <c:v>7.2464620000000002</c:v>
                      </c:pt>
                      <c:pt idx="38">
                        <c:v>7.3009459999999997</c:v>
                      </c:pt>
                      <c:pt idx="39">
                        <c:v>7.3431730000000002</c:v>
                      </c:pt>
                      <c:pt idx="40">
                        <c:v>7.4032410000000004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'dry nat gas Southwest'!$H$4</c15:sqref>
                        </c15:formulaRef>
                      </c:ext>
                    </c:extLst>
                    <c:strCache>
                      <c:ptCount val="1"/>
                      <c:pt idx="0">
                        <c:v>hirencst</c:v>
                      </c:pt>
                    </c:strCache>
                  </c:strRef>
                </c:tx>
                <c:spPr>
                  <a:ln w="12700" cap="rnd">
                    <a:solidFill>
                      <a:srgbClr val="AFABAB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'dry nat gas Southwest'!$A$5:$A$45</c15:sqref>
                        </c15:formulaRef>
                      </c:ext>
                    </c:extLst>
                    <c:numCache>
                      <c:formatCode>General</c:formatCode>
                      <c:ptCount val="41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  <c:pt idx="12">
                        <c:v>2022</c:v>
                      </c:pt>
                      <c:pt idx="13">
                        <c:v>2023</c:v>
                      </c:pt>
                      <c:pt idx="14">
                        <c:v>2024</c:v>
                      </c:pt>
                      <c:pt idx="15">
                        <c:v>2025</c:v>
                      </c:pt>
                      <c:pt idx="16">
                        <c:v>2026</c:v>
                      </c:pt>
                      <c:pt idx="17">
                        <c:v>2027</c:v>
                      </c:pt>
                      <c:pt idx="18">
                        <c:v>2028</c:v>
                      </c:pt>
                      <c:pt idx="19">
                        <c:v>2029</c:v>
                      </c:pt>
                      <c:pt idx="20">
                        <c:v>2030</c:v>
                      </c:pt>
                      <c:pt idx="21">
                        <c:v>2031</c:v>
                      </c:pt>
                      <c:pt idx="22">
                        <c:v>2032</c:v>
                      </c:pt>
                      <c:pt idx="23">
                        <c:v>2033</c:v>
                      </c:pt>
                      <c:pt idx="24">
                        <c:v>2034</c:v>
                      </c:pt>
                      <c:pt idx="25">
                        <c:v>2035</c:v>
                      </c:pt>
                      <c:pt idx="26">
                        <c:v>2036</c:v>
                      </c:pt>
                      <c:pt idx="27">
                        <c:v>2037</c:v>
                      </c:pt>
                      <c:pt idx="28">
                        <c:v>2038</c:v>
                      </c:pt>
                      <c:pt idx="29">
                        <c:v>2039</c:v>
                      </c:pt>
                      <c:pt idx="30">
                        <c:v>2040</c:v>
                      </c:pt>
                      <c:pt idx="31">
                        <c:v>2041</c:v>
                      </c:pt>
                      <c:pt idx="32">
                        <c:v>2042</c:v>
                      </c:pt>
                      <c:pt idx="33">
                        <c:v>2043</c:v>
                      </c:pt>
                      <c:pt idx="34">
                        <c:v>2044</c:v>
                      </c:pt>
                      <c:pt idx="35">
                        <c:v>2045</c:v>
                      </c:pt>
                      <c:pt idx="36">
                        <c:v>2046</c:v>
                      </c:pt>
                      <c:pt idx="37">
                        <c:v>2047</c:v>
                      </c:pt>
                      <c:pt idx="38">
                        <c:v>2048</c:v>
                      </c:pt>
                      <c:pt idx="39">
                        <c:v>2049</c:v>
                      </c:pt>
                      <c:pt idx="40">
                        <c:v>2050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'dry nat gas Southwest'!$H$5:$H$45</c15:sqref>
                        </c15:formulaRef>
                      </c:ext>
                    </c:extLst>
                    <c:numCache>
                      <c:formatCode>General</c:formatCode>
                      <c:ptCount val="41"/>
                      <c:pt idx="0">
                        <c:v>3.5484200000000001</c:v>
                      </c:pt>
                      <c:pt idx="1">
                        <c:v>3.5914100000000002</c:v>
                      </c:pt>
                      <c:pt idx="2">
                        <c:v>3.5593680000000001</c:v>
                      </c:pt>
                      <c:pt idx="3">
                        <c:v>3.4607329999999998</c:v>
                      </c:pt>
                      <c:pt idx="4">
                        <c:v>3.530618</c:v>
                      </c:pt>
                      <c:pt idx="5">
                        <c:v>3.4402840000000001</c:v>
                      </c:pt>
                      <c:pt idx="6">
                        <c:v>3.2729910000000002</c:v>
                      </c:pt>
                      <c:pt idx="7">
                        <c:v>3.5004249999999999</c:v>
                      </c:pt>
                      <c:pt idx="8">
                        <c:v>4.0675080000000001</c:v>
                      </c:pt>
                      <c:pt idx="9">
                        <c:v>4.9211090000000004</c:v>
                      </c:pt>
                      <c:pt idx="10">
                        <c:v>5.1333140000000004</c:v>
                      </c:pt>
                      <c:pt idx="11">
                        <c:v>5.319858</c:v>
                      </c:pt>
                      <c:pt idx="12">
                        <c:v>4.9118230000000001</c:v>
                      </c:pt>
                      <c:pt idx="13">
                        <c:v>6.0408670000000004</c:v>
                      </c:pt>
                      <c:pt idx="14">
                        <c:v>5.8075320000000001</c:v>
                      </c:pt>
                      <c:pt idx="15">
                        <c:v>5.790584</c:v>
                      </c:pt>
                      <c:pt idx="16">
                        <c:v>6.0866540000000002</c:v>
                      </c:pt>
                      <c:pt idx="17">
                        <c:v>6.1147999999999998</c:v>
                      </c:pt>
                      <c:pt idx="18">
                        <c:v>6.1491020000000001</c:v>
                      </c:pt>
                      <c:pt idx="19">
                        <c:v>6.1504560000000001</c:v>
                      </c:pt>
                      <c:pt idx="20">
                        <c:v>6.190099</c:v>
                      </c:pt>
                      <c:pt idx="21">
                        <c:v>6.2571909999999997</c:v>
                      </c:pt>
                      <c:pt idx="22">
                        <c:v>6.3306180000000003</c:v>
                      </c:pt>
                      <c:pt idx="23">
                        <c:v>6.4344200000000003</c:v>
                      </c:pt>
                      <c:pt idx="24">
                        <c:v>6.4897330000000002</c:v>
                      </c:pt>
                      <c:pt idx="25">
                        <c:v>6.6219010000000003</c:v>
                      </c:pt>
                      <c:pt idx="26">
                        <c:v>6.708005</c:v>
                      </c:pt>
                      <c:pt idx="27">
                        <c:v>6.6684720000000004</c:v>
                      </c:pt>
                      <c:pt idx="28">
                        <c:v>6.7075950000000004</c:v>
                      </c:pt>
                      <c:pt idx="29">
                        <c:v>6.7402839999999999</c:v>
                      </c:pt>
                      <c:pt idx="30">
                        <c:v>6.79068</c:v>
                      </c:pt>
                      <c:pt idx="31">
                        <c:v>6.8583379999999998</c:v>
                      </c:pt>
                      <c:pt idx="32">
                        <c:v>6.9195729999999998</c:v>
                      </c:pt>
                      <c:pt idx="33">
                        <c:v>7.0295379999999996</c:v>
                      </c:pt>
                      <c:pt idx="34">
                        <c:v>7.1463619999999999</c:v>
                      </c:pt>
                      <c:pt idx="35">
                        <c:v>7.2682039999999999</c:v>
                      </c:pt>
                      <c:pt idx="36">
                        <c:v>7.3375979999999998</c:v>
                      </c:pt>
                      <c:pt idx="37">
                        <c:v>7.489134</c:v>
                      </c:pt>
                      <c:pt idx="38">
                        <c:v>7.4258569999999997</c:v>
                      </c:pt>
                      <c:pt idx="39">
                        <c:v>7.5854749999999997</c:v>
                      </c:pt>
                      <c:pt idx="40">
                        <c:v>7.5718920000000001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'dry nat gas Southwest'!$I$4</c15:sqref>
                        </c15:formulaRef>
                      </c:ext>
                    </c:extLst>
                    <c:strCache>
                      <c:ptCount val="1"/>
                      <c:pt idx="0">
                        <c:v>lorencst</c:v>
                      </c:pt>
                    </c:strCache>
                  </c:strRef>
                </c:tx>
                <c:spPr>
                  <a:ln w="28575" cap="rnd">
                    <a:noFill/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'dry nat gas Southwest'!$A$5:$A$45</c15:sqref>
                        </c15:formulaRef>
                      </c:ext>
                    </c:extLst>
                    <c:numCache>
                      <c:formatCode>General</c:formatCode>
                      <c:ptCount val="41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  <c:pt idx="12">
                        <c:v>2022</c:v>
                      </c:pt>
                      <c:pt idx="13">
                        <c:v>2023</c:v>
                      </c:pt>
                      <c:pt idx="14">
                        <c:v>2024</c:v>
                      </c:pt>
                      <c:pt idx="15">
                        <c:v>2025</c:v>
                      </c:pt>
                      <c:pt idx="16">
                        <c:v>2026</c:v>
                      </c:pt>
                      <c:pt idx="17">
                        <c:v>2027</c:v>
                      </c:pt>
                      <c:pt idx="18">
                        <c:v>2028</c:v>
                      </c:pt>
                      <c:pt idx="19">
                        <c:v>2029</c:v>
                      </c:pt>
                      <c:pt idx="20">
                        <c:v>2030</c:v>
                      </c:pt>
                      <c:pt idx="21">
                        <c:v>2031</c:v>
                      </c:pt>
                      <c:pt idx="22">
                        <c:v>2032</c:v>
                      </c:pt>
                      <c:pt idx="23">
                        <c:v>2033</c:v>
                      </c:pt>
                      <c:pt idx="24">
                        <c:v>2034</c:v>
                      </c:pt>
                      <c:pt idx="25">
                        <c:v>2035</c:v>
                      </c:pt>
                      <c:pt idx="26">
                        <c:v>2036</c:v>
                      </c:pt>
                      <c:pt idx="27">
                        <c:v>2037</c:v>
                      </c:pt>
                      <c:pt idx="28">
                        <c:v>2038</c:v>
                      </c:pt>
                      <c:pt idx="29">
                        <c:v>2039</c:v>
                      </c:pt>
                      <c:pt idx="30">
                        <c:v>2040</c:v>
                      </c:pt>
                      <c:pt idx="31">
                        <c:v>2041</c:v>
                      </c:pt>
                      <c:pt idx="32">
                        <c:v>2042</c:v>
                      </c:pt>
                      <c:pt idx="33">
                        <c:v>2043</c:v>
                      </c:pt>
                      <c:pt idx="34">
                        <c:v>2044</c:v>
                      </c:pt>
                      <c:pt idx="35">
                        <c:v>2045</c:v>
                      </c:pt>
                      <c:pt idx="36">
                        <c:v>2046</c:v>
                      </c:pt>
                      <c:pt idx="37">
                        <c:v>2047</c:v>
                      </c:pt>
                      <c:pt idx="38">
                        <c:v>2048</c:v>
                      </c:pt>
                      <c:pt idx="39">
                        <c:v>2049</c:v>
                      </c:pt>
                      <c:pt idx="40">
                        <c:v>2050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'dry nat gas Southwest'!$I$5:$I$45</c15:sqref>
                        </c15:formulaRef>
                      </c:ext>
                    </c:extLst>
                    <c:numCache>
                      <c:formatCode>General</c:formatCode>
                      <c:ptCount val="41"/>
                      <c:pt idx="0">
                        <c:v>3.5484200000000001</c:v>
                      </c:pt>
                      <c:pt idx="1">
                        <c:v>3.5914100000000002</c:v>
                      </c:pt>
                      <c:pt idx="2">
                        <c:v>3.5593680000000001</c:v>
                      </c:pt>
                      <c:pt idx="3">
                        <c:v>3.4607329999999998</c:v>
                      </c:pt>
                      <c:pt idx="4">
                        <c:v>3.530618</c:v>
                      </c:pt>
                      <c:pt idx="5">
                        <c:v>3.4402840000000001</c:v>
                      </c:pt>
                      <c:pt idx="6">
                        <c:v>3.2729910000000002</c:v>
                      </c:pt>
                      <c:pt idx="7">
                        <c:v>3.5004249999999999</c:v>
                      </c:pt>
                      <c:pt idx="8">
                        <c:v>4.0675080000000001</c:v>
                      </c:pt>
                      <c:pt idx="9">
                        <c:v>4.9211090000000004</c:v>
                      </c:pt>
                      <c:pt idx="10">
                        <c:v>5.1333140000000004</c:v>
                      </c:pt>
                      <c:pt idx="11">
                        <c:v>5.319858</c:v>
                      </c:pt>
                      <c:pt idx="12">
                        <c:v>4.9117369999999996</c:v>
                      </c:pt>
                      <c:pt idx="13">
                        <c:v>6.0412759999999999</c:v>
                      </c:pt>
                      <c:pt idx="14">
                        <c:v>5.8086200000000003</c:v>
                      </c:pt>
                      <c:pt idx="15">
                        <c:v>5.7711829999999997</c:v>
                      </c:pt>
                      <c:pt idx="16">
                        <c:v>6.0453809999999999</c:v>
                      </c:pt>
                      <c:pt idx="17">
                        <c:v>6.0309629999999999</c:v>
                      </c:pt>
                      <c:pt idx="18">
                        <c:v>6.0288890000000004</c:v>
                      </c:pt>
                      <c:pt idx="19">
                        <c:v>6.0185320000000004</c:v>
                      </c:pt>
                      <c:pt idx="20">
                        <c:v>6.0210999999999997</c:v>
                      </c:pt>
                      <c:pt idx="21">
                        <c:v>6.0624380000000002</c:v>
                      </c:pt>
                      <c:pt idx="22">
                        <c:v>6.1246409999999996</c:v>
                      </c:pt>
                      <c:pt idx="23">
                        <c:v>6.1984339999999998</c:v>
                      </c:pt>
                      <c:pt idx="24">
                        <c:v>6.3172480000000002</c:v>
                      </c:pt>
                      <c:pt idx="25">
                        <c:v>6.394501</c:v>
                      </c:pt>
                      <c:pt idx="26">
                        <c:v>6.4168440000000002</c:v>
                      </c:pt>
                      <c:pt idx="27">
                        <c:v>6.5700269999999996</c:v>
                      </c:pt>
                      <c:pt idx="28">
                        <c:v>6.6970320000000001</c:v>
                      </c:pt>
                      <c:pt idx="29">
                        <c:v>6.7842659999999997</c:v>
                      </c:pt>
                      <c:pt idx="30">
                        <c:v>6.7453890000000003</c:v>
                      </c:pt>
                      <c:pt idx="31">
                        <c:v>6.7724909999999996</c:v>
                      </c:pt>
                      <c:pt idx="32">
                        <c:v>6.8196969999999997</c:v>
                      </c:pt>
                      <c:pt idx="33">
                        <c:v>6.8468629999999999</c:v>
                      </c:pt>
                      <c:pt idx="34">
                        <c:v>6.9484440000000003</c:v>
                      </c:pt>
                      <c:pt idx="35">
                        <c:v>7.030818</c:v>
                      </c:pt>
                      <c:pt idx="36">
                        <c:v>7.1478830000000002</c:v>
                      </c:pt>
                      <c:pt idx="37">
                        <c:v>7.1809500000000002</c:v>
                      </c:pt>
                      <c:pt idx="38">
                        <c:v>7.1965649999999997</c:v>
                      </c:pt>
                      <c:pt idx="39">
                        <c:v>7.211805</c:v>
                      </c:pt>
                      <c:pt idx="40">
                        <c:v>7.2360879999999996</c:v>
                      </c:pt>
                    </c:numCache>
                  </c:numRef>
                </c:val>
                <c:smooth val="0"/>
              </c15:ser>
            </c15:filteredLineSeries>
          </c:ext>
        </c:extLst>
      </c:lineChart>
      <c:catAx>
        <c:axId val="-12808478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80845696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-1280845696"/>
        <c:scaling>
          <c:orientation val="minMax"/>
          <c:max val="1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22225">
            <a:solidFill>
              <a:srgbClr val="A6A6A6"/>
            </a:solidFill>
            <a:prstDash val="lgDash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80847872"/>
        <c:crossesAt val="13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="1">
                <a:solidFill>
                  <a:sysClr val="windowText" lastClr="000000"/>
                </a:solidFill>
              </a:rPr>
              <a:t>Dry natural gas production from shale resources</a:t>
            </a:r>
          </a:p>
          <a:p>
            <a:pPr algn="l">
              <a:defRPr/>
            </a:pPr>
            <a:r>
              <a:rPr lang="en-US" sz="1200" b="0">
                <a:solidFill>
                  <a:sysClr val="windowText" lastClr="000000"/>
                </a:solidFill>
              </a:rPr>
              <a:t>trillion</a:t>
            </a:r>
            <a:r>
              <a:rPr lang="en-US" sz="1200" b="0" baseline="0">
                <a:solidFill>
                  <a:sysClr val="windowText" lastClr="000000"/>
                </a:solidFill>
              </a:rPr>
              <a:t> cubic feet</a:t>
            </a:r>
            <a:endParaRPr lang="en-US" sz="1200" b="0">
              <a:solidFill>
                <a:sysClr val="windowText" lastClr="000000"/>
              </a:solidFill>
            </a:endParaRPr>
          </a:p>
        </c:rich>
      </c:tx>
      <c:layout>
        <c:manualLayout>
          <c:xMode val="edge"/>
          <c:yMode val="edge"/>
          <c:x val="1.6899311073660273E-2"/>
          <c:y val="3.55905511811023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7231315831165251E-2"/>
          <c:y val="0.18124015748031497"/>
          <c:w val="0.77299722951297756"/>
          <c:h val="0.71017798556430445"/>
        </c:manualLayout>
      </c:layout>
      <c:areaChart>
        <c:grouping val="stacked"/>
        <c:varyColors val="0"/>
        <c:ser>
          <c:idx val="14"/>
          <c:order val="14"/>
          <c:tx>
            <c:strRef>
              <c:f>'shale gas production'!$P$4</c:f>
              <c:strCache>
                <c:ptCount val="1"/>
                <c:pt idx="0">
                  <c:v>lower bound</c:v>
                </c:pt>
              </c:strCache>
            </c:strRef>
          </c:tx>
          <c:spPr>
            <a:noFill/>
            <a:ln>
              <a:noFill/>
            </a:ln>
            <a:effectLst/>
          </c:spPr>
          <c:val>
            <c:numRef>
              <c:f>'shale gas production'!$P$5:$P$45</c:f>
              <c:numCache>
                <c:formatCode>General</c:formatCode>
                <c:ptCount val="41"/>
                <c:pt idx="0">
                  <c:v>5.5663390000000001</c:v>
                </c:pt>
                <c:pt idx="1">
                  <c:v>8.1799649999999993</c:v>
                </c:pt>
                <c:pt idx="2">
                  <c:v>10.234138</c:v>
                </c:pt>
                <c:pt idx="3">
                  <c:v>11.420907</c:v>
                </c:pt>
                <c:pt idx="4">
                  <c:v>13.35632</c:v>
                </c:pt>
                <c:pt idx="5">
                  <c:v>14.869184000000001</c:v>
                </c:pt>
                <c:pt idx="6">
                  <c:v>15.454805</c:v>
                </c:pt>
                <c:pt idx="7">
                  <c:v>16.750988</c:v>
                </c:pt>
                <c:pt idx="8">
                  <c:v>20.129176999999999</c:v>
                </c:pt>
                <c:pt idx="9">
                  <c:v>23.296848000000001</c:v>
                </c:pt>
                <c:pt idx="10">
                  <c:v>23.689014</c:v>
                </c:pt>
                <c:pt idx="11">
                  <c:v>25.375128</c:v>
                </c:pt>
                <c:pt idx="12">
                  <c:v>26.878792000000001</c:v>
                </c:pt>
                <c:pt idx="13">
                  <c:v>25.542670999999999</c:v>
                </c:pt>
                <c:pt idx="14">
                  <c:v>24.418505</c:v>
                </c:pt>
                <c:pt idx="15">
                  <c:v>24.076256000000001</c:v>
                </c:pt>
                <c:pt idx="16">
                  <c:v>23.970887999999999</c:v>
                </c:pt>
                <c:pt idx="17">
                  <c:v>23.521118000000001</c:v>
                </c:pt>
                <c:pt idx="18">
                  <c:v>23.26857</c:v>
                </c:pt>
                <c:pt idx="19">
                  <c:v>23.154301</c:v>
                </c:pt>
                <c:pt idx="20">
                  <c:v>22.702171</c:v>
                </c:pt>
                <c:pt idx="21">
                  <c:v>22.842666999999999</c:v>
                </c:pt>
                <c:pt idx="22">
                  <c:v>22.986039999999999</c:v>
                </c:pt>
                <c:pt idx="23">
                  <c:v>23.153607999999998</c:v>
                </c:pt>
                <c:pt idx="24">
                  <c:v>23.384398999999998</c:v>
                </c:pt>
                <c:pt idx="25">
                  <c:v>23.64967</c:v>
                </c:pt>
                <c:pt idx="26">
                  <c:v>23.821885999999999</c:v>
                </c:pt>
                <c:pt idx="27">
                  <c:v>23.918078999999999</c:v>
                </c:pt>
                <c:pt idx="28">
                  <c:v>24.062457999999999</c:v>
                </c:pt>
                <c:pt idx="29">
                  <c:v>24.126442000000001</c:v>
                </c:pt>
                <c:pt idx="30">
                  <c:v>24.244045</c:v>
                </c:pt>
                <c:pt idx="31">
                  <c:v>24.210405000000002</c:v>
                </c:pt>
                <c:pt idx="32">
                  <c:v>24.161448</c:v>
                </c:pt>
                <c:pt idx="33">
                  <c:v>24.101295</c:v>
                </c:pt>
                <c:pt idx="34">
                  <c:v>24.188744</c:v>
                </c:pt>
                <c:pt idx="35">
                  <c:v>24.244654000000001</c:v>
                </c:pt>
                <c:pt idx="36">
                  <c:v>24.133848</c:v>
                </c:pt>
                <c:pt idx="37">
                  <c:v>24.344204000000001</c:v>
                </c:pt>
                <c:pt idx="38">
                  <c:v>24.367197000000001</c:v>
                </c:pt>
                <c:pt idx="39">
                  <c:v>24.508365999999999</c:v>
                </c:pt>
                <c:pt idx="40">
                  <c:v>24.731183999999999</c:v>
                </c:pt>
              </c:numCache>
            </c:numRef>
          </c:val>
        </c:ser>
        <c:ser>
          <c:idx val="15"/>
          <c:order val="15"/>
          <c:tx>
            <c:strRef>
              <c:f>'shale gas production'!$Q$4</c:f>
              <c:strCache>
                <c:ptCount val="1"/>
                <c:pt idx="0">
                  <c:v>difference</c:v>
                </c:pt>
              </c:strCache>
            </c:strRef>
          </c:tx>
          <c:spPr>
            <a:solidFill>
              <a:srgbClr val="D9D9D9"/>
            </a:solidFill>
            <a:ln>
              <a:noFill/>
            </a:ln>
            <a:effectLst/>
          </c:spPr>
          <c:val>
            <c:numRef>
              <c:f>'shale gas production'!$Q$5:$Q$45</c:f>
              <c:numCache>
                <c:formatCode>General</c:formatCode>
                <c:ptCount val="4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9.1000000000107661E-4</c:v>
                </c:pt>
                <c:pt idx="12">
                  <c:v>0.18663000000000096</c:v>
                </c:pt>
                <c:pt idx="13">
                  <c:v>2.9952590000000008</c:v>
                </c:pt>
                <c:pt idx="14">
                  <c:v>4.342022</c:v>
                </c:pt>
                <c:pt idx="15">
                  <c:v>5.3464489999999998</c:v>
                </c:pt>
                <c:pt idx="16">
                  <c:v>6.3519860000000001</c:v>
                </c:pt>
                <c:pt idx="17">
                  <c:v>7.4855629999999991</c:v>
                </c:pt>
                <c:pt idx="18">
                  <c:v>8.5855579999999989</c:v>
                </c:pt>
                <c:pt idx="19">
                  <c:v>9.392123999999999</c:v>
                </c:pt>
                <c:pt idx="20">
                  <c:v>10.552197</c:v>
                </c:pt>
                <c:pt idx="21">
                  <c:v>11.233215000000001</c:v>
                </c:pt>
                <c:pt idx="22">
                  <c:v>11.820443999999998</c:v>
                </c:pt>
                <c:pt idx="23">
                  <c:v>12.334032000000001</c:v>
                </c:pt>
                <c:pt idx="24">
                  <c:v>12.648072000000003</c:v>
                </c:pt>
                <c:pt idx="25">
                  <c:v>13.164051000000001</c:v>
                </c:pt>
                <c:pt idx="26">
                  <c:v>13.662817000000004</c:v>
                </c:pt>
                <c:pt idx="27">
                  <c:v>14.366452000000002</c:v>
                </c:pt>
                <c:pt idx="28">
                  <c:v>15.045836999999999</c:v>
                </c:pt>
                <c:pt idx="29">
                  <c:v>15.612819999999996</c:v>
                </c:pt>
                <c:pt idx="30">
                  <c:v>16.192870999999997</c:v>
                </c:pt>
                <c:pt idx="31">
                  <c:v>16.816397000000002</c:v>
                </c:pt>
                <c:pt idx="32">
                  <c:v>17.290357</c:v>
                </c:pt>
                <c:pt idx="33">
                  <c:v>17.628124999999997</c:v>
                </c:pt>
                <c:pt idx="34">
                  <c:v>17.545532000000001</c:v>
                </c:pt>
                <c:pt idx="35">
                  <c:v>17.394209</c:v>
                </c:pt>
                <c:pt idx="36">
                  <c:v>17.189230000000002</c:v>
                </c:pt>
                <c:pt idx="37">
                  <c:v>17.187606999999996</c:v>
                </c:pt>
                <c:pt idx="38">
                  <c:v>17.282990999999999</c:v>
                </c:pt>
                <c:pt idx="39">
                  <c:v>17.273971</c:v>
                </c:pt>
                <c:pt idx="40">
                  <c:v>16.987977999999998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280836448"/>
        <c:axId val="-1210405168"/>
      </c:areaChart>
      <c:lineChart>
        <c:grouping val="standard"/>
        <c:varyColors val="0"/>
        <c:ser>
          <c:idx val="1"/>
          <c:order val="1"/>
          <c:tx>
            <c:strRef>
              <c:f>'shale gas production'!$C$4</c:f>
              <c:strCache>
                <c:ptCount val="1"/>
                <c:pt idx="0">
                  <c:v>highprice</c:v>
                </c:pt>
              </c:strCache>
            </c:strRef>
          </c:tx>
          <c:spPr>
            <a:ln w="22225" cap="rnd">
              <a:solidFill>
                <a:srgbClr val="7F7F7F"/>
              </a:solidFill>
              <a:round/>
            </a:ln>
            <a:effectLst/>
          </c:spPr>
          <c:marker>
            <c:symbol val="none"/>
          </c:marker>
          <c:cat>
            <c:numRef>
              <c:f>'shale gas production'!$A$5:$A$45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'shale gas production'!$C$5:$C$45</c:f>
              <c:numCache>
                <c:formatCode>General</c:formatCode>
                <c:ptCount val="41"/>
                <c:pt idx="0">
                  <c:v>5.5663390000000001</c:v>
                </c:pt>
                <c:pt idx="1">
                  <c:v>8.1799649999999993</c:v>
                </c:pt>
                <c:pt idx="2">
                  <c:v>10.234138</c:v>
                </c:pt>
                <c:pt idx="3">
                  <c:v>11.420907</c:v>
                </c:pt>
                <c:pt idx="4">
                  <c:v>13.35632</c:v>
                </c:pt>
                <c:pt idx="5">
                  <c:v>14.869184000000001</c:v>
                </c:pt>
                <c:pt idx="6">
                  <c:v>15.454805</c:v>
                </c:pt>
                <c:pt idx="7">
                  <c:v>16.750988</c:v>
                </c:pt>
                <c:pt idx="8">
                  <c:v>20.129176999999999</c:v>
                </c:pt>
                <c:pt idx="9">
                  <c:v>23.296848000000001</c:v>
                </c:pt>
                <c:pt idx="10">
                  <c:v>23.689014</c:v>
                </c:pt>
                <c:pt idx="11">
                  <c:v>25.375406000000002</c:v>
                </c:pt>
                <c:pt idx="12">
                  <c:v>26.878792000000001</c:v>
                </c:pt>
                <c:pt idx="13">
                  <c:v>28.298061000000001</c:v>
                </c:pt>
                <c:pt idx="14">
                  <c:v>28.057815999999999</c:v>
                </c:pt>
                <c:pt idx="15">
                  <c:v>28.818587999999998</c:v>
                </c:pt>
                <c:pt idx="16">
                  <c:v>30.322873999999999</c:v>
                </c:pt>
                <c:pt idx="17">
                  <c:v>31.006681</c:v>
                </c:pt>
                <c:pt idx="18">
                  <c:v>31.854127999999999</c:v>
                </c:pt>
                <c:pt idx="19">
                  <c:v>32.546424999999999</c:v>
                </c:pt>
                <c:pt idx="20">
                  <c:v>33.254367999999999</c:v>
                </c:pt>
                <c:pt idx="21">
                  <c:v>34.075882</c:v>
                </c:pt>
                <c:pt idx="22">
                  <c:v>34.806483999999998</c:v>
                </c:pt>
                <c:pt idx="23">
                  <c:v>35.487639999999999</c:v>
                </c:pt>
                <c:pt idx="24">
                  <c:v>36.032471000000001</c:v>
                </c:pt>
                <c:pt idx="25">
                  <c:v>36.813721000000001</c:v>
                </c:pt>
                <c:pt idx="26">
                  <c:v>37.484703000000003</c:v>
                </c:pt>
                <c:pt idx="27">
                  <c:v>38.284531000000001</c:v>
                </c:pt>
                <c:pt idx="28">
                  <c:v>39.108294999999998</c:v>
                </c:pt>
                <c:pt idx="29">
                  <c:v>39.739261999999997</c:v>
                </c:pt>
                <c:pt idx="30">
                  <c:v>40.436915999999997</c:v>
                </c:pt>
                <c:pt idx="31">
                  <c:v>41.026802000000004</c:v>
                </c:pt>
                <c:pt idx="32">
                  <c:v>41.451805</c:v>
                </c:pt>
                <c:pt idx="33">
                  <c:v>41.729419999999998</c:v>
                </c:pt>
                <c:pt idx="34">
                  <c:v>41.734276000000001</c:v>
                </c:pt>
                <c:pt idx="35">
                  <c:v>41.638863000000001</c:v>
                </c:pt>
                <c:pt idx="36">
                  <c:v>41.323078000000002</c:v>
                </c:pt>
                <c:pt idx="37">
                  <c:v>41.531810999999998</c:v>
                </c:pt>
                <c:pt idx="38">
                  <c:v>41.650188</c:v>
                </c:pt>
                <c:pt idx="39">
                  <c:v>41.782336999999998</c:v>
                </c:pt>
                <c:pt idx="40">
                  <c:v>41.719161999999997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'shale gas production'!$E$4</c:f>
              <c:strCache>
                <c:ptCount val="1"/>
                <c:pt idx="0">
                  <c:v>lowogs</c:v>
                </c:pt>
              </c:strCache>
            </c:strRef>
          </c:tx>
          <c:spPr>
            <a:ln w="22225" cap="rnd">
              <a:solidFill>
                <a:srgbClr val="7F7F7F"/>
              </a:solidFill>
              <a:round/>
            </a:ln>
            <a:effectLst/>
          </c:spPr>
          <c:marker>
            <c:symbol val="none"/>
          </c:marker>
          <c:cat>
            <c:numRef>
              <c:f>'shale gas production'!$A$5:$A$45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'shale gas production'!$E$5:$E$45</c:f>
              <c:numCache>
                <c:formatCode>General</c:formatCode>
                <c:ptCount val="41"/>
                <c:pt idx="0">
                  <c:v>5.5663390000000001</c:v>
                </c:pt>
                <c:pt idx="1">
                  <c:v>8.1799649999999993</c:v>
                </c:pt>
                <c:pt idx="2">
                  <c:v>10.234138</c:v>
                </c:pt>
                <c:pt idx="3">
                  <c:v>11.420907</c:v>
                </c:pt>
                <c:pt idx="4">
                  <c:v>13.35632</c:v>
                </c:pt>
                <c:pt idx="5">
                  <c:v>14.869184000000001</c:v>
                </c:pt>
                <c:pt idx="6">
                  <c:v>15.454805</c:v>
                </c:pt>
                <c:pt idx="7">
                  <c:v>16.750988</c:v>
                </c:pt>
                <c:pt idx="8">
                  <c:v>20.129176999999999</c:v>
                </c:pt>
                <c:pt idx="9">
                  <c:v>23.296848000000001</c:v>
                </c:pt>
                <c:pt idx="10">
                  <c:v>23.689014</c:v>
                </c:pt>
                <c:pt idx="11">
                  <c:v>25.376038000000001</c:v>
                </c:pt>
                <c:pt idx="12">
                  <c:v>26.968214</c:v>
                </c:pt>
                <c:pt idx="13">
                  <c:v>26.784641000000001</c:v>
                </c:pt>
                <c:pt idx="14">
                  <c:v>24.418505</c:v>
                </c:pt>
                <c:pt idx="15">
                  <c:v>24.076256000000001</c:v>
                </c:pt>
                <c:pt idx="16">
                  <c:v>23.970887999999999</c:v>
                </c:pt>
                <c:pt idx="17">
                  <c:v>23.521118000000001</c:v>
                </c:pt>
                <c:pt idx="18">
                  <c:v>23.26857</c:v>
                </c:pt>
                <c:pt idx="19">
                  <c:v>23.154301</c:v>
                </c:pt>
                <c:pt idx="20">
                  <c:v>22.702171</c:v>
                </c:pt>
                <c:pt idx="21">
                  <c:v>22.842666999999999</c:v>
                </c:pt>
                <c:pt idx="22">
                  <c:v>22.986039999999999</c:v>
                </c:pt>
                <c:pt idx="23">
                  <c:v>23.153607999999998</c:v>
                </c:pt>
                <c:pt idx="24">
                  <c:v>23.384398999999998</c:v>
                </c:pt>
                <c:pt idx="25">
                  <c:v>23.64967</c:v>
                </c:pt>
                <c:pt idx="26">
                  <c:v>23.821885999999999</c:v>
                </c:pt>
                <c:pt idx="27">
                  <c:v>23.918078999999999</c:v>
                </c:pt>
                <c:pt idx="28">
                  <c:v>24.062457999999999</c:v>
                </c:pt>
                <c:pt idx="29">
                  <c:v>24.126442000000001</c:v>
                </c:pt>
                <c:pt idx="30">
                  <c:v>24.244045</c:v>
                </c:pt>
                <c:pt idx="31">
                  <c:v>24.210405000000002</c:v>
                </c:pt>
                <c:pt idx="32">
                  <c:v>24.161448</c:v>
                </c:pt>
                <c:pt idx="33">
                  <c:v>24.101295</c:v>
                </c:pt>
                <c:pt idx="34">
                  <c:v>24.188744</c:v>
                </c:pt>
                <c:pt idx="35">
                  <c:v>24.244654000000001</c:v>
                </c:pt>
                <c:pt idx="36">
                  <c:v>24.133848</c:v>
                </c:pt>
                <c:pt idx="37">
                  <c:v>24.344204000000001</c:v>
                </c:pt>
                <c:pt idx="38">
                  <c:v>24.367197000000001</c:v>
                </c:pt>
                <c:pt idx="39">
                  <c:v>24.508365999999999</c:v>
                </c:pt>
                <c:pt idx="40">
                  <c:v>24.731183999999999</c:v>
                </c:pt>
              </c:numCache>
            </c:numRef>
          </c:val>
          <c:smooth val="0"/>
        </c:ser>
        <c:ser>
          <c:idx val="12"/>
          <c:order val="12"/>
          <c:tx>
            <c:strRef>
              <c:f>'shale gas production'!$N$4</c:f>
              <c:strCache>
                <c:ptCount val="1"/>
                <c:pt idx="0">
                  <c:v>ref2023</c:v>
                </c:pt>
              </c:strCache>
            </c:strRef>
          </c:tx>
          <c:spPr>
            <a:ln w="22225" cap="rnd">
              <a:solidFill>
                <a:sysClr val="windowText" lastClr="000000"/>
              </a:solidFill>
              <a:round/>
            </a:ln>
            <a:effectLst/>
          </c:spPr>
          <c:marker>
            <c:symbol val="none"/>
          </c:marker>
          <c:cat>
            <c:numRef>
              <c:f>'shale gas production'!$A$5:$A$45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'shale gas production'!$N$5:$N$45</c:f>
              <c:numCache>
                <c:formatCode>General</c:formatCode>
                <c:ptCount val="41"/>
                <c:pt idx="0">
                  <c:v>5.5663390000000001</c:v>
                </c:pt>
                <c:pt idx="1">
                  <c:v>8.1799649999999993</c:v>
                </c:pt>
                <c:pt idx="2">
                  <c:v>10.234138</c:v>
                </c:pt>
                <c:pt idx="3">
                  <c:v>11.420907</c:v>
                </c:pt>
                <c:pt idx="4">
                  <c:v>13.35632</c:v>
                </c:pt>
                <c:pt idx="5">
                  <c:v>14.869184000000001</c:v>
                </c:pt>
                <c:pt idx="6">
                  <c:v>15.454805</c:v>
                </c:pt>
                <c:pt idx="7">
                  <c:v>16.750988</c:v>
                </c:pt>
                <c:pt idx="8">
                  <c:v>20.129176999999999</c:v>
                </c:pt>
                <c:pt idx="9">
                  <c:v>23.296848000000001</c:v>
                </c:pt>
                <c:pt idx="10">
                  <c:v>23.689014</c:v>
                </c:pt>
                <c:pt idx="11">
                  <c:v>25.375983999999999</c:v>
                </c:pt>
                <c:pt idx="12">
                  <c:v>26.910532</c:v>
                </c:pt>
                <c:pt idx="13">
                  <c:v>27.871335999999999</c:v>
                </c:pt>
                <c:pt idx="14">
                  <c:v>27.496155000000002</c:v>
                </c:pt>
                <c:pt idx="15">
                  <c:v>27.638262000000001</c:v>
                </c:pt>
                <c:pt idx="16">
                  <c:v>28.233013</c:v>
                </c:pt>
                <c:pt idx="17">
                  <c:v>28.284078999999998</c:v>
                </c:pt>
                <c:pt idx="18">
                  <c:v>28.582743000000001</c:v>
                </c:pt>
                <c:pt idx="19">
                  <c:v>28.904741000000001</c:v>
                </c:pt>
                <c:pt idx="20">
                  <c:v>29.409656999999999</c:v>
                </c:pt>
                <c:pt idx="21">
                  <c:v>30.024585999999999</c:v>
                </c:pt>
                <c:pt idx="22">
                  <c:v>30.685061999999999</c:v>
                </c:pt>
                <c:pt idx="23">
                  <c:v>31.416194999999998</c:v>
                </c:pt>
                <c:pt idx="24">
                  <c:v>32.095661</c:v>
                </c:pt>
                <c:pt idx="25">
                  <c:v>32.707290999999998</c:v>
                </c:pt>
                <c:pt idx="26">
                  <c:v>33.087620000000001</c:v>
                </c:pt>
                <c:pt idx="27">
                  <c:v>33.503078000000002</c:v>
                </c:pt>
                <c:pt idx="28">
                  <c:v>33.835265999999997</c:v>
                </c:pt>
                <c:pt idx="29">
                  <c:v>34.162475999999998</c:v>
                </c:pt>
                <c:pt idx="30">
                  <c:v>34.290256999999997</c:v>
                </c:pt>
                <c:pt idx="31">
                  <c:v>34.498916999999999</c:v>
                </c:pt>
                <c:pt idx="32">
                  <c:v>34.655357000000002</c:v>
                </c:pt>
                <c:pt idx="33">
                  <c:v>34.658352000000001</c:v>
                </c:pt>
                <c:pt idx="34">
                  <c:v>34.661949</c:v>
                </c:pt>
                <c:pt idx="35">
                  <c:v>34.903281999999997</c:v>
                </c:pt>
                <c:pt idx="36">
                  <c:v>34.782330000000002</c:v>
                </c:pt>
                <c:pt idx="37">
                  <c:v>34.879542999999998</c:v>
                </c:pt>
                <c:pt idx="38">
                  <c:v>34.788440999999999</c:v>
                </c:pt>
                <c:pt idx="39">
                  <c:v>34.704326999999999</c:v>
                </c:pt>
                <c:pt idx="40">
                  <c:v>34.981388000000003</c:v>
                </c:pt>
              </c:numCache>
            </c:numRef>
          </c:val>
          <c:smooth val="0"/>
        </c:ser>
        <c:ser>
          <c:idx val="13"/>
          <c:order val="13"/>
          <c:tx>
            <c:strRef>
              <c:f>'shale gas production'!$O$4</c:f>
              <c:strCache>
                <c:ptCount val="1"/>
                <c:pt idx="0">
                  <c:v>upper bound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val>
            <c:numRef>
              <c:f>'shale gas production'!$O$5:$O$45</c:f>
              <c:numCache>
                <c:formatCode>General</c:formatCode>
                <c:ptCount val="41"/>
                <c:pt idx="0">
                  <c:v>5.5663390000000001</c:v>
                </c:pt>
                <c:pt idx="1">
                  <c:v>8.1799649999999993</c:v>
                </c:pt>
                <c:pt idx="2">
                  <c:v>10.234138</c:v>
                </c:pt>
                <c:pt idx="3">
                  <c:v>11.420907</c:v>
                </c:pt>
                <c:pt idx="4">
                  <c:v>13.35632</c:v>
                </c:pt>
                <c:pt idx="5">
                  <c:v>14.869184000000001</c:v>
                </c:pt>
                <c:pt idx="6">
                  <c:v>15.454805</c:v>
                </c:pt>
                <c:pt idx="7">
                  <c:v>16.750988</c:v>
                </c:pt>
                <c:pt idx="8">
                  <c:v>20.129176999999999</c:v>
                </c:pt>
                <c:pt idx="9">
                  <c:v>23.296848000000001</c:v>
                </c:pt>
                <c:pt idx="10">
                  <c:v>23.689014</c:v>
                </c:pt>
                <c:pt idx="11">
                  <c:v>25.376038000000001</c:v>
                </c:pt>
                <c:pt idx="12">
                  <c:v>27.065422000000002</c:v>
                </c:pt>
                <c:pt idx="13">
                  <c:v>28.537929999999999</c:v>
                </c:pt>
                <c:pt idx="14">
                  <c:v>28.760527</c:v>
                </c:pt>
                <c:pt idx="15">
                  <c:v>29.422705000000001</c:v>
                </c:pt>
                <c:pt idx="16">
                  <c:v>30.322873999999999</c:v>
                </c:pt>
                <c:pt idx="17">
                  <c:v>31.006681</c:v>
                </c:pt>
                <c:pt idx="18">
                  <c:v>31.854127999999999</c:v>
                </c:pt>
                <c:pt idx="19">
                  <c:v>32.546424999999999</c:v>
                </c:pt>
                <c:pt idx="20">
                  <c:v>33.254367999999999</c:v>
                </c:pt>
                <c:pt idx="21">
                  <c:v>34.075882</c:v>
                </c:pt>
                <c:pt idx="22">
                  <c:v>34.806483999999998</c:v>
                </c:pt>
                <c:pt idx="23">
                  <c:v>35.487639999999999</c:v>
                </c:pt>
                <c:pt idx="24">
                  <c:v>36.032471000000001</c:v>
                </c:pt>
                <c:pt idx="25">
                  <c:v>36.813721000000001</c:v>
                </c:pt>
                <c:pt idx="26">
                  <c:v>37.484703000000003</c:v>
                </c:pt>
                <c:pt idx="27">
                  <c:v>38.284531000000001</c:v>
                </c:pt>
                <c:pt idx="28">
                  <c:v>39.108294999999998</c:v>
                </c:pt>
                <c:pt idx="29">
                  <c:v>39.739261999999997</c:v>
                </c:pt>
                <c:pt idx="30">
                  <c:v>40.436915999999997</c:v>
                </c:pt>
                <c:pt idx="31">
                  <c:v>41.026802000000004</c:v>
                </c:pt>
                <c:pt idx="32">
                  <c:v>41.451805</c:v>
                </c:pt>
                <c:pt idx="33">
                  <c:v>41.729419999999998</c:v>
                </c:pt>
                <c:pt idx="34">
                  <c:v>41.734276000000001</c:v>
                </c:pt>
                <c:pt idx="35">
                  <c:v>41.638863000000001</c:v>
                </c:pt>
                <c:pt idx="36">
                  <c:v>41.323078000000002</c:v>
                </c:pt>
                <c:pt idx="37">
                  <c:v>41.531810999999998</c:v>
                </c:pt>
                <c:pt idx="38">
                  <c:v>41.650188</c:v>
                </c:pt>
                <c:pt idx="39">
                  <c:v>41.782336999999998</c:v>
                </c:pt>
                <c:pt idx="40">
                  <c:v>41.719161999999997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280836448"/>
        <c:axId val="-1210405168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'shale gas production'!$B$4</c15:sqref>
                        </c15:formulaRef>
                      </c:ext>
                    </c:extLst>
                    <c:strCache>
                      <c:ptCount val="1"/>
                      <c:pt idx="0">
                        <c:v>lowprice</c:v>
                      </c:pt>
                    </c:strCache>
                  </c:strRef>
                </c:tx>
                <c:spPr>
                  <a:ln w="28575" cap="rnd">
                    <a:solidFill>
                      <a:sysClr val="windowText" lastClr="000000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'shale gas production'!$A$5:$A$45</c15:sqref>
                        </c15:formulaRef>
                      </c:ext>
                    </c:extLst>
                    <c:numCache>
                      <c:formatCode>General</c:formatCode>
                      <c:ptCount val="41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  <c:pt idx="12">
                        <c:v>2022</c:v>
                      </c:pt>
                      <c:pt idx="13">
                        <c:v>2023</c:v>
                      </c:pt>
                      <c:pt idx="14">
                        <c:v>2024</c:v>
                      </c:pt>
                      <c:pt idx="15">
                        <c:v>2025</c:v>
                      </c:pt>
                      <c:pt idx="16">
                        <c:v>2026</c:v>
                      </c:pt>
                      <c:pt idx="17">
                        <c:v>2027</c:v>
                      </c:pt>
                      <c:pt idx="18">
                        <c:v>2028</c:v>
                      </c:pt>
                      <c:pt idx="19">
                        <c:v>2029</c:v>
                      </c:pt>
                      <c:pt idx="20">
                        <c:v>2030</c:v>
                      </c:pt>
                      <c:pt idx="21">
                        <c:v>2031</c:v>
                      </c:pt>
                      <c:pt idx="22">
                        <c:v>2032</c:v>
                      </c:pt>
                      <c:pt idx="23">
                        <c:v>2033</c:v>
                      </c:pt>
                      <c:pt idx="24">
                        <c:v>2034</c:v>
                      </c:pt>
                      <c:pt idx="25">
                        <c:v>2035</c:v>
                      </c:pt>
                      <c:pt idx="26">
                        <c:v>2036</c:v>
                      </c:pt>
                      <c:pt idx="27">
                        <c:v>2037</c:v>
                      </c:pt>
                      <c:pt idx="28">
                        <c:v>2038</c:v>
                      </c:pt>
                      <c:pt idx="29">
                        <c:v>2039</c:v>
                      </c:pt>
                      <c:pt idx="30">
                        <c:v>2040</c:v>
                      </c:pt>
                      <c:pt idx="31">
                        <c:v>2041</c:v>
                      </c:pt>
                      <c:pt idx="32">
                        <c:v>2042</c:v>
                      </c:pt>
                      <c:pt idx="33">
                        <c:v>2043</c:v>
                      </c:pt>
                      <c:pt idx="34">
                        <c:v>2044</c:v>
                      </c:pt>
                      <c:pt idx="35">
                        <c:v>2045</c:v>
                      </c:pt>
                      <c:pt idx="36">
                        <c:v>2046</c:v>
                      </c:pt>
                      <c:pt idx="37">
                        <c:v>2047</c:v>
                      </c:pt>
                      <c:pt idx="38">
                        <c:v>2048</c:v>
                      </c:pt>
                      <c:pt idx="39">
                        <c:v>2049</c:v>
                      </c:pt>
                      <c:pt idx="40">
                        <c:v>2050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'shale gas production'!$B$5:$B$45</c15:sqref>
                        </c15:formulaRef>
                      </c:ext>
                    </c:extLst>
                    <c:numCache>
                      <c:formatCode>General</c:formatCode>
                      <c:ptCount val="41"/>
                      <c:pt idx="0">
                        <c:v>5.5663390000000001</c:v>
                      </c:pt>
                      <c:pt idx="1">
                        <c:v>8.1799649999999993</c:v>
                      </c:pt>
                      <c:pt idx="2">
                        <c:v>10.234138</c:v>
                      </c:pt>
                      <c:pt idx="3">
                        <c:v>11.420907</c:v>
                      </c:pt>
                      <c:pt idx="4">
                        <c:v>13.35632</c:v>
                      </c:pt>
                      <c:pt idx="5">
                        <c:v>14.869184000000001</c:v>
                      </c:pt>
                      <c:pt idx="6">
                        <c:v>15.454805</c:v>
                      </c:pt>
                      <c:pt idx="7">
                        <c:v>16.750988</c:v>
                      </c:pt>
                      <c:pt idx="8">
                        <c:v>20.129176999999999</c:v>
                      </c:pt>
                      <c:pt idx="9">
                        <c:v>23.296848000000001</c:v>
                      </c:pt>
                      <c:pt idx="10">
                        <c:v>23.689014</c:v>
                      </c:pt>
                      <c:pt idx="11">
                        <c:v>25.375128</c:v>
                      </c:pt>
                      <c:pt idx="12">
                        <c:v>27.065422000000002</c:v>
                      </c:pt>
                      <c:pt idx="13">
                        <c:v>25.542670999999999</c:v>
                      </c:pt>
                      <c:pt idx="14">
                        <c:v>25.942339</c:v>
                      </c:pt>
                      <c:pt idx="15">
                        <c:v>26.362925000000001</c:v>
                      </c:pt>
                      <c:pt idx="16">
                        <c:v>26.483608</c:v>
                      </c:pt>
                      <c:pt idx="17">
                        <c:v>26.226181</c:v>
                      </c:pt>
                      <c:pt idx="18">
                        <c:v>26.027716000000002</c:v>
                      </c:pt>
                      <c:pt idx="19">
                        <c:v>26.049275999999999</c:v>
                      </c:pt>
                      <c:pt idx="20">
                        <c:v>26.195672999999999</c:v>
                      </c:pt>
                      <c:pt idx="21">
                        <c:v>26.324103999999998</c:v>
                      </c:pt>
                      <c:pt idx="22">
                        <c:v>26.628236999999999</c:v>
                      </c:pt>
                      <c:pt idx="23">
                        <c:v>26.846291999999998</c:v>
                      </c:pt>
                      <c:pt idx="24">
                        <c:v>27.055885</c:v>
                      </c:pt>
                      <c:pt idx="25">
                        <c:v>27.279305999999998</c:v>
                      </c:pt>
                      <c:pt idx="26">
                        <c:v>27.465900000000001</c:v>
                      </c:pt>
                      <c:pt idx="27">
                        <c:v>27.668776999999999</c:v>
                      </c:pt>
                      <c:pt idx="28">
                        <c:v>27.945616000000001</c:v>
                      </c:pt>
                      <c:pt idx="29">
                        <c:v>28.035803000000001</c:v>
                      </c:pt>
                      <c:pt idx="30">
                        <c:v>28.227858000000001</c:v>
                      </c:pt>
                      <c:pt idx="31">
                        <c:v>28.329111000000001</c:v>
                      </c:pt>
                      <c:pt idx="32">
                        <c:v>28.342044999999999</c:v>
                      </c:pt>
                      <c:pt idx="33">
                        <c:v>28.293078999999999</c:v>
                      </c:pt>
                      <c:pt idx="34">
                        <c:v>28.348516</c:v>
                      </c:pt>
                      <c:pt idx="35">
                        <c:v>28.463913000000002</c:v>
                      </c:pt>
                      <c:pt idx="36">
                        <c:v>28.265718</c:v>
                      </c:pt>
                      <c:pt idx="37">
                        <c:v>28.389965</c:v>
                      </c:pt>
                      <c:pt idx="38">
                        <c:v>28.338930000000001</c:v>
                      </c:pt>
                      <c:pt idx="39">
                        <c:v>28.396652</c:v>
                      </c:pt>
                      <c:pt idx="40">
                        <c:v>28.711099999999998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'shale gas production'!$D$4</c15:sqref>
                        </c15:formulaRef>
                      </c:ext>
                    </c:extLst>
                    <c:strCache>
                      <c:ptCount val="1"/>
                      <c:pt idx="0">
                        <c:v>highogs</c:v>
                      </c:pt>
                    </c:strCache>
                  </c:strRef>
                </c:tx>
                <c:spPr>
                  <a:ln w="12700" cap="rnd">
                    <a:solidFill>
                      <a:srgbClr val="AFABAB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'shale gas production'!$A$5:$A$45</c15:sqref>
                        </c15:formulaRef>
                      </c:ext>
                    </c:extLst>
                    <c:numCache>
                      <c:formatCode>General</c:formatCode>
                      <c:ptCount val="41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  <c:pt idx="12">
                        <c:v>2022</c:v>
                      </c:pt>
                      <c:pt idx="13">
                        <c:v>2023</c:v>
                      </c:pt>
                      <c:pt idx="14">
                        <c:v>2024</c:v>
                      </c:pt>
                      <c:pt idx="15">
                        <c:v>2025</c:v>
                      </c:pt>
                      <c:pt idx="16">
                        <c:v>2026</c:v>
                      </c:pt>
                      <c:pt idx="17">
                        <c:v>2027</c:v>
                      </c:pt>
                      <c:pt idx="18">
                        <c:v>2028</c:v>
                      </c:pt>
                      <c:pt idx="19">
                        <c:v>2029</c:v>
                      </c:pt>
                      <c:pt idx="20">
                        <c:v>2030</c:v>
                      </c:pt>
                      <c:pt idx="21">
                        <c:v>2031</c:v>
                      </c:pt>
                      <c:pt idx="22">
                        <c:v>2032</c:v>
                      </c:pt>
                      <c:pt idx="23">
                        <c:v>2033</c:v>
                      </c:pt>
                      <c:pt idx="24">
                        <c:v>2034</c:v>
                      </c:pt>
                      <c:pt idx="25">
                        <c:v>2035</c:v>
                      </c:pt>
                      <c:pt idx="26">
                        <c:v>2036</c:v>
                      </c:pt>
                      <c:pt idx="27">
                        <c:v>2037</c:v>
                      </c:pt>
                      <c:pt idx="28">
                        <c:v>2038</c:v>
                      </c:pt>
                      <c:pt idx="29">
                        <c:v>2039</c:v>
                      </c:pt>
                      <c:pt idx="30">
                        <c:v>2040</c:v>
                      </c:pt>
                      <c:pt idx="31">
                        <c:v>2041</c:v>
                      </c:pt>
                      <c:pt idx="32">
                        <c:v>2042</c:v>
                      </c:pt>
                      <c:pt idx="33">
                        <c:v>2043</c:v>
                      </c:pt>
                      <c:pt idx="34">
                        <c:v>2044</c:v>
                      </c:pt>
                      <c:pt idx="35">
                        <c:v>2045</c:v>
                      </c:pt>
                      <c:pt idx="36">
                        <c:v>2046</c:v>
                      </c:pt>
                      <c:pt idx="37">
                        <c:v>2047</c:v>
                      </c:pt>
                      <c:pt idx="38">
                        <c:v>2048</c:v>
                      </c:pt>
                      <c:pt idx="39">
                        <c:v>2049</c:v>
                      </c:pt>
                      <c:pt idx="40">
                        <c:v>2050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'shale gas production'!$D$5:$D$45</c15:sqref>
                        </c15:formulaRef>
                      </c:ext>
                    </c:extLst>
                    <c:numCache>
                      <c:formatCode>General</c:formatCode>
                      <c:ptCount val="41"/>
                      <c:pt idx="0">
                        <c:v>5.5663390000000001</c:v>
                      </c:pt>
                      <c:pt idx="1">
                        <c:v>8.1799649999999993</c:v>
                      </c:pt>
                      <c:pt idx="2">
                        <c:v>10.234138</c:v>
                      </c:pt>
                      <c:pt idx="3">
                        <c:v>11.420907</c:v>
                      </c:pt>
                      <c:pt idx="4">
                        <c:v>13.35632</c:v>
                      </c:pt>
                      <c:pt idx="5">
                        <c:v>14.869184000000001</c:v>
                      </c:pt>
                      <c:pt idx="6">
                        <c:v>15.454805</c:v>
                      </c:pt>
                      <c:pt idx="7">
                        <c:v>16.750988</c:v>
                      </c:pt>
                      <c:pt idx="8">
                        <c:v>20.129176999999999</c:v>
                      </c:pt>
                      <c:pt idx="9">
                        <c:v>23.296848000000001</c:v>
                      </c:pt>
                      <c:pt idx="10">
                        <c:v>23.689014</c:v>
                      </c:pt>
                      <c:pt idx="11">
                        <c:v>25.375637000000001</c:v>
                      </c:pt>
                      <c:pt idx="12">
                        <c:v>26.917728</c:v>
                      </c:pt>
                      <c:pt idx="13">
                        <c:v>28.537929999999999</c:v>
                      </c:pt>
                      <c:pt idx="14">
                        <c:v>28.760527</c:v>
                      </c:pt>
                      <c:pt idx="15">
                        <c:v>29.422705000000001</c:v>
                      </c:pt>
                      <c:pt idx="16">
                        <c:v>30.033235999999999</c:v>
                      </c:pt>
                      <c:pt idx="17">
                        <c:v>30.364156999999999</c:v>
                      </c:pt>
                      <c:pt idx="18">
                        <c:v>30.674351000000001</c:v>
                      </c:pt>
                      <c:pt idx="19">
                        <c:v>31.216208000000002</c:v>
                      </c:pt>
                      <c:pt idx="20">
                        <c:v>31.756269</c:v>
                      </c:pt>
                      <c:pt idx="21">
                        <c:v>32.459564</c:v>
                      </c:pt>
                      <c:pt idx="22">
                        <c:v>33.199790999999998</c:v>
                      </c:pt>
                      <c:pt idx="23">
                        <c:v>33.907268999999999</c:v>
                      </c:pt>
                      <c:pt idx="24">
                        <c:v>34.603808999999998</c:v>
                      </c:pt>
                      <c:pt idx="25">
                        <c:v>35.485016000000002</c:v>
                      </c:pt>
                      <c:pt idx="26">
                        <c:v>36.098488000000003</c:v>
                      </c:pt>
                      <c:pt idx="27">
                        <c:v>36.607089999999999</c:v>
                      </c:pt>
                      <c:pt idx="28">
                        <c:v>37.044147000000002</c:v>
                      </c:pt>
                      <c:pt idx="29">
                        <c:v>37.326270999999998</c:v>
                      </c:pt>
                      <c:pt idx="30">
                        <c:v>37.754730000000002</c:v>
                      </c:pt>
                      <c:pt idx="31">
                        <c:v>38.359005000000003</c:v>
                      </c:pt>
                      <c:pt idx="32">
                        <c:v>38.437519000000002</c:v>
                      </c:pt>
                      <c:pt idx="33">
                        <c:v>38.614521000000003</c:v>
                      </c:pt>
                      <c:pt idx="34">
                        <c:v>38.698250000000002</c:v>
                      </c:pt>
                      <c:pt idx="35">
                        <c:v>38.931441999999997</c:v>
                      </c:pt>
                      <c:pt idx="36">
                        <c:v>38.638976999999997</c:v>
                      </c:pt>
                      <c:pt idx="37">
                        <c:v>38.993073000000003</c:v>
                      </c:pt>
                      <c:pt idx="38">
                        <c:v>39.194125999999997</c:v>
                      </c:pt>
                      <c:pt idx="39">
                        <c:v>39.395350999999998</c:v>
                      </c:pt>
                      <c:pt idx="40">
                        <c:v>39.732303999999999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'shale gas production'!$F$4</c15:sqref>
                        </c15:formulaRef>
                      </c:ext>
                    </c:extLst>
                    <c:strCache>
                      <c:ptCount val="1"/>
                      <c:pt idx="0">
                        <c:v>highmacro</c:v>
                      </c:pt>
                    </c:strCache>
                  </c:strRef>
                </c:tx>
                <c:spPr>
                  <a:ln w="22225" cap="rnd">
                    <a:solidFill>
                      <a:srgbClr val="7F7F7F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'shale gas production'!$A$5:$A$45</c15:sqref>
                        </c15:formulaRef>
                      </c:ext>
                    </c:extLst>
                    <c:numCache>
                      <c:formatCode>General</c:formatCode>
                      <c:ptCount val="41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  <c:pt idx="12">
                        <c:v>2022</c:v>
                      </c:pt>
                      <c:pt idx="13">
                        <c:v>2023</c:v>
                      </c:pt>
                      <c:pt idx="14">
                        <c:v>2024</c:v>
                      </c:pt>
                      <c:pt idx="15">
                        <c:v>2025</c:v>
                      </c:pt>
                      <c:pt idx="16">
                        <c:v>2026</c:v>
                      </c:pt>
                      <c:pt idx="17">
                        <c:v>2027</c:v>
                      </c:pt>
                      <c:pt idx="18">
                        <c:v>2028</c:v>
                      </c:pt>
                      <c:pt idx="19">
                        <c:v>2029</c:v>
                      </c:pt>
                      <c:pt idx="20">
                        <c:v>2030</c:v>
                      </c:pt>
                      <c:pt idx="21">
                        <c:v>2031</c:v>
                      </c:pt>
                      <c:pt idx="22">
                        <c:v>2032</c:v>
                      </c:pt>
                      <c:pt idx="23">
                        <c:v>2033</c:v>
                      </c:pt>
                      <c:pt idx="24">
                        <c:v>2034</c:v>
                      </c:pt>
                      <c:pt idx="25">
                        <c:v>2035</c:v>
                      </c:pt>
                      <c:pt idx="26">
                        <c:v>2036</c:v>
                      </c:pt>
                      <c:pt idx="27">
                        <c:v>2037</c:v>
                      </c:pt>
                      <c:pt idx="28">
                        <c:v>2038</c:v>
                      </c:pt>
                      <c:pt idx="29">
                        <c:v>2039</c:v>
                      </c:pt>
                      <c:pt idx="30">
                        <c:v>2040</c:v>
                      </c:pt>
                      <c:pt idx="31">
                        <c:v>2041</c:v>
                      </c:pt>
                      <c:pt idx="32">
                        <c:v>2042</c:v>
                      </c:pt>
                      <c:pt idx="33">
                        <c:v>2043</c:v>
                      </c:pt>
                      <c:pt idx="34">
                        <c:v>2044</c:v>
                      </c:pt>
                      <c:pt idx="35">
                        <c:v>2045</c:v>
                      </c:pt>
                      <c:pt idx="36">
                        <c:v>2046</c:v>
                      </c:pt>
                      <c:pt idx="37">
                        <c:v>2047</c:v>
                      </c:pt>
                      <c:pt idx="38">
                        <c:v>2048</c:v>
                      </c:pt>
                      <c:pt idx="39">
                        <c:v>2049</c:v>
                      </c:pt>
                      <c:pt idx="40">
                        <c:v>2050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'shale gas production'!$F$5:$F$45</c15:sqref>
                        </c15:formulaRef>
                      </c:ext>
                    </c:extLst>
                    <c:numCache>
                      <c:formatCode>General</c:formatCode>
                      <c:ptCount val="41"/>
                      <c:pt idx="0">
                        <c:v>5.5663390000000001</c:v>
                      </c:pt>
                      <c:pt idx="1">
                        <c:v>8.1799649999999993</c:v>
                      </c:pt>
                      <c:pt idx="2">
                        <c:v>10.234138</c:v>
                      </c:pt>
                      <c:pt idx="3">
                        <c:v>11.420907</c:v>
                      </c:pt>
                      <c:pt idx="4">
                        <c:v>13.35632</c:v>
                      </c:pt>
                      <c:pt idx="5">
                        <c:v>14.869184000000001</c:v>
                      </c:pt>
                      <c:pt idx="6">
                        <c:v>15.454805</c:v>
                      </c:pt>
                      <c:pt idx="7">
                        <c:v>16.750988</c:v>
                      </c:pt>
                      <c:pt idx="8">
                        <c:v>20.129176999999999</c:v>
                      </c:pt>
                      <c:pt idx="9">
                        <c:v>23.296848000000001</c:v>
                      </c:pt>
                      <c:pt idx="10">
                        <c:v>23.689014</c:v>
                      </c:pt>
                      <c:pt idx="11">
                        <c:v>25.375633000000001</c:v>
                      </c:pt>
                      <c:pt idx="12">
                        <c:v>26.910162</c:v>
                      </c:pt>
                      <c:pt idx="13">
                        <c:v>27.914975999999999</c:v>
                      </c:pt>
                      <c:pt idx="14">
                        <c:v>27.668593999999999</c:v>
                      </c:pt>
                      <c:pt idx="15">
                        <c:v>27.871065000000002</c:v>
                      </c:pt>
                      <c:pt idx="16">
                        <c:v>28.619344999999999</c:v>
                      </c:pt>
                      <c:pt idx="17">
                        <c:v>28.772338999999999</c:v>
                      </c:pt>
                      <c:pt idx="18">
                        <c:v>29.219480999999998</c:v>
                      </c:pt>
                      <c:pt idx="19">
                        <c:v>29.655041000000001</c:v>
                      </c:pt>
                      <c:pt idx="20">
                        <c:v>30.398357000000001</c:v>
                      </c:pt>
                      <c:pt idx="21">
                        <c:v>31.183282999999999</c:v>
                      </c:pt>
                      <c:pt idx="22">
                        <c:v>31.877119</c:v>
                      </c:pt>
                      <c:pt idx="23">
                        <c:v>32.751137</c:v>
                      </c:pt>
                      <c:pt idx="24">
                        <c:v>33.443576999999998</c:v>
                      </c:pt>
                      <c:pt idx="25">
                        <c:v>33.827618000000001</c:v>
                      </c:pt>
                      <c:pt idx="26">
                        <c:v>34.135468000000003</c:v>
                      </c:pt>
                      <c:pt idx="27">
                        <c:v>34.490459000000001</c:v>
                      </c:pt>
                      <c:pt idx="28">
                        <c:v>34.740527999999998</c:v>
                      </c:pt>
                      <c:pt idx="29">
                        <c:v>35.192965999999998</c:v>
                      </c:pt>
                      <c:pt idx="30">
                        <c:v>35.451962000000002</c:v>
                      </c:pt>
                      <c:pt idx="31">
                        <c:v>35.650779999999997</c:v>
                      </c:pt>
                      <c:pt idx="32">
                        <c:v>35.801074999999997</c:v>
                      </c:pt>
                      <c:pt idx="33">
                        <c:v>35.697304000000003</c:v>
                      </c:pt>
                      <c:pt idx="34">
                        <c:v>35.712605000000003</c:v>
                      </c:pt>
                      <c:pt idx="35">
                        <c:v>35.920470999999999</c:v>
                      </c:pt>
                      <c:pt idx="36">
                        <c:v>36.039501000000001</c:v>
                      </c:pt>
                      <c:pt idx="37">
                        <c:v>36.28331</c:v>
                      </c:pt>
                      <c:pt idx="38">
                        <c:v>36.22052</c:v>
                      </c:pt>
                      <c:pt idx="39">
                        <c:v>36.282691999999997</c:v>
                      </c:pt>
                      <c:pt idx="40">
                        <c:v>36.413269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'shale gas production'!$G$4</c15:sqref>
                        </c15:formulaRef>
                      </c:ext>
                    </c:extLst>
                    <c:strCache>
                      <c:ptCount val="1"/>
                      <c:pt idx="0">
                        <c:v>lowmacro</c:v>
                      </c:pt>
                    </c:strCache>
                  </c:strRef>
                </c:tx>
                <c:spPr>
                  <a:ln w="28575" cap="rnd">
                    <a:solidFill>
                      <a:srgbClr val="AFABAB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'shale gas production'!$A$5:$A$45</c15:sqref>
                        </c15:formulaRef>
                      </c:ext>
                    </c:extLst>
                    <c:numCache>
                      <c:formatCode>General</c:formatCode>
                      <c:ptCount val="41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  <c:pt idx="12">
                        <c:v>2022</c:v>
                      </c:pt>
                      <c:pt idx="13">
                        <c:v>2023</c:v>
                      </c:pt>
                      <c:pt idx="14">
                        <c:v>2024</c:v>
                      </c:pt>
                      <c:pt idx="15">
                        <c:v>2025</c:v>
                      </c:pt>
                      <c:pt idx="16">
                        <c:v>2026</c:v>
                      </c:pt>
                      <c:pt idx="17">
                        <c:v>2027</c:v>
                      </c:pt>
                      <c:pt idx="18">
                        <c:v>2028</c:v>
                      </c:pt>
                      <c:pt idx="19">
                        <c:v>2029</c:v>
                      </c:pt>
                      <c:pt idx="20">
                        <c:v>2030</c:v>
                      </c:pt>
                      <c:pt idx="21">
                        <c:v>2031</c:v>
                      </c:pt>
                      <c:pt idx="22">
                        <c:v>2032</c:v>
                      </c:pt>
                      <c:pt idx="23">
                        <c:v>2033</c:v>
                      </c:pt>
                      <c:pt idx="24">
                        <c:v>2034</c:v>
                      </c:pt>
                      <c:pt idx="25">
                        <c:v>2035</c:v>
                      </c:pt>
                      <c:pt idx="26">
                        <c:v>2036</c:v>
                      </c:pt>
                      <c:pt idx="27">
                        <c:v>2037</c:v>
                      </c:pt>
                      <c:pt idx="28">
                        <c:v>2038</c:v>
                      </c:pt>
                      <c:pt idx="29">
                        <c:v>2039</c:v>
                      </c:pt>
                      <c:pt idx="30">
                        <c:v>2040</c:v>
                      </c:pt>
                      <c:pt idx="31">
                        <c:v>2041</c:v>
                      </c:pt>
                      <c:pt idx="32">
                        <c:v>2042</c:v>
                      </c:pt>
                      <c:pt idx="33">
                        <c:v>2043</c:v>
                      </c:pt>
                      <c:pt idx="34">
                        <c:v>2044</c:v>
                      </c:pt>
                      <c:pt idx="35">
                        <c:v>2045</c:v>
                      </c:pt>
                      <c:pt idx="36">
                        <c:v>2046</c:v>
                      </c:pt>
                      <c:pt idx="37">
                        <c:v>2047</c:v>
                      </c:pt>
                      <c:pt idx="38">
                        <c:v>2048</c:v>
                      </c:pt>
                      <c:pt idx="39">
                        <c:v>2049</c:v>
                      </c:pt>
                      <c:pt idx="40">
                        <c:v>2050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'shale gas production'!$G$5:$G$45</c15:sqref>
                        </c15:formulaRef>
                      </c:ext>
                    </c:extLst>
                    <c:numCache>
                      <c:formatCode>General</c:formatCode>
                      <c:ptCount val="41"/>
                      <c:pt idx="0">
                        <c:v>5.5663390000000001</c:v>
                      </c:pt>
                      <c:pt idx="1">
                        <c:v>8.1799649999999993</c:v>
                      </c:pt>
                      <c:pt idx="2">
                        <c:v>10.234138</c:v>
                      </c:pt>
                      <c:pt idx="3">
                        <c:v>11.420907</c:v>
                      </c:pt>
                      <c:pt idx="4">
                        <c:v>13.35632</c:v>
                      </c:pt>
                      <c:pt idx="5">
                        <c:v>14.869184000000001</c:v>
                      </c:pt>
                      <c:pt idx="6">
                        <c:v>15.454805</c:v>
                      </c:pt>
                      <c:pt idx="7">
                        <c:v>16.750988</c:v>
                      </c:pt>
                      <c:pt idx="8">
                        <c:v>20.129176999999999</c:v>
                      </c:pt>
                      <c:pt idx="9">
                        <c:v>23.296848000000001</c:v>
                      </c:pt>
                      <c:pt idx="10">
                        <c:v>23.689014</c:v>
                      </c:pt>
                      <c:pt idx="11">
                        <c:v>25.375633000000001</c:v>
                      </c:pt>
                      <c:pt idx="12">
                        <c:v>26.908110000000001</c:v>
                      </c:pt>
                      <c:pt idx="13">
                        <c:v>27.779772000000001</c:v>
                      </c:pt>
                      <c:pt idx="14">
                        <c:v>26.958071</c:v>
                      </c:pt>
                      <c:pt idx="15">
                        <c:v>27.067446</c:v>
                      </c:pt>
                      <c:pt idx="16">
                        <c:v>27.584053000000001</c:v>
                      </c:pt>
                      <c:pt idx="17">
                        <c:v>27.654633</c:v>
                      </c:pt>
                      <c:pt idx="18">
                        <c:v>27.830687000000001</c:v>
                      </c:pt>
                      <c:pt idx="19">
                        <c:v>27.987455000000001</c:v>
                      </c:pt>
                      <c:pt idx="20">
                        <c:v>28.440771000000002</c:v>
                      </c:pt>
                      <c:pt idx="21">
                        <c:v>29.064468000000002</c:v>
                      </c:pt>
                      <c:pt idx="22">
                        <c:v>29.829595999999999</c:v>
                      </c:pt>
                      <c:pt idx="23">
                        <c:v>30.57357</c:v>
                      </c:pt>
                      <c:pt idx="24">
                        <c:v>31.213428</c:v>
                      </c:pt>
                      <c:pt idx="25">
                        <c:v>31.57358</c:v>
                      </c:pt>
                      <c:pt idx="26">
                        <c:v>31.865223</c:v>
                      </c:pt>
                      <c:pt idx="27">
                        <c:v>32.300097999999998</c:v>
                      </c:pt>
                      <c:pt idx="28">
                        <c:v>32.705123999999998</c:v>
                      </c:pt>
                      <c:pt idx="29">
                        <c:v>33.053916999999998</c:v>
                      </c:pt>
                      <c:pt idx="30">
                        <c:v>33.237651999999997</c:v>
                      </c:pt>
                      <c:pt idx="31">
                        <c:v>33.255409</c:v>
                      </c:pt>
                      <c:pt idx="32">
                        <c:v>33.264671</c:v>
                      </c:pt>
                      <c:pt idx="33">
                        <c:v>33.332596000000002</c:v>
                      </c:pt>
                      <c:pt idx="34">
                        <c:v>33.403305000000003</c:v>
                      </c:pt>
                      <c:pt idx="35">
                        <c:v>33.493842999999998</c:v>
                      </c:pt>
                      <c:pt idx="36">
                        <c:v>33.433861</c:v>
                      </c:pt>
                      <c:pt idx="37">
                        <c:v>33.639622000000003</c:v>
                      </c:pt>
                      <c:pt idx="38">
                        <c:v>33.538113000000003</c:v>
                      </c:pt>
                      <c:pt idx="39">
                        <c:v>33.362087000000002</c:v>
                      </c:pt>
                      <c:pt idx="40">
                        <c:v>33.629688000000002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'shale gas production'!$H$4</c15:sqref>
                        </c15:formulaRef>
                      </c:ext>
                    </c:extLst>
                    <c:strCache>
                      <c:ptCount val="1"/>
                      <c:pt idx="0">
                        <c:v>hirencst</c:v>
                      </c:pt>
                    </c:strCache>
                  </c:strRef>
                </c:tx>
                <c:spPr>
                  <a:ln w="28575" cap="rnd">
                    <a:solidFill>
                      <a:srgbClr val="AFABAB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'shale gas production'!$A$5:$A$45</c15:sqref>
                        </c15:formulaRef>
                      </c:ext>
                    </c:extLst>
                    <c:numCache>
                      <c:formatCode>General</c:formatCode>
                      <c:ptCount val="41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  <c:pt idx="12">
                        <c:v>2022</c:v>
                      </c:pt>
                      <c:pt idx="13">
                        <c:v>2023</c:v>
                      </c:pt>
                      <c:pt idx="14">
                        <c:v>2024</c:v>
                      </c:pt>
                      <c:pt idx="15">
                        <c:v>2025</c:v>
                      </c:pt>
                      <c:pt idx="16">
                        <c:v>2026</c:v>
                      </c:pt>
                      <c:pt idx="17">
                        <c:v>2027</c:v>
                      </c:pt>
                      <c:pt idx="18">
                        <c:v>2028</c:v>
                      </c:pt>
                      <c:pt idx="19">
                        <c:v>2029</c:v>
                      </c:pt>
                      <c:pt idx="20">
                        <c:v>2030</c:v>
                      </c:pt>
                      <c:pt idx="21">
                        <c:v>2031</c:v>
                      </c:pt>
                      <c:pt idx="22">
                        <c:v>2032</c:v>
                      </c:pt>
                      <c:pt idx="23">
                        <c:v>2033</c:v>
                      </c:pt>
                      <c:pt idx="24">
                        <c:v>2034</c:v>
                      </c:pt>
                      <c:pt idx="25">
                        <c:v>2035</c:v>
                      </c:pt>
                      <c:pt idx="26">
                        <c:v>2036</c:v>
                      </c:pt>
                      <c:pt idx="27">
                        <c:v>2037</c:v>
                      </c:pt>
                      <c:pt idx="28">
                        <c:v>2038</c:v>
                      </c:pt>
                      <c:pt idx="29">
                        <c:v>2039</c:v>
                      </c:pt>
                      <c:pt idx="30">
                        <c:v>2040</c:v>
                      </c:pt>
                      <c:pt idx="31">
                        <c:v>2041</c:v>
                      </c:pt>
                      <c:pt idx="32">
                        <c:v>2042</c:v>
                      </c:pt>
                      <c:pt idx="33">
                        <c:v>2043</c:v>
                      </c:pt>
                      <c:pt idx="34">
                        <c:v>2044</c:v>
                      </c:pt>
                      <c:pt idx="35">
                        <c:v>2045</c:v>
                      </c:pt>
                      <c:pt idx="36">
                        <c:v>2046</c:v>
                      </c:pt>
                      <c:pt idx="37">
                        <c:v>2047</c:v>
                      </c:pt>
                      <c:pt idx="38">
                        <c:v>2048</c:v>
                      </c:pt>
                      <c:pt idx="39">
                        <c:v>2049</c:v>
                      </c:pt>
                      <c:pt idx="40">
                        <c:v>2050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'shale gas production'!$H$5:$H$45</c15:sqref>
                        </c15:formulaRef>
                      </c:ext>
                    </c:extLst>
                    <c:numCache>
                      <c:formatCode>General</c:formatCode>
                      <c:ptCount val="41"/>
                      <c:pt idx="0">
                        <c:v>5.5663390000000001</c:v>
                      </c:pt>
                      <c:pt idx="1">
                        <c:v>8.1799649999999993</c:v>
                      </c:pt>
                      <c:pt idx="2">
                        <c:v>10.234138</c:v>
                      </c:pt>
                      <c:pt idx="3">
                        <c:v>11.420907</c:v>
                      </c:pt>
                      <c:pt idx="4">
                        <c:v>13.35632</c:v>
                      </c:pt>
                      <c:pt idx="5">
                        <c:v>14.869184000000001</c:v>
                      </c:pt>
                      <c:pt idx="6">
                        <c:v>15.454805</c:v>
                      </c:pt>
                      <c:pt idx="7">
                        <c:v>16.750988</c:v>
                      </c:pt>
                      <c:pt idx="8">
                        <c:v>20.129176999999999</c:v>
                      </c:pt>
                      <c:pt idx="9">
                        <c:v>23.296848000000001</c:v>
                      </c:pt>
                      <c:pt idx="10">
                        <c:v>23.689014</c:v>
                      </c:pt>
                      <c:pt idx="11">
                        <c:v>25.375633000000001</c:v>
                      </c:pt>
                      <c:pt idx="12">
                        <c:v>26.909293999999999</c:v>
                      </c:pt>
                      <c:pt idx="13">
                        <c:v>27.858270999999998</c:v>
                      </c:pt>
                      <c:pt idx="14">
                        <c:v>27.286601999999998</c:v>
                      </c:pt>
                      <c:pt idx="15">
                        <c:v>27.789211000000002</c:v>
                      </c:pt>
                      <c:pt idx="16">
                        <c:v>28.757211999999999</c:v>
                      </c:pt>
                      <c:pt idx="17">
                        <c:v>29.231489</c:v>
                      </c:pt>
                      <c:pt idx="18">
                        <c:v>29.680188999999999</c:v>
                      </c:pt>
                      <c:pt idx="19">
                        <c:v>30.131671999999998</c:v>
                      </c:pt>
                      <c:pt idx="20">
                        <c:v>30.995066000000001</c:v>
                      </c:pt>
                      <c:pt idx="21">
                        <c:v>31.455704000000001</c:v>
                      </c:pt>
                      <c:pt idx="22">
                        <c:v>32.142024999999997</c:v>
                      </c:pt>
                      <c:pt idx="23">
                        <c:v>32.789290999999999</c:v>
                      </c:pt>
                      <c:pt idx="24">
                        <c:v>33.211903</c:v>
                      </c:pt>
                      <c:pt idx="25">
                        <c:v>33.746780000000001</c:v>
                      </c:pt>
                      <c:pt idx="26">
                        <c:v>34.085051999999997</c:v>
                      </c:pt>
                      <c:pt idx="27">
                        <c:v>34.292439000000002</c:v>
                      </c:pt>
                      <c:pt idx="28">
                        <c:v>34.711288000000003</c:v>
                      </c:pt>
                      <c:pt idx="29">
                        <c:v>34.879050999999997</c:v>
                      </c:pt>
                      <c:pt idx="30">
                        <c:v>35.234135000000002</c:v>
                      </c:pt>
                      <c:pt idx="31">
                        <c:v>35.525261</c:v>
                      </c:pt>
                      <c:pt idx="32">
                        <c:v>35.749603</c:v>
                      </c:pt>
                      <c:pt idx="33">
                        <c:v>35.893833000000001</c:v>
                      </c:pt>
                      <c:pt idx="34">
                        <c:v>36.051082999999998</c:v>
                      </c:pt>
                      <c:pt idx="35">
                        <c:v>36.415447</c:v>
                      </c:pt>
                      <c:pt idx="36">
                        <c:v>36.325828999999999</c:v>
                      </c:pt>
                      <c:pt idx="37">
                        <c:v>36.703685999999998</c:v>
                      </c:pt>
                      <c:pt idx="38">
                        <c:v>36.506298000000001</c:v>
                      </c:pt>
                      <c:pt idx="39">
                        <c:v>36.708038000000002</c:v>
                      </c:pt>
                      <c:pt idx="40">
                        <c:v>36.934780000000003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'shale gas production'!$I$4</c15:sqref>
                        </c15:formulaRef>
                      </c:ext>
                    </c:extLst>
                    <c:strCache>
                      <c:ptCount val="1"/>
                      <c:pt idx="0">
                        <c:v>lorencst</c:v>
                      </c:pt>
                    </c:strCache>
                  </c:strRef>
                </c:tx>
                <c:spPr>
                  <a:ln w="12700" cap="rnd">
                    <a:solidFill>
                      <a:srgbClr val="AFABAB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'shale gas production'!$A$5:$A$45</c15:sqref>
                        </c15:formulaRef>
                      </c:ext>
                    </c:extLst>
                    <c:numCache>
                      <c:formatCode>General</c:formatCode>
                      <c:ptCount val="41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  <c:pt idx="12">
                        <c:v>2022</c:v>
                      </c:pt>
                      <c:pt idx="13">
                        <c:v>2023</c:v>
                      </c:pt>
                      <c:pt idx="14">
                        <c:v>2024</c:v>
                      </c:pt>
                      <c:pt idx="15">
                        <c:v>2025</c:v>
                      </c:pt>
                      <c:pt idx="16">
                        <c:v>2026</c:v>
                      </c:pt>
                      <c:pt idx="17">
                        <c:v>2027</c:v>
                      </c:pt>
                      <c:pt idx="18">
                        <c:v>2028</c:v>
                      </c:pt>
                      <c:pt idx="19">
                        <c:v>2029</c:v>
                      </c:pt>
                      <c:pt idx="20">
                        <c:v>2030</c:v>
                      </c:pt>
                      <c:pt idx="21">
                        <c:v>2031</c:v>
                      </c:pt>
                      <c:pt idx="22">
                        <c:v>2032</c:v>
                      </c:pt>
                      <c:pt idx="23">
                        <c:v>2033</c:v>
                      </c:pt>
                      <c:pt idx="24">
                        <c:v>2034</c:v>
                      </c:pt>
                      <c:pt idx="25">
                        <c:v>2035</c:v>
                      </c:pt>
                      <c:pt idx="26">
                        <c:v>2036</c:v>
                      </c:pt>
                      <c:pt idx="27">
                        <c:v>2037</c:v>
                      </c:pt>
                      <c:pt idx="28">
                        <c:v>2038</c:v>
                      </c:pt>
                      <c:pt idx="29">
                        <c:v>2039</c:v>
                      </c:pt>
                      <c:pt idx="30">
                        <c:v>2040</c:v>
                      </c:pt>
                      <c:pt idx="31">
                        <c:v>2041</c:v>
                      </c:pt>
                      <c:pt idx="32">
                        <c:v>2042</c:v>
                      </c:pt>
                      <c:pt idx="33">
                        <c:v>2043</c:v>
                      </c:pt>
                      <c:pt idx="34">
                        <c:v>2044</c:v>
                      </c:pt>
                      <c:pt idx="35">
                        <c:v>2045</c:v>
                      </c:pt>
                      <c:pt idx="36">
                        <c:v>2046</c:v>
                      </c:pt>
                      <c:pt idx="37">
                        <c:v>2047</c:v>
                      </c:pt>
                      <c:pt idx="38">
                        <c:v>2048</c:v>
                      </c:pt>
                      <c:pt idx="39">
                        <c:v>2049</c:v>
                      </c:pt>
                      <c:pt idx="40">
                        <c:v>2050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'shale gas production'!$I$5:$I$45</c15:sqref>
                        </c15:formulaRef>
                      </c:ext>
                    </c:extLst>
                    <c:numCache>
                      <c:formatCode>General</c:formatCode>
                      <c:ptCount val="41"/>
                      <c:pt idx="0">
                        <c:v>5.5663390000000001</c:v>
                      </c:pt>
                      <c:pt idx="1">
                        <c:v>8.1799649999999993</c:v>
                      </c:pt>
                      <c:pt idx="2">
                        <c:v>10.234138</c:v>
                      </c:pt>
                      <c:pt idx="3">
                        <c:v>11.420907</c:v>
                      </c:pt>
                      <c:pt idx="4">
                        <c:v>13.35632</c:v>
                      </c:pt>
                      <c:pt idx="5">
                        <c:v>14.869184000000001</c:v>
                      </c:pt>
                      <c:pt idx="6">
                        <c:v>15.454805</c:v>
                      </c:pt>
                      <c:pt idx="7">
                        <c:v>16.750988</c:v>
                      </c:pt>
                      <c:pt idx="8">
                        <c:v>20.129176999999999</c:v>
                      </c:pt>
                      <c:pt idx="9">
                        <c:v>23.296848000000001</c:v>
                      </c:pt>
                      <c:pt idx="10">
                        <c:v>23.689014</c:v>
                      </c:pt>
                      <c:pt idx="11">
                        <c:v>25.375637000000001</c:v>
                      </c:pt>
                      <c:pt idx="12">
                        <c:v>26.909369999999999</c:v>
                      </c:pt>
                      <c:pt idx="13">
                        <c:v>27.853732999999998</c:v>
                      </c:pt>
                      <c:pt idx="14">
                        <c:v>27.303806000000002</c:v>
                      </c:pt>
                      <c:pt idx="15">
                        <c:v>27.518035999999999</c:v>
                      </c:pt>
                      <c:pt idx="16">
                        <c:v>28.142071000000001</c:v>
                      </c:pt>
                      <c:pt idx="17">
                        <c:v>28.114241</c:v>
                      </c:pt>
                      <c:pt idx="18">
                        <c:v>28.357893000000001</c:v>
                      </c:pt>
                      <c:pt idx="19">
                        <c:v>28.704253999999999</c:v>
                      </c:pt>
                      <c:pt idx="20">
                        <c:v>28.961103000000001</c:v>
                      </c:pt>
                      <c:pt idx="21">
                        <c:v>29.425491000000001</c:v>
                      </c:pt>
                      <c:pt idx="22">
                        <c:v>30.004351</c:v>
                      </c:pt>
                      <c:pt idx="23">
                        <c:v>30.497717000000002</c:v>
                      </c:pt>
                      <c:pt idx="24">
                        <c:v>31.164397999999998</c:v>
                      </c:pt>
                      <c:pt idx="25">
                        <c:v>31.659966000000001</c:v>
                      </c:pt>
                      <c:pt idx="26">
                        <c:v>31.928284000000001</c:v>
                      </c:pt>
                      <c:pt idx="27">
                        <c:v>32.390171000000002</c:v>
                      </c:pt>
                      <c:pt idx="28">
                        <c:v>32.911220999999998</c:v>
                      </c:pt>
                      <c:pt idx="29">
                        <c:v>33.175179</c:v>
                      </c:pt>
                      <c:pt idx="30">
                        <c:v>33.302216000000001</c:v>
                      </c:pt>
                      <c:pt idx="31">
                        <c:v>33.308708000000003</c:v>
                      </c:pt>
                      <c:pt idx="32">
                        <c:v>33.270682999999998</c:v>
                      </c:pt>
                      <c:pt idx="33">
                        <c:v>33.160915000000003</c:v>
                      </c:pt>
                      <c:pt idx="34">
                        <c:v>33.111488000000001</c:v>
                      </c:pt>
                      <c:pt idx="35">
                        <c:v>33.084076000000003</c:v>
                      </c:pt>
                      <c:pt idx="36">
                        <c:v>33.079661999999999</c:v>
                      </c:pt>
                      <c:pt idx="37">
                        <c:v>33.095500999999999</c:v>
                      </c:pt>
                      <c:pt idx="38">
                        <c:v>32.741717999999999</c:v>
                      </c:pt>
                      <c:pt idx="39">
                        <c:v>32.306198000000002</c:v>
                      </c:pt>
                      <c:pt idx="40">
                        <c:v>32.161560000000001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'shale gas production'!$J$4</c15:sqref>
                        </c15:formulaRef>
                      </c:ext>
                    </c:extLst>
                    <c:strCache>
                      <c:ptCount val="1"/>
                      <c:pt idx="0">
                        <c:v>himachrnc</c:v>
                      </c:pt>
                    </c:strCache>
                  </c:strRef>
                </c:tx>
                <c:spPr>
                  <a:ln w="12700" cap="rnd">
                    <a:solidFill>
                      <a:srgbClr val="AFABAB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'shale gas production'!$A$5:$A$45</c15:sqref>
                        </c15:formulaRef>
                      </c:ext>
                    </c:extLst>
                    <c:numCache>
                      <c:formatCode>General</c:formatCode>
                      <c:ptCount val="41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  <c:pt idx="12">
                        <c:v>2022</c:v>
                      </c:pt>
                      <c:pt idx="13">
                        <c:v>2023</c:v>
                      </c:pt>
                      <c:pt idx="14">
                        <c:v>2024</c:v>
                      </c:pt>
                      <c:pt idx="15">
                        <c:v>2025</c:v>
                      </c:pt>
                      <c:pt idx="16">
                        <c:v>2026</c:v>
                      </c:pt>
                      <c:pt idx="17">
                        <c:v>2027</c:v>
                      </c:pt>
                      <c:pt idx="18">
                        <c:v>2028</c:v>
                      </c:pt>
                      <c:pt idx="19">
                        <c:v>2029</c:v>
                      </c:pt>
                      <c:pt idx="20">
                        <c:v>2030</c:v>
                      </c:pt>
                      <c:pt idx="21">
                        <c:v>2031</c:v>
                      </c:pt>
                      <c:pt idx="22">
                        <c:v>2032</c:v>
                      </c:pt>
                      <c:pt idx="23">
                        <c:v>2033</c:v>
                      </c:pt>
                      <c:pt idx="24">
                        <c:v>2034</c:v>
                      </c:pt>
                      <c:pt idx="25">
                        <c:v>2035</c:v>
                      </c:pt>
                      <c:pt idx="26">
                        <c:v>2036</c:v>
                      </c:pt>
                      <c:pt idx="27">
                        <c:v>2037</c:v>
                      </c:pt>
                      <c:pt idx="28">
                        <c:v>2038</c:v>
                      </c:pt>
                      <c:pt idx="29">
                        <c:v>2039</c:v>
                      </c:pt>
                      <c:pt idx="30">
                        <c:v>2040</c:v>
                      </c:pt>
                      <c:pt idx="31">
                        <c:v>2041</c:v>
                      </c:pt>
                      <c:pt idx="32">
                        <c:v>2042</c:v>
                      </c:pt>
                      <c:pt idx="33">
                        <c:v>2043</c:v>
                      </c:pt>
                      <c:pt idx="34">
                        <c:v>2044</c:v>
                      </c:pt>
                      <c:pt idx="35">
                        <c:v>2045</c:v>
                      </c:pt>
                      <c:pt idx="36">
                        <c:v>2046</c:v>
                      </c:pt>
                      <c:pt idx="37">
                        <c:v>2047</c:v>
                      </c:pt>
                      <c:pt idx="38">
                        <c:v>2048</c:v>
                      </c:pt>
                      <c:pt idx="39">
                        <c:v>2049</c:v>
                      </c:pt>
                      <c:pt idx="40">
                        <c:v>2050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'shale gas production'!$J$5:$J$45</c15:sqref>
                        </c15:formulaRef>
                      </c:ext>
                    </c:extLst>
                    <c:numCache>
                      <c:formatCode>General</c:formatCode>
                      <c:ptCount val="41"/>
                      <c:pt idx="0">
                        <c:v>5.5663390000000001</c:v>
                      </c:pt>
                      <c:pt idx="1">
                        <c:v>8.1799649999999993</c:v>
                      </c:pt>
                      <c:pt idx="2">
                        <c:v>10.234138</c:v>
                      </c:pt>
                      <c:pt idx="3">
                        <c:v>11.420907</c:v>
                      </c:pt>
                      <c:pt idx="4">
                        <c:v>13.35632</c:v>
                      </c:pt>
                      <c:pt idx="5">
                        <c:v>14.869184000000001</c:v>
                      </c:pt>
                      <c:pt idx="6">
                        <c:v>15.454805</c:v>
                      </c:pt>
                      <c:pt idx="7">
                        <c:v>16.750988</c:v>
                      </c:pt>
                      <c:pt idx="8">
                        <c:v>20.129176999999999</c:v>
                      </c:pt>
                      <c:pt idx="9">
                        <c:v>23.296848000000001</c:v>
                      </c:pt>
                      <c:pt idx="10">
                        <c:v>23.689014</c:v>
                      </c:pt>
                      <c:pt idx="11">
                        <c:v>25.375637000000001</c:v>
                      </c:pt>
                      <c:pt idx="12">
                        <c:v>26.910606000000001</c:v>
                      </c:pt>
                      <c:pt idx="13">
                        <c:v>27.930855000000001</c:v>
                      </c:pt>
                      <c:pt idx="14">
                        <c:v>27.671247000000001</c:v>
                      </c:pt>
                      <c:pt idx="15">
                        <c:v>28.234812000000002</c:v>
                      </c:pt>
                      <c:pt idx="16">
                        <c:v>29.323011000000001</c:v>
                      </c:pt>
                      <c:pt idx="17">
                        <c:v>29.837092999999999</c:v>
                      </c:pt>
                      <c:pt idx="18">
                        <c:v>30.331596000000001</c:v>
                      </c:pt>
                      <c:pt idx="19">
                        <c:v>31.081959000000001</c:v>
                      </c:pt>
                      <c:pt idx="20">
                        <c:v>31.948105000000002</c:v>
                      </c:pt>
                      <c:pt idx="21">
                        <c:v>32.748955000000002</c:v>
                      </c:pt>
                      <c:pt idx="22">
                        <c:v>33.527641000000003</c:v>
                      </c:pt>
                      <c:pt idx="23">
                        <c:v>34.160057000000002</c:v>
                      </c:pt>
                      <c:pt idx="24">
                        <c:v>34.574019999999997</c:v>
                      </c:pt>
                      <c:pt idx="25">
                        <c:v>34.792358</c:v>
                      </c:pt>
                      <c:pt idx="26">
                        <c:v>34.720801999999999</c:v>
                      </c:pt>
                      <c:pt idx="27">
                        <c:v>34.945610000000002</c:v>
                      </c:pt>
                      <c:pt idx="28">
                        <c:v>35.380794999999999</c:v>
                      </c:pt>
                      <c:pt idx="29">
                        <c:v>35.843319000000001</c:v>
                      </c:pt>
                      <c:pt idx="30">
                        <c:v>36.299590999999999</c:v>
                      </c:pt>
                      <c:pt idx="31">
                        <c:v>36.643023999999997</c:v>
                      </c:pt>
                      <c:pt idx="32">
                        <c:v>36.750827999999998</c:v>
                      </c:pt>
                      <c:pt idx="33">
                        <c:v>36.838425000000001</c:v>
                      </c:pt>
                      <c:pt idx="34">
                        <c:v>37.136135000000003</c:v>
                      </c:pt>
                      <c:pt idx="35">
                        <c:v>37.624889000000003</c:v>
                      </c:pt>
                      <c:pt idx="36">
                        <c:v>37.788342</c:v>
                      </c:pt>
                      <c:pt idx="37">
                        <c:v>38.012886000000002</c:v>
                      </c:pt>
                      <c:pt idx="38">
                        <c:v>38.226624000000001</c:v>
                      </c:pt>
                      <c:pt idx="39">
                        <c:v>38.550915000000003</c:v>
                      </c:pt>
                      <c:pt idx="40">
                        <c:v>38.67897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'shale gas production'!$K$4</c15:sqref>
                        </c15:formulaRef>
                      </c:ext>
                    </c:extLst>
                    <c:strCache>
                      <c:ptCount val="1"/>
                      <c:pt idx="0">
                        <c:v>himaclrnc</c:v>
                      </c:pt>
                    </c:strCache>
                  </c:strRef>
                </c:tx>
                <c:spPr>
                  <a:ln w="12700" cap="rnd">
                    <a:solidFill>
                      <a:srgbClr val="AFABAB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'shale gas production'!$A$5:$A$45</c15:sqref>
                        </c15:formulaRef>
                      </c:ext>
                    </c:extLst>
                    <c:numCache>
                      <c:formatCode>General</c:formatCode>
                      <c:ptCount val="41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  <c:pt idx="12">
                        <c:v>2022</c:v>
                      </c:pt>
                      <c:pt idx="13">
                        <c:v>2023</c:v>
                      </c:pt>
                      <c:pt idx="14">
                        <c:v>2024</c:v>
                      </c:pt>
                      <c:pt idx="15">
                        <c:v>2025</c:v>
                      </c:pt>
                      <c:pt idx="16">
                        <c:v>2026</c:v>
                      </c:pt>
                      <c:pt idx="17">
                        <c:v>2027</c:v>
                      </c:pt>
                      <c:pt idx="18">
                        <c:v>2028</c:v>
                      </c:pt>
                      <c:pt idx="19">
                        <c:v>2029</c:v>
                      </c:pt>
                      <c:pt idx="20">
                        <c:v>2030</c:v>
                      </c:pt>
                      <c:pt idx="21">
                        <c:v>2031</c:v>
                      </c:pt>
                      <c:pt idx="22">
                        <c:v>2032</c:v>
                      </c:pt>
                      <c:pt idx="23">
                        <c:v>2033</c:v>
                      </c:pt>
                      <c:pt idx="24">
                        <c:v>2034</c:v>
                      </c:pt>
                      <c:pt idx="25">
                        <c:v>2035</c:v>
                      </c:pt>
                      <c:pt idx="26">
                        <c:v>2036</c:v>
                      </c:pt>
                      <c:pt idx="27">
                        <c:v>2037</c:v>
                      </c:pt>
                      <c:pt idx="28">
                        <c:v>2038</c:v>
                      </c:pt>
                      <c:pt idx="29">
                        <c:v>2039</c:v>
                      </c:pt>
                      <c:pt idx="30">
                        <c:v>2040</c:v>
                      </c:pt>
                      <c:pt idx="31">
                        <c:v>2041</c:v>
                      </c:pt>
                      <c:pt idx="32">
                        <c:v>2042</c:v>
                      </c:pt>
                      <c:pt idx="33">
                        <c:v>2043</c:v>
                      </c:pt>
                      <c:pt idx="34">
                        <c:v>2044</c:v>
                      </c:pt>
                      <c:pt idx="35">
                        <c:v>2045</c:v>
                      </c:pt>
                      <c:pt idx="36">
                        <c:v>2046</c:v>
                      </c:pt>
                      <c:pt idx="37">
                        <c:v>2047</c:v>
                      </c:pt>
                      <c:pt idx="38">
                        <c:v>2048</c:v>
                      </c:pt>
                      <c:pt idx="39">
                        <c:v>2049</c:v>
                      </c:pt>
                      <c:pt idx="40">
                        <c:v>2050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'shale gas production'!$K$5:$K$45</c15:sqref>
                        </c15:formulaRef>
                      </c:ext>
                    </c:extLst>
                    <c:numCache>
                      <c:formatCode>General</c:formatCode>
                      <c:ptCount val="41"/>
                      <c:pt idx="0">
                        <c:v>5.5663390000000001</c:v>
                      </c:pt>
                      <c:pt idx="1">
                        <c:v>8.1799649999999993</c:v>
                      </c:pt>
                      <c:pt idx="2">
                        <c:v>10.234138</c:v>
                      </c:pt>
                      <c:pt idx="3">
                        <c:v>11.420907</c:v>
                      </c:pt>
                      <c:pt idx="4">
                        <c:v>13.35632</c:v>
                      </c:pt>
                      <c:pt idx="5">
                        <c:v>14.869184000000001</c:v>
                      </c:pt>
                      <c:pt idx="6">
                        <c:v>15.454805</c:v>
                      </c:pt>
                      <c:pt idx="7">
                        <c:v>16.750988</c:v>
                      </c:pt>
                      <c:pt idx="8">
                        <c:v>20.129176999999999</c:v>
                      </c:pt>
                      <c:pt idx="9">
                        <c:v>23.296848000000001</c:v>
                      </c:pt>
                      <c:pt idx="10">
                        <c:v>23.689014</c:v>
                      </c:pt>
                      <c:pt idx="11">
                        <c:v>25.375633000000001</c:v>
                      </c:pt>
                      <c:pt idx="12">
                        <c:v>26.911443999999999</c:v>
                      </c:pt>
                      <c:pt idx="13">
                        <c:v>27.904682000000001</c:v>
                      </c:pt>
                      <c:pt idx="14">
                        <c:v>27.664124000000001</c:v>
                      </c:pt>
                      <c:pt idx="15">
                        <c:v>27.912016000000001</c:v>
                      </c:pt>
                      <c:pt idx="16">
                        <c:v>28.607089999999999</c:v>
                      </c:pt>
                      <c:pt idx="17">
                        <c:v>28.620224</c:v>
                      </c:pt>
                      <c:pt idx="18">
                        <c:v>28.901064000000002</c:v>
                      </c:pt>
                      <c:pt idx="19">
                        <c:v>29.414266999999999</c:v>
                      </c:pt>
                      <c:pt idx="20">
                        <c:v>29.826021000000001</c:v>
                      </c:pt>
                      <c:pt idx="21">
                        <c:v>30.484213</c:v>
                      </c:pt>
                      <c:pt idx="22">
                        <c:v>31.06024</c:v>
                      </c:pt>
                      <c:pt idx="23">
                        <c:v>31.774918</c:v>
                      </c:pt>
                      <c:pt idx="24">
                        <c:v>32.388480999999999</c:v>
                      </c:pt>
                      <c:pt idx="25">
                        <c:v>32.684074000000003</c:v>
                      </c:pt>
                      <c:pt idx="26">
                        <c:v>32.935665</c:v>
                      </c:pt>
                      <c:pt idx="27">
                        <c:v>33.354045999999997</c:v>
                      </c:pt>
                      <c:pt idx="28">
                        <c:v>33.610728999999999</c:v>
                      </c:pt>
                      <c:pt idx="29">
                        <c:v>33.944068999999999</c:v>
                      </c:pt>
                      <c:pt idx="30">
                        <c:v>34.231304000000002</c:v>
                      </c:pt>
                      <c:pt idx="31">
                        <c:v>34.327784999999999</c:v>
                      </c:pt>
                      <c:pt idx="32">
                        <c:v>34.265785000000001</c:v>
                      </c:pt>
                      <c:pt idx="33">
                        <c:v>34.086376000000001</c:v>
                      </c:pt>
                      <c:pt idx="34">
                        <c:v>33.935043</c:v>
                      </c:pt>
                      <c:pt idx="35">
                        <c:v>33.989058999999997</c:v>
                      </c:pt>
                      <c:pt idx="36">
                        <c:v>34.078288999999998</c:v>
                      </c:pt>
                      <c:pt idx="37">
                        <c:v>34.059181000000002</c:v>
                      </c:pt>
                      <c:pt idx="38">
                        <c:v>33.933945000000001</c:v>
                      </c:pt>
                      <c:pt idx="39">
                        <c:v>33.714129999999997</c:v>
                      </c:pt>
                      <c:pt idx="40">
                        <c:v>33.980091000000002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'shale gas production'!$L$4</c15:sqref>
                        </c15:formulaRef>
                      </c:ext>
                    </c:extLst>
                    <c:strCache>
                      <c:ptCount val="1"/>
                      <c:pt idx="0">
                        <c:v>lomachrnc</c:v>
                      </c:pt>
                    </c:strCache>
                  </c:strRef>
                </c:tx>
                <c:spPr>
                  <a:ln w="12700" cap="rnd">
                    <a:solidFill>
                      <a:srgbClr val="AFABAB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'shale gas production'!$A$5:$A$45</c15:sqref>
                        </c15:formulaRef>
                      </c:ext>
                    </c:extLst>
                    <c:numCache>
                      <c:formatCode>General</c:formatCode>
                      <c:ptCount val="41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  <c:pt idx="12">
                        <c:v>2022</c:v>
                      </c:pt>
                      <c:pt idx="13">
                        <c:v>2023</c:v>
                      </c:pt>
                      <c:pt idx="14">
                        <c:v>2024</c:v>
                      </c:pt>
                      <c:pt idx="15">
                        <c:v>2025</c:v>
                      </c:pt>
                      <c:pt idx="16">
                        <c:v>2026</c:v>
                      </c:pt>
                      <c:pt idx="17">
                        <c:v>2027</c:v>
                      </c:pt>
                      <c:pt idx="18">
                        <c:v>2028</c:v>
                      </c:pt>
                      <c:pt idx="19">
                        <c:v>2029</c:v>
                      </c:pt>
                      <c:pt idx="20">
                        <c:v>2030</c:v>
                      </c:pt>
                      <c:pt idx="21">
                        <c:v>2031</c:v>
                      </c:pt>
                      <c:pt idx="22">
                        <c:v>2032</c:v>
                      </c:pt>
                      <c:pt idx="23">
                        <c:v>2033</c:v>
                      </c:pt>
                      <c:pt idx="24">
                        <c:v>2034</c:v>
                      </c:pt>
                      <c:pt idx="25">
                        <c:v>2035</c:v>
                      </c:pt>
                      <c:pt idx="26">
                        <c:v>2036</c:v>
                      </c:pt>
                      <c:pt idx="27">
                        <c:v>2037</c:v>
                      </c:pt>
                      <c:pt idx="28">
                        <c:v>2038</c:v>
                      </c:pt>
                      <c:pt idx="29">
                        <c:v>2039</c:v>
                      </c:pt>
                      <c:pt idx="30">
                        <c:v>2040</c:v>
                      </c:pt>
                      <c:pt idx="31">
                        <c:v>2041</c:v>
                      </c:pt>
                      <c:pt idx="32">
                        <c:v>2042</c:v>
                      </c:pt>
                      <c:pt idx="33">
                        <c:v>2043</c:v>
                      </c:pt>
                      <c:pt idx="34">
                        <c:v>2044</c:v>
                      </c:pt>
                      <c:pt idx="35">
                        <c:v>2045</c:v>
                      </c:pt>
                      <c:pt idx="36">
                        <c:v>2046</c:v>
                      </c:pt>
                      <c:pt idx="37">
                        <c:v>2047</c:v>
                      </c:pt>
                      <c:pt idx="38">
                        <c:v>2048</c:v>
                      </c:pt>
                      <c:pt idx="39">
                        <c:v>2049</c:v>
                      </c:pt>
                      <c:pt idx="40">
                        <c:v>2050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'shale gas production'!$L$5:$L$45</c15:sqref>
                        </c15:formulaRef>
                      </c:ext>
                    </c:extLst>
                    <c:numCache>
                      <c:formatCode>General</c:formatCode>
                      <c:ptCount val="41"/>
                      <c:pt idx="0">
                        <c:v>5.5663390000000001</c:v>
                      </c:pt>
                      <c:pt idx="1">
                        <c:v>8.1799649999999993</c:v>
                      </c:pt>
                      <c:pt idx="2">
                        <c:v>10.234138</c:v>
                      </c:pt>
                      <c:pt idx="3">
                        <c:v>11.420907</c:v>
                      </c:pt>
                      <c:pt idx="4">
                        <c:v>13.35632</c:v>
                      </c:pt>
                      <c:pt idx="5">
                        <c:v>14.869184000000001</c:v>
                      </c:pt>
                      <c:pt idx="6">
                        <c:v>15.454805</c:v>
                      </c:pt>
                      <c:pt idx="7">
                        <c:v>16.750988</c:v>
                      </c:pt>
                      <c:pt idx="8">
                        <c:v>20.129176999999999</c:v>
                      </c:pt>
                      <c:pt idx="9">
                        <c:v>23.296848000000001</c:v>
                      </c:pt>
                      <c:pt idx="10">
                        <c:v>23.689014</c:v>
                      </c:pt>
                      <c:pt idx="11">
                        <c:v>25.375633000000001</c:v>
                      </c:pt>
                      <c:pt idx="12">
                        <c:v>26.908277999999999</c:v>
                      </c:pt>
                      <c:pt idx="13">
                        <c:v>27.784068999999999</c:v>
                      </c:pt>
                      <c:pt idx="14">
                        <c:v>26.954336000000001</c:v>
                      </c:pt>
                      <c:pt idx="15">
                        <c:v>27.293299000000001</c:v>
                      </c:pt>
                      <c:pt idx="16">
                        <c:v>28.191851</c:v>
                      </c:pt>
                      <c:pt idx="17">
                        <c:v>28.509423999999999</c:v>
                      </c:pt>
                      <c:pt idx="18">
                        <c:v>28.868798999999999</c:v>
                      </c:pt>
                      <c:pt idx="19">
                        <c:v>29.206923</c:v>
                      </c:pt>
                      <c:pt idx="20">
                        <c:v>29.832979000000002</c:v>
                      </c:pt>
                      <c:pt idx="21">
                        <c:v>30.411434</c:v>
                      </c:pt>
                      <c:pt idx="22">
                        <c:v>31.059049999999999</c:v>
                      </c:pt>
                      <c:pt idx="23">
                        <c:v>31.760480999999999</c:v>
                      </c:pt>
                      <c:pt idx="24">
                        <c:v>32.203491</c:v>
                      </c:pt>
                      <c:pt idx="25">
                        <c:v>32.584560000000003</c:v>
                      </c:pt>
                      <c:pt idx="26">
                        <c:v>33.031078000000001</c:v>
                      </c:pt>
                      <c:pt idx="27">
                        <c:v>33.429316999999998</c:v>
                      </c:pt>
                      <c:pt idx="28">
                        <c:v>33.672179999999997</c:v>
                      </c:pt>
                      <c:pt idx="29">
                        <c:v>34.061534999999999</c:v>
                      </c:pt>
                      <c:pt idx="30">
                        <c:v>34.128425999999997</c:v>
                      </c:pt>
                      <c:pt idx="31">
                        <c:v>34.326321</c:v>
                      </c:pt>
                      <c:pt idx="32">
                        <c:v>34.490093000000002</c:v>
                      </c:pt>
                      <c:pt idx="33">
                        <c:v>34.59346</c:v>
                      </c:pt>
                      <c:pt idx="34">
                        <c:v>34.599235999999998</c:v>
                      </c:pt>
                      <c:pt idx="35">
                        <c:v>34.765503000000002</c:v>
                      </c:pt>
                      <c:pt idx="36">
                        <c:v>34.767788000000003</c:v>
                      </c:pt>
                      <c:pt idx="37">
                        <c:v>35.044144000000003</c:v>
                      </c:pt>
                      <c:pt idx="38">
                        <c:v>35.161655000000003</c:v>
                      </c:pt>
                      <c:pt idx="39">
                        <c:v>35.205063000000003</c:v>
                      </c:pt>
                      <c:pt idx="40">
                        <c:v>35.432785000000003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'shale gas production'!$M$4</c15:sqref>
                        </c15:formulaRef>
                      </c:ext>
                    </c:extLst>
                    <c:strCache>
                      <c:ptCount val="1"/>
                      <c:pt idx="0">
                        <c:v>lomaclrnc</c:v>
                      </c:pt>
                    </c:strCache>
                  </c:strRef>
                </c:tx>
                <c:spPr>
                  <a:ln w="12700" cap="rnd">
                    <a:solidFill>
                      <a:srgbClr val="AFABAB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'shale gas production'!$A$5:$A$45</c15:sqref>
                        </c15:formulaRef>
                      </c:ext>
                    </c:extLst>
                    <c:numCache>
                      <c:formatCode>General</c:formatCode>
                      <c:ptCount val="41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  <c:pt idx="12">
                        <c:v>2022</c:v>
                      </c:pt>
                      <c:pt idx="13">
                        <c:v>2023</c:v>
                      </c:pt>
                      <c:pt idx="14">
                        <c:v>2024</c:v>
                      </c:pt>
                      <c:pt idx="15">
                        <c:v>2025</c:v>
                      </c:pt>
                      <c:pt idx="16">
                        <c:v>2026</c:v>
                      </c:pt>
                      <c:pt idx="17">
                        <c:v>2027</c:v>
                      </c:pt>
                      <c:pt idx="18">
                        <c:v>2028</c:v>
                      </c:pt>
                      <c:pt idx="19">
                        <c:v>2029</c:v>
                      </c:pt>
                      <c:pt idx="20">
                        <c:v>2030</c:v>
                      </c:pt>
                      <c:pt idx="21">
                        <c:v>2031</c:v>
                      </c:pt>
                      <c:pt idx="22">
                        <c:v>2032</c:v>
                      </c:pt>
                      <c:pt idx="23">
                        <c:v>2033</c:v>
                      </c:pt>
                      <c:pt idx="24">
                        <c:v>2034</c:v>
                      </c:pt>
                      <c:pt idx="25">
                        <c:v>2035</c:v>
                      </c:pt>
                      <c:pt idx="26">
                        <c:v>2036</c:v>
                      </c:pt>
                      <c:pt idx="27">
                        <c:v>2037</c:v>
                      </c:pt>
                      <c:pt idx="28">
                        <c:v>2038</c:v>
                      </c:pt>
                      <c:pt idx="29">
                        <c:v>2039</c:v>
                      </c:pt>
                      <c:pt idx="30">
                        <c:v>2040</c:v>
                      </c:pt>
                      <c:pt idx="31">
                        <c:v>2041</c:v>
                      </c:pt>
                      <c:pt idx="32">
                        <c:v>2042</c:v>
                      </c:pt>
                      <c:pt idx="33">
                        <c:v>2043</c:v>
                      </c:pt>
                      <c:pt idx="34">
                        <c:v>2044</c:v>
                      </c:pt>
                      <c:pt idx="35">
                        <c:v>2045</c:v>
                      </c:pt>
                      <c:pt idx="36">
                        <c:v>2046</c:v>
                      </c:pt>
                      <c:pt idx="37">
                        <c:v>2047</c:v>
                      </c:pt>
                      <c:pt idx="38">
                        <c:v>2048</c:v>
                      </c:pt>
                      <c:pt idx="39">
                        <c:v>2049</c:v>
                      </c:pt>
                      <c:pt idx="40">
                        <c:v>2050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'shale gas production'!$M$5:$M$45</c15:sqref>
                        </c15:formulaRef>
                      </c:ext>
                    </c:extLst>
                    <c:numCache>
                      <c:formatCode>General</c:formatCode>
                      <c:ptCount val="41"/>
                      <c:pt idx="0">
                        <c:v>5.5663390000000001</c:v>
                      </c:pt>
                      <c:pt idx="1">
                        <c:v>8.1799649999999993</c:v>
                      </c:pt>
                      <c:pt idx="2">
                        <c:v>10.234138</c:v>
                      </c:pt>
                      <c:pt idx="3">
                        <c:v>11.420907</c:v>
                      </c:pt>
                      <c:pt idx="4">
                        <c:v>13.35632</c:v>
                      </c:pt>
                      <c:pt idx="5">
                        <c:v>14.869184000000001</c:v>
                      </c:pt>
                      <c:pt idx="6">
                        <c:v>15.454805</c:v>
                      </c:pt>
                      <c:pt idx="7">
                        <c:v>16.750988</c:v>
                      </c:pt>
                      <c:pt idx="8">
                        <c:v>20.129176999999999</c:v>
                      </c:pt>
                      <c:pt idx="9">
                        <c:v>23.296848000000001</c:v>
                      </c:pt>
                      <c:pt idx="10">
                        <c:v>23.689014</c:v>
                      </c:pt>
                      <c:pt idx="11">
                        <c:v>25.375630999999998</c:v>
                      </c:pt>
                      <c:pt idx="12">
                        <c:v>26.908390000000001</c:v>
                      </c:pt>
                      <c:pt idx="13">
                        <c:v>27.783047</c:v>
                      </c:pt>
                      <c:pt idx="14">
                        <c:v>26.953399999999998</c:v>
                      </c:pt>
                      <c:pt idx="15">
                        <c:v>27.061295000000001</c:v>
                      </c:pt>
                      <c:pt idx="16">
                        <c:v>27.601310999999999</c:v>
                      </c:pt>
                      <c:pt idx="17">
                        <c:v>27.536203</c:v>
                      </c:pt>
                      <c:pt idx="18">
                        <c:v>27.591621</c:v>
                      </c:pt>
                      <c:pt idx="19">
                        <c:v>27.764344999999999</c:v>
                      </c:pt>
                      <c:pt idx="20">
                        <c:v>27.971627999999999</c:v>
                      </c:pt>
                      <c:pt idx="21">
                        <c:v>28.452397999999999</c:v>
                      </c:pt>
                      <c:pt idx="22">
                        <c:v>29.014866000000001</c:v>
                      </c:pt>
                      <c:pt idx="23">
                        <c:v>29.435469000000001</c:v>
                      </c:pt>
                      <c:pt idx="24">
                        <c:v>29.905193000000001</c:v>
                      </c:pt>
                      <c:pt idx="25">
                        <c:v>30.780743000000001</c:v>
                      </c:pt>
                      <c:pt idx="26">
                        <c:v>31.355391999999998</c:v>
                      </c:pt>
                      <c:pt idx="27">
                        <c:v>31.849381999999999</c:v>
                      </c:pt>
                      <c:pt idx="28">
                        <c:v>32.264243999999998</c:v>
                      </c:pt>
                      <c:pt idx="29">
                        <c:v>32.513855</c:v>
                      </c:pt>
                      <c:pt idx="30">
                        <c:v>32.567425</c:v>
                      </c:pt>
                      <c:pt idx="31">
                        <c:v>32.511166000000003</c:v>
                      </c:pt>
                      <c:pt idx="32">
                        <c:v>32.538879000000001</c:v>
                      </c:pt>
                      <c:pt idx="33">
                        <c:v>32.490077999999997</c:v>
                      </c:pt>
                      <c:pt idx="34">
                        <c:v>32.286727999999997</c:v>
                      </c:pt>
                      <c:pt idx="35">
                        <c:v>32.208500000000001</c:v>
                      </c:pt>
                      <c:pt idx="36">
                        <c:v>32.008965000000003</c:v>
                      </c:pt>
                      <c:pt idx="37">
                        <c:v>32.044682000000002</c:v>
                      </c:pt>
                      <c:pt idx="38">
                        <c:v>32.090729000000003</c:v>
                      </c:pt>
                      <c:pt idx="39">
                        <c:v>31.910329999999998</c:v>
                      </c:pt>
                      <c:pt idx="40">
                        <c:v>32.067238000000003</c:v>
                      </c:pt>
                    </c:numCache>
                  </c:numRef>
                </c:val>
                <c:smooth val="0"/>
              </c15:ser>
            </c15:filteredLineSeries>
          </c:ext>
        </c:extLst>
      </c:lineChart>
      <c:catAx>
        <c:axId val="-1280836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10405168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-1210405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22225">
            <a:solidFill>
              <a:srgbClr val="A6A6A6"/>
            </a:solidFill>
            <a:prstDash val="lgDash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80836448"/>
        <c:crossesAt val="13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7292456498493247E-2"/>
          <c:y val="0.1859582542694497"/>
          <c:w val="0.66427384076990381"/>
          <c:h val="0.69253772965879268"/>
        </c:manualLayout>
      </c:layout>
      <c:areaChart>
        <c:grouping val="stacked"/>
        <c:varyColors val="0"/>
        <c:ser>
          <c:idx val="9"/>
          <c:order val="8"/>
          <c:tx>
            <c:strRef>
              <c:f>'Figures_emissions (Uncertainty)'!$A$15</c:f>
              <c:strCache>
                <c:ptCount val="1"/>
                <c:pt idx="0">
                  <c:v>Base</c:v>
                </c:pt>
              </c:strCache>
            </c:strRef>
          </c:tx>
          <c:spPr>
            <a:noFill/>
            <a:ln w="12700">
              <a:solidFill>
                <a:schemeClr val="bg1"/>
              </a:solidFill>
            </a:ln>
            <a:effectLst/>
          </c:spPr>
          <c:cat>
            <c:numRef>
              <c:f>'Figures_emissions (Uncertainty)'!$C$5:$AB$5</c:f>
              <c:numCache>
                <c:formatCode>yyyy</c:formatCode>
                <c:ptCount val="26"/>
                <c:pt idx="0">
                  <c:v>38353</c:v>
                </c:pt>
                <c:pt idx="1">
                  <c:v>38718</c:v>
                </c:pt>
                <c:pt idx="2">
                  <c:v>39083</c:v>
                </c:pt>
                <c:pt idx="3">
                  <c:v>39448</c:v>
                </c:pt>
                <c:pt idx="4">
                  <c:v>39814</c:v>
                </c:pt>
                <c:pt idx="5">
                  <c:v>40179</c:v>
                </c:pt>
                <c:pt idx="6">
                  <c:v>40544</c:v>
                </c:pt>
                <c:pt idx="7">
                  <c:v>40909</c:v>
                </c:pt>
                <c:pt idx="8">
                  <c:v>41275</c:v>
                </c:pt>
                <c:pt idx="9">
                  <c:v>41640</c:v>
                </c:pt>
                <c:pt idx="10">
                  <c:v>42005</c:v>
                </c:pt>
                <c:pt idx="11">
                  <c:v>42370</c:v>
                </c:pt>
                <c:pt idx="12">
                  <c:v>42736</c:v>
                </c:pt>
                <c:pt idx="13">
                  <c:v>43101</c:v>
                </c:pt>
                <c:pt idx="14">
                  <c:v>43466</c:v>
                </c:pt>
                <c:pt idx="15">
                  <c:v>43831</c:v>
                </c:pt>
                <c:pt idx="16">
                  <c:v>44197</c:v>
                </c:pt>
                <c:pt idx="17">
                  <c:v>44562</c:v>
                </c:pt>
                <c:pt idx="18">
                  <c:v>44927</c:v>
                </c:pt>
                <c:pt idx="19">
                  <c:v>45292</c:v>
                </c:pt>
                <c:pt idx="20">
                  <c:v>45658</c:v>
                </c:pt>
                <c:pt idx="21">
                  <c:v>46023</c:v>
                </c:pt>
                <c:pt idx="22">
                  <c:v>46388</c:v>
                </c:pt>
                <c:pt idx="23">
                  <c:v>46753</c:v>
                </c:pt>
                <c:pt idx="24">
                  <c:v>47119</c:v>
                </c:pt>
                <c:pt idx="25">
                  <c:v>47484</c:v>
                </c:pt>
              </c:numCache>
            </c:numRef>
          </c:cat>
          <c:val>
            <c:numRef>
              <c:f>'Figures_emissions (Uncertainty)'!$C$15:$AB$15</c:f>
              <c:numCache>
                <c:formatCode>#,##0</c:formatCode>
                <c:ptCount val="26"/>
                <c:pt idx="0">
                  <c:v>6006.9946289999998</c:v>
                </c:pt>
                <c:pt idx="1">
                  <c:v>5929.3315430000002</c:v>
                </c:pt>
                <c:pt idx="2">
                  <c:v>6015.5405270000001</c:v>
                </c:pt>
                <c:pt idx="3">
                  <c:v>5823.1303710000002</c:v>
                </c:pt>
                <c:pt idx="4">
                  <c:v>5403.6640619999998</c:v>
                </c:pt>
                <c:pt idx="5">
                  <c:v>5593.560547</c:v>
                </c:pt>
                <c:pt idx="6">
                  <c:v>5454.6015619999998</c:v>
                </c:pt>
                <c:pt idx="7">
                  <c:v>5236.2231449999999</c:v>
                </c:pt>
                <c:pt idx="8">
                  <c:v>5358.7944340000004</c:v>
                </c:pt>
                <c:pt idx="9">
                  <c:v>5413.8349609999996</c:v>
                </c:pt>
                <c:pt idx="10">
                  <c:v>5262.0654299999997</c:v>
                </c:pt>
                <c:pt idx="11">
                  <c:v>5169.529297</c:v>
                </c:pt>
                <c:pt idx="12">
                  <c:v>5131.1518550000001</c:v>
                </c:pt>
                <c:pt idx="13">
                  <c:v>5277.3090819999998</c:v>
                </c:pt>
                <c:pt idx="14">
                  <c:v>5146.2846680000002</c:v>
                </c:pt>
                <c:pt idx="15">
                  <c:v>4576.5639650000003</c:v>
                </c:pt>
                <c:pt idx="16">
                  <c:v>4872.3979490000002</c:v>
                </c:pt>
                <c:pt idx="17">
                  <c:v>4853.2441410000001</c:v>
                </c:pt>
                <c:pt idx="18">
                  <c:v>4512.6158397703903</c:v>
                </c:pt>
                <c:pt idx="19">
                  <c:v>4328.4288301822498</c:v>
                </c:pt>
                <c:pt idx="20">
                  <c:v>4187.3721718997303</c:v>
                </c:pt>
                <c:pt idx="21">
                  <c:v>4024.6289666828302</c:v>
                </c:pt>
                <c:pt idx="22">
                  <c:v>3786.67289565286</c:v>
                </c:pt>
                <c:pt idx="23">
                  <c:v>3593.8397310200999</c:v>
                </c:pt>
                <c:pt idx="24">
                  <c:v>3378.54054272948</c:v>
                </c:pt>
                <c:pt idx="25">
                  <c:v>3320.23017667969</c:v>
                </c:pt>
              </c:numCache>
            </c:numRef>
          </c:val>
        </c:ser>
        <c:ser>
          <c:idx val="5"/>
          <c:order val="9"/>
          <c:tx>
            <c:strRef>
              <c:f>'Figures_emissions (Uncertainty)'!$A$11</c:f>
              <c:strCache>
                <c:ptCount val="1"/>
                <c:pt idx="0">
                  <c:v>95th percentile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 w="12700">
              <a:solidFill>
                <a:schemeClr val="accent1">
                  <a:lumMod val="40000"/>
                  <a:lumOff val="60000"/>
                </a:schemeClr>
              </a:solidFill>
            </a:ln>
            <a:effectLst/>
          </c:spPr>
          <c:cat>
            <c:numRef>
              <c:f>'Figures_emissions (Uncertainty)'!$C$5:$AB$5</c:f>
              <c:numCache>
                <c:formatCode>yyyy</c:formatCode>
                <c:ptCount val="26"/>
                <c:pt idx="0">
                  <c:v>38353</c:v>
                </c:pt>
                <c:pt idx="1">
                  <c:v>38718</c:v>
                </c:pt>
                <c:pt idx="2">
                  <c:v>39083</c:v>
                </c:pt>
                <c:pt idx="3">
                  <c:v>39448</c:v>
                </c:pt>
                <c:pt idx="4">
                  <c:v>39814</c:v>
                </c:pt>
                <c:pt idx="5">
                  <c:v>40179</c:v>
                </c:pt>
                <c:pt idx="6">
                  <c:v>40544</c:v>
                </c:pt>
                <c:pt idx="7">
                  <c:v>40909</c:v>
                </c:pt>
                <c:pt idx="8">
                  <c:v>41275</c:v>
                </c:pt>
                <c:pt idx="9">
                  <c:v>41640</c:v>
                </c:pt>
                <c:pt idx="10">
                  <c:v>42005</c:v>
                </c:pt>
                <c:pt idx="11">
                  <c:v>42370</c:v>
                </c:pt>
                <c:pt idx="12">
                  <c:v>42736</c:v>
                </c:pt>
                <c:pt idx="13">
                  <c:v>43101</c:v>
                </c:pt>
                <c:pt idx="14">
                  <c:v>43466</c:v>
                </c:pt>
                <c:pt idx="15">
                  <c:v>43831</c:v>
                </c:pt>
                <c:pt idx="16">
                  <c:v>44197</c:v>
                </c:pt>
                <c:pt idx="17">
                  <c:v>44562</c:v>
                </c:pt>
                <c:pt idx="18">
                  <c:v>44927</c:v>
                </c:pt>
                <c:pt idx="19">
                  <c:v>45292</c:v>
                </c:pt>
                <c:pt idx="20">
                  <c:v>45658</c:v>
                </c:pt>
                <c:pt idx="21">
                  <c:v>46023</c:v>
                </c:pt>
                <c:pt idx="22">
                  <c:v>46388</c:v>
                </c:pt>
                <c:pt idx="23">
                  <c:v>46753</c:v>
                </c:pt>
                <c:pt idx="24">
                  <c:v>47119</c:v>
                </c:pt>
                <c:pt idx="25">
                  <c:v>47484</c:v>
                </c:pt>
              </c:numCache>
            </c:numRef>
          </c:cat>
          <c:val>
            <c:numRef>
              <c:f>'Figures_emissions (Uncertainty)'!$C$11:$AB$11</c:f>
              <c:numCache>
                <c:formatCode>#,##0</c:formatCode>
                <c:ptCount val="2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0.19287100000019564</c:v>
                </c:pt>
                <c:pt idx="18">
                  <c:v>103.88007289419966</c:v>
                </c:pt>
                <c:pt idx="19">
                  <c:v>210.4609747161403</c:v>
                </c:pt>
                <c:pt idx="20">
                  <c:v>271.57444980515993</c:v>
                </c:pt>
                <c:pt idx="21">
                  <c:v>350.2345994666598</c:v>
                </c:pt>
                <c:pt idx="22">
                  <c:v>395.44872033629008</c:v>
                </c:pt>
                <c:pt idx="23">
                  <c:v>386.57649525783017</c:v>
                </c:pt>
                <c:pt idx="24">
                  <c:v>358.53581365533</c:v>
                </c:pt>
                <c:pt idx="25">
                  <c:v>424.00658689894999</c:v>
                </c:pt>
              </c:numCache>
            </c:numRef>
          </c:val>
        </c:ser>
        <c:ser>
          <c:idx val="4"/>
          <c:order val="10"/>
          <c:tx>
            <c:strRef>
              <c:f>'Figures_emissions (Uncertainty)'!$A$10</c:f>
              <c:strCache>
                <c:ptCount val="1"/>
                <c:pt idx="0">
                  <c:v>50th percentile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60000"/>
                  <a:lumOff val="40000"/>
                </a:schemeClr>
              </a:solidFill>
            </a:ln>
            <a:effectLst/>
          </c:spPr>
          <c:cat>
            <c:numRef>
              <c:f>'Figures_emissions (Uncertainty)'!$C$5:$AB$5</c:f>
              <c:numCache>
                <c:formatCode>yyyy</c:formatCode>
                <c:ptCount val="26"/>
                <c:pt idx="0">
                  <c:v>38353</c:v>
                </c:pt>
                <c:pt idx="1">
                  <c:v>38718</c:v>
                </c:pt>
                <c:pt idx="2">
                  <c:v>39083</c:v>
                </c:pt>
                <c:pt idx="3">
                  <c:v>39448</c:v>
                </c:pt>
                <c:pt idx="4">
                  <c:v>39814</c:v>
                </c:pt>
                <c:pt idx="5">
                  <c:v>40179</c:v>
                </c:pt>
                <c:pt idx="6">
                  <c:v>40544</c:v>
                </c:pt>
                <c:pt idx="7">
                  <c:v>40909</c:v>
                </c:pt>
                <c:pt idx="8">
                  <c:v>41275</c:v>
                </c:pt>
                <c:pt idx="9">
                  <c:v>41640</c:v>
                </c:pt>
                <c:pt idx="10">
                  <c:v>42005</c:v>
                </c:pt>
                <c:pt idx="11">
                  <c:v>42370</c:v>
                </c:pt>
                <c:pt idx="12">
                  <c:v>42736</c:v>
                </c:pt>
                <c:pt idx="13">
                  <c:v>43101</c:v>
                </c:pt>
                <c:pt idx="14">
                  <c:v>43466</c:v>
                </c:pt>
                <c:pt idx="15">
                  <c:v>43831</c:v>
                </c:pt>
                <c:pt idx="16">
                  <c:v>44197</c:v>
                </c:pt>
                <c:pt idx="17">
                  <c:v>44562</c:v>
                </c:pt>
                <c:pt idx="18">
                  <c:v>44927</c:v>
                </c:pt>
                <c:pt idx="19">
                  <c:v>45292</c:v>
                </c:pt>
                <c:pt idx="20">
                  <c:v>45658</c:v>
                </c:pt>
                <c:pt idx="21">
                  <c:v>46023</c:v>
                </c:pt>
                <c:pt idx="22">
                  <c:v>46388</c:v>
                </c:pt>
                <c:pt idx="23">
                  <c:v>46753</c:v>
                </c:pt>
                <c:pt idx="24">
                  <c:v>47119</c:v>
                </c:pt>
                <c:pt idx="25">
                  <c:v>47484</c:v>
                </c:pt>
              </c:numCache>
            </c:numRef>
          </c:cat>
          <c:val>
            <c:numRef>
              <c:f>'Figures_emissions (Uncertainty)'!$C$10:$AB$10</c:f>
              <c:numCache>
                <c:formatCode>#,##0</c:formatCode>
                <c:ptCount val="2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-0.31494199999997363</c:v>
                </c:pt>
                <c:pt idx="18">
                  <c:v>166.82406908127996</c:v>
                </c:pt>
                <c:pt idx="19">
                  <c:v>211.28633060375978</c:v>
                </c:pt>
                <c:pt idx="20">
                  <c:v>220.91023996228978</c:v>
                </c:pt>
                <c:pt idx="21">
                  <c:v>183.22166024912985</c:v>
                </c:pt>
                <c:pt idx="22">
                  <c:v>274.19697125934999</c:v>
                </c:pt>
                <c:pt idx="23">
                  <c:v>407.43582517495997</c:v>
                </c:pt>
                <c:pt idx="24">
                  <c:v>589.85681802479985</c:v>
                </c:pt>
                <c:pt idx="25">
                  <c:v>552.03077944256029</c:v>
                </c:pt>
              </c:numCache>
            </c:numRef>
          </c:val>
        </c:ser>
        <c:ser>
          <c:idx val="10"/>
          <c:order val="11"/>
          <c:tx>
            <c:strRef>
              <c:f>'Figures_emissions (Uncertainty)'!$A$16</c:f>
              <c:strCache>
                <c:ptCount val="1"/>
                <c:pt idx="0">
                  <c:v>Difference5095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 w="12700">
              <a:solidFill>
                <a:schemeClr val="accent1">
                  <a:lumMod val="40000"/>
                  <a:lumOff val="60000"/>
                </a:schemeClr>
              </a:solidFill>
            </a:ln>
            <a:effectLst/>
          </c:spPr>
          <c:cat>
            <c:numRef>
              <c:f>'Figures_emissions (Uncertainty)'!$C$5:$AB$5</c:f>
              <c:numCache>
                <c:formatCode>yyyy</c:formatCode>
                <c:ptCount val="26"/>
                <c:pt idx="0">
                  <c:v>38353</c:v>
                </c:pt>
                <c:pt idx="1">
                  <c:v>38718</c:v>
                </c:pt>
                <c:pt idx="2">
                  <c:v>39083</c:v>
                </c:pt>
                <c:pt idx="3">
                  <c:v>39448</c:v>
                </c:pt>
                <c:pt idx="4">
                  <c:v>39814</c:v>
                </c:pt>
                <c:pt idx="5">
                  <c:v>40179</c:v>
                </c:pt>
                <c:pt idx="6">
                  <c:v>40544</c:v>
                </c:pt>
                <c:pt idx="7">
                  <c:v>40909</c:v>
                </c:pt>
                <c:pt idx="8">
                  <c:v>41275</c:v>
                </c:pt>
                <c:pt idx="9">
                  <c:v>41640</c:v>
                </c:pt>
                <c:pt idx="10">
                  <c:v>42005</c:v>
                </c:pt>
                <c:pt idx="11">
                  <c:v>42370</c:v>
                </c:pt>
                <c:pt idx="12">
                  <c:v>42736</c:v>
                </c:pt>
                <c:pt idx="13">
                  <c:v>43101</c:v>
                </c:pt>
                <c:pt idx="14">
                  <c:v>43466</c:v>
                </c:pt>
                <c:pt idx="15">
                  <c:v>43831</c:v>
                </c:pt>
                <c:pt idx="16">
                  <c:v>44197</c:v>
                </c:pt>
                <c:pt idx="17">
                  <c:v>44562</c:v>
                </c:pt>
                <c:pt idx="18">
                  <c:v>44927</c:v>
                </c:pt>
                <c:pt idx="19">
                  <c:v>45292</c:v>
                </c:pt>
                <c:pt idx="20">
                  <c:v>45658</c:v>
                </c:pt>
                <c:pt idx="21">
                  <c:v>46023</c:v>
                </c:pt>
                <c:pt idx="22">
                  <c:v>46388</c:v>
                </c:pt>
                <c:pt idx="23">
                  <c:v>46753</c:v>
                </c:pt>
                <c:pt idx="24">
                  <c:v>47119</c:v>
                </c:pt>
                <c:pt idx="25">
                  <c:v>47484</c:v>
                </c:pt>
              </c:numCache>
            </c:numRef>
          </c:cat>
          <c:val>
            <c:numRef>
              <c:f>'Figures_emissions (Uncertainty)'!$C$16:$AB$16</c:f>
              <c:numCache>
                <c:formatCode>#,##0</c:formatCode>
                <c:ptCount val="2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4.890000000159489E-4</c:v>
                </c:pt>
                <c:pt idx="17">
                  <c:v>-1.8066000000544591E-2</c:v>
                </c:pt>
                <c:pt idx="18">
                  <c:v>273.00941103850982</c:v>
                </c:pt>
                <c:pt idx="19">
                  <c:v>356.44898380872019</c:v>
                </c:pt>
                <c:pt idx="20">
                  <c:v>361.89458409449981</c:v>
                </c:pt>
                <c:pt idx="21">
                  <c:v>407.18400819204999</c:v>
                </c:pt>
                <c:pt idx="22">
                  <c:v>417.14422251409997</c:v>
                </c:pt>
                <c:pt idx="23">
                  <c:v>356.10127395996005</c:v>
                </c:pt>
                <c:pt idx="24">
                  <c:v>303.6897757329798</c:v>
                </c:pt>
                <c:pt idx="25">
                  <c:v>302.50444973046979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210410608"/>
        <c:axId val="-1210400272"/>
        <c:extLst/>
      </c:areaChart>
      <c:lineChart>
        <c:grouping val="standard"/>
        <c:varyColors val="0"/>
        <c:ser>
          <c:idx val="0"/>
          <c:order val="0"/>
          <c:tx>
            <c:strRef>
              <c:f>'Figures_emissions (Uncertainty)'!$A$6</c:f>
              <c:strCache>
                <c:ptCount val="1"/>
                <c:pt idx="0">
                  <c:v>Reference</c:v>
                </c:pt>
              </c:strCache>
            </c:strRef>
          </c:tx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'Figures_emissions (Uncertainty)'!$C$5:$AB$5</c:f>
              <c:numCache>
                <c:formatCode>yyyy</c:formatCode>
                <c:ptCount val="26"/>
                <c:pt idx="0">
                  <c:v>38353</c:v>
                </c:pt>
                <c:pt idx="1">
                  <c:v>38718</c:v>
                </c:pt>
                <c:pt idx="2">
                  <c:v>39083</c:v>
                </c:pt>
                <c:pt idx="3">
                  <c:v>39448</c:v>
                </c:pt>
                <c:pt idx="4">
                  <c:v>39814</c:v>
                </c:pt>
                <c:pt idx="5">
                  <c:v>40179</c:v>
                </c:pt>
                <c:pt idx="6">
                  <c:v>40544</c:v>
                </c:pt>
                <c:pt idx="7">
                  <c:v>40909</c:v>
                </c:pt>
                <c:pt idx="8">
                  <c:v>41275</c:v>
                </c:pt>
                <c:pt idx="9">
                  <c:v>41640</c:v>
                </c:pt>
                <c:pt idx="10">
                  <c:v>42005</c:v>
                </c:pt>
                <c:pt idx="11">
                  <c:v>42370</c:v>
                </c:pt>
                <c:pt idx="12">
                  <c:v>42736</c:v>
                </c:pt>
                <c:pt idx="13">
                  <c:v>43101</c:v>
                </c:pt>
                <c:pt idx="14">
                  <c:v>43466</c:v>
                </c:pt>
                <c:pt idx="15">
                  <c:v>43831</c:v>
                </c:pt>
                <c:pt idx="16">
                  <c:v>44197</c:v>
                </c:pt>
                <c:pt idx="17">
                  <c:v>44562</c:v>
                </c:pt>
                <c:pt idx="18">
                  <c:v>44927</c:v>
                </c:pt>
                <c:pt idx="19">
                  <c:v>45292</c:v>
                </c:pt>
                <c:pt idx="20">
                  <c:v>45658</c:v>
                </c:pt>
                <c:pt idx="21">
                  <c:v>46023</c:v>
                </c:pt>
                <c:pt idx="22">
                  <c:v>46388</c:v>
                </c:pt>
                <c:pt idx="23">
                  <c:v>46753</c:v>
                </c:pt>
                <c:pt idx="24">
                  <c:v>47119</c:v>
                </c:pt>
                <c:pt idx="25">
                  <c:v>47484</c:v>
                </c:pt>
              </c:numCache>
            </c:numRef>
          </c:cat>
          <c:val>
            <c:numRef>
              <c:f>'Figures_emissions (Uncertainty)'!$C$6:$AB$6</c:f>
              <c:numCache>
                <c:formatCode>#,##0</c:formatCode>
                <c:ptCount val="26"/>
                <c:pt idx="0">
                  <c:v>6006.9946289999998</c:v>
                </c:pt>
                <c:pt idx="1">
                  <c:v>5929.3315430000002</c:v>
                </c:pt>
                <c:pt idx="2">
                  <c:v>6015.5405270000001</c:v>
                </c:pt>
                <c:pt idx="3">
                  <c:v>5823.1303710000002</c:v>
                </c:pt>
                <c:pt idx="4">
                  <c:v>5403.6640619999998</c:v>
                </c:pt>
                <c:pt idx="5">
                  <c:v>5593.560547</c:v>
                </c:pt>
                <c:pt idx="6">
                  <c:v>5454.6015619999998</c:v>
                </c:pt>
                <c:pt idx="7">
                  <c:v>5236.2231449999999</c:v>
                </c:pt>
                <c:pt idx="8">
                  <c:v>5358.7944340000004</c:v>
                </c:pt>
                <c:pt idx="9">
                  <c:v>5413.8349609999996</c:v>
                </c:pt>
                <c:pt idx="10">
                  <c:v>5262.0654299999997</c:v>
                </c:pt>
                <c:pt idx="11">
                  <c:v>5169.529297</c:v>
                </c:pt>
                <c:pt idx="12">
                  <c:v>5131.1518550000001</c:v>
                </c:pt>
                <c:pt idx="13">
                  <c:v>5277.3090819999998</c:v>
                </c:pt>
                <c:pt idx="14">
                  <c:v>5146.2846680000002</c:v>
                </c:pt>
                <c:pt idx="15">
                  <c:v>4576.5639650000003</c:v>
                </c:pt>
                <c:pt idx="16">
                  <c:v>4872.3979490000002</c:v>
                </c:pt>
                <c:pt idx="17">
                  <c:v>4853.5253910000001</c:v>
                </c:pt>
                <c:pt idx="18">
                  <c:v>4714.9946289999998</c:v>
                </c:pt>
                <c:pt idx="19">
                  <c:v>4664.2846680000002</c:v>
                </c:pt>
                <c:pt idx="20">
                  <c:v>4553.6679690000001</c:v>
                </c:pt>
                <c:pt idx="21">
                  <c:v>4422.7065430000002</c:v>
                </c:pt>
                <c:pt idx="22">
                  <c:v>4282.3911129999997</c:v>
                </c:pt>
                <c:pt idx="23">
                  <c:v>4174.6464839999999</c:v>
                </c:pt>
                <c:pt idx="24">
                  <c:v>4083.1052249999998</c:v>
                </c:pt>
                <c:pt idx="25">
                  <c:v>4010.7687989999999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'Figures_emissions (Uncertainty)'!$A$7</c:f>
              <c:strCache>
                <c:ptCount val="1"/>
                <c:pt idx="0">
                  <c:v>Low95NP2</c:v>
                </c:pt>
              </c:strCache>
            </c:strRef>
          </c:tx>
          <c:spPr>
            <a:ln w="12700" cap="rnd">
              <a:solidFill>
                <a:schemeClr val="accent1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'Figures_emissions (Uncertainty)'!$C$5:$AB$5</c:f>
              <c:numCache>
                <c:formatCode>yyyy</c:formatCode>
                <c:ptCount val="26"/>
                <c:pt idx="0">
                  <c:v>38353</c:v>
                </c:pt>
                <c:pt idx="1">
                  <c:v>38718</c:v>
                </c:pt>
                <c:pt idx="2">
                  <c:v>39083</c:v>
                </c:pt>
                <c:pt idx="3">
                  <c:v>39448</c:v>
                </c:pt>
                <c:pt idx="4">
                  <c:v>39814</c:v>
                </c:pt>
                <c:pt idx="5">
                  <c:v>40179</c:v>
                </c:pt>
                <c:pt idx="6">
                  <c:v>40544</c:v>
                </c:pt>
                <c:pt idx="7">
                  <c:v>40909</c:v>
                </c:pt>
                <c:pt idx="8">
                  <c:v>41275</c:v>
                </c:pt>
                <c:pt idx="9">
                  <c:v>41640</c:v>
                </c:pt>
                <c:pt idx="10">
                  <c:v>42005</c:v>
                </c:pt>
                <c:pt idx="11">
                  <c:v>42370</c:v>
                </c:pt>
                <c:pt idx="12">
                  <c:v>42736</c:v>
                </c:pt>
                <c:pt idx="13">
                  <c:v>43101</c:v>
                </c:pt>
                <c:pt idx="14">
                  <c:v>43466</c:v>
                </c:pt>
                <c:pt idx="15">
                  <c:v>43831</c:v>
                </c:pt>
                <c:pt idx="16">
                  <c:v>44197</c:v>
                </c:pt>
                <c:pt idx="17">
                  <c:v>44562</c:v>
                </c:pt>
                <c:pt idx="18">
                  <c:v>44927</c:v>
                </c:pt>
                <c:pt idx="19">
                  <c:v>45292</c:v>
                </c:pt>
                <c:pt idx="20">
                  <c:v>45658</c:v>
                </c:pt>
                <c:pt idx="21">
                  <c:v>46023</c:v>
                </c:pt>
                <c:pt idx="22">
                  <c:v>46388</c:v>
                </c:pt>
                <c:pt idx="23">
                  <c:v>46753</c:v>
                </c:pt>
                <c:pt idx="24">
                  <c:v>47119</c:v>
                </c:pt>
                <c:pt idx="25">
                  <c:v>47484</c:v>
                </c:pt>
              </c:numCache>
            </c:numRef>
          </c:cat>
          <c:val>
            <c:numRef>
              <c:f>'Figures_emissions (Uncertainty)'!$C$7:$AB$7</c:f>
              <c:numCache>
                <c:formatCode>#,##0</c:formatCode>
                <c:ptCount val="26"/>
                <c:pt idx="0">
                  <c:v>6006.9946289999998</c:v>
                </c:pt>
                <c:pt idx="1">
                  <c:v>5929.3315430000002</c:v>
                </c:pt>
                <c:pt idx="2">
                  <c:v>6015.5405270000001</c:v>
                </c:pt>
                <c:pt idx="3">
                  <c:v>5823.1303710000002</c:v>
                </c:pt>
                <c:pt idx="4">
                  <c:v>5403.6640619999998</c:v>
                </c:pt>
                <c:pt idx="5">
                  <c:v>5593.560547</c:v>
                </c:pt>
                <c:pt idx="6">
                  <c:v>5454.6015619999998</c:v>
                </c:pt>
                <c:pt idx="7">
                  <c:v>5236.2231449999999</c:v>
                </c:pt>
                <c:pt idx="8">
                  <c:v>5358.7944340000004</c:v>
                </c:pt>
                <c:pt idx="9">
                  <c:v>5413.8349609999996</c:v>
                </c:pt>
                <c:pt idx="10">
                  <c:v>5262.0654299999997</c:v>
                </c:pt>
                <c:pt idx="11">
                  <c:v>5169.529297</c:v>
                </c:pt>
                <c:pt idx="12">
                  <c:v>5131.1518550000001</c:v>
                </c:pt>
                <c:pt idx="13">
                  <c:v>5277.3090819999998</c:v>
                </c:pt>
                <c:pt idx="14">
                  <c:v>5146.2846680000002</c:v>
                </c:pt>
                <c:pt idx="15">
                  <c:v>4576.5639650000003</c:v>
                </c:pt>
                <c:pt idx="16">
                  <c:v>4872.3979490000002</c:v>
                </c:pt>
                <c:pt idx="17">
                  <c:v>4853.2441410000001</c:v>
                </c:pt>
                <c:pt idx="18" formatCode="General">
                  <c:v>4512.6158397703903</c:v>
                </c:pt>
                <c:pt idx="19" formatCode="General">
                  <c:v>4328.4288301822498</c:v>
                </c:pt>
                <c:pt idx="20" formatCode="General">
                  <c:v>4187.3721718997303</c:v>
                </c:pt>
                <c:pt idx="21" formatCode="General">
                  <c:v>4024.6289666828302</c:v>
                </c:pt>
                <c:pt idx="22" formatCode="General">
                  <c:v>3786.67289565286</c:v>
                </c:pt>
                <c:pt idx="23" formatCode="General">
                  <c:v>3593.8397310200999</c:v>
                </c:pt>
                <c:pt idx="24" formatCode="General">
                  <c:v>3378.54054272948</c:v>
                </c:pt>
                <c:pt idx="25" formatCode="General">
                  <c:v>3320.23017667969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'Figures_emissions (Uncertainty)'!$A$9</c:f>
              <c:strCache>
                <c:ptCount val="1"/>
                <c:pt idx="0">
                  <c:v>Low50NP2</c:v>
                </c:pt>
              </c:strCache>
            </c:strRef>
          </c:tx>
          <c:spPr>
            <a:ln w="12700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'Figures_emissions (Uncertainty)'!$C$5:$AB$5</c:f>
              <c:numCache>
                <c:formatCode>yyyy</c:formatCode>
                <c:ptCount val="26"/>
                <c:pt idx="0">
                  <c:v>38353</c:v>
                </c:pt>
                <c:pt idx="1">
                  <c:v>38718</c:v>
                </c:pt>
                <c:pt idx="2">
                  <c:v>39083</c:v>
                </c:pt>
                <c:pt idx="3">
                  <c:v>39448</c:v>
                </c:pt>
                <c:pt idx="4">
                  <c:v>39814</c:v>
                </c:pt>
                <c:pt idx="5">
                  <c:v>40179</c:v>
                </c:pt>
                <c:pt idx="6">
                  <c:v>40544</c:v>
                </c:pt>
                <c:pt idx="7">
                  <c:v>40909</c:v>
                </c:pt>
                <c:pt idx="8">
                  <c:v>41275</c:v>
                </c:pt>
                <c:pt idx="9">
                  <c:v>41640</c:v>
                </c:pt>
                <c:pt idx="10">
                  <c:v>42005</c:v>
                </c:pt>
                <c:pt idx="11">
                  <c:v>42370</c:v>
                </c:pt>
                <c:pt idx="12">
                  <c:v>42736</c:v>
                </c:pt>
                <c:pt idx="13">
                  <c:v>43101</c:v>
                </c:pt>
                <c:pt idx="14">
                  <c:v>43466</c:v>
                </c:pt>
                <c:pt idx="15">
                  <c:v>43831</c:v>
                </c:pt>
                <c:pt idx="16">
                  <c:v>44197</c:v>
                </c:pt>
                <c:pt idx="17">
                  <c:v>44562</c:v>
                </c:pt>
                <c:pt idx="18">
                  <c:v>44927</c:v>
                </c:pt>
                <c:pt idx="19">
                  <c:v>45292</c:v>
                </c:pt>
                <c:pt idx="20">
                  <c:v>45658</c:v>
                </c:pt>
                <c:pt idx="21">
                  <c:v>46023</c:v>
                </c:pt>
                <c:pt idx="22">
                  <c:v>46388</c:v>
                </c:pt>
                <c:pt idx="23">
                  <c:v>46753</c:v>
                </c:pt>
                <c:pt idx="24">
                  <c:v>47119</c:v>
                </c:pt>
                <c:pt idx="25">
                  <c:v>47484</c:v>
                </c:pt>
              </c:numCache>
            </c:numRef>
          </c:cat>
          <c:val>
            <c:numRef>
              <c:f>'Figures_emissions (Uncertainty)'!$C$9:$AB$9</c:f>
              <c:numCache>
                <c:formatCode>#,##0</c:formatCode>
                <c:ptCount val="26"/>
                <c:pt idx="0">
                  <c:v>6006.9946289999998</c:v>
                </c:pt>
                <c:pt idx="1">
                  <c:v>5929.3315430000002</c:v>
                </c:pt>
                <c:pt idx="2">
                  <c:v>6015.5405270000001</c:v>
                </c:pt>
                <c:pt idx="3">
                  <c:v>5823.1303710000002</c:v>
                </c:pt>
                <c:pt idx="4">
                  <c:v>5403.6640619999998</c:v>
                </c:pt>
                <c:pt idx="5">
                  <c:v>5593.560547</c:v>
                </c:pt>
                <c:pt idx="6">
                  <c:v>5454.6015619999998</c:v>
                </c:pt>
                <c:pt idx="7">
                  <c:v>5236.2231449999999</c:v>
                </c:pt>
                <c:pt idx="8">
                  <c:v>5358.7944340000004</c:v>
                </c:pt>
                <c:pt idx="9">
                  <c:v>5413.8349609999996</c:v>
                </c:pt>
                <c:pt idx="10">
                  <c:v>5262.0654299999997</c:v>
                </c:pt>
                <c:pt idx="11">
                  <c:v>5169.529297</c:v>
                </c:pt>
                <c:pt idx="12">
                  <c:v>5131.1518550000001</c:v>
                </c:pt>
                <c:pt idx="13">
                  <c:v>5277.3090819999998</c:v>
                </c:pt>
                <c:pt idx="14">
                  <c:v>5146.2846680000002</c:v>
                </c:pt>
                <c:pt idx="15">
                  <c:v>4576.5639650000003</c:v>
                </c:pt>
                <c:pt idx="16">
                  <c:v>4872.3979490000002</c:v>
                </c:pt>
                <c:pt idx="17">
                  <c:v>4853.4370120000003</c:v>
                </c:pt>
                <c:pt idx="18" formatCode="General">
                  <c:v>4616.4959126645899</c:v>
                </c:pt>
                <c:pt idx="19" formatCode="General">
                  <c:v>4538.8898048983901</c:v>
                </c:pt>
                <c:pt idx="20" formatCode="General">
                  <c:v>4458.9466217048903</c:v>
                </c:pt>
                <c:pt idx="21" formatCode="General">
                  <c:v>4374.86356614949</c:v>
                </c:pt>
                <c:pt idx="22" formatCode="General">
                  <c:v>4182.1216159891501</c:v>
                </c:pt>
                <c:pt idx="23" formatCode="General">
                  <c:v>3980.41622627793</c:v>
                </c:pt>
                <c:pt idx="24" formatCode="General">
                  <c:v>3737.07635638481</c:v>
                </c:pt>
                <c:pt idx="25" formatCode="General">
                  <c:v>3744.23676357864</c:v>
                </c:pt>
              </c:numCache>
            </c:numRef>
          </c:val>
          <c:smooth val="0"/>
        </c:ser>
        <c:ser>
          <c:idx val="6"/>
          <c:order val="3"/>
          <c:tx>
            <c:strRef>
              <c:f>'Figures_emissions (Uncertainty)'!$A$12</c:f>
              <c:strCache>
                <c:ptCount val="1"/>
                <c:pt idx="0">
                  <c:v>High50NP2</c:v>
                </c:pt>
              </c:strCache>
            </c:strRef>
          </c:tx>
          <c:spPr>
            <a:ln w="12700" cap="rnd">
              <a:noFill/>
              <a:round/>
            </a:ln>
            <a:effectLst/>
          </c:spPr>
          <c:marker>
            <c:symbol val="none"/>
          </c:marker>
          <c:cat>
            <c:numRef>
              <c:f>'Figures_emissions (Uncertainty)'!$C$5:$AB$5</c:f>
              <c:numCache>
                <c:formatCode>yyyy</c:formatCode>
                <c:ptCount val="26"/>
                <c:pt idx="0">
                  <c:v>38353</c:v>
                </c:pt>
                <c:pt idx="1">
                  <c:v>38718</c:v>
                </c:pt>
                <c:pt idx="2">
                  <c:v>39083</c:v>
                </c:pt>
                <c:pt idx="3">
                  <c:v>39448</c:v>
                </c:pt>
                <c:pt idx="4">
                  <c:v>39814</c:v>
                </c:pt>
                <c:pt idx="5">
                  <c:v>40179</c:v>
                </c:pt>
                <c:pt idx="6">
                  <c:v>40544</c:v>
                </c:pt>
                <c:pt idx="7">
                  <c:v>40909</c:v>
                </c:pt>
                <c:pt idx="8">
                  <c:v>41275</c:v>
                </c:pt>
                <c:pt idx="9">
                  <c:v>41640</c:v>
                </c:pt>
                <c:pt idx="10">
                  <c:v>42005</c:v>
                </c:pt>
                <c:pt idx="11">
                  <c:v>42370</c:v>
                </c:pt>
                <c:pt idx="12">
                  <c:v>42736</c:v>
                </c:pt>
                <c:pt idx="13">
                  <c:v>43101</c:v>
                </c:pt>
                <c:pt idx="14">
                  <c:v>43466</c:v>
                </c:pt>
                <c:pt idx="15">
                  <c:v>43831</c:v>
                </c:pt>
                <c:pt idx="16">
                  <c:v>44197</c:v>
                </c:pt>
                <c:pt idx="17">
                  <c:v>44562</c:v>
                </c:pt>
                <c:pt idx="18">
                  <c:v>44927</c:v>
                </c:pt>
                <c:pt idx="19">
                  <c:v>45292</c:v>
                </c:pt>
                <c:pt idx="20">
                  <c:v>45658</c:v>
                </c:pt>
                <c:pt idx="21">
                  <c:v>46023</c:v>
                </c:pt>
                <c:pt idx="22">
                  <c:v>46388</c:v>
                </c:pt>
                <c:pt idx="23">
                  <c:v>46753</c:v>
                </c:pt>
                <c:pt idx="24">
                  <c:v>47119</c:v>
                </c:pt>
                <c:pt idx="25">
                  <c:v>47484</c:v>
                </c:pt>
              </c:numCache>
            </c:numRef>
          </c:cat>
          <c:val>
            <c:numRef>
              <c:f>'Figures_emissions (Uncertainty)'!$C$12:$AB$12</c:f>
              <c:numCache>
                <c:formatCode>#,##0</c:formatCode>
                <c:ptCount val="26"/>
                <c:pt idx="0">
                  <c:v>6006.9946289999998</c:v>
                </c:pt>
                <c:pt idx="1">
                  <c:v>5929.3315430000002</c:v>
                </c:pt>
                <c:pt idx="2">
                  <c:v>6015.5405270000001</c:v>
                </c:pt>
                <c:pt idx="3">
                  <c:v>5823.1303710000002</c:v>
                </c:pt>
                <c:pt idx="4">
                  <c:v>5403.6640619999998</c:v>
                </c:pt>
                <c:pt idx="5">
                  <c:v>5593.560547</c:v>
                </c:pt>
                <c:pt idx="6">
                  <c:v>5454.6015619999998</c:v>
                </c:pt>
                <c:pt idx="7">
                  <c:v>5236.2231449999999</c:v>
                </c:pt>
                <c:pt idx="8">
                  <c:v>5358.7944340000004</c:v>
                </c:pt>
                <c:pt idx="9">
                  <c:v>5413.8349609999996</c:v>
                </c:pt>
                <c:pt idx="10">
                  <c:v>5262.0654299999997</c:v>
                </c:pt>
                <c:pt idx="11">
                  <c:v>5169.529297</c:v>
                </c:pt>
                <c:pt idx="12">
                  <c:v>5131.1518550000001</c:v>
                </c:pt>
                <c:pt idx="13">
                  <c:v>5277.3090819999998</c:v>
                </c:pt>
                <c:pt idx="14">
                  <c:v>5146.2846680000002</c:v>
                </c:pt>
                <c:pt idx="15">
                  <c:v>4576.5639650000003</c:v>
                </c:pt>
                <c:pt idx="16">
                  <c:v>4872.3979490000002</c:v>
                </c:pt>
                <c:pt idx="17">
                  <c:v>4853.1220700000003</c:v>
                </c:pt>
                <c:pt idx="18" formatCode="General">
                  <c:v>4783.3199817458699</c:v>
                </c:pt>
                <c:pt idx="19" formatCode="General">
                  <c:v>4750.1761355021499</c:v>
                </c:pt>
                <c:pt idx="20" formatCode="General">
                  <c:v>4679.8568616671801</c:v>
                </c:pt>
                <c:pt idx="21" formatCode="General">
                  <c:v>4558.0852263986199</c:v>
                </c:pt>
                <c:pt idx="22" formatCode="General">
                  <c:v>4456.3185872485001</c:v>
                </c:pt>
                <c:pt idx="23" formatCode="General">
                  <c:v>4387.85205145289</c:v>
                </c:pt>
                <c:pt idx="24" formatCode="General">
                  <c:v>4326.9331744096098</c:v>
                </c:pt>
                <c:pt idx="25" formatCode="General">
                  <c:v>4296.2675430212003</c:v>
                </c:pt>
              </c:numCache>
            </c:numRef>
          </c:val>
          <c:smooth val="0"/>
        </c:ser>
        <c:ser>
          <c:idx val="8"/>
          <c:order val="4"/>
          <c:tx>
            <c:strRef>
              <c:f>'Figures_emissions (Uncertainty)'!$A$14</c:f>
              <c:strCache>
                <c:ptCount val="1"/>
                <c:pt idx="0">
                  <c:v>High95NP2</c:v>
                </c:pt>
              </c:strCache>
            </c:strRef>
          </c:tx>
          <c:spPr>
            <a:ln w="12700" cap="rnd">
              <a:solidFill>
                <a:schemeClr val="accent1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'Figures_emissions (Uncertainty)'!$C$5:$AB$5</c:f>
              <c:numCache>
                <c:formatCode>yyyy</c:formatCode>
                <c:ptCount val="26"/>
                <c:pt idx="0">
                  <c:v>38353</c:v>
                </c:pt>
                <c:pt idx="1">
                  <c:v>38718</c:v>
                </c:pt>
                <c:pt idx="2">
                  <c:v>39083</c:v>
                </c:pt>
                <c:pt idx="3">
                  <c:v>39448</c:v>
                </c:pt>
                <c:pt idx="4">
                  <c:v>39814</c:v>
                </c:pt>
                <c:pt idx="5">
                  <c:v>40179</c:v>
                </c:pt>
                <c:pt idx="6">
                  <c:v>40544</c:v>
                </c:pt>
                <c:pt idx="7">
                  <c:v>40909</c:v>
                </c:pt>
                <c:pt idx="8">
                  <c:v>41275</c:v>
                </c:pt>
                <c:pt idx="9">
                  <c:v>41640</c:v>
                </c:pt>
                <c:pt idx="10">
                  <c:v>42005</c:v>
                </c:pt>
                <c:pt idx="11">
                  <c:v>42370</c:v>
                </c:pt>
                <c:pt idx="12">
                  <c:v>42736</c:v>
                </c:pt>
                <c:pt idx="13">
                  <c:v>43101</c:v>
                </c:pt>
                <c:pt idx="14">
                  <c:v>43466</c:v>
                </c:pt>
                <c:pt idx="15">
                  <c:v>43831</c:v>
                </c:pt>
                <c:pt idx="16">
                  <c:v>44197</c:v>
                </c:pt>
                <c:pt idx="17">
                  <c:v>44562</c:v>
                </c:pt>
                <c:pt idx="18">
                  <c:v>44927</c:v>
                </c:pt>
                <c:pt idx="19">
                  <c:v>45292</c:v>
                </c:pt>
                <c:pt idx="20">
                  <c:v>45658</c:v>
                </c:pt>
                <c:pt idx="21">
                  <c:v>46023</c:v>
                </c:pt>
                <c:pt idx="22">
                  <c:v>46388</c:v>
                </c:pt>
                <c:pt idx="23">
                  <c:v>46753</c:v>
                </c:pt>
                <c:pt idx="24">
                  <c:v>47119</c:v>
                </c:pt>
                <c:pt idx="25">
                  <c:v>47484</c:v>
                </c:pt>
              </c:numCache>
            </c:numRef>
          </c:cat>
          <c:val>
            <c:numRef>
              <c:f>'Figures_emissions (Uncertainty)'!$C$14:$AB$14</c:f>
              <c:numCache>
                <c:formatCode>#,##0</c:formatCode>
                <c:ptCount val="26"/>
                <c:pt idx="0">
                  <c:v>6006.9946289999998</c:v>
                </c:pt>
                <c:pt idx="1">
                  <c:v>5929.3315430000002</c:v>
                </c:pt>
                <c:pt idx="2">
                  <c:v>6015.5405270000001</c:v>
                </c:pt>
                <c:pt idx="3">
                  <c:v>5823.1303710000002</c:v>
                </c:pt>
                <c:pt idx="4">
                  <c:v>5403.6640619999998</c:v>
                </c:pt>
                <c:pt idx="5">
                  <c:v>5593.560547</c:v>
                </c:pt>
                <c:pt idx="6">
                  <c:v>5454.6015619999998</c:v>
                </c:pt>
                <c:pt idx="7">
                  <c:v>5236.2231449999999</c:v>
                </c:pt>
                <c:pt idx="8">
                  <c:v>5358.7944340000004</c:v>
                </c:pt>
                <c:pt idx="9">
                  <c:v>5413.8349609999996</c:v>
                </c:pt>
                <c:pt idx="10">
                  <c:v>5262.0654299999997</c:v>
                </c:pt>
                <c:pt idx="11">
                  <c:v>5169.529297</c:v>
                </c:pt>
                <c:pt idx="12">
                  <c:v>5131.1518550000001</c:v>
                </c:pt>
                <c:pt idx="13">
                  <c:v>5277.3090819999998</c:v>
                </c:pt>
                <c:pt idx="14">
                  <c:v>5146.2846680000002</c:v>
                </c:pt>
                <c:pt idx="15">
                  <c:v>4576.5639650000003</c:v>
                </c:pt>
                <c:pt idx="16">
                  <c:v>4872.3984380000002</c:v>
                </c:pt>
                <c:pt idx="17">
                  <c:v>4853.1040039999998</c:v>
                </c:pt>
                <c:pt idx="18" formatCode="General">
                  <c:v>5056.3293927843797</c:v>
                </c:pt>
                <c:pt idx="19" formatCode="General">
                  <c:v>5106.6251193108701</c:v>
                </c:pt>
                <c:pt idx="20" formatCode="General">
                  <c:v>5041.7514457616799</c:v>
                </c:pt>
                <c:pt idx="21" formatCode="General">
                  <c:v>4965.2692345906698</c:v>
                </c:pt>
                <c:pt idx="22" formatCode="General">
                  <c:v>4873.4628097626</c:v>
                </c:pt>
                <c:pt idx="23" formatCode="General">
                  <c:v>4743.9533254128501</c:v>
                </c:pt>
                <c:pt idx="24" formatCode="General">
                  <c:v>4630.6229501425896</c:v>
                </c:pt>
                <c:pt idx="25" formatCode="General">
                  <c:v>4598.77199275167</c:v>
                </c:pt>
              </c:numCache>
            </c:numRef>
          </c:val>
          <c:smooth val="0"/>
        </c:ser>
        <c:ser>
          <c:idx val="12"/>
          <c:order val="6"/>
          <c:tx>
            <c:strRef>
              <c:f>'Figures_emissions (Uncertainty)'!$A$18</c:f>
              <c:strCache>
                <c:ptCount val="1"/>
                <c:pt idx="0">
                  <c:v>High Economic Growth-High ZTC</c:v>
                </c:pt>
              </c:strCache>
            </c:strRef>
          </c:tx>
          <c:spPr>
            <a:ln w="19050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'Figures_emissions (Uncertainty)'!$C$5:$AB$5</c:f>
              <c:numCache>
                <c:formatCode>yyyy</c:formatCode>
                <c:ptCount val="26"/>
                <c:pt idx="0">
                  <c:v>38353</c:v>
                </c:pt>
                <c:pt idx="1">
                  <c:v>38718</c:v>
                </c:pt>
                <c:pt idx="2">
                  <c:v>39083</c:v>
                </c:pt>
                <c:pt idx="3">
                  <c:v>39448</c:v>
                </c:pt>
                <c:pt idx="4">
                  <c:v>39814</c:v>
                </c:pt>
                <c:pt idx="5">
                  <c:v>40179</c:v>
                </c:pt>
                <c:pt idx="6">
                  <c:v>40544</c:v>
                </c:pt>
                <c:pt idx="7">
                  <c:v>40909</c:v>
                </c:pt>
                <c:pt idx="8">
                  <c:v>41275</c:v>
                </c:pt>
                <c:pt idx="9">
                  <c:v>41640</c:v>
                </c:pt>
                <c:pt idx="10">
                  <c:v>42005</c:v>
                </c:pt>
                <c:pt idx="11">
                  <c:v>42370</c:v>
                </c:pt>
                <c:pt idx="12">
                  <c:v>42736</c:v>
                </c:pt>
                <c:pt idx="13">
                  <c:v>43101</c:v>
                </c:pt>
                <c:pt idx="14">
                  <c:v>43466</c:v>
                </c:pt>
                <c:pt idx="15">
                  <c:v>43831</c:v>
                </c:pt>
                <c:pt idx="16">
                  <c:v>44197</c:v>
                </c:pt>
                <c:pt idx="17">
                  <c:v>44562</c:v>
                </c:pt>
                <c:pt idx="18">
                  <c:v>44927</c:v>
                </c:pt>
                <c:pt idx="19">
                  <c:v>45292</c:v>
                </c:pt>
                <c:pt idx="20">
                  <c:v>45658</c:v>
                </c:pt>
                <c:pt idx="21">
                  <c:v>46023</c:v>
                </c:pt>
                <c:pt idx="22">
                  <c:v>46388</c:v>
                </c:pt>
                <c:pt idx="23">
                  <c:v>46753</c:v>
                </c:pt>
                <c:pt idx="24">
                  <c:v>47119</c:v>
                </c:pt>
                <c:pt idx="25">
                  <c:v>47484</c:v>
                </c:pt>
              </c:numCache>
            </c:numRef>
          </c:cat>
          <c:val>
            <c:numRef>
              <c:f>'Figures_emissions (Uncertainty)'!$C$18:$AB$18</c:f>
              <c:numCache>
                <c:formatCode>#,##0</c:formatCode>
                <c:ptCount val="26"/>
                <c:pt idx="0">
                  <c:v>6006.9946289999998</c:v>
                </c:pt>
                <c:pt idx="1">
                  <c:v>5929.3315430000002</c:v>
                </c:pt>
                <c:pt idx="2">
                  <c:v>6015.5405270000001</c:v>
                </c:pt>
                <c:pt idx="3">
                  <c:v>5823.1303710000002</c:v>
                </c:pt>
                <c:pt idx="4">
                  <c:v>5403.6640619999998</c:v>
                </c:pt>
                <c:pt idx="5">
                  <c:v>5593.560547</c:v>
                </c:pt>
                <c:pt idx="6">
                  <c:v>5454.6015619999998</c:v>
                </c:pt>
                <c:pt idx="7">
                  <c:v>5236.2231449999999</c:v>
                </c:pt>
                <c:pt idx="8">
                  <c:v>5358.7944340000004</c:v>
                </c:pt>
                <c:pt idx="9">
                  <c:v>5413.8349609999996</c:v>
                </c:pt>
                <c:pt idx="10">
                  <c:v>5262.0654299999997</c:v>
                </c:pt>
                <c:pt idx="11">
                  <c:v>5169.529297</c:v>
                </c:pt>
                <c:pt idx="12">
                  <c:v>5131.1518550000001</c:v>
                </c:pt>
                <c:pt idx="13">
                  <c:v>5277.3090819999998</c:v>
                </c:pt>
                <c:pt idx="14">
                  <c:v>5146.2846680000002</c:v>
                </c:pt>
                <c:pt idx="15">
                  <c:v>4576.5639650000003</c:v>
                </c:pt>
                <c:pt idx="16">
                  <c:v>4872.3979490000002</c:v>
                </c:pt>
                <c:pt idx="17">
                  <c:v>4853.3950199999999</c:v>
                </c:pt>
                <c:pt idx="18">
                  <c:v>4781.1733400000003</c:v>
                </c:pt>
                <c:pt idx="19">
                  <c:v>4758.4223629999997</c:v>
                </c:pt>
                <c:pt idx="20">
                  <c:v>4706.326172</c:v>
                </c:pt>
                <c:pt idx="21">
                  <c:v>4664.2973629999997</c:v>
                </c:pt>
                <c:pt idx="22">
                  <c:v>4596.6635740000002</c:v>
                </c:pt>
                <c:pt idx="23">
                  <c:v>4547.1289059999999</c:v>
                </c:pt>
                <c:pt idx="24">
                  <c:v>4520.7221680000002</c:v>
                </c:pt>
                <c:pt idx="25">
                  <c:v>4497.8378910000001</c:v>
                </c:pt>
              </c:numCache>
            </c:numRef>
          </c:val>
          <c:smooth val="0"/>
        </c:ser>
        <c:ser>
          <c:idx val="15"/>
          <c:order val="7"/>
          <c:tx>
            <c:strRef>
              <c:f>'Figures_emissions (Uncertainty)'!$A$21</c:f>
              <c:strCache>
                <c:ptCount val="1"/>
                <c:pt idx="0">
                  <c:v>Low Economic Growth-Low ZTC</c:v>
                </c:pt>
              </c:strCache>
            </c:strRef>
          </c:tx>
          <c:spPr>
            <a:ln w="19050" cap="rnd">
              <a:solidFill>
                <a:srgbClr val="FFFFFF">
                  <a:lumMod val="50000"/>
                </a:srgbClr>
              </a:solidFill>
              <a:round/>
            </a:ln>
            <a:effectLst/>
          </c:spPr>
          <c:marker>
            <c:symbol val="none"/>
          </c:marker>
          <c:cat>
            <c:numRef>
              <c:f>'Figures_emissions (Uncertainty)'!$C$5:$AB$5</c:f>
              <c:numCache>
                <c:formatCode>yyyy</c:formatCode>
                <c:ptCount val="26"/>
                <c:pt idx="0">
                  <c:v>38353</c:v>
                </c:pt>
                <c:pt idx="1">
                  <c:v>38718</c:v>
                </c:pt>
                <c:pt idx="2">
                  <c:v>39083</c:v>
                </c:pt>
                <c:pt idx="3">
                  <c:v>39448</c:v>
                </c:pt>
                <c:pt idx="4">
                  <c:v>39814</c:v>
                </c:pt>
                <c:pt idx="5">
                  <c:v>40179</c:v>
                </c:pt>
                <c:pt idx="6">
                  <c:v>40544</c:v>
                </c:pt>
                <c:pt idx="7">
                  <c:v>40909</c:v>
                </c:pt>
                <c:pt idx="8">
                  <c:v>41275</c:v>
                </c:pt>
                <c:pt idx="9">
                  <c:v>41640</c:v>
                </c:pt>
                <c:pt idx="10">
                  <c:v>42005</c:v>
                </c:pt>
                <c:pt idx="11">
                  <c:v>42370</c:v>
                </c:pt>
                <c:pt idx="12">
                  <c:v>42736</c:v>
                </c:pt>
                <c:pt idx="13">
                  <c:v>43101</c:v>
                </c:pt>
                <c:pt idx="14">
                  <c:v>43466</c:v>
                </c:pt>
                <c:pt idx="15">
                  <c:v>43831</c:v>
                </c:pt>
                <c:pt idx="16">
                  <c:v>44197</c:v>
                </c:pt>
                <c:pt idx="17">
                  <c:v>44562</c:v>
                </c:pt>
                <c:pt idx="18">
                  <c:v>44927</c:v>
                </c:pt>
                <c:pt idx="19">
                  <c:v>45292</c:v>
                </c:pt>
                <c:pt idx="20">
                  <c:v>45658</c:v>
                </c:pt>
                <c:pt idx="21">
                  <c:v>46023</c:v>
                </c:pt>
                <c:pt idx="22">
                  <c:v>46388</c:v>
                </c:pt>
                <c:pt idx="23">
                  <c:v>46753</c:v>
                </c:pt>
                <c:pt idx="24">
                  <c:v>47119</c:v>
                </c:pt>
                <c:pt idx="25">
                  <c:v>47484</c:v>
                </c:pt>
              </c:numCache>
            </c:numRef>
          </c:cat>
          <c:val>
            <c:numRef>
              <c:f>'Figures_emissions (Uncertainty)'!$C$21:$AB$21</c:f>
              <c:numCache>
                <c:formatCode>#,##0</c:formatCode>
                <c:ptCount val="26"/>
                <c:pt idx="0">
                  <c:v>6006.9946289999998</c:v>
                </c:pt>
                <c:pt idx="1">
                  <c:v>5929.3315430000002</c:v>
                </c:pt>
                <c:pt idx="2">
                  <c:v>6015.5405270000001</c:v>
                </c:pt>
                <c:pt idx="3">
                  <c:v>5823.1303710000002</c:v>
                </c:pt>
                <c:pt idx="4">
                  <c:v>5403.6640619999998</c:v>
                </c:pt>
                <c:pt idx="5">
                  <c:v>5593.560547</c:v>
                </c:pt>
                <c:pt idx="6">
                  <c:v>5454.6015619999998</c:v>
                </c:pt>
                <c:pt idx="7">
                  <c:v>5236.2231449999999</c:v>
                </c:pt>
                <c:pt idx="8">
                  <c:v>5358.7944340000004</c:v>
                </c:pt>
                <c:pt idx="9">
                  <c:v>5413.8349609999996</c:v>
                </c:pt>
                <c:pt idx="10">
                  <c:v>5262.0654299999997</c:v>
                </c:pt>
                <c:pt idx="11">
                  <c:v>5169.529297</c:v>
                </c:pt>
                <c:pt idx="12">
                  <c:v>5131.1518550000001</c:v>
                </c:pt>
                <c:pt idx="13">
                  <c:v>5277.3090819999998</c:v>
                </c:pt>
                <c:pt idx="14">
                  <c:v>5146.2846680000002</c:v>
                </c:pt>
                <c:pt idx="15">
                  <c:v>4576.564453</c:v>
                </c:pt>
                <c:pt idx="16">
                  <c:v>4872.3979490000002</c:v>
                </c:pt>
                <c:pt idx="17">
                  <c:v>4853.4648440000001</c:v>
                </c:pt>
                <c:pt idx="18">
                  <c:v>4700.5361329999996</c:v>
                </c:pt>
                <c:pt idx="19">
                  <c:v>4605.9814450000003</c:v>
                </c:pt>
                <c:pt idx="20">
                  <c:v>4460.5795900000003</c:v>
                </c:pt>
                <c:pt idx="21">
                  <c:v>4301.2612300000001</c:v>
                </c:pt>
                <c:pt idx="22">
                  <c:v>4111.1762699999999</c:v>
                </c:pt>
                <c:pt idx="23">
                  <c:v>3972.186768</c:v>
                </c:pt>
                <c:pt idx="24">
                  <c:v>3850.7702640000002</c:v>
                </c:pt>
                <c:pt idx="25">
                  <c:v>3724.0139159999999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210410608"/>
        <c:axId val="-1210400272"/>
        <c:extLst/>
      </c:lineChar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210410064"/>
        <c:axId val="-1210399184"/>
        <c:extLst>
          <c:ext xmlns:c15="http://schemas.microsoft.com/office/drawing/2012/chart" uri="{02D57815-91ED-43cb-92C2-25804820EDAC}">
            <c15:filteredLineSeries>
              <c15:ser>
                <c:idx val="11"/>
                <c:order val="5"/>
                <c:tx>
                  <c:strRef>
                    <c:extLst>
                      <c:ext uri="{02D57815-91ED-43cb-92C2-25804820EDAC}">
                        <c15:formulaRef>
                          <c15:sqref>'Figures_emissions (Uncertainty)'!$A$17</c15:sqref>
                        </c15:formulaRef>
                      </c:ext>
                    </c:extLst>
                    <c:strCache>
                      <c:ptCount val="1"/>
                      <c:pt idx="0">
                        <c:v>Percentage</c:v>
                      </c:pt>
                    </c:strCache>
                  </c:strRef>
                </c:tx>
                <c:spPr>
                  <a:ln w="12700" cap="rnd">
                    <a:noFill/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'Figures_emissions (Uncertainty)'!$C$5:$AB$5</c15:sqref>
                        </c15:formulaRef>
                      </c:ext>
                    </c:extLst>
                    <c:numCache>
                      <c:formatCode>yyyy</c:formatCode>
                      <c:ptCount val="26"/>
                      <c:pt idx="0">
                        <c:v>38353</c:v>
                      </c:pt>
                      <c:pt idx="1">
                        <c:v>38718</c:v>
                      </c:pt>
                      <c:pt idx="2">
                        <c:v>39083</c:v>
                      </c:pt>
                      <c:pt idx="3">
                        <c:v>39448</c:v>
                      </c:pt>
                      <c:pt idx="4">
                        <c:v>39814</c:v>
                      </c:pt>
                      <c:pt idx="5">
                        <c:v>40179</c:v>
                      </c:pt>
                      <c:pt idx="6">
                        <c:v>40544</c:v>
                      </c:pt>
                      <c:pt idx="7">
                        <c:v>40909</c:v>
                      </c:pt>
                      <c:pt idx="8">
                        <c:v>41275</c:v>
                      </c:pt>
                      <c:pt idx="9">
                        <c:v>41640</c:v>
                      </c:pt>
                      <c:pt idx="10">
                        <c:v>42005</c:v>
                      </c:pt>
                      <c:pt idx="11">
                        <c:v>42370</c:v>
                      </c:pt>
                      <c:pt idx="12">
                        <c:v>42736</c:v>
                      </c:pt>
                      <c:pt idx="13">
                        <c:v>43101</c:v>
                      </c:pt>
                      <c:pt idx="14">
                        <c:v>43466</c:v>
                      </c:pt>
                      <c:pt idx="15">
                        <c:v>43831</c:v>
                      </c:pt>
                      <c:pt idx="16">
                        <c:v>44197</c:v>
                      </c:pt>
                      <c:pt idx="17">
                        <c:v>44562</c:v>
                      </c:pt>
                      <c:pt idx="18">
                        <c:v>44927</c:v>
                      </c:pt>
                      <c:pt idx="19">
                        <c:v>45292</c:v>
                      </c:pt>
                      <c:pt idx="20">
                        <c:v>45658</c:v>
                      </c:pt>
                      <c:pt idx="21">
                        <c:v>46023</c:v>
                      </c:pt>
                      <c:pt idx="22">
                        <c:v>46388</c:v>
                      </c:pt>
                      <c:pt idx="23">
                        <c:v>46753</c:v>
                      </c:pt>
                      <c:pt idx="24">
                        <c:v>47119</c:v>
                      </c:pt>
                      <c:pt idx="25">
                        <c:v>47484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'Figures_emissions (Uncertainty)'!$C$17:$AB$17</c15:sqref>
                        </c15:formulaRef>
                      </c:ext>
                    </c:extLst>
                    <c:numCache>
                      <c:formatCode>0%</c:formatCode>
                      <c:ptCount val="26"/>
                      <c:pt idx="0">
                        <c:v>0</c:v>
                      </c:pt>
                      <c:pt idx="1">
                        <c:v>1.29287756684624E-2</c:v>
                      </c:pt>
                      <c:pt idx="2">
                        <c:v>-1.4226578393699008E-3</c:v>
                      </c:pt>
                      <c:pt idx="3">
                        <c:v>3.0608360645497656E-2</c:v>
                      </c:pt>
                      <c:pt idx="4">
                        <c:v>0.10043800673423242</c:v>
                      </c:pt>
                      <c:pt idx="5">
                        <c:v>6.8825445590389167E-2</c:v>
                      </c:pt>
                      <c:pt idx="6">
                        <c:v>9.1958308791089793E-2</c:v>
                      </c:pt>
                      <c:pt idx="7">
                        <c:v>0.12831233114125695</c:v>
                      </c:pt>
                      <c:pt idx="8">
                        <c:v>0.10790757026328601</c:v>
                      </c:pt>
                      <c:pt idx="9">
                        <c:v>9.8744830757197644E-2</c:v>
                      </c:pt>
                      <c:pt idx="10">
                        <c:v>0.12401029882791992</c:v>
                      </c:pt>
                      <c:pt idx="11">
                        <c:v>0.13941502926554383</c:v>
                      </c:pt>
                      <c:pt idx="12">
                        <c:v>0.14580382172670658</c:v>
                      </c:pt>
                      <c:pt idx="13">
                        <c:v>0.1214726484817038</c:v>
                      </c:pt>
                      <c:pt idx="14">
                        <c:v>0.14328462303674216</c:v>
                      </c:pt>
                      <c:pt idx="15">
                        <c:v>0.23812750840400321</c:v>
                      </c:pt>
                      <c:pt idx="16">
                        <c:v>0.18887925661236671</c:v>
                      </c:pt>
                      <c:pt idx="17">
                        <c:v>0.19202102036705515</c:v>
                      </c:pt>
                      <c:pt idx="18">
                        <c:v>0.21508259617256931</c:v>
                      </c:pt>
                      <c:pt idx="19">
                        <c:v>0.22352441510731369</c:v>
                      </c:pt>
                      <c:pt idx="20">
                        <c:v>0.24193906433406265</c:v>
                      </c:pt>
                      <c:pt idx="21">
                        <c:v>0.26374055311311972</c:v>
                      </c:pt>
                      <c:pt idx="22">
                        <c:v>0.28709922723654901</c:v>
                      </c:pt>
                      <c:pt idx="23">
                        <c:v>0.30503575550974582</c:v>
                      </c:pt>
                      <c:pt idx="24">
                        <c:v>0.32027486668824856</c:v>
                      </c:pt>
                      <c:pt idx="25">
                        <c:v>0.33231689942967646</c:v>
                      </c:pt>
                    </c:numCache>
                  </c:numRef>
                </c:val>
                <c:smooth val="0"/>
              </c15:ser>
            </c15:filteredLineSeries>
          </c:ext>
        </c:extLst>
      </c:lineChart>
      <c:catAx>
        <c:axId val="-1210410608"/>
        <c:scaling>
          <c:orientation val="minMax"/>
        </c:scaling>
        <c:delete val="0"/>
        <c:axPos val="b"/>
        <c:numFmt formatCode="yyyy" sourceLinked="0"/>
        <c:majorTickMark val="out"/>
        <c:minorTickMark val="none"/>
        <c:tickLblPos val="low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1210400272"/>
        <c:crosses val="autoZero"/>
        <c:auto val="0"/>
        <c:lblAlgn val="ctr"/>
        <c:lblOffset val="100"/>
        <c:tickLblSkip val="5"/>
        <c:tickMarkSkip val="5"/>
        <c:noMultiLvlLbl val="0"/>
      </c:catAx>
      <c:valAx>
        <c:axId val="-1210400272"/>
        <c:scaling>
          <c:orientation val="minMax"/>
          <c:max val="6050"/>
          <c:min val="3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low"/>
        <c:spPr>
          <a:noFill/>
          <a:ln w="22225">
            <a:solidFill>
              <a:srgbClr val="A6A6A6"/>
            </a:solidFill>
            <a:prstDash val="lgDash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1210410608"/>
        <c:crossesAt val="18"/>
        <c:crossBetween val="midCat"/>
        <c:majorUnit val="600"/>
      </c:valAx>
      <c:valAx>
        <c:axId val="-1210399184"/>
        <c:scaling>
          <c:orientation val="maxMin"/>
          <c:max val="0.5"/>
          <c:min val="0"/>
        </c:scaling>
        <c:delete val="0"/>
        <c:axPos val="r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1210410064"/>
        <c:crosses val="max"/>
        <c:crossBetween val="between"/>
        <c:majorUnit val="0.1"/>
      </c:valAx>
      <c:catAx>
        <c:axId val="-1210410064"/>
        <c:scaling>
          <c:orientation val="minMax"/>
        </c:scaling>
        <c:delete val="1"/>
        <c:axPos val="t"/>
        <c:numFmt formatCode="yyyy" sourceLinked="1"/>
        <c:majorTickMark val="out"/>
        <c:minorTickMark val="none"/>
        <c:tickLblPos val="nextTo"/>
        <c:crossAx val="-1210399184"/>
        <c:crosses val="autoZero"/>
        <c:auto val="0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r"/>
      <c:legendEntry>
        <c:idx val="0"/>
        <c:delete val="1"/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3"/>
        <c:delete val="1"/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5"/>
        <c:delete val="1"/>
      </c:legendEntry>
      <c:legendEntry>
        <c:idx val="6"/>
        <c:delete val="1"/>
      </c:legendEntry>
      <c:legendEntry>
        <c:idx val="7"/>
        <c:delete val="1"/>
      </c:legendEntry>
      <c:legendEntry>
        <c:idx val="8"/>
        <c:delete val="1"/>
      </c:legendEntry>
      <c:legendEntry>
        <c:idx val="9"/>
        <c:txPr>
          <a:bodyPr rot="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10"/>
        <c:txPr>
          <a:bodyPr rot="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7817536696801789"/>
          <c:y val="0.2931441382327209"/>
          <c:w val="0.1969876528759005"/>
          <c:h val="0.4597683116828085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prstDash val="lgDash"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678841325640006"/>
          <c:y val="0.18918201621909761"/>
          <c:w val="0.64870583484756716"/>
          <c:h val="0.65542584019577221"/>
        </c:manualLayout>
      </c:layout>
      <c:areaChart>
        <c:grouping val="standard"/>
        <c:varyColors val="0"/>
        <c:ser>
          <c:idx val="2"/>
          <c:order val="1"/>
          <c:tx>
            <c:strRef>
              <c:f>Sheet1!$R$1</c:f>
              <c:strCache>
                <c:ptCount val="1"/>
                <c:pt idx="0">
                  <c:v>Max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 w="22225">
              <a:noFill/>
            </a:ln>
            <a:effectLst/>
          </c:spPr>
          <c:cat>
            <c:numRef>
              <c:f>Sheet1!$A$2:$A$42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Sheet1!$R$2:$R$42</c:f>
              <c:numCache>
                <c:formatCode>General</c:formatCode>
                <c:ptCount val="41"/>
                <c:pt idx="0">
                  <c:v>1847.2902785799999</c:v>
                </c:pt>
                <c:pt idx="1">
                  <c:v>1733.43000539999</c:v>
                </c:pt>
                <c:pt idx="2">
                  <c:v>1514.0429446200001</c:v>
                </c:pt>
                <c:pt idx="3">
                  <c:v>1581.1147158599999</c:v>
                </c:pt>
                <c:pt idx="4">
                  <c:v>1581.71034981</c:v>
                </c:pt>
                <c:pt idx="5">
                  <c:v>1352.3981967299901</c:v>
                </c:pt>
                <c:pt idx="6">
                  <c:v>1239.1486543999999</c:v>
                </c:pt>
                <c:pt idx="7">
                  <c:v>1205.8352759700001</c:v>
                </c:pt>
                <c:pt idx="8">
                  <c:v>1149.48733868</c:v>
                </c:pt>
                <c:pt idx="9">
                  <c:v>964.95681157000001</c:v>
                </c:pt>
                <c:pt idx="10">
                  <c:v>773.39289713999995</c:v>
                </c:pt>
                <c:pt idx="11">
                  <c:v>897.88527804</c:v>
                </c:pt>
                <c:pt idx="12">
                  <c:v>848.57287599999995</c:v>
                </c:pt>
                <c:pt idx="13">
                  <c:v>807.61523399999999</c:v>
                </c:pt>
                <c:pt idx="14">
                  <c:v>920.62982199999999</c:v>
                </c:pt>
                <c:pt idx="15">
                  <c:v>875.52417000000003</c:v>
                </c:pt>
                <c:pt idx="16">
                  <c:v>833.77508499999999</c:v>
                </c:pt>
                <c:pt idx="17">
                  <c:v>772.14135699999997</c:v>
                </c:pt>
                <c:pt idx="18">
                  <c:v>681.05377199999998</c:v>
                </c:pt>
                <c:pt idx="19">
                  <c:v>629.77410899999995</c:v>
                </c:pt>
                <c:pt idx="20">
                  <c:v>611.149719</c:v>
                </c:pt>
                <c:pt idx="21">
                  <c:v>610.11785899999995</c:v>
                </c:pt>
                <c:pt idx="22">
                  <c:v>613.32946800000002</c:v>
                </c:pt>
                <c:pt idx="23">
                  <c:v>617.91925000000003</c:v>
                </c:pt>
                <c:pt idx="24">
                  <c:v>602.964966</c:v>
                </c:pt>
                <c:pt idx="25">
                  <c:v>587.69439699999998</c:v>
                </c:pt>
                <c:pt idx="26">
                  <c:v>576.13439900000003</c:v>
                </c:pt>
                <c:pt idx="27">
                  <c:v>569.17919900000004</c:v>
                </c:pt>
                <c:pt idx="28">
                  <c:v>543.38445999999999</c:v>
                </c:pt>
                <c:pt idx="29">
                  <c:v>540.76293899999996</c:v>
                </c:pt>
                <c:pt idx="30">
                  <c:v>531.18438700000002</c:v>
                </c:pt>
                <c:pt idx="31">
                  <c:v>532.39923099999999</c:v>
                </c:pt>
                <c:pt idx="32">
                  <c:v>526.39025900000001</c:v>
                </c:pt>
                <c:pt idx="33">
                  <c:v>523.45165999999995</c:v>
                </c:pt>
                <c:pt idx="34">
                  <c:v>513.76812700000005</c:v>
                </c:pt>
                <c:pt idx="35">
                  <c:v>502.19982900000002</c:v>
                </c:pt>
                <c:pt idx="36">
                  <c:v>495.69494600000002</c:v>
                </c:pt>
                <c:pt idx="37">
                  <c:v>481.247162</c:v>
                </c:pt>
                <c:pt idx="38">
                  <c:v>483.738922</c:v>
                </c:pt>
                <c:pt idx="39">
                  <c:v>476.42242399999998</c:v>
                </c:pt>
                <c:pt idx="40">
                  <c:v>473.63891599999999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66E-4258-9AB1-EE0DA8887785}"/>
            </c:ext>
          </c:extLst>
        </c:ser>
        <c:ser>
          <c:idx val="0"/>
          <c:order val="2"/>
          <c:tx>
            <c:strRef>
              <c:f>Sheet1!$S$1</c:f>
              <c:strCache>
                <c:ptCount val="1"/>
                <c:pt idx="0">
                  <c:v>Min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cat>
            <c:numRef>
              <c:f>Sheet1!$A$2:$A$42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Sheet1!$S$2:$S$42</c:f>
              <c:numCache>
                <c:formatCode>General</c:formatCode>
                <c:ptCount val="41"/>
                <c:pt idx="0">
                  <c:v>1847.2902785799999</c:v>
                </c:pt>
                <c:pt idx="1">
                  <c:v>1733.43000539999</c:v>
                </c:pt>
                <c:pt idx="2">
                  <c:v>1514.0429446200001</c:v>
                </c:pt>
                <c:pt idx="3">
                  <c:v>1581.1147158599999</c:v>
                </c:pt>
                <c:pt idx="4">
                  <c:v>1581.71034981</c:v>
                </c:pt>
                <c:pt idx="5">
                  <c:v>1352.3981967299901</c:v>
                </c:pt>
                <c:pt idx="6">
                  <c:v>1239.1486543999999</c:v>
                </c:pt>
                <c:pt idx="7">
                  <c:v>1205.8352759700001</c:v>
                </c:pt>
                <c:pt idx="8">
                  <c:v>1149.48733868</c:v>
                </c:pt>
                <c:pt idx="9">
                  <c:v>964.95681157000001</c:v>
                </c:pt>
                <c:pt idx="10">
                  <c:v>773.39289713999995</c:v>
                </c:pt>
                <c:pt idx="11">
                  <c:v>897.88527804</c:v>
                </c:pt>
                <c:pt idx="12">
                  <c:v>848.57257100000004</c:v>
                </c:pt>
                <c:pt idx="13">
                  <c:v>792.42260699999997</c:v>
                </c:pt>
                <c:pt idx="14">
                  <c:v>808.02539100000001</c:v>
                </c:pt>
                <c:pt idx="15">
                  <c:v>696.23999000000003</c:v>
                </c:pt>
                <c:pt idx="16">
                  <c:v>551.95648200000005</c:v>
                </c:pt>
                <c:pt idx="17">
                  <c:v>393.85299700000002</c:v>
                </c:pt>
                <c:pt idx="18">
                  <c:v>280.16830399999998</c:v>
                </c:pt>
                <c:pt idx="19">
                  <c:v>229.198227</c:v>
                </c:pt>
                <c:pt idx="20">
                  <c:v>221.449997</c:v>
                </c:pt>
                <c:pt idx="21">
                  <c:v>212.74049400000001</c:v>
                </c:pt>
                <c:pt idx="22">
                  <c:v>203.30337499999999</c:v>
                </c:pt>
                <c:pt idx="23">
                  <c:v>201.86605800000001</c:v>
                </c:pt>
                <c:pt idx="24">
                  <c:v>186.12747200000001</c:v>
                </c:pt>
                <c:pt idx="25">
                  <c:v>190.02844200000001</c:v>
                </c:pt>
                <c:pt idx="26">
                  <c:v>185.90768399999999</c:v>
                </c:pt>
                <c:pt idx="27">
                  <c:v>172.82429500000001</c:v>
                </c:pt>
                <c:pt idx="28">
                  <c:v>160.20114100000001</c:v>
                </c:pt>
                <c:pt idx="29">
                  <c:v>147.885773</c:v>
                </c:pt>
                <c:pt idx="30">
                  <c:v>159.84098800000001</c:v>
                </c:pt>
                <c:pt idx="31">
                  <c:v>145.58268699999999</c:v>
                </c:pt>
                <c:pt idx="32">
                  <c:v>131.64366100000001</c:v>
                </c:pt>
                <c:pt idx="33">
                  <c:v>114.564713</c:v>
                </c:pt>
                <c:pt idx="34">
                  <c:v>94.699066000000002</c:v>
                </c:pt>
                <c:pt idx="35">
                  <c:v>88.663505999999998</c:v>
                </c:pt>
                <c:pt idx="36">
                  <c:v>81.111671000000001</c:v>
                </c:pt>
                <c:pt idx="37">
                  <c:v>75.666466</c:v>
                </c:pt>
                <c:pt idx="38">
                  <c:v>69.502594000000002</c:v>
                </c:pt>
                <c:pt idx="39">
                  <c:v>57.477097000000001</c:v>
                </c:pt>
                <c:pt idx="40">
                  <c:v>48.669395000000002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287614128"/>
        <c:axId val="-1287624464"/>
      </c:areaChart>
      <c:lineChart>
        <c:grouping val="standard"/>
        <c:varyColors val="0"/>
        <c:ser>
          <c:idx val="1"/>
          <c:order val="0"/>
          <c:tx>
            <c:strRef>
              <c:f>Sheet1!$Q$1</c:f>
              <c:strCache>
                <c:ptCount val="1"/>
                <c:pt idx="0">
                  <c:v>ref2023</c:v>
                </c:pt>
              </c:strCache>
            </c:strRef>
          </c:tx>
          <c:spPr>
            <a:ln w="2222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Sheet1!$A$2:$A$42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Sheet1!$Q$2:$Q$42</c:f>
              <c:numCache>
                <c:formatCode>General</c:formatCode>
                <c:ptCount val="41"/>
                <c:pt idx="0">
                  <c:v>1847.2902785799999</c:v>
                </c:pt>
                <c:pt idx="1">
                  <c:v>1733.43000539999</c:v>
                </c:pt>
                <c:pt idx="2">
                  <c:v>1514.0429446200001</c:v>
                </c:pt>
                <c:pt idx="3">
                  <c:v>1581.1147158599999</c:v>
                </c:pt>
                <c:pt idx="4">
                  <c:v>1581.71034981</c:v>
                </c:pt>
                <c:pt idx="5">
                  <c:v>1352.3981967299901</c:v>
                </c:pt>
                <c:pt idx="6">
                  <c:v>1239.1486543999999</c:v>
                </c:pt>
                <c:pt idx="7">
                  <c:v>1205.8352759700001</c:v>
                </c:pt>
                <c:pt idx="8">
                  <c:v>1149.48733868</c:v>
                </c:pt>
                <c:pt idx="9">
                  <c:v>964.95681157000001</c:v>
                </c:pt>
                <c:pt idx="10">
                  <c:v>773.39289713999995</c:v>
                </c:pt>
                <c:pt idx="11">
                  <c:v>897.88527804</c:v>
                </c:pt>
                <c:pt idx="12">
                  <c:v>848.57257100000004</c:v>
                </c:pt>
                <c:pt idx="13">
                  <c:v>799.80981399999996</c:v>
                </c:pt>
                <c:pt idx="14">
                  <c:v>839.55120799999997</c:v>
                </c:pt>
                <c:pt idx="15">
                  <c:v>769.52960199999995</c:v>
                </c:pt>
                <c:pt idx="16">
                  <c:v>661.51995799999997</c:v>
                </c:pt>
                <c:pt idx="17">
                  <c:v>563.42608600000005</c:v>
                </c:pt>
                <c:pt idx="18">
                  <c:v>467.785461</c:v>
                </c:pt>
                <c:pt idx="19">
                  <c:v>398.29116800000003</c:v>
                </c:pt>
                <c:pt idx="20">
                  <c:v>359.05233800000002</c:v>
                </c:pt>
                <c:pt idx="21">
                  <c:v>350.73956299999998</c:v>
                </c:pt>
                <c:pt idx="22">
                  <c:v>346.98895299999998</c:v>
                </c:pt>
                <c:pt idx="23">
                  <c:v>356.15911899999998</c:v>
                </c:pt>
                <c:pt idx="24">
                  <c:v>353.93145800000002</c:v>
                </c:pt>
                <c:pt idx="25">
                  <c:v>354.26357999999999</c:v>
                </c:pt>
                <c:pt idx="26">
                  <c:v>350.84027099999997</c:v>
                </c:pt>
                <c:pt idx="27">
                  <c:v>342.54663099999999</c:v>
                </c:pt>
                <c:pt idx="28">
                  <c:v>330.30957000000001</c:v>
                </c:pt>
                <c:pt idx="29">
                  <c:v>322.55166600000001</c:v>
                </c:pt>
                <c:pt idx="30">
                  <c:v>314.45339999999999</c:v>
                </c:pt>
                <c:pt idx="31">
                  <c:v>316.12460299999998</c:v>
                </c:pt>
                <c:pt idx="32">
                  <c:v>315.81085200000001</c:v>
                </c:pt>
                <c:pt idx="33">
                  <c:v>312.248718</c:v>
                </c:pt>
                <c:pt idx="34">
                  <c:v>300.67199699999998</c:v>
                </c:pt>
                <c:pt idx="35">
                  <c:v>292.31552099999999</c:v>
                </c:pt>
                <c:pt idx="36">
                  <c:v>282.68090799999999</c:v>
                </c:pt>
                <c:pt idx="37">
                  <c:v>277.91754200000003</c:v>
                </c:pt>
                <c:pt idx="38">
                  <c:v>267.76672400000001</c:v>
                </c:pt>
                <c:pt idx="39">
                  <c:v>266.10537699999998</c:v>
                </c:pt>
                <c:pt idx="40">
                  <c:v>256.46099900000002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566E-4258-9AB1-EE0DA88877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287614128"/>
        <c:axId val="-1287624464"/>
      </c:lineChart>
      <c:catAx>
        <c:axId val="-12876141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87624464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-1287624464"/>
        <c:scaling>
          <c:orientation val="minMax"/>
          <c:max val="3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low"/>
        <c:spPr>
          <a:noFill/>
          <a:ln w="22225">
            <a:solidFill>
              <a:schemeClr val="bg1">
                <a:lumMod val="65000"/>
              </a:schemeClr>
            </a:solidFill>
            <a:prstDash val="lgDash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87614128"/>
        <c:crossesAt val="13"/>
        <c:crossBetween val="between"/>
        <c:majorUnit val="1000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678841325640006"/>
          <c:y val="0.18918201621909761"/>
          <c:w val="0.64870583484756716"/>
          <c:h val="0.65948161649338188"/>
        </c:manualLayout>
      </c:layout>
      <c:areaChart>
        <c:grouping val="standard"/>
        <c:varyColors val="0"/>
        <c:ser>
          <c:idx val="2"/>
          <c:order val="1"/>
          <c:tx>
            <c:strRef>
              <c:f>Sheet1!$R$1</c:f>
              <c:strCache>
                <c:ptCount val="1"/>
                <c:pt idx="0">
                  <c:v>Max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 w="22225">
              <a:noFill/>
            </a:ln>
            <a:effectLst/>
          </c:spPr>
          <c:cat>
            <c:numRef>
              <c:f>Sheet1!$A$2:$A$42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Sheet1!$R$2:$R$42</c:f>
              <c:numCache>
                <c:formatCode>General</c:formatCode>
                <c:ptCount val="41"/>
                <c:pt idx="0">
                  <c:v>94.652246120000001</c:v>
                </c:pt>
                <c:pt idx="1">
                  <c:v>120.176598669999</c:v>
                </c:pt>
                <c:pt idx="2">
                  <c:v>140.82170288999899</c:v>
                </c:pt>
                <c:pt idx="3">
                  <c:v>167.83974545999999</c:v>
                </c:pt>
                <c:pt idx="4">
                  <c:v>181.65528186</c:v>
                </c:pt>
                <c:pt idx="5">
                  <c:v>190.71854777999999</c:v>
                </c:pt>
                <c:pt idx="6">
                  <c:v>226.99256216000001</c:v>
                </c:pt>
                <c:pt idx="7">
                  <c:v>254.30269523999999</c:v>
                </c:pt>
                <c:pt idx="8">
                  <c:v>272.66745372999998</c:v>
                </c:pt>
                <c:pt idx="9">
                  <c:v>295.88248353</c:v>
                </c:pt>
                <c:pt idx="10">
                  <c:v>337.93804907999998</c:v>
                </c:pt>
                <c:pt idx="11">
                  <c:v>378.19677486</c:v>
                </c:pt>
                <c:pt idx="12">
                  <c:v>439.67038000000002</c:v>
                </c:pt>
                <c:pt idx="13">
                  <c:v>466.85281400000002</c:v>
                </c:pt>
                <c:pt idx="14">
                  <c:v>472.831299</c:v>
                </c:pt>
                <c:pt idx="15">
                  <c:v>514.35839799999997</c:v>
                </c:pt>
                <c:pt idx="16">
                  <c:v>585.03454599999998</c:v>
                </c:pt>
                <c:pt idx="17">
                  <c:v>675.983521</c:v>
                </c:pt>
                <c:pt idx="18">
                  <c:v>787.40844700000002</c:v>
                </c:pt>
                <c:pt idx="19">
                  <c:v>913.22595200000001</c:v>
                </c:pt>
                <c:pt idx="20">
                  <c:v>1071.1403809999999</c:v>
                </c:pt>
                <c:pt idx="21">
                  <c:v>1168.1956789999999</c:v>
                </c:pt>
                <c:pt idx="22">
                  <c:v>1212.806763</c:v>
                </c:pt>
                <c:pt idx="23">
                  <c:v>1285.4307859999999</c:v>
                </c:pt>
                <c:pt idx="24">
                  <c:v>1327.86438</c:v>
                </c:pt>
                <c:pt idx="25">
                  <c:v>1356.627197</c:v>
                </c:pt>
                <c:pt idx="26">
                  <c:v>1373.4320070000001</c:v>
                </c:pt>
                <c:pt idx="27">
                  <c:v>1384.586914</c:v>
                </c:pt>
                <c:pt idx="28">
                  <c:v>1394.5523679999999</c:v>
                </c:pt>
                <c:pt idx="29">
                  <c:v>1413.0543210000001</c:v>
                </c:pt>
                <c:pt idx="30">
                  <c:v>1441.810547</c:v>
                </c:pt>
                <c:pt idx="31">
                  <c:v>1453.7485349999999</c:v>
                </c:pt>
                <c:pt idx="32">
                  <c:v>1470.8522949999999</c:v>
                </c:pt>
                <c:pt idx="33">
                  <c:v>1479.56665</c:v>
                </c:pt>
                <c:pt idx="34">
                  <c:v>1503.3328859999999</c:v>
                </c:pt>
                <c:pt idx="35">
                  <c:v>1524.6252440000001</c:v>
                </c:pt>
                <c:pt idx="36">
                  <c:v>1527.0421140000001</c:v>
                </c:pt>
                <c:pt idx="37">
                  <c:v>1518.2332759999999</c:v>
                </c:pt>
                <c:pt idx="38">
                  <c:v>1513.912476</c:v>
                </c:pt>
                <c:pt idx="39">
                  <c:v>1502.806885</c:v>
                </c:pt>
                <c:pt idx="40">
                  <c:v>1503.686279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A1A-435B-B75F-E43B64B582F1}"/>
            </c:ext>
          </c:extLst>
        </c:ser>
        <c:ser>
          <c:idx val="0"/>
          <c:order val="2"/>
          <c:tx>
            <c:strRef>
              <c:f>Sheet1!$S$1</c:f>
              <c:strCache>
                <c:ptCount val="1"/>
                <c:pt idx="0">
                  <c:v>Min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cat>
            <c:numRef>
              <c:f>Sheet1!$A$2:$A$42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Sheet1!$S$2:$S$42</c:f>
              <c:numCache>
                <c:formatCode>General</c:formatCode>
                <c:ptCount val="41"/>
                <c:pt idx="0">
                  <c:v>94.652246120000001</c:v>
                </c:pt>
                <c:pt idx="1">
                  <c:v>120.176598669999</c:v>
                </c:pt>
                <c:pt idx="2">
                  <c:v>140.82170288999899</c:v>
                </c:pt>
                <c:pt idx="3">
                  <c:v>167.83974545999999</c:v>
                </c:pt>
                <c:pt idx="4">
                  <c:v>181.65528186</c:v>
                </c:pt>
                <c:pt idx="5">
                  <c:v>190.71854777999999</c:v>
                </c:pt>
                <c:pt idx="6">
                  <c:v>226.99256216000001</c:v>
                </c:pt>
                <c:pt idx="7">
                  <c:v>254.30269523999999</c:v>
                </c:pt>
                <c:pt idx="8">
                  <c:v>272.66745372999998</c:v>
                </c:pt>
                <c:pt idx="9">
                  <c:v>295.88248353</c:v>
                </c:pt>
                <c:pt idx="10">
                  <c:v>337.93804907999998</c:v>
                </c:pt>
                <c:pt idx="11">
                  <c:v>378.19677486</c:v>
                </c:pt>
                <c:pt idx="12">
                  <c:v>439.62222300000002</c:v>
                </c:pt>
                <c:pt idx="13">
                  <c:v>466.39340199999998</c:v>
                </c:pt>
                <c:pt idx="14">
                  <c:v>471.92630000000003</c:v>
                </c:pt>
                <c:pt idx="15">
                  <c:v>500.87243699999999</c:v>
                </c:pt>
                <c:pt idx="16">
                  <c:v>529.03875700000003</c:v>
                </c:pt>
                <c:pt idx="17">
                  <c:v>549.908997</c:v>
                </c:pt>
                <c:pt idx="18">
                  <c:v>559.25842299999999</c:v>
                </c:pt>
                <c:pt idx="19">
                  <c:v>567.597351</c:v>
                </c:pt>
                <c:pt idx="20">
                  <c:v>596.86804199999995</c:v>
                </c:pt>
                <c:pt idx="21">
                  <c:v>608.84527600000001</c:v>
                </c:pt>
                <c:pt idx="22">
                  <c:v>617.66137700000002</c:v>
                </c:pt>
                <c:pt idx="23">
                  <c:v>623.85565199999996</c:v>
                </c:pt>
                <c:pt idx="24">
                  <c:v>643.99468999999999</c:v>
                </c:pt>
                <c:pt idx="25">
                  <c:v>671.95105000000001</c:v>
                </c:pt>
                <c:pt idx="26">
                  <c:v>688.99987799999997</c:v>
                </c:pt>
                <c:pt idx="27">
                  <c:v>690.41595500000005</c:v>
                </c:pt>
                <c:pt idx="28">
                  <c:v>696.37426800000003</c:v>
                </c:pt>
                <c:pt idx="29">
                  <c:v>696.79931599999998</c:v>
                </c:pt>
                <c:pt idx="30">
                  <c:v>702.31811500000003</c:v>
                </c:pt>
                <c:pt idx="31">
                  <c:v>703.29577600000005</c:v>
                </c:pt>
                <c:pt idx="32">
                  <c:v>707.91528300000004</c:v>
                </c:pt>
                <c:pt idx="33">
                  <c:v>712.176514</c:v>
                </c:pt>
                <c:pt idx="34">
                  <c:v>713.78387499999997</c:v>
                </c:pt>
                <c:pt idx="35">
                  <c:v>715.25048800000002</c:v>
                </c:pt>
                <c:pt idx="36">
                  <c:v>717.06152299999997</c:v>
                </c:pt>
                <c:pt idx="37">
                  <c:v>718.85260000000005</c:v>
                </c:pt>
                <c:pt idx="38">
                  <c:v>724.84387200000003</c:v>
                </c:pt>
                <c:pt idx="39">
                  <c:v>726.67755099999999</c:v>
                </c:pt>
                <c:pt idx="40">
                  <c:v>731.59228499999995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287627184"/>
        <c:axId val="-1287617392"/>
      </c:areaChart>
      <c:lineChart>
        <c:grouping val="standard"/>
        <c:varyColors val="0"/>
        <c:ser>
          <c:idx val="1"/>
          <c:order val="0"/>
          <c:tx>
            <c:strRef>
              <c:f>Sheet1!$Q$1</c:f>
              <c:strCache>
                <c:ptCount val="1"/>
                <c:pt idx="0">
                  <c:v>ref2023</c:v>
                </c:pt>
              </c:strCache>
            </c:strRef>
          </c:tx>
          <c:spPr>
            <a:ln w="2222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Sheet1!$A$2:$A$42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Sheet1!$Q$2:$Q$42</c:f>
              <c:numCache>
                <c:formatCode>General</c:formatCode>
                <c:ptCount val="41"/>
                <c:pt idx="0">
                  <c:v>94.652246120000001</c:v>
                </c:pt>
                <c:pt idx="1">
                  <c:v>120.176598669999</c:v>
                </c:pt>
                <c:pt idx="2">
                  <c:v>140.82170288999899</c:v>
                </c:pt>
                <c:pt idx="3">
                  <c:v>167.83974545999999</c:v>
                </c:pt>
                <c:pt idx="4">
                  <c:v>181.65528186</c:v>
                </c:pt>
                <c:pt idx="5">
                  <c:v>190.71854777999999</c:v>
                </c:pt>
                <c:pt idx="6">
                  <c:v>226.99256216000001</c:v>
                </c:pt>
                <c:pt idx="7">
                  <c:v>254.30269523999999</c:v>
                </c:pt>
                <c:pt idx="8">
                  <c:v>272.66745372999998</c:v>
                </c:pt>
                <c:pt idx="9">
                  <c:v>295.88248353</c:v>
                </c:pt>
                <c:pt idx="10">
                  <c:v>337.93804907999998</c:v>
                </c:pt>
                <c:pt idx="11">
                  <c:v>378.19677486</c:v>
                </c:pt>
                <c:pt idx="12">
                  <c:v>439.66888399999999</c:v>
                </c:pt>
                <c:pt idx="13">
                  <c:v>466.85281400000002</c:v>
                </c:pt>
                <c:pt idx="14">
                  <c:v>472.50402800000001</c:v>
                </c:pt>
                <c:pt idx="15">
                  <c:v>512.59161400000005</c:v>
                </c:pt>
                <c:pt idx="16">
                  <c:v>582.46112100000005</c:v>
                </c:pt>
                <c:pt idx="17">
                  <c:v>670.53576699999996</c:v>
                </c:pt>
                <c:pt idx="18">
                  <c:v>781.72882100000004</c:v>
                </c:pt>
                <c:pt idx="19">
                  <c:v>876.90997300000004</c:v>
                </c:pt>
                <c:pt idx="20">
                  <c:v>967.41284199999996</c:v>
                </c:pt>
                <c:pt idx="21">
                  <c:v>1007.541626</c:v>
                </c:pt>
                <c:pt idx="22">
                  <c:v>1024.6048579999999</c:v>
                </c:pt>
                <c:pt idx="23">
                  <c:v>1068.8414310000001</c:v>
                </c:pt>
                <c:pt idx="24">
                  <c:v>1096.8198239999999</c:v>
                </c:pt>
                <c:pt idx="25">
                  <c:v>1126.7954099999999</c:v>
                </c:pt>
                <c:pt idx="26">
                  <c:v>1139.380249</c:v>
                </c:pt>
                <c:pt idx="27">
                  <c:v>1141.6795649999999</c:v>
                </c:pt>
                <c:pt idx="28">
                  <c:v>1141.6958010000001</c:v>
                </c:pt>
                <c:pt idx="29">
                  <c:v>1149.950073</c:v>
                </c:pt>
                <c:pt idx="30">
                  <c:v>1149.964966</c:v>
                </c:pt>
                <c:pt idx="31">
                  <c:v>1156.190552</c:v>
                </c:pt>
                <c:pt idx="32">
                  <c:v>1157.6755370000001</c:v>
                </c:pt>
                <c:pt idx="33">
                  <c:v>1163.892822</c:v>
                </c:pt>
                <c:pt idx="34">
                  <c:v>1173.834595</c:v>
                </c:pt>
                <c:pt idx="35">
                  <c:v>1181.835327</c:v>
                </c:pt>
                <c:pt idx="36">
                  <c:v>1183.099365</c:v>
                </c:pt>
                <c:pt idx="37">
                  <c:v>1194.873413</c:v>
                </c:pt>
                <c:pt idx="38">
                  <c:v>1206.1123050000001</c:v>
                </c:pt>
                <c:pt idx="39">
                  <c:v>1209.350586</c:v>
                </c:pt>
                <c:pt idx="40">
                  <c:v>1217.7132570000001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0A1A-435B-B75F-E43B64B582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287627184"/>
        <c:axId val="-1287617392"/>
      </c:lineChart>
      <c:catAx>
        <c:axId val="-12876271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87617392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-1287617392"/>
        <c:scaling>
          <c:orientation val="minMax"/>
          <c:max val="3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low"/>
        <c:spPr>
          <a:noFill/>
          <a:ln w="22225">
            <a:solidFill>
              <a:schemeClr val="bg1">
                <a:lumMod val="65000"/>
              </a:schemeClr>
            </a:solidFill>
            <a:prstDash val="lgDash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87627184"/>
        <c:crossesAt val="13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8829737531327976"/>
          <c:y val="0.15703546920119987"/>
          <c:w val="0.54292893943812592"/>
          <c:h val="0.70886306427132406"/>
        </c:manualLayout>
      </c:layout>
      <c:barChart>
        <c:barDir val="bar"/>
        <c:grouping val="stacked"/>
        <c:varyColors val="0"/>
        <c:ser>
          <c:idx val="8"/>
          <c:order val="0"/>
          <c:tx>
            <c:strRef>
              <c:f>Ren_Reg!$E$1</c:f>
              <c:strCache>
                <c:ptCount val="1"/>
                <c:pt idx="0">
                  <c:v>coal</c:v>
                </c:pt>
              </c:strCache>
            </c:strRef>
          </c:tx>
          <c:spPr>
            <a:solidFill>
              <a:srgbClr val="FFFFFF">
                <a:lumMod val="50000"/>
              </a:srgbClr>
            </a:solidFill>
            <a:ln>
              <a:noFill/>
            </a:ln>
            <a:effectLst/>
          </c:spPr>
          <c:invertIfNegative val="0"/>
          <c:cat>
            <c:strRef>
              <c:f>Ren_Reg!$D$2:$D$15</c:f>
              <c:strCache>
                <c:ptCount val="14"/>
                <c:pt idx="0">
                  <c:v>2022</c:v>
                </c:pt>
                <c:pt idx="1">
                  <c:v>Reference</c:v>
                </c:pt>
                <c:pt idx="2">
                  <c:v>Low Oil and Gas Supply</c:v>
                </c:pt>
                <c:pt idx="3">
                  <c:v>High Oil and Gas Supply</c:v>
                </c:pt>
                <c:pt idx="4">
                  <c:v>Low ZTC</c:v>
                </c:pt>
                <c:pt idx="5">
                  <c:v>High ZTC</c:v>
                </c:pt>
                <c:pt idx="6">
                  <c:v>Low Economic Growth</c:v>
                </c:pt>
                <c:pt idx="7">
                  <c:v>High Economic Growth</c:v>
                </c:pt>
                <c:pt idx="8">
                  <c:v>Low Oil Price</c:v>
                </c:pt>
                <c:pt idx="9">
                  <c:v>High Oil Price</c:v>
                </c:pt>
                <c:pt idx="10">
                  <c:v>High Economic Growth-High ZTC</c:v>
                </c:pt>
                <c:pt idx="11">
                  <c:v>High Economic Growth-Low ZTC</c:v>
                </c:pt>
                <c:pt idx="12">
                  <c:v>Low Economic Growth-High ZTC</c:v>
                </c:pt>
                <c:pt idx="13">
                  <c:v>Low Economic Growth-Low ZTC</c:v>
                </c:pt>
              </c:strCache>
            </c:strRef>
          </c:cat>
          <c:val>
            <c:numRef>
              <c:f>Ren_Reg!$E$2:$E$15</c:f>
              <c:numCache>
                <c:formatCode>General</c:formatCode>
                <c:ptCount val="14"/>
                <c:pt idx="0">
                  <c:v>201.17892499999999</c:v>
                </c:pt>
                <c:pt idx="1">
                  <c:v>72.562195000000003</c:v>
                </c:pt>
                <c:pt idx="2">
                  <c:v>101.408447</c:v>
                </c:pt>
                <c:pt idx="3">
                  <c:v>66.641898999999995</c:v>
                </c:pt>
                <c:pt idx="4">
                  <c:v>23.367885999999999</c:v>
                </c:pt>
                <c:pt idx="5">
                  <c:v>97.471564999999998</c:v>
                </c:pt>
                <c:pt idx="6">
                  <c:v>68.660552999999993</c:v>
                </c:pt>
                <c:pt idx="7">
                  <c:v>76.571838</c:v>
                </c:pt>
                <c:pt idx="8">
                  <c:v>87.588722000000004</c:v>
                </c:pt>
                <c:pt idx="9">
                  <c:v>63.235931000000001</c:v>
                </c:pt>
                <c:pt idx="10">
                  <c:v>102.93459300000001</c:v>
                </c:pt>
                <c:pt idx="11">
                  <c:v>25.279968</c:v>
                </c:pt>
                <c:pt idx="12">
                  <c:v>88.073348999999993</c:v>
                </c:pt>
                <c:pt idx="13">
                  <c:v>25.452559999999998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0D2-422E-82F9-9DB402E5A2C0}"/>
            </c:ext>
          </c:extLst>
        </c:ser>
        <c:ser>
          <c:idx val="6"/>
          <c:order val="1"/>
          <c:tx>
            <c:strRef>
              <c:f>Ren_Reg!$F$1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rgbClr val="000000"/>
            </a:solidFill>
            <a:ln>
              <a:noFill/>
            </a:ln>
            <a:effectLst/>
          </c:spPr>
          <c:invertIfNegative val="0"/>
          <c:cat>
            <c:strRef>
              <c:f>Ren_Reg!$D$2:$D$15</c:f>
              <c:strCache>
                <c:ptCount val="14"/>
                <c:pt idx="0">
                  <c:v>2022</c:v>
                </c:pt>
                <c:pt idx="1">
                  <c:v>Reference</c:v>
                </c:pt>
                <c:pt idx="2">
                  <c:v>Low Oil and Gas Supply</c:v>
                </c:pt>
                <c:pt idx="3">
                  <c:v>High Oil and Gas Supply</c:v>
                </c:pt>
                <c:pt idx="4">
                  <c:v>Low ZTC</c:v>
                </c:pt>
                <c:pt idx="5">
                  <c:v>High ZTC</c:v>
                </c:pt>
                <c:pt idx="6">
                  <c:v>Low Economic Growth</c:v>
                </c:pt>
                <c:pt idx="7">
                  <c:v>High Economic Growth</c:v>
                </c:pt>
                <c:pt idx="8">
                  <c:v>Low Oil Price</c:v>
                </c:pt>
                <c:pt idx="9">
                  <c:v>High Oil Price</c:v>
                </c:pt>
                <c:pt idx="10">
                  <c:v>High Economic Growth-High ZTC</c:v>
                </c:pt>
                <c:pt idx="11">
                  <c:v>High Economic Growth-Low ZTC</c:v>
                </c:pt>
                <c:pt idx="12">
                  <c:v>Low Economic Growth-High ZTC</c:v>
                </c:pt>
                <c:pt idx="13">
                  <c:v>Low Economic Growth-Low ZTC</c:v>
                </c:pt>
              </c:strCache>
            </c:strRef>
          </c:cat>
          <c:val>
            <c:numRef>
              <c:f>Ren_Reg!$F$2:$F$15</c:f>
              <c:numCache>
                <c:formatCode>General</c:formatCode>
                <c:ptCount val="14"/>
                <c:pt idx="0">
                  <c:v>119.31173</c:v>
                </c:pt>
                <c:pt idx="1">
                  <c:v>125.897199999999</c:v>
                </c:pt>
                <c:pt idx="2">
                  <c:v>126.346664</c:v>
                </c:pt>
                <c:pt idx="3">
                  <c:v>126.77287200000001</c:v>
                </c:pt>
                <c:pt idx="4">
                  <c:v>136.79084800000001</c:v>
                </c:pt>
                <c:pt idx="5">
                  <c:v>125.81062300000001</c:v>
                </c:pt>
                <c:pt idx="6">
                  <c:v>123.786423</c:v>
                </c:pt>
                <c:pt idx="7">
                  <c:v>127.600966999999</c:v>
                </c:pt>
                <c:pt idx="8">
                  <c:v>125.524215999999</c:v>
                </c:pt>
                <c:pt idx="9">
                  <c:v>126.230727999999</c:v>
                </c:pt>
                <c:pt idx="10">
                  <c:v>128.18821699999901</c:v>
                </c:pt>
                <c:pt idx="11">
                  <c:v>132.94096400000001</c:v>
                </c:pt>
                <c:pt idx="12">
                  <c:v>123.833786</c:v>
                </c:pt>
                <c:pt idx="13">
                  <c:v>134.102127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0D2-422E-82F9-9DB402E5A2C0}"/>
            </c:ext>
          </c:extLst>
        </c:ser>
        <c:ser>
          <c:idx val="4"/>
          <c:order val="2"/>
          <c:tx>
            <c:strRef>
              <c:f>Ren_Reg!$G$1</c:f>
              <c:strCache>
                <c:ptCount val="1"/>
                <c:pt idx="0">
                  <c:v>nuclear</c:v>
                </c:pt>
              </c:strCache>
            </c:strRef>
          </c:tx>
          <c:spPr>
            <a:solidFill>
              <a:srgbClr val="A33340"/>
            </a:solidFill>
            <a:ln>
              <a:noFill/>
            </a:ln>
            <a:effectLst/>
          </c:spPr>
          <c:invertIfNegative val="0"/>
          <c:cat>
            <c:strRef>
              <c:f>Ren_Reg!$D$2:$D$15</c:f>
              <c:strCache>
                <c:ptCount val="14"/>
                <c:pt idx="0">
                  <c:v>2022</c:v>
                </c:pt>
                <c:pt idx="1">
                  <c:v>Reference</c:v>
                </c:pt>
                <c:pt idx="2">
                  <c:v>Low Oil and Gas Supply</c:v>
                </c:pt>
                <c:pt idx="3">
                  <c:v>High Oil and Gas Supply</c:v>
                </c:pt>
                <c:pt idx="4">
                  <c:v>Low ZTC</c:v>
                </c:pt>
                <c:pt idx="5">
                  <c:v>High ZTC</c:v>
                </c:pt>
                <c:pt idx="6">
                  <c:v>Low Economic Growth</c:v>
                </c:pt>
                <c:pt idx="7">
                  <c:v>High Economic Growth</c:v>
                </c:pt>
                <c:pt idx="8">
                  <c:v>Low Oil Price</c:v>
                </c:pt>
                <c:pt idx="9">
                  <c:v>High Oil Price</c:v>
                </c:pt>
                <c:pt idx="10">
                  <c:v>High Economic Growth-High ZTC</c:v>
                </c:pt>
                <c:pt idx="11">
                  <c:v>High Economic Growth-Low ZTC</c:v>
                </c:pt>
                <c:pt idx="12">
                  <c:v>Low Economic Growth-High ZTC</c:v>
                </c:pt>
                <c:pt idx="13">
                  <c:v>Low Economic Growth-Low ZTC</c:v>
                </c:pt>
              </c:strCache>
            </c:strRef>
          </c:cat>
          <c:val>
            <c:numRef>
              <c:f>Ren_Reg!$G$2:$G$15</c:f>
              <c:numCache>
                <c:formatCode>General</c:formatCode>
                <c:ptCount val="14"/>
                <c:pt idx="0">
                  <c:v>94.776611000000003</c:v>
                </c:pt>
                <c:pt idx="1">
                  <c:v>75.938309000000004</c:v>
                </c:pt>
                <c:pt idx="2">
                  <c:v>87.876907000000003</c:v>
                </c:pt>
                <c:pt idx="3">
                  <c:v>68.607315</c:v>
                </c:pt>
                <c:pt idx="4">
                  <c:v>93.740905999999995</c:v>
                </c:pt>
                <c:pt idx="5">
                  <c:v>89.352103999999997</c:v>
                </c:pt>
                <c:pt idx="6">
                  <c:v>70.861312999999996</c:v>
                </c:pt>
                <c:pt idx="7">
                  <c:v>78.090012000000002</c:v>
                </c:pt>
                <c:pt idx="8">
                  <c:v>77.609313999999998</c:v>
                </c:pt>
                <c:pt idx="9">
                  <c:v>71.774405999999999</c:v>
                </c:pt>
                <c:pt idx="10">
                  <c:v>89.352103999999997</c:v>
                </c:pt>
                <c:pt idx="11">
                  <c:v>76.424744000000004</c:v>
                </c:pt>
                <c:pt idx="12">
                  <c:v>85.210509999999999</c:v>
                </c:pt>
                <c:pt idx="13">
                  <c:v>61.237639999999999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0D2-422E-82F9-9DB402E5A2C0}"/>
            </c:ext>
          </c:extLst>
        </c:ser>
        <c:ser>
          <c:idx val="5"/>
          <c:order val="3"/>
          <c:tx>
            <c:strRef>
              <c:f>Ren_Reg!$H$1</c:f>
              <c:strCache>
                <c:ptCount val="1"/>
                <c:pt idx="0">
                  <c:v>oil and gas</c:v>
                </c:pt>
              </c:strCache>
            </c:strRef>
          </c:tx>
          <c:spPr>
            <a:solidFill>
              <a:srgbClr val="0096D7"/>
            </a:solidFill>
            <a:ln>
              <a:noFill/>
            </a:ln>
            <a:effectLst/>
          </c:spPr>
          <c:invertIfNegative val="0"/>
          <c:cat>
            <c:strRef>
              <c:f>Ren_Reg!$D$2:$D$15</c:f>
              <c:strCache>
                <c:ptCount val="14"/>
                <c:pt idx="0">
                  <c:v>2022</c:v>
                </c:pt>
                <c:pt idx="1">
                  <c:v>Reference</c:v>
                </c:pt>
                <c:pt idx="2">
                  <c:v>Low Oil and Gas Supply</c:v>
                </c:pt>
                <c:pt idx="3">
                  <c:v>High Oil and Gas Supply</c:v>
                </c:pt>
                <c:pt idx="4">
                  <c:v>Low ZTC</c:v>
                </c:pt>
                <c:pt idx="5">
                  <c:v>High ZTC</c:v>
                </c:pt>
                <c:pt idx="6">
                  <c:v>Low Economic Growth</c:v>
                </c:pt>
                <c:pt idx="7">
                  <c:v>High Economic Growth</c:v>
                </c:pt>
                <c:pt idx="8">
                  <c:v>Low Oil Price</c:v>
                </c:pt>
                <c:pt idx="9">
                  <c:v>High Oil Price</c:v>
                </c:pt>
                <c:pt idx="10">
                  <c:v>High Economic Growth-High ZTC</c:v>
                </c:pt>
                <c:pt idx="11">
                  <c:v>High Economic Growth-Low ZTC</c:v>
                </c:pt>
                <c:pt idx="12">
                  <c:v>Low Economic Growth-High ZTC</c:v>
                </c:pt>
                <c:pt idx="13">
                  <c:v>Low Economic Growth-Low ZTC</c:v>
                </c:pt>
              </c:strCache>
            </c:strRef>
          </c:cat>
          <c:val>
            <c:numRef>
              <c:f>Ren_Reg!$H$2:$H$15</c:f>
              <c:numCache>
                <c:formatCode>General</c:formatCode>
                <c:ptCount val="14"/>
                <c:pt idx="0">
                  <c:v>520.24103600000001</c:v>
                </c:pt>
                <c:pt idx="1">
                  <c:v>729.90677600000004</c:v>
                </c:pt>
                <c:pt idx="2">
                  <c:v>581.39238799999998</c:v>
                </c:pt>
                <c:pt idx="3">
                  <c:v>805.33440799999903</c:v>
                </c:pt>
                <c:pt idx="4">
                  <c:v>609.41956800000003</c:v>
                </c:pt>
                <c:pt idx="5">
                  <c:v>851.52048500000001</c:v>
                </c:pt>
                <c:pt idx="6">
                  <c:v>703.46638199999995</c:v>
                </c:pt>
                <c:pt idx="7">
                  <c:v>739.68002999999999</c:v>
                </c:pt>
                <c:pt idx="8">
                  <c:v>703.64005699999996</c:v>
                </c:pt>
                <c:pt idx="9">
                  <c:v>754.98384399999998</c:v>
                </c:pt>
                <c:pt idx="10">
                  <c:v>880.600998</c:v>
                </c:pt>
                <c:pt idx="11">
                  <c:v>609.54628000000002</c:v>
                </c:pt>
                <c:pt idx="12">
                  <c:v>821.07952899999998</c:v>
                </c:pt>
                <c:pt idx="13">
                  <c:v>597.01741000000004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0D2-422E-82F9-9DB402E5A2C0}"/>
            </c:ext>
          </c:extLst>
        </c:ser>
        <c:ser>
          <c:idx val="0"/>
          <c:order val="4"/>
          <c:tx>
            <c:strRef>
              <c:f>Ren_Reg!$I$1</c:f>
              <c:strCache>
                <c:ptCount val="1"/>
                <c:pt idx="0">
                  <c:v>wind</c:v>
                </c:pt>
              </c:strCache>
            </c:strRef>
          </c:tx>
          <c:spPr>
            <a:solidFill>
              <a:srgbClr val="5D9732"/>
            </a:solidFill>
            <a:ln>
              <a:noFill/>
            </a:ln>
            <a:effectLst/>
          </c:spPr>
          <c:invertIfNegative val="0"/>
          <c:cat>
            <c:strRef>
              <c:f>Ren_Reg!$D$2:$D$15</c:f>
              <c:strCache>
                <c:ptCount val="14"/>
                <c:pt idx="0">
                  <c:v>2022</c:v>
                </c:pt>
                <c:pt idx="1">
                  <c:v>Reference</c:v>
                </c:pt>
                <c:pt idx="2">
                  <c:v>Low Oil and Gas Supply</c:v>
                </c:pt>
                <c:pt idx="3">
                  <c:v>High Oil and Gas Supply</c:v>
                </c:pt>
                <c:pt idx="4">
                  <c:v>Low ZTC</c:v>
                </c:pt>
                <c:pt idx="5">
                  <c:v>High ZTC</c:v>
                </c:pt>
                <c:pt idx="6">
                  <c:v>Low Economic Growth</c:v>
                </c:pt>
                <c:pt idx="7">
                  <c:v>High Economic Growth</c:v>
                </c:pt>
                <c:pt idx="8">
                  <c:v>Low Oil Price</c:v>
                </c:pt>
                <c:pt idx="9">
                  <c:v>High Oil Price</c:v>
                </c:pt>
                <c:pt idx="10">
                  <c:v>High Economic Growth-High ZTC</c:v>
                </c:pt>
                <c:pt idx="11">
                  <c:v>High Economic Growth-Low ZTC</c:v>
                </c:pt>
                <c:pt idx="12">
                  <c:v>Low Economic Growth-High ZTC</c:v>
                </c:pt>
                <c:pt idx="13">
                  <c:v>Low Economic Growth-Low ZTC</c:v>
                </c:pt>
              </c:strCache>
            </c:strRef>
          </c:cat>
          <c:val>
            <c:numRef>
              <c:f>Ren_Reg!$I$2:$I$15</c:f>
              <c:numCache>
                <c:formatCode>General</c:formatCode>
                <c:ptCount val="14"/>
                <c:pt idx="0">
                  <c:v>145.04591400000001</c:v>
                </c:pt>
                <c:pt idx="1">
                  <c:v>374.09903000000003</c:v>
                </c:pt>
                <c:pt idx="2">
                  <c:v>391.22659299999998</c:v>
                </c:pt>
                <c:pt idx="3">
                  <c:v>360.382294</c:v>
                </c:pt>
                <c:pt idx="4">
                  <c:v>482.69134500000001</c:v>
                </c:pt>
                <c:pt idx="5">
                  <c:v>345.78149400000001</c:v>
                </c:pt>
                <c:pt idx="6">
                  <c:v>390.731537</c:v>
                </c:pt>
                <c:pt idx="7">
                  <c:v>377.98950200000002</c:v>
                </c:pt>
                <c:pt idx="8">
                  <c:v>354.23751800000002</c:v>
                </c:pt>
                <c:pt idx="9">
                  <c:v>354.90960699999999</c:v>
                </c:pt>
                <c:pt idx="10">
                  <c:v>353.29019199999999</c:v>
                </c:pt>
                <c:pt idx="11">
                  <c:v>485.19686899999999</c:v>
                </c:pt>
                <c:pt idx="12">
                  <c:v>350.354828</c:v>
                </c:pt>
                <c:pt idx="13">
                  <c:v>474.02484099999998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0D2-422E-82F9-9DB402E5A2C0}"/>
            </c:ext>
          </c:extLst>
        </c:ser>
        <c:ser>
          <c:idx val="1"/>
          <c:order val="5"/>
          <c:tx>
            <c:strRef>
              <c:f>Ren_Reg!$J$1</c:f>
              <c:strCache>
                <c:ptCount val="1"/>
                <c:pt idx="0">
                  <c:v>solar</c:v>
                </c:pt>
              </c:strCache>
            </c:strRef>
          </c:tx>
          <c:spPr>
            <a:solidFill>
              <a:srgbClr val="FFC702"/>
            </a:solidFill>
            <a:ln>
              <a:noFill/>
            </a:ln>
            <a:effectLst/>
          </c:spPr>
          <c:invertIfNegative val="0"/>
          <c:cat>
            <c:strRef>
              <c:f>Ren_Reg!$D$2:$D$15</c:f>
              <c:strCache>
                <c:ptCount val="14"/>
                <c:pt idx="0">
                  <c:v>2022</c:v>
                </c:pt>
                <c:pt idx="1">
                  <c:v>Reference</c:v>
                </c:pt>
                <c:pt idx="2">
                  <c:v>Low Oil and Gas Supply</c:v>
                </c:pt>
                <c:pt idx="3">
                  <c:v>High Oil and Gas Supply</c:v>
                </c:pt>
                <c:pt idx="4">
                  <c:v>Low ZTC</c:v>
                </c:pt>
                <c:pt idx="5">
                  <c:v>High ZTC</c:v>
                </c:pt>
                <c:pt idx="6">
                  <c:v>Low Economic Growth</c:v>
                </c:pt>
                <c:pt idx="7">
                  <c:v>High Economic Growth</c:v>
                </c:pt>
                <c:pt idx="8">
                  <c:v>Low Oil Price</c:v>
                </c:pt>
                <c:pt idx="9">
                  <c:v>High Oil Price</c:v>
                </c:pt>
                <c:pt idx="10">
                  <c:v>High Economic Growth-High ZTC</c:v>
                </c:pt>
                <c:pt idx="11">
                  <c:v>High Economic Growth-Low ZTC</c:v>
                </c:pt>
                <c:pt idx="12">
                  <c:v>Low Economic Growth-High ZTC</c:v>
                </c:pt>
                <c:pt idx="13">
                  <c:v>Low Economic Growth-Low ZTC</c:v>
                </c:pt>
              </c:strCache>
            </c:strRef>
          </c:cat>
          <c:val>
            <c:numRef>
              <c:f>Ren_Reg!$J$2:$J$15</c:f>
              <c:numCache>
                <c:formatCode>General</c:formatCode>
                <c:ptCount val="14"/>
                <c:pt idx="0">
                  <c:v>125.05143700000001</c:v>
                </c:pt>
                <c:pt idx="1">
                  <c:v>920.42968800000006</c:v>
                </c:pt>
                <c:pt idx="2">
                  <c:v>1013.071289</c:v>
                </c:pt>
                <c:pt idx="3">
                  <c:v>853.53735400000005</c:v>
                </c:pt>
                <c:pt idx="4">
                  <c:v>1256.423096</c:v>
                </c:pt>
                <c:pt idx="5">
                  <c:v>549.852844</c:v>
                </c:pt>
                <c:pt idx="6">
                  <c:v>854.23803699999996</c:v>
                </c:pt>
                <c:pt idx="7">
                  <c:v>961.42199700000003</c:v>
                </c:pt>
                <c:pt idx="8">
                  <c:v>862.91272000000004</c:v>
                </c:pt>
                <c:pt idx="9">
                  <c:v>978.63848900000005</c:v>
                </c:pt>
                <c:pt idx="10">
                  <c:v>587.10607900000002</c:v>
                </c:pt>
                <c:pt idx="11">
                  <c:v>1399.0505370000001</c:v>
                </c:pt>
                <c:pt idx="12">
                  <c:v>532.29187000000002</c:v>
                </c:pt>
                <c:pt idx="13">
                  <c:v>1240.1635739999999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10D2-422E-82F9-9DB402E5A2C0}"/>
            </c:ext>
          </c:extLst>
        </c:ser>
        <c:ser>
          <c:idx val="2"/>
          <c:order val="6"/>
          <c:tx>
            <c:strRef>
              <c:f>Ren_Reg!$K$1</c:f>
              <c:strCache>
                <c:ptCount val="1"/>
                <c:pt idx="0">
                  <c:v>diurnal storage</c:v>
                </c:pt>
              </c:strCache>
            </c:strRef>
          </c:tx>
          <c:spPr>
            <a:solidFill>
              <a:srgbClr val="7D6D9B"/>
            </a:solidFill>
            <a:ln>
              <a:noFill/>
            </a:ln>
            <a:effectLst/>
          </c:spPr>
          <c:invertIfNegative val="0"/>
          <c:cat>
            <c:strRef>
              <c:f>Ren_Reg!$D$2:$D$15</c:f>
              <c:strCache>
                <c:ptCount val="14"/>
                <c:pt idx="0">
                  <c:v>2022</c:v>
                </c:pt>
                <c:pt idx="1">
                  <c:v>Reference</c:v>
                </c:pt>
                <c:pt idx="2">
                  <c:v>Low Oil and Gas Supply</c:v>
                </c:pt>
                <c:pt idx="3">
                  <c:v>High Oil and Gas Supply</c:v>
                </c:pt>
                <c:pt idx="4">
                  <c:v>Low ZTC</c:v>
                </c:pt>
                <c:pt idx="5">
                  <c:v>High ZTC</c:v>
                </c:pt>
                <c:pt idx="6">
                  <c:v>Low Economic Growth</c:v>
                </c:pt>
                <c:pt idx="7">
                  <c:v>High Economic Growth</c:v>
                </c:pt>
                <c:pt idx="8">
                  <c:v>Low Oil Price</c:v>
                </c:pt>
                <c:pt idx="9">
                  <c:v>High Oil Price</c:v>
                </c:pt>
                <c:pt idx="10">
                  <c:v>High Economic Growth-High ZTC</c:v>
                </c:pt>
                <c:pt idx="11">
                  <c:v>High Economic Growth-Low ZTC</c:v>
                </c:pt>
                <c:pt idx="12">
                  <c:v>Low Economic Growth-High ZTC</c:v>
                </c:pt>
                <c:pt idx="13">
                  <c:v>Low Economic Growth-Low ZTC</c:v>
                </c:pt>
              </c:strCache>
            </c:strRef>
          </c:cat>
          <c:val>
            <c:numRef>
              <c:f>Ren_Reg!$K$2:$K$15</c:f>
              <c:numCache>
                <c:formatCode>General</c:formatCode>
                <c:ptCount val="14"/>
                <c:pt idx="0">
                  <c:v>6.3204000000000002</c:v>
                </c:pt>
                <c:pt idx="1">
                  <c:v>163.53500399999999</c:v>
                </c:pt>
                <c:pt idx="2">
                  <c:v>260.852509</c:v>
                </c:pt>
                <c:pt idx="3">
                  <c:v>113.418762</c:v>
                </c:pt>
                <c:pt idx="4">
                  <c:v>285.04040500000002</c:v>
                </c:pt>
                <c:pt idx="5">
                  <c:v>46.536605999999999</c:v>
                </c:pt>
                <c:pt idx="6">
                  <c:v>153.41795300000001</c:v>
                </c:pt>
                <c:pt idx="7">
                  <c:v>192.583527</c:v>
                </c:pt>
                <c:pt idx="8">
                  <c:v>159.71504200000001</c:v>
                </c:pt>
                <c:pt idx="9">
                  <c:v>193.147659</c:v>
                </c:pt>
                <c:pt idx="10">
                  <c:v>54.678317999999997</c:v>
                </c:pt>
                <c:pt idx="11">
                  <c:v>324.989441</c:v>
                </c:pt>
                <c:pt idx="12">
                  <c:v>40.846606999999999</c:v>
                </c:pt>
                <c:pt idx="13">
                  <c:v>264.38549799999998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10D2-422E-82F9-9DB402E5A2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-1287623376"/>
        <c:axId val="-1287618480"/>
      </c:barChart>
      <c:catAx>
        <c:axId val="-1287623376"/>
        <c:scaling>
          <c:orientation val="maxMin"/>
        </c:scaling>
        <c:delete val="0"/>
        <c:axPos val="l"/>
        <c:numFmt formatCode="[Black]#,###;[Red]#,###;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1287618480"/>
        <c:crosses val="autoZero"/>
        <c:auto val="1"/>
        <c:lblAlgn val="ctr"/>
        <c:lblOffset val="100"/>
        <c:noMultiLvlLbl val="0"/>
      </c:catAx>
      <c:valAx>
        <c:axId val="-12876184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1287623376"/>
        <c:crosses val="max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  <c:userShapes r:id="rId5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2652559055118111E-2"/>
          <c:y val="0.24070915093540113"/>
          <c:w val="0.94461595946340038"/>
          <c:h val="0.48154901016363244"/>
        </c:manualLayout>
      </c:layout>
      <c:barChart>
        <c:barDir val="col"/>
        <c:grouping val="stacked"/>
        <c:varyColors val="0"/>
        <c:ser>
          <c:idx val="8"/>
          <c:order val="0"/>
          <c:tx>
            <c:strRef>
              <c:f>Ren_Reg!$I$1</c:f>
              <c:strCache>
                <c:ptCount val="1"/>
                <c:pt idx="0">
                  <c:v>hydro</c:v>
                </c:pt>
              </c:strCache>
            </c:strRef>
          </c:tx>
          <c:spPr>
            <a:solidFill>
              <a:srgbClr val="003953"/>
            </a:solidFill>
            <a:ln>
              <a:noFill/>
            </a:ln>
            <a:effectLst/>
          </c:spPr>
          <c:invertIfNegative val="0"/>
          <c:cat>
            <c:strRef>
              <c:f>Ren_Reg!$C$2:$C$49</c:f>
              <c:strCache>
                <c:ptCount val="48"/>
                <c:pt idx="0">
                  <c:v>2022</c:v>
                </c:pt>
                <c:pt idx="1">
                  <c:v>HZTC</c:v>
                </c:pt>
                <c:pt idx="2">
                  <c:v>HOGS</c:v>
                </c:pt>
                <c:pt idx="3">
                  <c:v>Reference</c:v>
                </c:pt>
                <c:pt idx="4">
                  <c:v>LOGS</c:v>
                </c:pt>
                <c:pt idx="5">
                  <c:v>LZTC</c:v>
                </c:pt>
                <c:pt idx="7">
                  <c:v>2022</c:v>
                </c:pt>
                <c:pt idx="8">
                  <c:v>HZTC</c:v>
                </c:pt>
                <c:pt idx="9">
                  <c:v>HOGS</c:v>
                </c:pt>
                <c:pt idx="10">
                  <c:v>Reference</c:v>
                </c:pt>
                <c:pt idx="11">
                  <c:v>LOGS</c:v>
                </c:pt>
                <c:pt idx="12">
                  <c:v>LZTC</c:v>
                </c:pt>
                <c:pt idx="14">
                  <c:v>2022</c:v>
                </c:pt>
                <c:pt idx="15">
                  <c:v>HZTC</c:v>
                </c:pt>
                <c:pt idx="16">
                  <c:v>HOGS</c:v>
                </c:pt>
                <c:pt idx="17">
                  <c:v>Reference</c:v>
                </c:pt>
                <c:pt idx="18">
                  <c:v>LOGS</c:v>
                </c:pt>
                <c:pt idx="19">
                  <c:v>LZTC</c:v>
                </c:pt>
                <c:pt idx="21">
                  <c:v>2022</c:v>
                </c:pt>
                <c:pt idx="22">
                  <c:v>HZTC</c:v>
                </c:pt>
                <c:pt idx="23">
                  <c:v>HOGS</c:v>
                </c:pt>
                <c:pt idx="24">
                  <c:v>Reference</c:v>
                </c:pt>
                <c:pt idx="25">
                  <c:v>LOGS</c:v>
                </c:pt>
                <c:pt idx="26">
                  <c:v>LZTC</c:v>
                </c:pt>
                <c:pt idx="28">
                  <c:v>2022</c:v>
                </c:pt>
                <c:pt idx="29">
                  <c:v>HZTC</c:v>
                </c:pt>
                <c:pt idx="30">
                  <c:v>HOGS</c:v>
                </c:pt>
                <c:pt idx="31">
                  <c:v>Reference</c:v>
                </c:pt>
                <c:pt idx="32">
                  <c:v>LOGS</c:v>
                </c:pt>
                <c:pt idx="33">
                  <c:v>LZTC</c:v>
                </c:pt>
                <c:pt idx="35">
                  <c:v>2022</c:v>
                </c:pt>
                <c:pt idx="36">
                  <c:v>HZTC</c:v>
                </c:pt>
                <c:pt idx="37">
                  <c:v>HOGS</c:v>
                </c:pt>
                <c:pt idx="38">
                  <c:v>Reference</c:v>
                </c:pt>
                <c:pt idx="39">
                  <c:v>LOGS</c:v>
                </c:pt>
                <c:pt idx="40">
                  <c:v>LZTC</c:v>
                </c:pt>
                <c:pt idx="42">
                  <c:v>2022</c:v>
                </c:pt>
                <c:pt idx="43">
                  <c:v>HZTC</c:v>
                </c:pt>
                <c:pt idx="44">
                  <c:v>HOGS</c:v>
                </c:pt>
                <c:pt idx="45">
                  <c:v>Reference</c:v>
                </c:pt>
                <c:pt idx="46">
                  <c:v>LOGS</c:v>
                </c:pt>
                <c:pt idx="47">
                  <c:v>LZTC</c:v>
                </c:pt>
              </c:strCache>
            </c:strRef>
          </c:cat>
          <c:val>
            <c:numRef>
              <c:f>Ren_Reg!$I$2:$I$49</c:f>
              <c:numCache>
                <c:formatCode>0.00</c:formatCode>
                <c:ptCount val="48"/>
                <c:pt idx="0">
                  <c:v>6.472601</c:v>
                </c:pt>
                <c:pt idx="1">
                  <c:v>6.4767019999999897</c:v>
                </c:pt>
                <c:pt idx="2">
                  <c:v>6.4767019999999897</c:v>
                </c:pt>
                <c:pt idx="3">
                  <c:v>6.4767019999999897</c:v>
                </c:pt>
                <c:pt idx="4">
                  <c:v>6.4767019999999897</c:v>
                </c:pt>
                <c:pt idx="5">
                  <c:v>6.4767019999999897</c:v>
                </c:pt>
                <c:pt idx="7">
                  <c:v>3.2520980000000002</c:v>
                </c:pt>
                <c:pt idx="8">
                  <c:v>3.2611979999999998</c:v>
                </c:pt>
                <c:pt idx="9">
                  <c:v>3.2611979999999998</c:v>
                </c:pt>
                <c:pt idx="10">
                  <c:v>3.2611979999999998</c:v>
                </c:pt>
                <c:pt idx="11">
                  <c:v>3.2611979999999998</c:v>
                </c:pt>
                <c:pt idx="12">
                  <c:v>3.2980170000000002</c:v>
                </c:pt>
                <c:pt idx="14">
                  <c:v>11.723501000000001</c:v>
                </c:pt>
                <c:pt idx="15">
                  <c:v>11.730905</c:v>
                </c:pt>
                <c:pt idx="16">
                  <c:v>11.723501000000001</c:v>
                </c:pt>
                <c:pt idx="17">
                  <c:v>11.723501000000001</c:v>
                </c:pt>
                <c:pt idx="18">
                  <c:v>11.723501000000001</c:v>
                </c:pt>
                <c:pt idx="19">
                  <c:v>11.730905</c:v>
                </c:pt>
                <c:pt idx="21">
                  <c:v>6.6887999999999996</c:v>
                </c:pt>
                <c:pt idx="22">
                  <c:v>6.6616</c:v>
                </c:pt>
                <c:pt idx="23">
                  <c:v>6.6856</c:v>
                </c:pt>
                <c:pt idx="24">
                  <c:v>6.6856</c:v>
                </c:pt>
                <c:pt idx="25">
                  <c:v>6.8074000000000003</c:v>
                </c:pt>
                <c:pt idx="26">
                  <c:v>6.8300689999999999</c:v>
                </c:pt>
                <c:pt idx="28">
                  <c:v>0.53869999999999996</c:v>
                </c:pt>
                <c:pt idx="29">
                  <c:v>0.53869999999999996</c:v>
                </c:pt>
                <c:pt idx="30">
                  <c:v>0.53869999999999996</c:v>
                </c:pt>
                <c:pt idx="31">
                  <c:v>0.53869999999999996</c:v>
                </c:pt>
                <c:pt idx="32">
                  <c:v>0.53869999999999996</c:v>
                </c:pt>
                <c:pt idx="33">
                  <c:v>0.53869999999999996</c:v>
                </c:pt>
                <c:pt idx="35">
                  <c:v>8.0549999999999997</c:v>
                </c:pt>
                <c:pt idx="36">
                  <c:v>8.0769959999999994</c:v>
                </c:pt>
                <c:pt idx="37">
                  <c:v>8.0764150000000008</c:v>
                </c:pt>
                <c:pt idx="38">
                  <c:v>8.0769959999999994</c:v>
                </c:pt>
                <c:pt idx="39">
                  <c:v>8.0580999999999996</c:v>
                </c:pt>
                <c:pt idx="40">
                  <c:v>8.1351979999999902</c:v>
                </c:pt>
                <c:pt idx="42">
                  <c:v>42.492395000000002</c:v>
                </c:pt>
                <c:pt idx="43">
                  <c:v>42.557561</c:v>
                </c:pt>
                <c:pt idx="44">
                  <c:v>42.616579999999999</c:v>
                </c:pt>
                <c:pt idx="45">
                  <c:v>42.615296999999998</c:v>
                </c:pt>
                <c:pt idx="46">
                  <c:v>42.918303000000002</c:v>
                </c:pt>
                <c:pt idx="47">
                  <c:v>42.939166</c:v>
                </c:pt>
              </c:numCache>
            </c:numRef>
          </c:val>
        </c:ser>
        <c:ser>
          <c:idx val="6"/>
          <c:order val="1"/>
          <c:tx>
            <c:strRef>
              <c:f>Ren_Reg!$J$1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rgbClr val="BD732A"/>
            </a:solidFill>
            <a:ln>
              <a:noFill/>
            </a:ln>
            <a:effectLst/>
          </c:spPr>
          <c:invertIfNegative val="0"/>
          <c:cat>
            <c:strRef>
              <c:f>Ren_Reg!$C$2:$C$49</c:f>
              <c:strCache>
                <c:ptCount val="48"/>
                <c:pt idx="0">
                  <c:v>2022</c:v>
                </c:pt>
                <c:pt idx="1">
                  <c:v>HZTC</c:v>
                </c:pt>
                <c:pt idx="2">
                  <c:v>HOGS</c:v>
                </c:pt>
                <c:pt idx="3">
                  <c:v>Reference</c:v>
                </c:pt>
                <c:pt idx="4">
                  <c:v>LOGS</c:v>
                </c:pt>
                <c:pt idx="5">
                  <c:v>LZTC</c:v>
                </c:pt>
                <c:pt idx="7">
                  <c:v>2022</c:v>
                </c:pt>
                <c:pt idx="8">
                  <c:v>HZTC</c:v>
                </c:pt>
                <c:pt idx="9">
                  <c:v>HOGS</c:v>
                </c:pt>
                <c:pt idx="10">
                  <c:v>Reference</c:v>
                </c:pt>
                <c:pt idx="11">
                  <c:v>LOGS</c:v>
                </c:pt>
                <c:pt idx="12">
                  <c:v>LZTC</c:v>
                </c:pt>
                <c:pt idx="14">
                  <c:v>2022</c:v>
                </c:pt>
                <c:pt idx="15">
                  <c:v>HZTC</c:v>
                </c:pt>
                <c:pt idx="16">
                  <c:v>HOGS</c:v>
                </c:pt>
                <c:pt idx="17">
                  <c:v>Reference</c:v>
                </c:pt>
                <c:pt idx="18">
                  <c:v>LOGS</c:v>
                </c:pt>
                <c:pt idx="19">
                  <c:v>LZTC</c:v>
                </c:pt>
                <c:pt idx="21">
                  <c:v>2022</c:v>
                </c:pt>
                <c:pt idx="22">
                  <c:v>HZTC</c:v>
                </c:pt>
                <c:pt idx="23">
                  <c:v>HOGS</c:v>
                </c:pt>
                <c:pt idx="24">
                  <c:v>Reference</c:v>
                </c:pt>
                <c:pt idx="25">
                  <c:v>LOGS</c:v>
                </c:pt>
                <c:pt idx="26">
                  <c:v>LZTC</c:v>
                </c:pt>
                <c:pt idx="28">
                  <c:v>2022</c:v>
                </c:pt>
                <c:pt idx="29">
                  <c:v>HZTC</c:v>
                </c:pt>
                <c:pt idx="30">
                  <c:v>HOGS</c:v>
                </c:pt>
                <c:pt idx="31">
                  <c:v>Reference</c:v>
                </c:pt>
                <c:pt idx="32">
                  <c:v>LOGS</c:v>
                </c:pt>
                <c:pt idx="33">
                  <c:v>LZTC</c:v>
                </c:pt>
                <c:pt idx="35">
                  <c:v>2022</c:v>
                </c:pt>
                <c:pt idx="36">
                  <c:v>HZTC</c:v>
                </c:pt>
                <c:pt idx="37">
                  <c:v>HOGS</c:v>
                </c:pt>
                <c:pt idx="38">
                  <c:v>Reference</c:v>
                </c:pt>
                <c:pt idx="39">
                  <c:v>LOGS</c:v>
                </c:pt>
                <c:pt idx="40">
                  <c:v>LZTC</c:v>
                </c:pt>
                <c:pt idx="42">
                  <c:v>2022</c:v>
                </c:pt>
                <c:pt idx="43">
                  <c:v>HZTC</c:v>
                </c:pt>
                <c:pt idx="44">
                  <c:v>HOGS</c:v>
                </c:pt>
                <c:pt idx="45">
                  <c:v>Reference</c:v>
                </c:pt>
                <c:pt idx="46">
                  <c:v>LOGS</c:v>
                </c:pt>
                <c:pt idx="47">
                  <c:v>LZTC</c:v>
                </c:pt>
              </c:strCache>
            </c:strRef>
          </c:cat>
          <c:val>
            <c:numRef>
              <c:f>Ren_Reg!$J$2:$J$49</c:f>
              <c:numCache>
                <c:formatCode>0.00</c:formatCode>
                <c:ptCount val="48"/>
                <c:pt idx="0">
                  <c:v>1.3615999999999999</c:v>
                </c:pt>
                <c:pt idx="1">
                  <c:v>1.404714</c:v>
                </c:pt>
                <c:pt idx="2">
                  <c:v>1.4056960000000001</c:v>
                </c:pt>
                <c:pt idx="3">
                  <c:v>1.4047210000000001</c:v>
                </c:pt>
                <c:pt idx="4">
                  <c:v>1.4096359999999999</c:v>
                </c:pt>
                <c:pt idx="5">
                  <c:v>2.47175999999999</c:v>
                </c:pt>
                <c:pt idx="7">
                  <c:v>1.22359999999999</c:v>
                </c:pt>
                <c:pt idx="8">
                  <c:v>1.6668989999999999</c:v>
                </c:pt>
                <c:pt idx="9">
                  <c:v>1.687891</c:v>
                </c:pt>
                <c:pt idx="10">
                  <c:v>1.6670589999999901</c:v>
                </c:pt>
                <c:pt idx="11">
                  <c:v>1.664793</c:v>
                </c:pt>
                <c:pt idx="12">
                  <c:v>3.112476</c:v>
                </c:pt>
                <c:pt idx="14">
                  <c:v>1.319</c:v>
                </c:pt>
                <c:pt idx="15">
                  <c:v>1.923824</c:v>
                </c:pt>
                <c:pt idx="16">
                  <c:v>1.9601729999999999</c:v>
                </c:pt>
                <c:pt idx="17">
                  <c:v>1.9239790000000001</c:v>
                </c:pt>
                <c:pt idx="18">
                  <c:v>2.0010459999999899</c:v>
                </c:pt>
                <c:pt idx="19">
                  <c:v>2.3235000000000001</c:v>
                </c:pt>
                <c:pt idx="21">
                  <c:v>0.83760099999999904</c:v>
                </c:pt>
                <c:pt idx="22">
                  <c:v>1.7459769999999999</c:v>
                </c:pt>
                <c:pt idx="23">
                  <c:v>1.778394</c:v>
                </c:pt>
                <c:pt idx="24">
                  <c:v>1.746221</c:v>
                </c:pt>
                <c:pt idx="25">
                  <c:v>1.7427250000000001</c:v>
                </c:pt>
                <c:pt idx="26">
                  <c:v>6.9721510000000002</c:v>
                </c:pt>
                <c:pt idx="28">
                  <c:v>0.1326</c:v>
                </c:pt>
                <c:pt idx="29">
                  <c:v>0.37132699999999902</c:v>
                </c:pt>
                <c:pt idx="30">
                  <c:v>0.37938499999999997</c:v>
                </c:pt>
                <c:pt idx="31">
                  <c:v>0.371388</c:v>
                </c:pt>
                <c:pt idx="32">
                  <c:v>0.37894299999999997</c:v>
                </c:pt>
                <c:pt idx="33">
                  <c:v>1.19306</c:v>
                </c:pt>
                <c:pt idx="35">
                  <c:v>1.9412</c:v>
                </c:pt>
                <c:pt idx="36">
                  <c:v>3.8494449999999998</c:v>
                </c:pt>
                <c:pt idx="37">
                  <c:v>3.6264919999999998</c:v>
                </c:pt>
                <c:pt idx="38">
                  <c:v>3.563841</c:v>
                </c:pt>
                <c:pt idx="39">
                  <c:v>3.8252630000000001</c:v>
                </c:pt>
                <c:pt idx="40">
                  <c:v>3.813898</c:v>
                </c:pt>
                <c:pt idx="42">
                  <c:v>1.6463999999999901</c:v>
                </c:pt>
                <c:pt idx="43">
                  <c:v>3.1968570000000001</c:v>
                </c:pt>
                <c:pt idx="44">
                  <c:v>3.0472309999999898</c:v>
                </c:pt>
                <c:pt idx="45">
                  <c:v>3.4440659999999998</c:v>
                </c:pt>
                <c:pt idx="46">
                  <c:v>3.8480590000000001</c:v>
                </c:pt>
                <c:pt idx="47">
                  <c:v>4.5556419999999997</c:v>
                </c:pt>
              </c:numCache>
            </c:numRef>
          </c:val>
        </c:ser>
        <c:ser>
          <c:idx val="4"/>
          <c:order val="2"/>
          <c:tx>
            <c:strRef>
              <c:f>Ren_Reg!$G$1</c:f>
              <c:strCache>
                <c:ptCount val="1"/>
                <c:pt idx="0">
                  <c:v>onshorewind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Ren_Reg!$C$2:$C$49</c:f>
              <c:strCache>
                <c:ptCount val="48"/>
                <c:pt idx="0">
                  <c:v>2022</c:v>
                </c:pt>
                <c:pt idx="1">
                  <c:v>HZTC</c:v>
                </c:pt>
                <c:pt idx="2">
                  <c:v>HOGS</c:v>
                </c:pt>
                <c:pt idx="3">
                  <c:v>Reference</c:v>
                </c:pt>
                <c:pt idx="4">
                  <c:v>LOGS</c:v>
                </c:pt>
                <c:pt idx="5">
                  <c:v>LZTC</c:v>
                </c:pt>
                <c:pt idx="7">
                  <c:v>2022</c:v>
                </c:pt>
                <c:pt idx="8">
                  <c:v>HZTC</c:v>
                </c:pt>
                <c:pt idx="9">
                  <c:v>HOGS</c:v>
                </c:pt>
                <c:pt idx="10">
                  <c:v>Reference</c:v>
                </c:pt>
                <c:pt idx="11">
                  <c:v>LOGS</c:v>
                </c:pt>
                <c:pt idx="12">
                  <c:v>LZTC</c:v>
                </c:pt>
                <c:pt idx="14">
                  <c:v>2022</c:v>
                </c:pt>
                <c:pt idx="15">
                  <c:v>HZTC</c:v>
                </c:pt>
                <c:pt idx="16">
                  <c:v>HOGS</c:v>
                </c:pt>
                <c:pt idx="17">
                  <c:v>Reference</c:v>
                </c:pt>
                <c:pt idx="18">
                  <c:v>LOGS</c:v>
                </c:pt>
                <c:pt idx="19">
                  <c:v>LZTC</c:v>
                </c:pt>
                <c:pt idx="21">
                  <c:v>2022</c:v>
                </c:pt>
                <c:pt idx="22">
                  <c:v>HZTC</c:v>
                </c:pt>
                <c:pt idx="23">
                  <c:v>HOGS</c:v>
                </c:pt>
                <c:pt idx="24">
                  <c:v>Reference</c:v>
                </c:pt>
                <c:pt idx="25">
                  <c:v>LOGS</c:v>
                </c:pt>
                <c:pt idx="26">
                  <c:v>LZTC</c:v>
                </c:pt>
                <c:pt idx="28">
                  <c:v>2022</c:v>
                </c:pt>
                <c:pt idx="29">
                  <c:v>HZTC</c:v>
                </c:pt>
                <c:pt idx="30">
                  <c:v>HOGS</c:v>
                </c:pt>
                <c:pt idx="31">
                  <c:v>Reference</c:v>
                </c:pt>
                <c:pt idx="32">
                  <c:v>LOGS</c:v>
                </c:pt>
                <c:pt idx="33">
                  <c:v>LZTC</c:v>
                </c:pt>
                <c:pt idx="35">
                  <c:v>2022</c:v>
                </c:pt>
                <c:pt idx="36">
                  <c:v>HZTC</c:v>
                </c:pt>
                <c:pt idx="37">
                  <c:v>HOGS</c:v>
                </c:pt>
                <c:pt idx="38">
                  <c:v>Reference</c:v>
                </c:pt>
                <c:pt idx="39">
                  <c:v>LOGS</c:v>
                </c:pt>
                <c:pt idx="40">
                  <c:v>LZTC</c:v>
                </c:pt>
                <c:pt idx="42">
                  <c:v>2022</c:v>
                </c:pt>
                <c:pt idx="43">
                  <c:v>HZTC</c:v>
                </c:pt>
                <c:pt idx="44">
                  <c:v>HOGS</c:v>
                </c:pt>
                <c:pt idx="45">
                  <c:v>Reference</c:v>
                </c:pt>
                <c:pt idx="46">
                  <c:v>LOGS</c:v>
                </c:pt>
                <c:pt idx="47">
                  <c:v>LZTC</c:v>
                </c:pt>
              </c:strCache>
            </c:strRef>
          </c:cat>
          <c:val>
            <c:numRef>
              <c:f>Ren_Reg!$G$2:$G$49</c:f>
              <c:numCache>
                <c:formatCode>0.00</c:formatCode>
                <c:ptCount val="48"/>
                <c:pt idx="0">
                  <c:v>4.0195999999999996</c:v>
                </c:pt>
                <c:pt idx="1">
                  <c:v>16.026464999999899</c:v>
                </c:pt>
                <c:pt idx="2">
                  <c:v>15.301636999999999</c:v>
                </c:pt>
                <c:pt idx="3">
                  <c:v>16.873664999999999</c:v>
                </c:pt>
                <c:pt idx="4">
                  <c:v>15.451401000000001</c:v>
                </c:pt>
                <c:pt idx="5">
                  <c:v>26.217312</c:v>
                </c:pt>
                <c:pt idx="7">
                  <c:v>10.986599999999999</c:v>
                </c:pt>
                <c:pt idx="8">
                  <c:v>33.551645999999998</c:v>
                </c:pt>
                <c:pt idx="9">
                  <c:v>40.965334999999897</c:v>
                </c:pt>
                <c:pt idx="10">
                  <c:v>44.924889</c:v>
                </c:pt>
                <c:pt idx="11">
                  <c:v>47.528837000000003</c:v>
                </c:pt>
                <c:pt idx="12">
                  <c:v>59.489379999999997</c:v>
                </c:pt>
                <c:pt idx="14">
                  <c:v>2.9100000000000001E-2</c:v>
                </c:pt>
                <c:pt idx="15">
                  <c:v>5.7113999999999896</c:v>
                </c:pt>
                <c:pt idx="16">
                  <c:v>5.7113999999999896</c:v>
                </c:pt>
                <c:pt idx="17">
                  <c:v>5.7113999999999896</c:v>
                </c:pt>
                <c:pt idx="18">
                  <c:v>5.7113999999999896</c:v>
                </c:pt>
                <c:pt idx="19">
                  <c:v>5.6844000000000001</c:v>
                </c:pt>
                <c:pt idx="21">
                  <c:v>62.587599999999902</c:v>
                </c:pt>
                <c:pt idx="22">
                  <c:v>144.471701</c:v>
                </c:pt>
                <c:pt idx="23">
                  <c:v>159.105976</c:v>
                </c:pt>
                <c:pt idx="24">
                  <c:v>162.781014</c:v>
                </c:pt>
                <c:pt idx="25">
                  <c:v>165.72099499999999</c:v>
                </c:pt>
                <c:pt idx="26">
                  <c:v>206.91746000000001</c:v>
                </c:pt>
                <c:pt idx="28">
                  <c:v>37.276797999999999</c:v>
                </c:pt>
                <c:pt idx="29">
                  <c:v>51.265552999999997</c:v>
                </c:pt>
                <c:pt idx="30">
                  <c:v>38.917831</c:v>
                </c:pt>
                <c:pt idx="31">
                  <c:v>41.541893000000002</c:v>
                </c:pt>
                <c:pt idx="32">
                  <c:v>45.238373000000003</c:v>
                </c:pt>
                <c:pt idx="33">
                  <c:v>60.097408000000001</c:v>
                </c:pt>
                <c:pt idx="35">
                  <c:v>6.6427009999999997</c:v>
                </c:pt>
                <c:pt idx="36">
                  <c:v>6.3382009999999998</c:v>
                </c:pt>
                <c:pt idx="37">
                  <c:v>6.5610439999999999</c:v>
                </c:pt>
                <c:pt idx="38">
                  <c:v>7.7740770000000001</c:v>
                </c:pt>
                <c:pt idx="39">
                  <c:v>7.7318739999999897</c:v>
                </c:pt>
                <c:pt idx="40">
                  <c:v>16.614235999999998</c:v>
                </c:pt>
                <c:pt idx="42">
                  <c:v>22.423200999999999</c:v>
                </c:pt>
                <c:pt idx="43">
                  <c:v>64.315134999999998</c:v>
                </c:pt>
                <c:pt idx="44">
                  <c:v>69.432612000000006</c:v>
                </c:pt>
                <c:pt idx="45">
                  <c:v>70.389882999999998</c:v>
                </c:pt>
                <c:pt idx="46">
                  <c:v>79.716994999999997</c:v>
                </c:pt>
                <c:pt idx="47">
                  <c:v>83.183882999999994</c:v>
                </c:pt>
              </c:numCache>
            </c:numRef>
          </c:val>
        </c:ser>
        <c:ser>
          <c:idx val="5"/>
          <c:order val="3"/>
          <c:tx>
            <c:strRef>
              <c:f>Ren_Reg!$H$1</c:f>
              <c:strCache>
                <c:ptCount val="1"/>
                <c:pt idx="0">
                  <c:v>offshorewind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Ren_Reg!$C$2:$C$49</c:f>
              <c:strCache>
                <c:ptCount val="48"/>
                <c:pt idx="0">
                  <c:v>2022</c:v>
                </c:pt>
                <c:pt idx="1">
                  <c:v>HZTC</c:v>
                </c:pt>
                <c:pt idx="2">
                  <c:v>HOGS</c:v>
                </c:pt>
                <c:pt idx="3">
                  <c:v>Reference</c:v>
                </c:pt>
                <c:pt idx="4">
                  <c:v>LOGS</c:v>
                </c:pt>
                <c:pt idx="5">
                  <c:v>LZTC</c:v>
                </c:pt>
                <c:pt idx="7">
                  <c:v>2022</c:v>
                </c:pt>
                <c:pt idx="8">
                  <c:v>HZTC</c:v>
                </c:pt>
                <c:pt idx="9">
                  <c:v>HOGS</c:v>
                </c:pt>
                <c:pt idx="10">
                  <c:v>Reference</c:v>
                </c:pt>
                <c:pt idx="11">
                  <c:v>LOGS</c:v>
                </c:pt>
                <c:pt idx="12">
                  <c:v>LZTC</c:v>
                </c:pt>
                <c:pt idx="14">
                  <c:v>2022</c:v>
                </c:pt>
                <c:pt idx="15">
                  <c:v>HZTC</c:v>
                </c:pt>
                <c:pt idx="16">
                  <c:v>HOGS</c:v>
                </c:pt>
                <c:pt idx="17">
                  <c:v>Reference</c:v>
                </c:pt>
                <c:pt idx="18">
                  <c:v>LOGS</c:v>
                </c:pt>
                <c:pt idx="19">
                  <c:v>LZTC</c:v>
                </c:pt>
                <c:pt idx="21">
                  <c:v>2022</c:v>
                </c:pt>
                <c:pt idx="22">
                  <c:v>HZTC</c:v>
                </c:pt>
                <c:pt idx="23">
                  <c:v>HOGS</c:v>
                </c:pt>
                <c:pt idx="24">
                  <c:v>Reference</c:v>
                </c:pt>
                <c:pt idx="25">
                  <c:v>LOGS</c:v>
                </c:pt>
                <c:pt idx="26">
                  <c:v>LZTC</c:v>
                </c:pt>
                <c:pt idx="28">
                  <c:v>2022</c:v>
                </c:pt>
                <c:pt idx="29">
                  <c:v>HZTC</c:v>
                </c:pt>
                <c:pt idx="30">
                  <c:v>HOGS</c:v>
                </c:pt>
                <c:pt idx="31">
                  <c:v>Reference</c:v>
                </c:pt>
                <c:pt idx="32">
                  <c:v>LOGS</c:v>
                </c:pt>
                <c:pt idx="33">
                  <c:v>LZTC</c:v>
                </c:pt>
                <c:pt idx="35">
                  <c:v>2022</c:v>
                </c:pt>
                <c:pt idx="36">
                  <c:v>HZTC</c:v>
                </c:pt>
                <c:pt idx="37">
                  <c:v>HOGS</c:v>
                </c:pt>
                <c:pt idx="38">
                  <c:v>Reference</c:v>
                </c:pt>
                <c:pt idx="39">
                  <c:v>LOGS</c:v>
                </c:pt>
                <c:pt idx="40">
                  <c:v>LZTC</c:v>
                </c:pt>
                <c:pt idx="42">
                  <c:v>2022</c:v>
                </c:pt>
                <c:pt idx="43">
                  <c:v>HZTC</c:v>
                </c:pt>
                <c:pt idx="44">
                  <c:v>HOGS</c:v>
                </c:pt>
                <c:pt idx="45">
                  <c:v>Reference</c:v>
                </c:pt>
                <c:pt idx="46">
                  <c:v>LOGS</c:v>
                </c:pt>
                <c:pt idx="47">
                  <c:v>LZTC</c:v>
                </c:pt>
              </c:strCache>
            </c:strRef>
          </c:cat>
          <c:val>
            <c:numRef>
              <c:f>Ren_Reg!$H$2:$H$49</c:f>
              <c:numCache>
                <c:formatCode>0.00</c:formatCode>
                <c:ptCount val="48"/>
                <c:pt idx="0">
                  <c:v>0.42930000000000001</c:v>
                </c:pt>
                <c:pt idx="1">
                  <c:v>11.1593</c:v>
                </c:pt>
                <c:pt idx="2">
                  <c:v>11.1593</c:v>
                </c:pt>
                <c:pt idx="3">
                  <c:v>11.1593</c:v>
                </c:pt>
                <c:pt idx="4">
                  <c:v>11.1593</c:v>
                </c:pt>
                <c:pt idx="5">
                  <c:v>11.1593</c:v>
                </c:pt>
                <c:pt idx="7">
                  <c:v>3.27E-2</c:v>
                </c:pt>
                <c:pt idx="8">
                  <c:v>12.232699999999999</c:v>
                </c:pt>
                <c:pt idx="9">
                  <c:v>12.519441</c:v>
                </c:pt>
                <c:pt idx="10">
                  <c:v>12.232699999999999</c:v>
                </c:pt>
                <c:pt idx="11">
                  <c:v>12.232699999999999</c:v>
                </c:pt>
                <c:pt idx="12">
                  <c:v>12.232699999999999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</c:numCache>
            </c:numRef>
          </c:val>
        </c:ser>
        <c:ser>
          <c:idx val="0"/>
          <c:order val="4"/>
          <c:tx>
            <c:strRef>
              <c:f>Ren_Reg!$D$1</c:f>
              <c:strCache>
                <c:ptCount val="1"/>
                <c:pt idx="0">
                  <c:v>solar</c:v>
                </c:pt>
              </c:strCache>
            </c:strRef>
          </c:tx>
          <c:spPr>
            <a:solidFill>
              <a:srgbClr val="675005">
                <a:lumMod val="60000"/>
                <a:lumOff val="40000"/>
              </a:srgbClr>
            </a:solidFill>
            <a:ln>
              <a:noFill/>
            </a:ln>
            <a:effectLst/>
          </c:spPr>
          <c:invertIfNegative val="0"/>
          <c:cat>
            <c:strRef>
              <c:f>Ren_Reg!$C$2:$C$49</c:f>
              <c:strCache>
                <c:ptCount val="48"/>
                <c:pt idx="0">
                  <c:v>2022</c:v>
                </c:pt>
                <c:pt idx="1">
                  <c:v>HZTC</c:v>
                </c:pt>
                <c:pt idx="2">
                  <c:v>HOGS</c:v>
                </c:pt>
                <c:pt idx="3">
                  <c:v>Reference</c:v>
                </c:pt>
                <c:pt idx="4">
                  <c:v>LOGS</c:v>
                </c:pt>
                <c:pt idx="5">
                  <c:v>LZTC</c:v>
                </c:pt>
                <c:pt idx="7">
                  <c:v>2022</c:v>
                </c:pt>
                <c:pt idx="8">
                  <c:v>HZTC</c:v>
                </c:pt>
                <c:pt idx="9">
                  <c:v>HOGS</c:v>
                </c:pt>
                <c:pt idx="10">
                  <c:v>Reference</c:v>
                </c:pt>
                <c:pt idx="11">
                  <c:v>LOGS</c:v>
                </c:pt>
                <c:pt idx="12">
                  <c:v>LZTC</c:v>
                </c:pt>
                <c:pt idx="14">
                  <c:v>2022</c:v>
                </c:pt>
                <c:pt idx="15">
                  <c:v>HZTC</c:v>
                </c:pt>
                <c:pt idx="16">
                  <c:v>HOGS</c:v>
                </c:pt>
                <c:pt idx="17">
                  <c:v>Reference</c:v>
                </c:pt>
                <c:pt idx="18">
                  <c:v>LOGS</c:v>
                </c:pt>
                <c:pt idx="19">
                  <c:v>LZTC</c:v>
                </c:pt>
                <c:pt idx="21">
                  <c:v>2022</c:v>
                </c:pt>
                <c:pt idx="22">
                  <c:v>HZTC</c:v>
                </c:pt>
                <c:pt idx="23">
                  <c:v>HOGS</c:v>
                </c:pt>
                <c:pt idx="24">
                  <c:v>Reference</c:v>
                </c:pt>
                <c:pt idx="25">
                  <c:v>LOGS</c:v>
                </c:pt>
                <c:pt idx="26">
                  <c:v>LZTC</c:v>
                </c:pt>
                <c:pt idx="28">
                  <c:v>2022</c:v>
                </c:pt>
                <c:pt idx="29">
                  <c:v>HZTC</c:v>
                </c:pt>
                <c:pt idx="30">
                  <c:v>HOGS</c:v>
                </c:pt>
                <c:pt idx="31">
                  <c:v>Reference</c:v>
                </c:pt>
                <c:pt idx="32">
                  <c:v>LOGS</c:v>
                </c:pt>
                <c:pt idx="33">
                  <c:v>LZTC</c:v>
                </c:pt>
                <c:pt idx="35">
                  <c:v>2022</c:v>
                </c:pt>
                <c:pt idx="36">
                  <c:v>HZTC</c:v>
                </c:pt>
                <c:pt idx="37">
                  <c:v>HOGS</c:v>
                </c:pt>
                <c:pt idx="38">
                  <c:v>Reference</c:v>
                </c:pt>
                <c:pt idx="39">
                  <c:v>LOGS</c:v>
                </c:pt>
                <c:pt idx="40">
                  <c:v>LZTC</c:v>
                </c:pt>
                <c:pt idx="42">
                  <c:v>2022</c:v>
                </c:pt>
                <c:pt idx="43">
                  <c:v>HZTC</c:v>
                </c:pt>
                <c:pt idx="44">
                  <c:v>HOGS</c:v>
                </c:pt>
                <c:pt idx="45">
                  <c:v>Reference</c:v>
                </c:pt>
                <c:pt idx="46">
                  <c:v>LOGS</c:v>
                </c:pt>
                <c:pt idx="47">
                  <c:v>LZTC</c:v>
                </c:pt>
              </c:strCache>
            </c:strRef>
          </c:cat>
          <c:val>
            <c:numRef>
              <c:f>Ren_Reg!$D$2:$D$49</c:f>
              <c:numCache>
                <c:formatCode>0.00</c:formatCode>
                <c:ptCount val="48"/>
                <c:pt idx="0">
                  <c:v>3.4244289999999999</c:v>
                </c:pt>
                <c:pt idx="1">
                  <c:v>6.6846100000000002</c:v>
                </c:pt>
                <c:pt idx="2">
                  <c:v>25.631529999999898</c:v>
                </c:pt>
                <c:pt idx="3">
                  <c:v>18.736951999999999</c:v>
                </c:pt>
                <c:pt idx="4">
                  <c:v>26.983970999999901</c:v>
                </c:pt>
                <c:pt idx="5">
                  <c:v>28.722418999999999</c:v>
                </c:pt>
                <c:pt idx="7">
                  <c:v>7.8822089999999996</c:v>
                </c:pt>
                <c:pt idx="8">
                  <c:v>29.274538</c:v>
                </c:pt>
                <c:pt idx="9">
                  <c:v>62.948430999999999</c:v>
                </c:pt>
                <c:pt idx="10">
                  <c:v>84.486003999999994</c:v>
                </c:pt>
                <c:pt idx="11">
                  <c:v>114.71618700000001</c:v>
                </c:pt>
                <c:pt idx="12">
                  <c:v>210.43321999999901</c:v>
                </c:pt>
                <c:pt idx="14">
                  <c:v>17.403099999999998</c:v>
                </c:pt>
                <c:pt idx="15">
                  <c:v>89.490071</c:v>
                </c:pt>
                <c:pt idx="16">
                  <c:v>217.92771099999999</c:v>
                </c:pt>
                <c:pt idx="17">
                  <c:v>249.06281999999999</c:v>
                </c:pt>
                <c:pt idx="18">
                  <c:v>281.41578299999998</c:v>
                </c:pt>
                <c:pt idx="19">
                  <c:v>362.82000799999997</c:v>
                </c:pt>
                <c:pt idx="21">
                  <c:v>5.4542739999999998</c:v>
                </c:pt>
                <c:pt idx="22">
                  <c:v>56.311627999999999</c:v>
                </c:pt>
                <c:pt idx="23">
                  <c:v>95.585668999999996</c:v>
                </c:pt>
                <c:pt idx="24">
                  <c:v>103.43808</c:v>
                </c:pt>
                <c:pt idx="25">
                  <c:v>108.39981499999899</c:v>
                </c:pt>
                <c:pt idx="26">
                  <c:v>115.61667999999899</c:v>
                </c:pt>
                <c:pt idx="28">
                  <c:v>12.498764</c:v>
                </c:pt>
                <c:pt idx="29">
                  <c:v>47.586174</c:v>
                </c:pt>
                <c:pt idx="30">
                  <c:v>83.768448000000006</c:v>
                </c:pt>
                <c:pt idx="31">
                  <c:v>79.983176999999998</c:v>
                </c:pt>
                <c:pt idx="32">
                  <c:v>84.374474000000006</c:v>
                </c:pt>
                <c:pt idx="33">
                  <c:v>83.978935000000007</c:v>
                </c:pt>
                <c:pt idx="35">
                  <c:v>18.266331000000001</c:v>
                </c:pt>
                <c:pt idx="36">
                  <c:v>59.245533000000002</c:v>
                </c:pt>
                <c:pt idx="37">
                  <c:v>100.93394000000001</c:v>
                </c:pt>
                <c:pt idx="38">
                  <c:v>111.210613999999</c:v>
                </c:pt>
                <c:pt idx="39">
                  <c:v>94.536762999999993</c:v>
                </c:pt>
                <c:pt idx="40">
                  <c:v>118.673604</c:v>
                </c:pt>
                <c:pt idx="42">
                  <c:v>10.052116</c:v>
                </c:pt>
                <c:pt idx="43">
                  <c:v>30.025151000000001</c:v>
                </c:pt>
                <c:pt idx="44">
                  <c:v>49.426063999999997</c:v>
                </c:pt>
                <c:pt idx="45">
                  <c:v>47.773314999999997</c:v>
                </c:pt>
                <c:pt idx="46">
                  <c:v>44.195059999999998</c:v>
                </c:pt>
                <c:pt idx="47">
                  <c:v>62.403739999999999</c:v>
                </c:pt>
              </c:numCache>
            </c:numRef>
          </c:val>
        </c:ser>
        <c:ser>
          <c:idx val="2"/>
          <c:order val="5"/>
          <c:tx>
            <c:strRef>
              <c:f>Ren_Reg!$E$1</c:f>
              <c:strCache>
                <c:ptCount val="1"/>
                <c:pt idx="0">
                  <c:v>endusesolar</c:v>
                </c:pt>
              </c:strCache>
            </c:strRef>
          </c:tx>
          <c:spPr>
            <a:solidFill>
              <a:srgbClr val="675005">
                <a:lumMod val="40000"/>
                <a:lumOff val="60000"/>
              </a:srgbClr>
            </a:solidFill>
            <a:ln>
              <a:noFill/>
            </a:ln>
            <a:effectLst/>
          </c:spPr>
          <c:invertIfNegative val="0"/>
          <c:cat>
            <c:strRef>
              <c:f>Ren_Reg!$C$2:$C$49</c:f>
              <c:strCache>
                <c:ptCount val="48"/>
                <c:pt idx="0">
                  <c:v>2022</c:v>
                </c:pt>
                <c:pt idx="1">
                  <c:v>HZTC</c:v>
                </c:pt>
                <c:pt idx="2">
                  <c:v>HOGS</c:v>
                </c:pt>
                <c:pt idx="3">
                  <c:v>Reference</c:v>
                </c:pt>
                <c:pt idx="4">
                  <c:v>LOGS</c:v>
                </c:pt>
                <c:pt idx="5">
                  <c:v>LZTC</c:v>
                </c:pt>
                <c:pt idx="7">
                  <c:v>2022</c:v>
                </c:pt>
                <c:pt idx="8">
                  <c:v>HZTC</c:v>
                </c:pt>
                <c:pt idx="9">
                  <c:v>HOGS</c:v>
                </c:pt>
                <c:pt idx="10">
                  <c:v>Reference</c:v>
                </c:pt>
                <c:pt idx="11">
                  <c:v>LOGS</c:v>
                </c:pt>
                <c:pt idx="12">
                  <c:v>LZTC</c:v>
                </c:pt>
                <c:pt idx="14">
                  <c:v>2022</c:v>
                </c:pt>
                <c:pt idx="15">
                  <c:v>HZTC</c:v>
                </c:pt>
                <c:pt idx="16">
                  <c:v>HOGS</c:v>
                </c:pt>
                <c:pt idx="17">
                  <c:v>Reference</c:v>
                </c:pt>
                <c:pt idx="18">
                  <c:v>LOGS</c:v>
                </c:pt>
                <c:pt idx="19">
                  <c:v>LZTC</c:v>
                </c:pt>
                <c:pt idx="21">
                  <c:v>2022</c:v>
                </c:pt>
                <c:pt idx="22">
                  <c:v>HZTC</c:v>
                </c:pt>
                <c:pt idx="23">
                  <c:v>HOGS</c:v>
                </c:pt>
                <c:pt idx="24">
                  <c:v>Reference</c:v>
                </c:pt>
                <c:pt idx="25">
                  <c:v>LOGS</c:v>
                </c:pt>
                <c:pt idx="26">
                  <c:v>LZTC</c:v>
                </c:pt>
                <c:pt idx="28">
                  <c:v>2022</c:v>
                </c:pt>
                <c:pt idx="29">
                  <c:v>HZTC</c:v>
                </c:pt>
                <c:pt idx="30">
                  <c:v>HOGS</c:v>
                </c:pt>
                <c:pt idx="31">
                  <c:v>Reference</c:v>
                </c:pt>
                <c:pt idx="32">
                  <c:v>LOGS</c:v>
                </c:pt>
                <c:pt idx="33">
                  <c:v>LZTC</c:v>
                </c:pt>
                <c:pt idx="35">
                  <c:v>2022</c:v>
                </c:pt>
                <c:pt idx="36">
                  <c:v>HZTC</c:v>
                </c:pt>
                <c:pt idx="37">
                  <c:v>HOGS</c:v>
                </c:pt>
                <c:pt idx="38">
                  <c:v>Reference</c:v>
                </c:pt>
                <c:pt idx="39">
                  <c:v>LOGS</c:v>
                </c:pt>
                <c:pt idx="40">
                  <c:v>LZTC</c:v>
                </c:pt>
                <c:pt idx="42">
                  <c:v>2022</c:v>
                </c:pt>
                <c:pt idx="43">
                  <c:v>HZTC</c:v>
                </c:pt>
                <c:pt idx="44">
                  <c:v>HOGS</c:v>
                </c:pt>
                <c:pt idx="45">
                  <c:v>Reference</c:v>
                </c:pt>
                <c:pt idx="46">
                  <c:v>LOGS</c:v>
                </c:pt>
                <c:pt idx="47">
                  <c:v>LZTC</c:v>
                </c:pt>
              </c:strCache>
            </c:strRef>
          </c:cat>
          <c:val>
            <c:numRef>
              <c:f>Ren_Reg!$E$2:$E$49</c:f>
              <c:numCache>
                <c:formatCode>0.00</c:formatCode>
                <c:ptCount val="48"/>
                <c:pt idx="0">
                  <c:v>9.1879860000000004</c:v>
                </c:pt>
                <c:pt idx="1">
                  <c:v>28.141756000000001</c:v>
                </c:pt>
                <c:pt idx="2">
                  <c:v>26.583969</c:v>
                </c:pt>
                <c:pt idx="3">
                  <c:v>27.419335999999898</c:v>
                </c:pt>
                <c:pt idx="4">
                  <c:v>31.193649999999899</c:v>
                </c:pt>
                <c:pt idx="5">
                  <c:v>35.178090999999903</c:v>
                </c:pt>
                <c:pt idx="7">
                  <c:v>6.622649</c:v>
                </c:pt>
                <c:pt idx="8">
                  <c:v>31.166461999999999</c:v>
                </c:pt>
                <c:pt idx="9">
                  <c:v>29.937549999999899</c:v>
                </c:pt>
                <c:pt idx="10">
                  <c:v>30.999452999999999</c:v>
                </c:pt>
                <c:pt idx="11">
                  <c:v>34.831204999999997</c:v>
                </c:pt>
                <c:pt idx="12">
                  <c:v>40.920304000000002</c:v>
                </c:pt>
                <c:pt idx="14">
                  <c:v>3.525382</c:v>
                </c:pt>
                <c:pt idx="15">
                  <c:v>26.174825999999999</c:v>
                </c:pt>
                <c:pt idx="16">
                  <c:v>25.534561</c:v>
                </c:pt>
                <c:pt idx="17">
                  <c:v>26.406347</c:v>
                </c:pt>
                <c:pt idx="18">
                  <c:v>29.052614999999999</c:v>
                </c:pt>
                <c:pt idx="19">
                  <c:v>32.285676000000002</c:v>
                </c:pt>
                <c:pt idx="21">
                  <c:v>3.834705</c:v>
                </c:pt>
                <c:pt idx="22">
                  <c:v>26.584831000000001</c:v>
                </c:pt>
                <c:pt idx="23">
                  <c:v>25.733246000000001</c:v>
                </c:pt>
                <c:pt idx="24">
                  <c:v>26.738944999999902</c:v>
                </c:pt>
                <c:pt idx="25">
                  <c:v>30.622765000000001</c:v>
                </c:pt>
                <c:pt idx="26">
                  <c:v>37.285477999999998</c:v>
                </c:pt>
                <c:pt idx="28">
                  <c:v>1.2463960000000001</c:v>
                </c:pt>
                <c:pt idx="29">
                  <c:v>16.872053000000001</c:v>
                </c:pt>
                <c:pt idx="30">
                  <c:v>15.993138999999999</c:v>
                </c:pt>
                <c:pt idx="31">
                  <c:v>16.398658999999999</c:v>
                </c:pt>
                <c:pt idx="32">
                  <c:v>17.695148</c:v>
                </c:pt>
                <c:pt idx="33">
                  <c:v>18.387823000000001</c:v>
                </c:pt>
                <c:pt idx="35">
                  <c:v>11.959876999999899</c:v>
                </c:pt>
                <c:pt idx="36">
                  <c:v>43.404027999999997</c:v>
                </c:pt>
                <c:pt idx="37">
                  <c:v>38.166488000000001</c:v>
                </c:pt>
                <c:pt idx="38">
                  <c:v>40.395930999999997</c:v>
                </c:pt>
                <c:pt idx="39">
                  <c:v>49.827579999999998</c:v>
                </c:pt>
                <c:pt idx="40">
                  <c:v>44.837482999999999</c:v>
                </c:pt>
                <c:pt idx="42">
                  <c:v>12.215114</c:v>
                </c:pt>
                <c:pt idx="43">
                  <c:v>57.411237</c:v>
                </c:pt>
                <c:pt idx="44">
                  <c:v>53.886758</c:v>
                </c:pt>
                <c:pt idx="45">
                  <c:v>55.900230000000001</c:v>
                </c:pt>
                <c:pt idx="46">
                  <c:v>63.746400000000001</c:v>
                </c:pt>
                <c:pt idx="47">
                  <c:v>63.399717000000003</c:v>
                </c:pt>
              </c:numCache>
            </c:numRef>
          </c:val>
        </c:ser>
        <c:ser>
          <c:idx val="3"/>
          <c:order val="6"/>
          <c:tx>
            <c:strRef>
              <c:f>Ren_Reg!$F$1</c:f>
              <c:strCache>
                <c:ptCount val="1"/>
                <c:pt idx="0">
                  <c:v>standalonestorage</c:v>
                </c:pt>
              </c:strCache>
            </c:strRef>
          </c:tx>
          <c:spPr>
            <a:solidFill>
              <a:srgbClr val="7D6D9B"/>
            </a:solidFill>
            <a:ln>
              <a:noFill/>
            </a:ln>
            <a:effectLst/>
          </c:spPr>
          <c:invertIfNegative val="0"/>
          <c:cat>
            <c:strRef>
              <c:f>Ren_Reg!$C$2:$C$49</c:f>
              <c:strCache>
                <c:ptCount val="48"/>
                <c:pt idx="0">
                  <c:v>2022</c:v>
                </c:pt>
                <c:pt idx="1">
                  <c:v>HZTC</c:v>
                </c:pt>
                <c:pt idx="2">
                  <c:v>HOGS</c:v>
                </c:pt>
                <c:pt idx="3">
                  <c:v>Reference</c:v>
                </c:pt>
                <c:pt idx="4">
                  <c:v>LOGS</c:v>
                </c:pt>
                <c:pt idx="5">
                  <c:v>LZTC</c:v>
                </c:pt>
                <c:pt idx="7">
                  <c:v>2022</c:v>
                </c:pt>
                <c:pt idx="8">
                  <c:v>HZTC</c:v>
                </c:pt>
                <c:pt idx="9">
                  <c:v>HOGS</c:v>
                </c:pt>
                <c:pt idx="10">
                  <c:v>Reference</c:v>
                </c:pt>
                <c:pt idx="11">
                  <c:v>LOGS</c:v>
                </c:pt>
                <c:pt idx="12">
                  <c:v>LZTC</c:v>
                </c:pt>
                <c:pt idx="14">
                  <c:v>2022</c:v>
                </c:pt>
                <c:pt idx="15">
                  <c:v>HZTC</c:v>
                </c:pt>
                <c:pt idx="16">
                  <c:v>HOGS</c:v>
                </c:pt>
                <c:pt idx="17">
                  <c:v>Reference</c:v>
                </c:pt>
                <c:pt idx="18">
                  <c:v>LOGS</c:v>
                </c:pt>
                <c:pt idx="19">
                  <c:v>LZTC</c:v>
                </c:pt>
                <c:pt idx="21">
                  <c:v>2022</c:v>
                </c:pt>
                <c:pt idx="22">
                  <c:v>HZTC</c:v>
                </c:pt>
                <c:pt idx="23">
                  <c:v>HOGS</c:v>
                </c:pt>
                <c:pt idx="24">
                  <c:v>Reference</c:v>
                </c:pt>
                <c:pt idx="25">
                  <c:v>LOGS</c:v>
                </c:pt>
                <c:pt idx="26">
                  <c:v>LZTC</c:v>
                </c:pt>
                <c:pt idx="28">
                  <c:v>2022</c:v>
                </c:pt>
                <c:pt idx="29">
                  <c:v>HZTC</c:v>
                </c:pt>
                <c:pt idx="30">
                  <c:v>HOGS</c:v>
                </c:pt>
                <c:pt idx="31">
                  <c:v>Reference</c:v>
                </c:pt>
                <c:pt idx="32">
                  <c:v>LOGS</c:v>
                </c:pt>
                <c:pt idx="33">
                  <c:v>LZTC</c:v>
                </c:pt>
                <c:pt idx="35">
                  <c:v>2022</c:v>
                </c:pt>
                <c:pt idx="36">
                  <c:v>HZTC</c:v>
                </c:pt>
                <c:pt idx="37">
                  <c:v>HOGS</c:v>
                </c:pt>
                <c:pt idx="38">
                  <c:v>Reference</c:v>
                </c:pt>
                <c:pt idx="39">
                  <c:v>LOGS</c:v>
                </c:pt>
                <c:pt idx="40">
                  <c:v>LZTC</c:v>
                </c:pt>
                <c:pt idx="42">
                  <c:v>2022</c:v>
                </c:pt>
                <c:pt idx="43">
                  <c:v>HZTC</c:v>
                </c:pt>
                <c:pt idx="44">
                  <c:v>HOGS</c:v>
                </c:pt>
                <c:pt idx="45">
                  <c:v>Reference</c:v>
                </c:pt>
                <c:pt idx="46">
                  <c:v>LOGS</c:v>
                </c:pt>
                <c:pt idx="47">
                  <c:v>LZTC</c:v>
                </c:pt>
              </c:strCache>
            </c:strRef>
          </c:cat>
          <c:val>
            <c:numRef>
              <c:f>Ren_Reg!$F$2:$F$49</c:f>
              <c:numCache>
                <c:formatCode>0.00</c:formatCode>
                <c:ptCount val="48"/>
                <c:pt idx="0">
                  <c:v>0.2016</c:v>
                </c:pt>
                <c:pt idx="1">
                  <c:v>3.0981049999999999</c:v>
                </c:pt>
                <c:pt idx="2">
                  <c:v>9.8567610000000005</c:v>
                </c:pt>
                <c:pt idx="3">
                  <c:v>9.5727259999999994</c:v>
                </c:pt>
                <c:pt idx="4">
                  <c:v>11.797262999999999</c:v>
                </c:pt>
                <c:pt idx="5">
                  <c:v>13.881612000000001</c:v>
                </c:pt>
                <c:pt idx="7">
                  <c:v>0.32</c:v>
                </c:pt>
                <c:pt idx="8">
                  <c:v>3.1829999999999998</c:v>
                </c:pt>
                <c:pt idx="9">
                  <c:v>7.3586199999999904</c:v>
                </c:pt>
                <c:pt idx="10">
                  <c:v>13.155459</c:v>
                </c:pt>
                <c:pt idx="11">
                  <c:v>30.981487000000001</c:v>
                </c:pt>
                <c:pt idx="12">
                  <c:v>42.947427999999903</c:v>
                </c:pt>
                <c:pt idx="14">
                  <c:v>9.7799999999999998E-2</c:v>
                </c:pt>
                <c:pt idx="15">
                  <c:v>0.37672</c:v>
                </c:pt>
                <c:pt idx="16">
                  <c:v>28.149084999999999</c:v>
                </c:pt>
                <c:pt idx="17">
                  <c:v>55.281857000000002</c:v>
                </c:pt>
                <c:pt idx="18">
                  <c:v>84.793854999999994</c:v>
                </c:pt>
                <c:pt idx="19">
                  <c:v>76.870884000000004</c:v>
                </c:pt>
                <c:pt idx="21">
                  <c:v>7.4399999999999897E-2</c:v>
                </c:pt>
                <c:pt idx="22">
                  <c:v>2.5982020000000001</c:v>
                </c:pt>
                <c:pt idx="23">
                  <c:v>23.843747</c:v>
                </c:pt>
                <c:pt idx="24">
                  <c:v>29.7501449999999</c:v>
                </c:pt>
                <c:pt idx="25">
                  <c:v>47.030159999999903</c:v>
                </c:pt>
                <c:pt idx="26">
                  <c:v>70.049817000000004</c:v>
                </c:pt>
                <c:pt idx="28">
                  <c:v>2.1375000000000002</c:v>
                </c:pt>
                <c:pt idx="29">
                  <c:v>4.4008989999999999</c:v>
                </c:pt>
                <c:pt idx="30">
                  <c:v>13.796948</c:v>
                </c:pt>
                <c:pt idx="31">
                  <c:v>17.36429</c:v>
                </c:pt>
                <c:pt idx="32">
                  <c:v>30.321912999999999</c:v>
                </c:pt>
                <c:pt idx="33">
                  <c:v>30.084574</c:v>
                </c:pt>
                <c:pt idx="35">
                  <c:v>3.3742000000000001</c:v>
                </c:pt>
                <c:pt idx="36">
                  <c:v>31.348203999999999</c:v>
                </c:pt>
                <c:pt idx="37">
                  <c:v>19.666516000000001</c:v>
                </c:pt>
                <c:pt idx="38">
                  <c:v>26.197634000000001</c:v>
                </c:pt>
                <c:pt idx="39">
                  <c:v>35.132655</c:v>
                </c:pt>
                <c:pt idx="40">
                  <c:v>25.664072999999998</c:v>
                </c:pt>
                <c:pt idx="42">
                  <c:v>0.114899999999999</c:v>
                </c:pt>
                <c:pt idx="43">
                  <c:v>1.5314749999999999</c:v>
                </c:pt>
                <c:pt idx="44">
                  <c:v>10.747092</c:v>
                </c:pt>
                <c:pt idx="45">
                  <c:v>12.2128909999999</c:v>
                </c:pt>
                <c:pt idx="46">
                  <c:v>20.795155999999999</c:v>
                </c:pt>
                <c:pt idx="47">
                  <c:v>25.541993999999999</c:v>
                </c:pt>
              </c:numCache>
            </c:numRef>
          </c:val>
        </c:ser>
        <c:ser>
          <c:idx val="7"/>
          <c:order val="7"/>
          <c:tx>
            <c:strRef>
              <c:f>Ren_Reg!$K$1</c:f>
              <c:strCache>
                <c:ptCount val="1"/>
                <c:pt idx="0">
                  <c:v>divider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invertIfNegative val="0"/>
          <c:cat>
            <c:strRef>
              <c:f>Ren_Reg!$C$2:$C$49</c:f>
              <c:strCache>
                <c:ptCount val="48"/>
                <c:pt idx="0">
                  <c:v>2022</c:v>
                </c:pt>
                <c:pt idx="1">
                  <c:v>HZTC</c:v>
                </c:pt>
                <c:pt idx="2">
                  <c:v>HOGS</c:v>
                </c:pt>
                <c:pt idx="3">
                  <c:v>Reference</c:v>
                </c:pt>
                <c:pt idx="4">
                  <c:v>LOGS</c:v>
                </c:pt>
                <c:pt idx="5">
                  <c:v>LZTC</c:v>
                </c:pt>
                <c:pt idx="7">
                  <c:v>2022</c:v>
                </c:pt>
                <c:pt idx="8">
                  <c:v>HZTC</c:v>
                </c:pt>
                <c:pt idx="9">
                  <c:v>HOGS</c:v>
                </c:pt>
                <c:pt idx="10">
                  <c:v>Reference</c:v>
                </c:pt>
                <c:pt idx="11">
                  <c:v>LOGS</c:v>
                </c:pt>
                <c:pt idx="12">
                  <c:v>LZTC</c:v>
                </c:pt>
                <c:pt idx="14">
                  <c:v>2022</c:v>
                </c:pt>
                <c:pt idx="15">
                  <c:v>HZTC</c:v>
                </c:pt>
                <c:pt idx="16">
                  <c:v>HOGS</c:v>
                </c:pt>
                <c:pt idx="17">
                  <c:v>Reference</c:v>
                </c:pt>
                <c:pt idx="18">
                  <c:v>LOGS</c:v>
                </c:pt>
                <c:pt idx="19">
                  <c:v>LZTC</c:v>
                </c:pt>
                <c:pt idx="21">
                  <c:v>2022</c:v>
                </c:pt>
                <c:pt idx="22">
                  <c:v>HZTC</c:v>
                </c:pt>
                <c:pt idx="23">
                  <c:v>HOGS</c:v>
                </c:pt>
                <c:pt idx="24">
                  <c:v>Reference</c:v>
                </c:pt>
                <c:pt idx="25">
                  <c:v>LOGS</c:v>
                </c:pt>
                <c:pt idx="26">
                  <c:v>LZTC</c:v>
                </c:pt>
                <c:pt idx="28">
                  <c:v>2022</c:v>
                </c:pt>
                <c:pt idx="29">
                  <c:v>HZTC</c:v>
                </c:pt>
                <c:pt idx="30">
                  <c:v>HOGS</c:v>
                </c:pt>
                <c:pt idx="31">
                  <c:v>Reference</c:v>
                </c:pt>
                <c:pt idx="32">
                  <c:v>LOGS</c:v>
                </c:pt>
                <c:pt idx="33">
                  <c:v>LZTC</c:v>
                </c:pt>
                <c:pt idx="35">
                  <c:v>2022</c:v>
                </c:pt>
                <c:pt idx="36">
                  <c:v>HZTC</c:v>
                </c:pt>
                <c:pt idx="37">
                  <c:v>HOGS</c:v>
                </c:pt>
                <c:pt idx="38">
                  <c:v>Reference</c:v>
                </c:pt>
                <c:pt idx="39">
                  <c:v>LOGS</c:v>
                </c:pt>
                <c:pt idx="40">
                  <c:v>LZTC</c:v>
                </c:pt>
                <c:pt idx="42">
                  <c:v>2022</c:v>
                </c:pt>
                <c:pt idx="43">
                  <c:v>HZTC</c:v>
                </c:pt>
                <c:pt idx="44">
                  <c:v>HOGS</c:v>
                </c:pt>
                <c:pt idx="45">
                  <c:v>Reference</c:v>
                </c:pt>
                <c:pt idx="46">
                  <c:v>LOGS</c:v>
                </c:pt>
                <c:pt idx="47">
                  <c:v>LZTC</c:v>
                </c:pt>
              </c:strCache>
            </c:strRef>
          </c:cat>
          <c:val>
            <c:numRef>
              <c:f>Ren_Reg!$K$2:$K$49</c:f>
              <c:numCache>
                <c:formatCode>General</c:formatCode>
                <c:ptCount val="48"/>
                <c:pt idx="6">
                  <c:v>2000</c:v>
                </c:pt>
                <c:pt idx="13">
                  <c:v>2000</c:v>
                </c:pt>
                <c:pt idx="20">
                  <c:v>2000</c:v>
                </c:pt>
                <c:pt idx="27">
                  <c:v>2000</c:v>
                </c:pt>
                <c:pt idx="34">
                  <c:v>2000</c:v>
                </c:pt>
                <c:pt idx="41">
                  <c:v>2000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-1287616848"/>
        <c:axId val="-1287622288"/>
      </c:barChart>
      <c:catAx>
        <c:axId val="-1287616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1287622288"/>
        <c:crosses val="autoZero"/>
        <c:auto val="1"/>
        <c:lblAlgn val="ctr"/>
        <c:lblOffset val="100"/>
        <c:noMultiLvlLbl val="0"/>
      </c:catAx>
      <c:valAx>
        <c:axId val="-1287622288"/>
        <c:scaling>
          <c:orientation val="minMax"/>
          <c:max val="55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1287616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  <c:userShapes r:id="rId5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742594675665542E-2"/>
          <c:y val="3.707137314246093E-2"/>
          <c:w val="0.90701849768778897"/>
          <c:h val="0.8628267392717458"/>
        </c:manualLayout>
      </c:layout>
      <c:areaChart>
        <c:grouping val="stacked"/>
        <c:varyColors val="0"/>
        <c:ser>
          <c:idx val="2"/>
          <c:order val="3"/>
          <c:tx>
            <c:strRef>
              <c:f>Restore_Hourly_Total!$G$1</c:f>
              <c:strCache>
                <c:ptCount val="1"/>
                <c:pt idx="0">
                  <c:v>Coal_Generation</c:v>
                </c:pt>
              </c:strCache>
            </c:strRef>
          </c:tx>
          <c:spPr>
            <a:solidFill>
              <a:srgbClr val="333333">
                <a:lumMod val="40000"/>
                <a:lumOff val="60000"/>
              </a:srgbClr>
            </a:solidFill>
            <a:ln>
              <a:noFill/>
            </a:ln>
            <a:effectLst/>
          </c:spPr>
          <c:cat>
            <c:numRef>
              <c:f>Restore_Hourly_Total!$C$2:$C$25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Restore_Hourly_Total!$G$2:$G$25</c:f>
              <c:numCache>
                <c:formatCode>General</c:formatCode>
                <c:ptCount val="24"/>
                <c:pt idx="0">
                  <c:v>20.919892999999998</c:v>
                </c:pt>
                <c:pt idx="1">
                  <c:v>20.982202000000001</c:v>
                </c:pt>
                <c:pt idx="2">
                  <c:v>20.573343999999999</c:v>
                </c:pt>
                <c:pt idx="3">
                  <c:v>20.283899999999999</c:v>
                </c:pt>
                <c:pt idx="4">
                  <c:v>19.986737999999999</c:v>
                </c:pt>
                <c:pt idx="5">
                  <c:v>20.410854</c:v>
                </c:pt>
                <c:pt idx="6">
                  <c:v>20.165488</c:v>
                </c:pt>
                <c:pt idx="7">
                  <c:v>18.385698999999999</c:v>
                </c:pt>
                <c:pt idx="8">
                  <c:v>16.087676999999999</c:v>
                </c:pt>
                <c:pt idx="9">
                  <c:v>13.934803</c:v>
                </c:pt>
                <c:pt idx="10">
                  <c:v>12.635097999999999</c:v>
                </c:pt>
                <c:pt idx="11">
                  <c:v>11.929460000000001</c:v>
                </c:pt>
                <c:pt idx="12">
                  <c:v>11.800269</c:v>
                </c:pt>
                <c:pt idx="13">
                  <c:v>12.236729</c:v>
                </c:pt>
                <c:pt idx="14">
                  <c:v>13.523819</c:v>
                </c:pt>
                <c:pt idx="15">
                  <c:v>16.037315</c:v>
                </c:pt>
                <c:pt idx="16">
                  <c:v>19.338018999999999</c:v>
                </c:pt>
                <c:pt idx="17">
                  <c:v>22.365369000000001</c:v>
                </c:pt>
                <c:pt idx="18">
                  <c:v>23.433081999999999</c:v>
                </c:pt>
                <c:pt idx="19">
                  <c:v>23.321735</c:v>
                </c:pt>
                <c:pt idx="20">
                  <c:v>22.706969000000001</c:v>
                </c:pt>
                <c:pt idx="21">
                  <c:v>22.010590000000001</c:v>
                </c:pt>
                <c:pt idx="22">
                  <c:v>21.579077000000002</c:v>
                </c:pt>
                <c:pt idx="23">
                  <c:v>21.341940000000001</c:v>
                </c:pt>
              </c:numCache>
            </c:numRef>
          </c:val>
        </c:ser>
        <c:ser>
          <c:idx val="3"/>
          <c:order val="4"/>
          <c:tx>
            <c:strRef>
              <c:f>Restore_Hourly_Total!$H$1</c:f>
              <c:strCache>
                <c:ptCount val="1"/>
                <c:pt idx="0">
                  <c:v>Nuclear_Generation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cat>
            <c:numRef>
              <c:f>Restore_Hourly_Total!$C$2:$C$25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Restore_Hourly_Total!$H$2:$H$25</c:f>
              <c:numCache>
                <c:formatCode>General</c:formatCode>
                <c:ptCount val="24"/>
                <c:pt idx="0">
                  <c:v>29.586013999999999</c:v>
                </c:pt>
                <c:pt idx="1">
                  <c:v>29.586534</c:v>
                </c:pt>
                <c:pt idx="2">
                  <c:v>29.521000000000001</c:v>
                </c:pt>
                <c:pt idx="3">
                  <c:v>29.469177999999999</c:v>
                </c:pt>
                <c:pt idx="4">
                  <c:v>29.396861000000001</c:v>
                </c:pt>
                <c:pt idx="5">
                  <c:v>29.327857000000002</c:v>
                </c:pt>
                <c:pt idx="6">
                  <c:v>29.174648000000001</c:v>
                </c:pt>
                <c:pt idx="7">
                  <c:v>27.76079</c:v>
                </c:pt>
                <c:pt idx="8">
                  <c:v>24.664346999999999</c:v>
                </c:pt>
                <c:pt idx="9">
                  <c:v>21.382593</c:v>
                </c:pt>
                <c:pt idx="10">
                  <c:v>18.502078000000001</c:v>
                </c:pt>
                <c:pt idx="11">
                  <c:v>16.848251999999999</c:v>
                </c:pt>
                <c:pt idx="12">
                  <c:v>16.802377</c:v>
                </c:pt>
                <c:pt idx="13">
                  <c:v>18.279098000000001</c:v>
                </c:pt>
                <c:pt idx="14">
                  <c:v>21.118272000000001</c:v>
                </c:pt>
                <c:pt idx="15">
                  <c:v>24.488160000000001</c:v>
                </c:pt>
                <c:pt idx="16">
                  <c:v>27.745754000000002</c:v>
                </c:pt>
                <c:pt idx="17">
                  <c:v>29.310949999999998</c:v>
                </c:pt>
                <c:pt idx="18">
                  <c:v>29.661778999999999</c:v>
                </c:pt>
                <c:pt idx="19">
                  <c:v>29.719391000000002</c:v>
                </c:pt>
                <c:pt idx="20">
                  <c:v>29.718827999999998</c:v>
                </c:pt>
                <c:pt idx="21">
                  <c:v>29.667082000000001</c:v>
                </c:pt>
                <c:pt idx="22">
                  <c:v>29.642674</c:v>
                </c:pt>
                <c:pt idx="23">
                  <c:v>29.636379000000002</c:v>
                </c:pt>
              </c:numCache>
            </c:numRef>
          </c:val>
        </c:ser>
        <c:ser>
          <c:idx val="4"/>
          <c:order val="5"/>
          <c:tx>
            <c:strRef>
              <c:f>Restore_Hourly_Total!$I$1</c:f>
              <c:strCache>
                <c:ptCount val="1"/>
                <c:pt idx="0">
                  <c:v>OilandGasPeakers_Generation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Restore_Hourly_Total!$C$2:$C$25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Restore_Hourly_Total!$I$2:$I$25</c:f>
              <c:numCache>
                <c:formatCode>General</c:formatCode>
                <c:ptCount val="24"/>
                <c:pt idx="0">
                  <c:v>1.959681</c:v>
                </c:pt>
                <c:pt idx="1">
                  <c:v>1.926585</c:v>
                </c:pt>
                <c:pt idx="2">
                  <c:v>1.8232189999999999</c:v>
                </c:pt>
                <c:pt idx="3">
                  <c:v>1.776041</c:v>
                </c:pt>
                <c:pt idx="4">
                  <c:v>1.7149490000000001</c:v>
                </c:pt>
                <c:pt idx="5">
                  <c:v>1.6876070000000001</c:v>
                </c:pt>
                <c:pt idx="6">
                  <c:v>1.286054</c:v>
                </c:pt>
                <c:pt idx="7">
                  <c:v>0.52139999999999997</c:v>
                </c:pt>
                <c:pt idx="8">
                  <c:v>0.19183</c:v>
                </c:pt>
                <c:pt idx="9">
                  <c:v>4.1082E-2</c:v>
                </c:pt>
                <c:pt idx="10">
                  <c:v>3.2132999999999988E-2</c:v>
                </c:pt>
                <c:pt idx="11">
                  <c:v>3.134E-2</c:v>
                </c:pt>
                <c:pt idx="12">
                  <c:v>3.3154000000000003E-2</c:v>
                </c:pt>
                <c:pt idx="13">
                  <c:v>3.3599999999999998E-2</c:v>
                </c:pt>
                <c:pt idx="14">
                  <c:v>5.7613999999999999E-2</c:v>
                </c:pt>
                <c:pt idx="15">
                  <c:v>0.29425899999999999</c:v>
                </c:pt>
                <c:pt idx="16">
                  <c:v>1.0849549999999999</c:v>
                </c:pt>
                <c:pt idx="17">
                  <c:v>2.667859</c:v>
                </c:pt>
                <c:pt idx="18">
                  <c:v>2.5680839999999998</c:v>
                </c:pt>
                <c:pt idx="19">
                  <c:v>2.3385720000000001</c:v>
                </c:pt>
                <c:pt idx="20">
                  <c:v>2.222299</c:v>
                </c:pt>
                <c:pt idx="21">
                  <c:v>2.1106440000000002</c:v>
                </c:pt>
                <c:pt idx="22">
                  <c:v>2.0584449999999999</c:v>
                </c:pt>
                <c:pt idx="23">
                  <c:v>2.0294490000000001</c:v>
                </c:pt>
              </c:numCache>
            </c:numRef>
          </c:val>
        </c:ser>
        <c:ser>
          <c:idx val="5"/>
          <c:order val="6"/>
          <c:tx>
            <c:strRef>
              <c:f>Restore_Hourly_Total!$J$1</c:f>
              <c:strCache>
                <c:ptCount val="1"/>
                <c:pt idx="0">
                  <c:v>GasCombinedCycle_Generation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Restore_Hourly_Total!$C$2:$C$25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Restore_Hourly_Total!$J$2:$J$25</c:f>
              <c:numCache>
                <c:formatCode>General</c:formatCode>
                <c:ptCount val="24"/>
                <c:pt idx="0">
                  <c:v>31.470714000000001</c:v>
                </c:pt>
                <c:pt idx="1">
                  <c:v>31.404093</c:v>
                </c:pt>
                <c:pt idx="2">
                  <c:v>30.319804000000001</c:v>
                </c:pt>
                <c:pt idx="3">
                  <c:v>29.045584000000002</c:v>
                </c:pt>
                <c:pt idx="4">
                  <c:v>27.259862999999999</c:v>
                </c:pt>
                <c:pt idx="5">
                  <c:v>27.419637000000002</c:v>
                </c:pt>
                <c:pt idx="6">
                  <c:v>24.449497000000001</c:v>
                </c:pt>
                <c:pt idx="7">
                  <c:v>14.59662</c:v>
                </c:pt>
                <c:pt idx="8">
                  <c:v>6.7066369999999997</c:v>
                </c:pt>
                <c:pt idx="9">
                  <c:v>4.5024470000000001</c:v>
                </c:pt>
                <c:pt idx="10">
                  <c:v>4.1978359999999997</c:v>
                </c:pt>
                <c:pt idx="11">
                  <c:v>4.1836630000000001</c:v>
                </c:pt>
                <c:pt idx="12">
                  <c:v>4.2063439999999996</c:v>
                </c:pt>
                <c:pt idx="13">
                  <c:v>4.2304579999999996</c:v>
                </c:pt>
                <c:pt idx="14">
                  <c:v>4.6947950000000001</c:v>
                </c:pt>
                <c:pt idx="15">
                  <c:v>8.8874569999999995</c:v>
                </c:pt>
                <c:pt idx="16">
                  <c:v>20.153189000000001</c:v>
                </c:pt>
                <c:pt idx="17">
                  <c:v>31.792639999999999</c:v>
                </c:pt>
                <c:pt idx="18">
                  <c:v>34.695295000000002</c:v>
                </c:pt>
                <c:pt idx="19">
                  <c:v>34.022938000000003</c:v>
                </c:pt>
                <c:pt idx="20">
                  <c:v>33.439348000000003</c:v>
                </c:pt>
                <c:pt idx="21">
                  <c:v>32.713793000000003</c:v>
                </c:pt>
                <c:pt idx="22">
                  <c:v>32.207450999999999</c:v>
                </c:pt>
                <c:pt idx="23">
                  <c:v>31.935331000000001</c:v>
                </c:pt>
              </c:numCache>
            </c:numRef>
          </c:val>
        </c:ser>
        <c:ser>
          <c:idx val="6"/>
          <c:order val="7"/>
          <c:tx>
            <c:strRef>
              <c:f>Restore_Hourly_Total!$K$1</c:f>
              <c:strCache>
                <c:ptCount val="1"/>
                <c:pt idx="0">
                  <c:v>Hydro_Generation</c:v>
                </c:pt>
              </c:strCache>
            </c:strRef>
          </c:tx>
          <c:spPr>
            <a:solidFill>
              <a:srgbClr val="003953"/>
            </a:solidFill>
            <a:ln>
              <a:noFill/>
            </a:ln>
            <a:effectLst/>
          </c:spPr>
          <c:cat>
            <c:numRef>
              <c:f>Restore_Hourly_Total!$C$2:$C$25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Restore_Hourly_Total!$K$2:$K$25</c:f>
              <c:numCache>
                <c:formatCode>General</c:formatCode>
                <c:ptCount val="24"/>
                <c:pt idx="0">
                  <c:v>16.821138999999999</c:v>
                </c:pt>
                <c:pt idx="1">
                  <c:v>17.592139</c:v>
                </c:pt>
                <c:pt idx="2">
                  <c:v>17.123740000000002</c:v>
                </c:pt>
                <c:pt idx="3">
                  <c:v>16.67549</c:v>
                </c:pt>
                <c:pt idx="4">
                  <c:v>15.056520000000001</c:v>
                </c:pt>
                <c:pt idx="5">
                  <c:v>14.946930999999999</c:v>
                </c:pt>
                <c:pt idx="6">
                  <c:v>14.318578</c:v>
                </c:pt>
                <c:pt idx="7">
                  <c:v>10.101641000000001</c:v>
                </c:pt>
                <c:pt idx="8">
                  <c:v>6.4637399999999996</c:v>
                </c:pt>
                <c:pt idx="9">
                  <c:v>4.1764739999999998</c:v>
                </c:pt>
                <c:pt idx="10">
                  <c:v>3.7459889999999998</c:v>
                </c:pt>
                <c:pt idx="11">
                  <c:v>3.7226889999999999</c:v>
                </c:pt>
                <c:pt idx="12">
                  <c:v>3.6791550000000002</c:v>
                </c:pt>
                <c:pt idx="13">
                  <c:v>3.8696030000000001</c:v>
                </c:pt>
                <c:pt idx="14">
                  <c:v>4.4093039999999997</c:v>
                </c:pt>
                <c:pt idx="15">
                  <c:v>5.374085</c:v>
                </c:pt>
                <c:pt idx="16">
                  <c:v>8.4210790000000006</c:v>
                </c:pt>
                <c:pt idx="17">
                  <c:v>13.713672000000001</c:v>
                </c:pt>
                <c:pt idx="18">
                  <c:v>14.850054</c:v>
                </c:pt>
                <c:pt idx="19">
                  <c:v>14.477505000000001</c:v>
                </c:pt>
                <c:pt idx="20">
                  <c:v>14.553219</c:v>
                </c:pt>
                <c:pt idx="21">
                  <c:v>14.056198</c:v>
                </c:pt>
                <c:pt idx="22">
                  <c:v>16.034001</c:v>
                </c:pt>
                <c:pt idx="23">
                  <c:v>17.026551999999999</c:v>
                </c:pt>
              </c:numCache>
            </c:numRef>
          </c:val>
        </c:ser>
        <c:ser>
          <c:idx val="8"/>
          <c:order val="8"/>
          <c:tx>
            <c:strRef>
              <c:f>Restore_Hourly_Total!$M$1</c:f>
              <c:strCache>
                <c:ptCount val="1"/>
                <c:pt idx="0">
                  <c:v>Wind_Generation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numRef>
              <c:f>Restore_Hourly_Total!$C$2:$C$25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Restore_Hourly_Total!$M$2:$M$25</c:f>
              <c:numCache>
                <c:formatCode>General</c:formatCode>
                <c:ptCount val="24"/>
                <c:pt idx="0">
                  <c:v>65.131191000000001</c:v>
                </c:pt>
                <c:pt idx="1">
                  <c:v>64.38597</c:v>
                </c:pt>
                <c:pt idx="2">
                  <c:v>63.540962999999998</c:v>
                </c:pt>
                <c:pt idx="3">
                  <c:v>62.573985</c:v>
                </c:pt>
                <c:pt idx="4">
                  <c:v>61.570703999999999</c:v>
                </c:pt>
                <c:pt idx="5">
                  <c:v>60.479534999999998</c:v>
                </c:pt>
                <c:pt idx="6">
                  <c:v>57.027759000000003</c:v>
                </c:pt>
                <c:pt idx="7">
                  <c:v>50.662332999999997</c:v>
                </c:pt>
                <c:pt idx="8">
                  <c:v>41.894870999999988</c:v>
                </c:pt>
                <c:pt idx="9">
                  <c:v>34.404021</c:v>
                </c:pt>
                <c:pt idx="10">
                  <c:v>33.169007999999998</c:v>
                </c:pt>
                <c:pt idx="11">
                  <c:v>34.902369</c:v>
                </c:pt>
                <c:pt idx="12">
                  <c:v>36.770552000000002</c:v>
                </c:pt>
                <c:pt idx="13">
                  <c:v>38.708219999999997</c:v>
                </c:pt>
                <c:pt idx="14">
                  <c:v>41.495648000000003</c:v>
                </c:pt>
                <c:pt idx="15">
                  <c:v>44.624806999999997</c:v>
                </c:pt>
                <c:pt idx="16">
                  <c:v>48.119140999999999</c:v>
                </c:pt>
                <c:pt idx="17">
                  <c:v>52.544134999999997</c:v>
                </c:pt>
                <c:pt idx="18">
                  <c:v>56.150185</c:v>
                </c:pt>
                <c:pt idx="19">
                  <c:v>60.858473999999987</c:v>
                </c:pt>
                <c:pt idx="20">
                  <c:v>64.332307</c:v>
                </c:pt>
                <c:pt idx="21">
                  <c:v>65.776520000000005</c:v>
                </c:pt>
                <c:pt idx="22">
                  <c:v>66.098609999999994</c:v>
                </c:pt>
                <c:pt idx="23">
                  <c:v>65.715487999999993</c:v>
                </c:pt>
              </c:numCache>
            </c:numRef>
          </c:val>
        </c:ser>
        <c:ser>
          <c:idx val="9"/>
          <c:order val="9"/>
          <c:tx>
            <c:strRef>
              <c:f>Restore_Hourly_Total!$O$1</c:f>
              <c:strCache>
                <c:ptCount val="1"/>
                <c:pt idx="0">
                  <c:v>Solar_Generation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numRef>
              <c:f>Restore_Hourly_Total!$C$2:$C$25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Restore_Hourly_Total!$O$2:$O$25</c:f>
              <c:numCache>
                <c:formatCode>General</c:formatCode>
                <c:ptCount val="24"/>
                <c:pt idx="4">
                  <c:v>1.8849999999999999E-2</c:v>
                </c:pt>
                <c:pt idx="5">
                  <c:v>1.345156</c:v>
                </c:pt>
                <c:pt idx="6">
                  <c:v>11.891881</c:v>
                </c:pt>
                <c:pt idx="7">
                  <c:v>48.316935000000001</c:v>
                </c:pt>
                <c:pt idx="8">
                  <c:v>91.135165000000001</c:v>
                </c:pt>
                <c:pt idx="9">
                  <c:v>124.756366</c:v>
                </c:pt>
                <c:pt idx="10">
                  <c:v>154.13628299999999</c:v>
                </c:pt>
                <c:pt idx="11">
                  <c:v>184.86017100000001</c:v>
                </c:pt>
                <c:pt idx="12">
                  <c:v>190.731179</c:v>
                </c:pt>
                <c:pt idx="13">
                  <c:v>185.10591700000001</c:v>
                </c:pt>
                <c:pt idx="14">
                  <c:v>169.57133899999999</c:v>
                </c:pt>
                <c:pt idx="15">
                  <c:v>132.47195300000001</c:v>
                </c:pt>
                <c:pt idx="16">
                  <c:v>77.261579000000012</c:v>
                </c:pt>
                <c:pt idx="17">
                  <c:v>25.451953</c:v>
                </c:pt>
                <c:pt idx="18">
                  <c:v>3.9157829999999998</c:v>
                </c:pt>
                <c:pt idx="19">
                  <c:v>0.17916099999999999</c:v>
                </c:pt>
                <c:pt idx="20">
                  <c:v>1.6100000000000001E-4</c:v>
                </c:pt>
              </c:numCache>
            </c:numRef>
          </c:val>
        </c:ser>
        <c:ser>
          <c:idx val="10"/>
          <c:order val="10"/>
          <c:tx>
            <c:strRef>
              <c:f>Restore_Hourly_Total!$N$1</c:f>
              <c:strCache>
                <c:ptCount val="1"/>
                <c:pt idx="0">
                  <c:v>SolarHybrid_Generation</c:v>
                </c:pt>
              </c:strCache>
            </c:strRef>
          </c:tx>
          <c:spPr>
            <a:solidFill>
              <a:srgbClr val="FFC702">
                <a:lumMod val="75000"/>
              </a:srgbClr>
            </a:solidFill>
            <a:ln>
              <a:noFill/>
            </a:ln>
            <a:effectLst/>
          </c:spPr>
          <c:cat>
            <c:numRef>
              <c:f>Restore_Hourly_Total!$C$2:$C$25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Restore_Hourly_Total!$N$2:$N$25</c:f>
              <c:numCache>
                <c:formatCode>General</c:formatCode>
                <c:ptCount val="24"/>
                <c:pt idx="4">
                  <c:v>4.3E-3</c:v>
                </c:pt>
                <c:pt idx="5">
                  <c:v>0.51244500000000004</c:v>
                </c:pt>
                <c:pt idx="6">
                  <c:v>4.9226000000000001</c:v>
                </c:pt>
                <c:pt idx="7">
                  <c:v>19.451536999999998</c:v>
                </c:pt>
                <c:pt idx="8">
                  <c:v>32.656114000000002</c:v>
                </c:pt>
                <c:pt idx="9">
                  <c:v>44.18441</c:v>
                </c:pt>
                <c:pt idx="10">
                  <c:v>51.197527000000001</c:v>
                </c:pt>
                <c:pt idx="11">
                  <c:v>55.290770000000002</c:v>
                </c:pt>
                <c:pt idx="12">
                  <c:v>53.928001999999999</c:v>
                </c:pt>
                <c:pt idx="13">
                  <c:v>52.626688000000001</c:v>
                </c:pt>
                <c:pt idx="14">
                  <c:v>47.574722000000001</c:v>
                </c:pt>
                <c:pt idx="15">
                  <c:v>37.515821000000003</c:v>
                </c:pt>
                <c:pt idx="16">
                  <c:v>28.683253000000001</c:v>
                </c:pt>
                <c:pt idx="17">
                  <c:v>10.801961</c:v>
                </c:pt>
                <c:pt idx="18">
                  <c:v>1.5651969999999999</c:v>
                </c:pt>
                <c:pt idx="19">
                  <c:v>4.7062E-2</c:v>
                </c:pt>
                <c:pt idx="20">
                  <c:v>1.9999999999999999E-6</c:v>
                </c:pt>
              </c:numCache>
            </c:numRef>
          </c:val>
        </c:ser>
        <c:ser>
          <c:idx val="7"/>
          <c:order val="11"/>
          <c:tx>
            <c:strRef>
              <c:f>Restore_Hourly_Total!$Q$1</c:f>
              <c:strCache>
                <c:ptCount val="1"/>
                <c:pt idx="0">
                  <c:v>SolarHybrid_Discharge</c:v>
                </c:pt>
              </c:strCache>
            </c:strRef>
          </c:tx>
          <c:spPr>
            <a:solidFill>
              <a:srgbClr val="FFC702">
                <a:lumMod val="75000"/>
              </a:srgbClr>
            </a:solidFill>
            <a:ln>
              <a:noFill/>
            </a:ln>
            <a:effectLst/>
          </c:spPr>
          <c:val>
            <c:numRef>
              <c:f>Restore_Hourly_Total!$Q$2:$Q$25</c:f>
              <c:numCache>
                <c:formatCode>General</c:formatCode>
                <c:ptCount val="24"/>
                <c:pt idx="0">
                  <c:v>6.7026469999999998</c:v>
                </c:pt>
                <c:pt idx="1">
                  <c:v>6.4927149999999996</c:v>
                </c:pt>
                <c:pt idx="2">
                  <c:v>4.6055739999999998</c:v>
                </c:pt>
                <c:pt idx="3">
                  <c:v>5.0301819999999999</c:v>
                </c:pt>
                <c:pt idx="4">
                  <c:v>4.224062</c:v>
                </c:pt>
                <c:pt idx="5">
                  <c:v>3.844357</c:v>
                </c:pt>
                <c:pt idx="6">
                  <c:v>3.6880419999999998</c:v>
                </c:pt>
                <c:pt idx="7">
                  <c:v>1.0458799999999999</c:v>
                </c:pt>
                <c:pt idx="8">
                  <c:v>0.13242499999999999</c:v>
                </c:pt>
                <c:pt idx="9">
                  <c:v>1.8655000000000001E-2</c:v>
                </c:pt>
                <c:pt idx="10">
                  <c:v>7.0660000000000002E-3</c:v>
                </c:pt>
                <c:pt idx="11">
                  <c:v>1.103E-3</c:v>
                </c:pt>
                <c:pt idx="13">
                  <c:v>3.7399999999999998E-4</c:v>
                </c:pt>
                <c:pt idx="14">
                  <c:v>4.5779999999999996E-3</c:v>
                </c:pt>
                <c:pt idx="15">
                  <c:v>0.12950999999999999</c:v>
                </c:pt>
                <c:pt idx="16">
                  <c:v>3.1552639999999998</c:v>
                </c:pt>
                <c:pt idx="17">
                  <c:v>14.761818999999999</c:v>
                </c:pt>
                <c:pt idx="18">
                  <c:v>15.263448</c:v>
                </c:pt>
                <c:pt idx="19">
                  <c:v>13.304463999999999</c:v>
                </c:pt>
                <c:pt idx="20">
                  <c:v>15.387091</c:v>
                </c:pt>
                <c:pt idx="21">
                  <c:v>9.464817</c:v>
                </c:pt>
                <c:pt idx="22">
                  <c:v>7.0376279999999998</c:v>
                </c:pt>
                <c:pt idx="23">
                  <c:v>8.3104499999999994</c:v>
                </c:pt>
              </c:numCache>
            </c:numRef>
          </c:val>
        </c:ser>
        <c:ser>
          <c:idx val="12"/>
          <c:order val="12"/>
          <c:tx>
            <c:strRef>
              <c:f>Restore_Hourly_Total!$R$1</c:f>
              <c:strCache>
                <c:ptCount val="1"/>
                <c:pt idx="0">
                  <c:v>PumpedHydro_Discharge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cat>
            <c:numRef>
              <c:f>Restore_Hourly_Total!$C$2:$C$25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Restore_Hourly_Total!$R$2:$R$25</c:f>
              <c:numCache>
                <c:formatCode>General</c:formatCode>
                <c:ptCount val="24"/>
                <c:pt idx="0">
                  <c:v>3.87798</c:v>
                </c:pt>
                <c:pt idx="1">
                  <c:v>4.0972689999999998</c:v>
                </c:pt>
                <c:pt idx="2">
                  <c:v>3.2215760000000002</c:v>
                </c:pt>
                <c:pt idx="3">
                  <c:v>2.6927150000000002</c:v>
                </c:pt>
                <c:pt idx="4">
                  <c:v>2.5591330000000001</c:v>
                </c:pt>
                <c:pt idx="5">
                  <c:v>2.1445460000000001</c:v>
                </c:pt>
                <c:pt idx="6">
                  <c:v>1.883966</c:v>
                </c:pt>
                <c:pt idx="7">
                  <c:v>0.70607500000000001</c:v>
                </c:pt>
                <c:pt idx="8">
                  <c:v>0.103284</c:v>
                </c:pt>
                <c:pt idx="9">
                  <c:v>8.5839999999999996E-3</c:v>
                </c:pt>
                <c:pt idx="13">
                  <c:v>9.8299999999999993E-4</c:v>
                </c:pt>
                <c:pt idx="15">
                  <c:v>3.4568000000000002E-2</c:v>
                </c:pt>
                <c:pt idx="16">
                  <c:v>0.83796800000000005</c:v>
                </c:pt>
                <c:pt idx="17">
                  <c:v>3.7830810000000001</c:v>
                </c:pt>
                <c:pt idx="18">
                  <c:v>4.0376700000000003</c:v>
                </c:pt>
                <c:pt idx="19">
                  <c:v>3.894984</c:v>
                </c:pt>
                <c:pt idx="20">
                  <c:v>3.9774949999999998</c:v>
                </c:pt>
                <c:pt idx="21">
                  <c:v>3.7493560000000001</c:v>
                </c:pt>
                <c:pt idx="22">
                  <c:v>3.7530510000000001</c:v>
                </c:pt>
                <c:pt idx="23">
                  <c:v>3.9635090000000002</c:v>
                </c:pt>
              </c:numCache>
            </c:numRef>
          </c:val>
        </c:ser>
        <c:ser>
          <c:idx val="13"/>
          <c:order val="13"/>
          <c:tx>
            <c:strRef>
              <c:f>Restore_Hourly_Total!$S$1</c:f>
              <c:strCache>
                <c:ptCount val="1"/>
                <c:pt idx="0">
                  <c:v>BatteryStorage_Discharge</c:v>
                </c:pt>
              </c:strCache>
            </c:strRef>
          </c:tx>
          <c:spPr>
            <a:solidFill>
              <a:srgbClr val="7D6D9B"/>
            </a:solidFill>
            <a:ln>
              <a:noFill/>
            </a:ln>
            <a:effectLst/>
          </c:spPr>
          <c:cat>
            <c:numRef>
              <c:f>Restore_Hourly_Total!$C$2:$C$25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Restore_Hourly_Total!$S$2:$S$25</c:f>
              <c:numCache>
                <c:formatCode>General</c:formatCode>
                <c:ptCount val="24"/>
                <c:pt idx="0">
                  <c:v>21.480826</c:v>
                </c:pt>
                <c:pt idx="1">
                  <c:v>20.306284000000002</c:v>
                </c:pt>
                <c:pt idx="2">
                  <c:v>16.326001000000002</c:v>
                </c:pt>
                <c:pt idx="3">
                  <c:v>12.320600000000001</c:v>
                </c:pt>
                <c:pt idx="4">
                  <c:v>8.975047</c:v>
                </c:pt>
                <c:pt idx="5">
                  <c:v>10.325097</c:v>
                </c:pt>
                <c:pt idx="6">
                  <c:v>9.8514599999999994</c:v>
                </c:pt>
                <c:pt idx="7">
                  <c:v>5.6471270000000002</c:v>
                </c:pt>
                <c:pt idx="8">
                  <c:v>1.490637</c:v>
                </c:pt>
                <c:pt idx="9">
                  <c:v>0.79132400000000003</c:v>
                </c:pt>
                <c:pt idx="10">
                  <c:v>0.53646799999999994</c:v>
                </c:pt>
                <c:pt idx="11">
                  <c:v>0.358016</c:v>
                </c:pt>
                <c:pt idx="12">
                  <c:v>0.291107</c:v>
                </c:pt>
                <c:pt idx="13">
                  <c:v>0.25593300000000002</c:v>
                </c:pt>
                <c:pt idx="14">
                  <c:v>0.24560199999999999</c:v>
                </c:pt>
                <c:pt idx="15">
                  <c:v>0.63024500000000006</c:v>
                </c:pt>
                <c:pt idx="16">
                  <c:v>4.2098779999999998</c:v>
                </c:pt>
                <c:pt idx="17">
                  <c:v>35.352694</c:v>
                </c:pt>
                <c:pt idx="18">
                  <c:v>50.754784000000001</c:v>
                </c:pt>
                <c:pt idx="19">
                  <c:v>46.477550000000001</c:v>
                </c:pt>
                <c:pt idx="20">
                  <c:v>35.812195000000003</c:v>
                </c:pt>
                <c:pt idx="21">
                  <c:v>32.206574000000003</c:v>
                </c:pt>
                <c:pt idx="22">
                  <c:v>27.226306999999998</c:v>
                </c:pt>
                <c:pt idx="23">
                  <c:v>23.412468000000001</c:v>
                </c:pt>
              </c:numCache>
            </c:numRef>
          </c:val>
        </c:ser>
        <c:ser>
          <c:idx val="11"/>
          <c:order val="15"/>
          <c:tx>
            <c:strRef>
              <c:f>Restore_Hourly_Total!$P$1</c:f>
              <c:strCache>
                <c:ptCount val="1"/>
                <c:pt idx="0">
                  <c:v>Curtailment_Generation</c:v>
                </c:pt>
              </c:strCache>
            </c:strRef>
          </c:tx>
          <c:spPr>
            <a:solidFill>
              <a:srgbClr val="000000">
                <a:lumMod val="65000"/>
                <a:lumOff val="35000"/>
              </a:srgbClr>
            </a:solidFill>
            <a:ln>
              <a:noFill/>
            </a:ln>
            <a:effectLst/>
          </c:spPr>
          <c:cat>
            <c:numRef>
              <c:f>Restore_Hourly_Total!$C$2:$C$25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Restore_Hourly_Total!$P$2:$P$25</c:f>
              <c:numCache>
                <c:formatCode>General</c:formatCode>
                <c:ptCount val="24"/>
                <c:pt idx="0">
                  <c:v>2.8653000000000001E-2</c:v>
                </c:pt>
                <c:pt idx="1">
                  <c:v>5.9147999999999999E-2</c:v>
                </c:pt>
                <c:pt idx="2">
                  <c:v>2.5252E-2</c:v>
                </c:pt>
                <c:pt idx="3">
                  <c:v>8.0199999999999994E-3</c:v>
                </c:pt>
                <c:pt idx="4">
                  <c:v>6.6642000000000007E-2</c:v>
                </c:pt>
                <c:pt idx="5">
                  <c:v>0.40190799999999999</c:v>
                </c:pt>
                <c:pt idx="6">
                  <c:v>6.1536E-2</c:v>
                </c:pt>
                <c:pt idx="7">
                  <c:v>8.7488810000000008</c:v>
                </c:pt>
                <c:pt idx="8">
                  <c:v>40.234304000000002</c:v>
                </c:pt>
                <c:pt idx="9">
                  <c:v>70.658619000000002</c:v>
                </c:pt>
                <c:pt idx="10">
                  <c:v>71.846705999999998</c:v>
                </c:pt>
                <c:pt idx="11">
                  <c:v>40.488050000000001</c:v>
                </c:pt>
                <c:pt idx="12">
                  <c:v>31.257664999999999</c:v>
                </c:pt>
                <c:pt idx="13">
                  <c:v>26.964572</c:v>
                </c:pt>
                <c:pt idx="14">
                  <c:v>15.738199</c:v>
                </c:pt>
                <c:pt idx="15">
                  <c:v>6.1242809999999999</c:v>
                </c:pt>
                <c:pt idx="16">
                  <c:v>3.3246509999999998</c:v>
                </c:pt>
                <c:pt idx="17">
                  <c:v>0.103286</c:v>
                </c:pt>
                <c:pt idx="18">
                  <c:v>3.6950999999999998E-2</c:v>
                </c:pt>
                <c:pt idx="19">
                  <c:v>0.29106700000000002</c:v>
                </c:pt>
                <c:pt idx="20">
                  <c:v>7.7398999999999996E-2</c:v>
                </c:pt>
                <c:pt idx="21">
                  <c:v>7.6408000000000004E-2</c:v>
                </c:pt>
                <c:pt idx="22">
                  <c:v>0.20766399999999999</c:v>
                </c:pt>
                <c:pt idx="23">
                  <c:v>0.156948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287621744"/>
        <c:axId val="-1287619568"/>
      </c:areaChart>
      <c:areaChart>
        <c:grouping val="stacked"/>
        <c:varyColors val="0"/>
        <c:ser>
          <c:idx val="1"/>
          <c:order val="0"/>
          <c:tx>
            <c:strRef>
              <c:f>Restore_Hourly_Total!$D$1</c:f>
              <c:strCache>
                <c:ptCount val="1"/>
                <c:pt idx="0">
                  <c:v>PumpedHydro_Charge</c:v>
                </c:pt>
              </c:strCache>
            </c:strRef>
          </c:tx>
          <c:spPr>
            <a:solidFill>
              <a:srgbClr val="0096D7">
                <a:lumMod val="40000"/>
                <a:lumOff val="60000"/>
              </a:srgbClr>
            </a:solidFill>
            <a:ln>
              <a:noFill/>
            </a:ln>
            <a:effectLst/>
          </c:spPr>
          <c:cat>
            <c:numRef>
              <c:f>Restore_Hourly_Total!$C$2:$C$25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Restore_Hourly_Total!$D$2:$D$25</c:f>
              <c:numCache>
                <c:formatCode>General</c:formatCode>
                <c:ptCount val="24"/>
                <c:pt idx="0">
                  <c:v>-2.9381999999999998E-2</c:v>
                </c:pt>
                <c:pt idx="1">
                  <c:v>-8.123E-3</c:v>
                </c:pt>
                <c:pt idx="2">
                  <c:v>-1.9588999999999999E-2</c:v>
                </c:pt>
                <c:pt idx="3">
                  <c:v>-2.7681000000000001E-2</c:v>
                </c:pt>
                <c:pt idx="4">
                  <c:v>-0.121476</c:v>
                </c:pt>
                <c:pt idx="5">
                  <c:v>-0.130636</c:v>
                </c:pt>
                <c:pt idx="6">
                  <c:v>-0.33403300000000002</c:v>
                </c:pt>
                <c:pt idx="7">
                  <c:v>-3.3256549999999998</c:v>
                </c:pt>
                <c:pt idx="8">
                  <c:v>-5.8696710000000003</c:v>
                </c:pt>
                <c:pt idx="9">
                  <c:v>-6.4878729999999996</c:v>
                </c:pt>
                <c:pt idx="10">
                  <c:v>-6.7092749999999999</c:v>
                </c:pt>
                <c:pt idx="11">
                  <c:v>-6.7544579999999996</c:v>
                </c:pt>
                <c:pt idx="12">
                  <c:v>-6.8495559999999998</c:v>
                </c:pt>
                <c:pt idx="13">
                  <c:v>-6.7423080000000004</c:v>
                </c:pt>
                <c:pt idx="14">
                  <c:v>-6.6238710000000003</c:v>
                </c:pt>
                <c:pt idx="15">
                  <c:v>-6.1690430000000003</c:v>
                </c:pt>
                <c:pt idx="16">
                  <c:v>-3.045105</c:v>
                </c:pt>
                <c:pt idx="17">
                  <c:v>-6.2038000000000003E-2</c:v>
                </c:pt>
                <c:pt idx="19">
                  <c:v>-9.2000000000000003E-4</c:v>
                </c:pt>
                <c:pt idx="20">
                  <c:v>-1.6393999999999999E-2</c:v>
                </c:pt>
                <c:pt idx="21">
                  <c:v>-2.1562999999999999E-2</c:v>
                </c:pt>
                <c:pt idx="22">
                  <c:v>-2.3947E-2</c:v>
                </c:pt>
                <c:pt idx="23">
                  <c:v>-5.8479999999999997E-2</c:v>
                </c:pt>
              </c:numCache>
            </c:numRef>
          </c:val>
        </c:ser>
        <c:ser>
          <c:idx val="0"/>
          <c:order val="1"/>
          <c:tx>
            <c:strRef>
              <c:f>Restore_Hourly_Total!$E$1</c:f>
              <c:strCache>
                <c:ptCount val="1"/>
                <c:pt idx="0">
                  <c:v>BatteryStorage_Charge</c:v>
                </c:pt>
              </c:strCache>
            </c:strRef>
          </c:tx>
          <c:spPr>
            <a:solidFill>
              <a:srgbClr val="7D6D9B"/>
            </a:solidFill>
            <a:ln>
              <a:noFill/>
            </a:ln>
            <a:effectLst/>
          </c:spPr>
          <c:cat>
            <c:numRef>
              <c:f>Restore_Hourly_Total!$C$2:$C$25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Restore_Hourly_Total!$E$2:$E$25</c:f>
              <c:numCache>
                <c:formatCode>General</c:formatCode>
                <c:ptCount val="24"/>
                <c:pt idx="0">
                  <c:v>-1.617942</c:v>
                </c:pt>
                <c:pt idx="1">
                  <c:v>-0.67182200000000003</c:v>
                </c:pt>
                <c:pt idx="2">
                  <c:v>-0.85425200000000001</c:v>
                </c:pt>
                <c:pt idx="3">
                  <c:v>-0.990263</c:v>
                </c:pt>
                <c:pt idx="4">
                  <c:v>-1.307741</c:v>
                </c:pt>
                <c:pt idx="5">
                  <c:v>-0.72742700000000005</c:v>
                </c:pt>
                <c:pt idx="6">
                  <c:v>-0.15606200000000001</c:v>
                </c:pt>
                <c:pt idx="7">
                  <c:v>-1.3880760000000001</c:v>
                </c:pt>
                <c:pt idx="8">
                  <c:v>-7.3339920000000003</c:v>
                </c:pt>
                <c:pt idx="9">
                  <c:v>-26.36693</c:v>
                </c:pt>
                <c:pt idx="10">
                  <c:v>-50.437317999999998</c:v>
                </c:pt>
                <c:pt idx="11">
                  <c:v>-79.229117000000002</c:v>
                </c:pt>
                <c:pt idx="12">
                  <c:v>-81.012000999999998</c:v>
                </c:pt>
                <c:pt idx="13">
                  <c:v>-76.481021999999996</c:v>
                </c:pt>
                <c:pt idx="14">
                  <c:v>-62.832416000000002</c:v>
                </c:pt>
                <c:pt idx="15">
                  <c:v>-30.123532999999998</c:v>
                </c:pt>
                <c:pt idx="16">
                  <c:v>-2.6744150000000002</c:v>
                </c:pt>
                <c:pt idx="17">
                  <c:v>-5.9172000000000002E-2</c:v>
                </c:pt>
                <c:pt idx="18">
                  <c:v>-0.30365599999999998</c:v>
                </c:pt>
                <c:pt idx="19">
                  <c:v>-0.51582899999999998</c:v>
                </c:pt>
                <c:pt idx="20">
                  <c:v>-0.94798499999999997</c:v>
                </c:pt>
                <c:pt idx="21">
                  <c:v>-1.5594589999999999</c:v>
                </c:pt>
                <c:pt idx="22">
                  <c:v>-1.345629</c:v>
                </c:pt>
                <c:pt idx="23">
                  <c:v>-0.81008800000000003</c:v>
                </c:pt>
              </c:numCache>
            </c:numRef>
          </c:val>
        </c:ser>
        <c:ser>
          <c:idx val="15"/>
          <c:order val="2"/>
          <c:tx>
            <c:strRef>
              <c:f>Restore_Hourly_Total!$F$1</c:f>
              <c:strCache>
                <c:ptCount val="1"/>
                <c:pt idx="0">
                  <c:v>SolarHybrid_Charge</c:v>
                </c:pt>
              </c:strCache>
            </c:strRef>
          </c:tx>
          <c:spPr>
            <a:noFill/>
            <a:ln>
              <a:noFill/>
            </a:ln>
            <a:effectLst/>
          </c:spPr>
          <c:val>
            <c:numRef>
              <c:f>Restore_Hourly_Total!$F$2:$F$25</c:f>
              <c:numCache>
                <c:formatCode>General</c:formatCode>
                <c:ptCount val="24"/>
                <c:pt idx="4">
                  <c:v>-9.2999999999999997E-5</c:v>
                </c:pt>
                <c:pt idx="5">
                  <c:v>-4.6259999999999999E-3</c:v>
                </c:pt>
                <c:pt idx="6">
                  <c:v>-6.9280000000000001E-3</c:v>
                </c:pt>
                <c:pt idx="7">
                  <c:v>-0.157578</c:v>
                </c:pt>
                <c:pt idx="8">
                  <c:v>-3.0274329999999998</c:v>
                </c:pt>
                <c:pt idx="9">
                  <c:v>-3.9610099999999999</c:v>
                </c:pt>
                <c:pt idx="10">
                  <c:v>-9.5499580000000002</c:v>
                </c:pt>
                <c:pt idx="11">
                  <c:v>-21.864239999999999</c:v>
                </c:pt>
                <c:pt idx="12">
                  <c:v>-27.189634000000002</c:v>
                </c:pt>
                <c:pt idx="13">
                  <c:v>-26.297188999999999</c:v>
                </c:pt>
                <c:pt idx="14">
                  <c:v>-25.082117</c:v>
                </c:pt>
                <c:pt idx="15">
                  <c:v>-19.319099999999999</c:v>
                </c:pt>
                <c:pt idx="16">
                  <c:v>-4.4549479999999999</c:v>
                </c:pt>
                <c:pt idx="17">
                  <c:v>-1.3809E-2</c:v>
                </c:pt>
                <c:pt idx="18">
                  <c:v>-3.1159999999999998E-3</c:v>
                </c:pt>
                <c:pt idx="19">
                  <c:v>-1.72E-3</c:v>
                </c:pt>
                <c:pt idx="20">
                  <c:v>-9.0000000000000002E-6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287625552"/>
        <c:axId val="-1287620656"/>
      </c:areaChart>
      <c:lineChart>
        <c:grouping val="standard"/>
        <c:varyColors val="0"/>
        <c:ser>
          <c:idx val="14"/>
          <c:order val="14"/>
          <c:tx>
            <c:strRef>
              <c:f>Restore_Hourly_Total!$T$1</c:f>
              <c:strCache>
                <c:ptCount val="1"/>
                <c:pt idx="0">
                  <c:v>Load_Load</c:v>
                </c:pt>
              </c:strCache>
            </c:strRef>
          </c:tx>
          <c:spPr>
            <a:ln w="28575" cap="rnd">
              <a:solidFill>
                <a:srgbClr val="C2BBD0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Restore_Hourly_Total!$C$2:$C$25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Restore_Hourly_Total!$T$2:$T$25</c:f>
              <c:numCache>
                <c:formatCode>General</c:formatCode>
                <c:ptCount val="24"/>
                <c:pt idx="0">
                  <c:v>201.32834500000001</c:v>
                </c:pt>
                <c:pt idx="1">
                  <c:v>201.018418</c:v>
                </c:pt>
                <c:pt idx="2">
                  <c:v>191.182401</c:v>
                </c:pt>
                <c:pt idx="3">
                  <c:v>183.79042100000001</c:v>
                </c:pt>
                <c:pt idx="4">
                  <c:v>174.30197000000001</c:v>
                </c:pt>
                <c:pt idx="5">
                  <c:v>176.60224299999999</c:v>
                </c:pt>
                <c:pt idx="6">
                  <c:v>183.096518</c:v>
                </c:pt>
                <c:pt idx="7">
                  <c:v>196.14310599999999</c:v>
                </c:pt>
                <c:pt idx="8">
                  <c:v>211.09015299999999</c:v>
                </c:pt>
                <c:pt idx="9">
                  <c:v>218.171616</c:v>
                </c:pt>
                <c:pt idx="10">
                  <c:v>224.00753800000001</c:v>
                </c:pt>
                <c:pt idx="11">
                  <c:v>229.13344900000001</c:v>
                </c:pt>
                <c:pt idx="12">
                  <c:v>233.480861</c:v>
                </c:pt>
                <c:pt idx="13">
                  <c:v>235.33935700000001</c:v>
                </c:pt>
                <c:pt idx="14">
                  <c:v>236.507992</c:v>
                </c:pt>
                <c:pt idx="15">
                  <c:v>237.438177</c:v>
                </c:pt>
                <c:pt idx="16">
                  <c:v>237.30202</c:v>
                </c:pt>
                <c:pt idx="17">
                  <c:v>247.73935800000001</c:v>
                </c:pt>
                <c:pt idx="18">
                  <c:v>241.97596300000001</c:v>
                </c:pt>
                <c:pt idx="19">
                  <c:v>233.361245</c:v>
                </c:pt>
                <c:pt idx="20">
                  <c:v>226.332008</c:v>
                </c:pt>
                <c:pt idx="21">
                  <c:v>215.220293</c:v>
                </c:pt>
                <c:pt idx="22">
                  <c:v>209.34539000000001</c:v>
                </c:pt>
                <c:pt idx="23">
                  <c:v>207.598545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287621744"/>
        <c:axId val="-1287619568"/>
      </c:lineChart>
      <c:catAx>
        <c:axId val="-1287621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one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1287619568"/>
        <c:crosses val="autoZero"/>
        <c:auto val="1"/>
        <c:lblAlgn val="ctr"/>
        <c:lblOffset val="100"/>
        <c:tickLblSkip val="4"/>
        <c:tickMarkSkip val="1"/>
        <c:noMultiLvlLbl val="0"/>
      </c:catAx>
      <c:valAx>
        <c:axId val="-1287619568"/>
        <c:scaling>
          <c:orientation val="minMax"/>
          <c:max val="420"/>
          <c:min val="-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noFill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1287621744"/>
        <c:crosses val="autoZero"/>
        <c:crossBetween val="between"/>
      </c:valAx>
      <c:valAx>
        <c:axId val="-1287620656"/>
        <c:scaling>
          <c:orientation val="minMax"/>
          <c:max val="300"/>
        </c:scaling>
        <c:delete val="1"/>
        <c:axPos val="r"/>
        <c:numFmt formatCode="General" sourceLinked="1"/>
        <c:majorTickMark val="out"/>
        <c:minorTickMark val="none"/>
        <c:tickLblPos val="nextTo"/>
        <c:crossAx val="-1287625552"/>
        <c:crosses val="max"/>
        <c:crossBetween val="between"/>
      </c:valAx>
      <c:catAx>
        <c:axId val="-12876255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128762065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44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0.00969</cdr:x>
      <cdr:y>0</cdr:y>
    </cdr:from>
    <cdr:to>
      <cdr:x>0.94653</cdr:x>
      <cdr:y>0.1845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9745" y="0"/>
          <a:ext cx="7709854" cy="674827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b="1" dirty="0">
              <a:latin typeface="Arial" panose="020B0604020202020204" pitchFamily="34" charset="0"/>
              <a:cs typeface="Arial" panose="020B0604020202020204" pitchFamily="34" charset="0"/>
            </a:rPr>
            <a:t>Total energy-related carbon</a:t>
          </a:r>
          <a:r>
            <a:rPr lang="en-US" sz="1200" b="1" baseline="0" dirty="0">
              <a:latin typeface="Arial" panose="020B0604020202020204" pitchFamily="34" charset="0"/>
              <a:cs typeface="Arial" panose="020B0604020202020204" pitchFamily="34" charset="0"/>
            </a:rPr>
            <a:t> dioxide</a:t>
          </a:r>
          <a:r>
            <a:rPr lang="en-US" sz="1200" b="1" dirty="0">
              <a:latin typeface="Arial" panose="020B0604020202020204" pitchFamily="34" charset="0"/>
              <a:cs typeface="Arial" panose="020B0604020202020204" pitchFamily="34" charset="0"/>
            </a:rPr>
            <a:t> emissions</a:t>
          </a:r>
          <a:endParaRPr lang="en-US" sz="400" b="1" dirty="0">
            <a:latin typeface="Arial" panose="020B0604020202020204" pitchFamily="34" charset="0"/>
            <a:cs typeface="Arial" panose="020B0604020202020204" pitchFamily="34" charset="0"/>
          </a:endParaRPr>
        </a:p>
        <a:p xmlns:a="http://schemas.openxmlformats.org/drawingml/2006/main">
          <a:r>
            <a:rPr lang="en-US" sz="1050" b="0" dirty="0">
              <a:latin typeface="Arial" panose="020B0604020202020204" pitchFamily="34" charset="0"/>
              <a:cs typeface="Arial" panose="020B0604020202020204" pitchFamily="34" charset="0"/>
            </a:rPr>
            <a:t>million metric tons                                                                  </a:t>
          </a:r>
          <a:r>
            <a:rPr lang="en-US" sz="1050" b="0" baseline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050" b="0" baseline="0" dirty="0" smtClean="0">
              <a:latin typeface="Arial" panose="020B0604020202020204" pitchFamily="34" charset="0"/>
              <a:cs typeface="Arial" panose="020B0604020202020204" pitchFamily="34" charset="0"/>
            </a:rPr>
            <a:t>		</a:t>
          </a:r>
          <a:r>
            <a:rPr lang="en-US" sz="1050" b="0" dirty="0" smtClean="0">
              <a:latin typeface="Arial" panose="020B0604020202020204" pitchFamily="34" charset="0"/>
              <a:cs typeface="Arial" panose="020B0604020202020204" pitchFamily="34" charset="0"/>
            </a:rPr>
            <a:t>         percentage </a:t>
          </a:r>
          <a:r>
            <a:rPr lang="en-US" sz="1050" b="0" dirty="0">
              <a:latin typeface="Arial" panose="020B0604020202020204" pitchFamily="34" charset="0"/>
              <a:cs typeface="Arial" panose="020B0604020202020204" pitchFamily="34" charset="0"/>
            </a:rPr>
            <a:t>relative to 2005</a:t>
          </a:r>
        </a:p>
      </cdr:txBody>
    </cdr:sp>
  </cdr:relSizeAnchor>
  <cdr:relSizeAnchor xmlns:cdr="http://schemas.openxmlformats.org/drawingml/2006/chartDrawing">
    <cdr:from>
      <cdr:x>0.22093</cdr:x>
      <cdr:y>0.06685</cdr:y>
    </cdr:from>
    <cdr:to>
      <cdr:x>0.50731</cdr:x>
      <cdr:y>0.18736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818143" y="244516"/>
          <a:ext cx="2356792" cy="44077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100" b="1" dirty="0" smtClean="0">
              <a:latin typeface="Arial" panose="020B0604020202020204" pitchFamily="34" charset="0"/>
              <a:cs typeface="Arial" panose="020B0604020202020204" pitchFamily="34" charset="0"/>
            </a:rPr>
            <a:t> 2022</a:t>
          </a:r>
        </a:p>
        <a:p xmlns:a="http://schemas.openxmlformats.org/drawingml/2006/main">
          <a:pPr algn="l"/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               history     projections</a:t>
          </a:r>
          <a:endParaRPr lang="en-US" sz="12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0.84252</cdr:x>
      <cdr:y>0.34009</cdr:y>
    </cdr:from>
    <cdr:to>
      <cdr:x>1</cdr:x>
      <cdr:y>0.65991</cdr:y>
    </cdr:to>
    <cdr:sp macro="" textlink="">
      <cdr:nvSpPr>
        <cdr:cNvPr id="4" name="TextBox 4"/>
        <cdr:cNvSpPr txBox="1"/>
      </cdr:nvSpPr>
      <cdr:spPr>
        <a:xfrm xmlns:a="http://schemas.openxmlformats.org/drawingml/2006/main">
          <a:off x="6933569" y="1243913"/>
          <a:ext cx="1296031" cy="116977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9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High Economic Growth-High </a:t>
          </a:r>
          <a:r>
            <a:rPr lang="en-US" sz="900" b="1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ZTC</a:t>
          </a:r>
        </a:p>
        <a:p xmlns:a="http://schemas.openxmlformats.org/drawingml/2006/main"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900" b="1" dirty="0" smtClean="0">
              <a:solidFill>
                <a:schemeClr val="dk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Reference</a:t>
          </a:r>
          <a:endParaRPr lang="en-US" sz="900" b="1" dirty="0">
            <a:solidFill>
              <a:schemeClr val="dk1"/>
            </a:solidFill>
            <a:effectLst/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 xmlns:a="http://schemas.openxmlformats.org/drawingml/2006/main"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900" b="1" dirty="0" smtClean="0"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Low </a:t>
          </a:r>
          <a:r>
            <a:rPr lang="en-US" sz="900" b="1" dirty="0"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Economic</a:t>
          </a:r>
          <a:r>
            <a:rPr lang="en-US" sz="900" b="1" baseline="0" dirty="0"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G</a:t>
          </a:r>
          <a:r>
            <a:rPr lang="en-US" sz="900" b="1" dirty="0"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rowth- Low ZTC</a:t>
          </a:r>
          <a:endParaRPr lang="en-US" sz="900" dirty="0">
            <a:solidFill>
              <a:schemeClr val="bg1">
                <a:lumMod val="50000"/>
              </a:schemeClr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  <a:p xmlns:a="http://schemas.openxmlformats.org/drawingml/2006/main"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dirty="0">
            <a:effectLst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0.03565</cdr:x>
      <cdr:y>0.91796</cdr:y>
    </cdr:from>
    <cdr:to>
      <cdr:x>1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5283" y="2097092"/>
          <a:ext cx="1495407" cy="1874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0" rIns="0" bIns="0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dirty="0" smtClean="0">
              <a:latin typeface="Arial" panose="020B0604020202020204" pitchFamily="34" charset="0"/>
              <a:cs typeface="Arial" panose="020B0604020202020204" pitchFamily="34" charset="0"/>
            </a:rPr>
            <a:t>1                12                24</a:t>
          </a:r>
          <a:endParaRPr lang="en-US" sz="10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0.03809</cdr:x>
      <cdr:y>0.91569</cdr:y>
    </cdr:from>
    <cdr:to>
      <cdr:x>1</cdr:x>
      <cdr:y>0.99967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0959" y="2052212"/>
          <a:ext cx="1539241" cy="1882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0" rIns="0" bIns="0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dirty="0" smtClean="0">
              <a:latin typeface="Arial" panose="020B0604020202020204" pitchFamily="34" charset="0"/>
              <a:cs typeface="Arial" panose="020B0604020202020204" pitchFamily="34" charset="0"/>
            </a:rPr>
            <a:t>1                 12                 24</a:t>
          </a:r>
          <a:endParaRPr lang="en-US" sz="10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0.21653</cdr:x>
      <cdr:y>0.80074</cdr:y>
    </cdr:from>
    <cdr:to>
      <cdr:x>1</cdr:x>
      <cdr:y>0.90074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29447" y="1830495"/>
          <a:ext cx="1553878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0.2239</cdr:x>
      <cdr:y>0.91602</cdr:y>
    </cdr:from>
    <cdr:to>
      <cdr:x>1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44069" y="2094020"/>
          <a:ext cx="1539256" cy="1919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lIns="0" tIns="0" rIns="0" bIns="0" rtlCol="0"/>
        <a:lstStyle xmlns:a="http://schemas.openxmlformats.org/drawingml/2006/main"/>
        <a:p xmlns:a="http://schemas.openxmlformats.org/drawingml/2006/main">
          <a:r>
            <a:rPr lang="en-US" sz="1000" dirty="0" smtClean="0">
              <a:latin typeface="Arial" panose="020B0604020202020204" pitchFamily="34" charset="0"/>
              <a:cs typeface="Arial" panose="020B0604020202020204" pitchFamily="34" charset="0"/>
            </a:rPr>
            <a:t>1                 12              24</a:t>
          </a:r>
          <a:endParaRPr lang="en-US" sz="10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0.42073</cdr:x>
      <cdr:y>0.14588</cdr:y>
    </cdr:from>
    <cdr:to>
      <cdr:x>1</cdr:x>
      <cdr:y>0.92742</cdr:y>
    </cdr:to>
    <cdr:sp macro="" textlink="">
      <cdr:nvSpPr>
        <cdr:cNvPr id="2" name="TextBox 15"/>
        <cdr:cNvSpPr txBox="1"/>
      </cdr:nvSpPr>
      <cdr:spPr>
        <a:xfrm xmlns:a="http://schemas.openxmlformats.org/drawingml/2006/main">
          <a:off x="1094038" y="402139"/>
          <a:ext cx="1506287" cy="215443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9pPr>
        </a:lstStyle>
        <a:p xmlns:a="http://schemas.openxmlformats.org/drawingml/2006/main">
          <a:pPr algn="r"/>
          <a:endParaRPr lang="en-US" sz="1000" b="1" dirty="0" smtClean="0">
            <a:solidFill>
              <a:schemeClr val="accent1"/>
            </a:solidFill>
          </a:endParaRPr>
        </a:p>
        <a:p xmlns:a="http://schemas.openxmlformats.org/drawingml/2006/main">
          <a:pPr algn="r"/>
          <a:endParaRPr lang="en-US" sz="900" b="1" dirty="0" smtClean="0">
            <a:solidFill>
              <a:schemeClr val="accent1"/>
            </a:solidFill>
          </a:endParaRPr>
        </a:p>
        <a:p xmlns:a="http://schemas.openxmlformats.org/drawingml/2006/main">
          <a:pPr algn="r"/>
          <a:endParaRPr lang="en-US" sz="900" b="1" dirty="0" smtClean="0">
            <a:solidFill>
              <a:schemeClr val="accent1"/>
            </a:solidFill>
          </a:endParaRPr>
        </a:p>
        <a:p xmlns:a="http://schemas.openxmlformats.org/drawingml/2006/main">
          <a:pPr algn="r"/>
          <a:r>
            <a:rPr lang="en-US" sz="900" b="1" dirty="0" smtClean="0">
              <a:solidFill>
                <a:schemeClr val="accent1"/>
              </a:solidFill>
            </a:rPr>
            <a:t>natural gas</a:t>
          </a:r>
          <a:endParaRPr lang="en-US" sz="900" b="1" dirty="0" smtClean="0">
            <a:solidFill>
              <a:srgbClr val="5D9732"/>
            </a:solidFill>
          </a:endParaRPr>
        </a:p>
        <a:p xmlns:a="http://schemas.openxmlformats.org/drawingml/2006/main">
          <a:pPr algn="r"/>
          <a:endParaRPr lang="en-US" sz="900" b="1" dirty="0" smtClean="0">
            <a:solidFill>
              <a:srgbClr val="5D9732"/>
            </a:solidFill>
          </a:endParaRPr>
        </a:p>
        <a:p xmlns:a="http://schemas.openxmlformats.org/drawingml/2006/main">
          <a:pPr algn="r"/>
          <a:endParaRPr lang="en-US" sz="900" b="1" dirty="0" smtClean="0">
            <a:solidFill>
              <a:srgbClr val="5D9732"/>
            </a:solidFill>
          </a:endParaRPr>
        </a:p>
        <a:p xmlns:a="http://schemas.openxmlformats.org/drawingml/2006/main">
          <a:pPr algn="r"/>
          <a:endParaRPr lang="en-US" sz="900" b="1" dirty="0">
            <a:solidFill>
              <a:srgbClr val="5D9732"/>
            </a:solidFill>
          </a:endParaRPr>
        </a:p>
        <a:p xmlns:a="http://schemas.openxmlformats.org/drawingml/2006/main">
          <a:pPr algn="r"/>
          <a:r>
            <a:rPr lang="en-US" sz="900" b="1" dirty="0" smtClean="0">
              <a:solidFill>
                <a:srgbClr val="5D9732"/>
              </a:solidFill>
            </a:rPr>
            <a:t>wind</a:t>
          </a:r>
          <a:endParaRPr lang="en-US" sz="900" b="1" dirty="0" smtClean="0">
            <a:solidFill>
              <a:schemeClr val="accent1"/>
            </a:solidFill>
          </a:endParaRPr>
        </a:p>
        <a:p xmlns:a="http://schemas.openxmlformats.org/drawingml/2006/main">
          <a:pPr algn="r"/>
          <a:endParaRPr lang="en-US" sz="900" b="1" dirty="0" smtClean="0">
            <a:solidFill>
              <a:srgbClr val="FFC702"/>
            </a:solidFill>
          </a:endParaRPr>
        </a:p>
        <a:p xmlns:a="http://schemas.openxmlformats.org/drawingml/2006/main">
          <a:pPr algn="r"/>
          <a:endParaRPr lang="en-US" sz="900" b="1" dirty="0" smtClean="0">
            <a:solidFill>
              <a:srgbClr val="7D6D9B"/>
            </a:solidFill>
          </a:endParaRPr>
        </a:p>
        <a:p xmlns:a="http://schemas.openxmlformats.org/drawingml/2006/main">
          <a:pPr algn="r"/>
          <a:endParaRPr lang="en-US" sz="900" b="1" dirty="0">
            <a:solidFill>
              <a:srgbClr val="7D6D9B"/>
            </a:solidFill>
          </a:endParaRPr>
        </a:p>
        <a:p xmlns:a="http://schemas.openxmlformats.org/drawingml/2006/main">
          <a:pPr algn="r"/>
          <a:endParaRPr lang="en-US" sz="500" b="1" dirty="0" smtClean="0">
            <a:solidFill>
              <a:srgbClr val="7D6D9B"/>
            </a:solidFill>
          </a:endParaRPr>
        </a:p>
        <a:p xmlns:a="http://schemas.openxmlformats.org/drawingml/2006/main">
          <a:pPr algn="r"/>
          <a:r>
            <a:rPr lang="en-US" sz="900" b="1" dirty="0" smtClean="0">
              <a:solidFill>
                <a:srgbClr val="7D6D9B"/>
              </a:solidFill>
            </a:rPr>
            <a:t>stand-alone storage</a:t>
          </a:r>
        </a:p>
        <a:p xmlns:a="http://schemas.openxmlformats.org/drawingml/2006/main">
          <a:pPr algn="r"/>
          <a:endParaRPr lang="en-US" sz="1000" b="1" dirty="0"/>
        </a:p>
        <a:p xmlns:a="http://schemas.openxmlformats.org/drawingml/2006/main">
          <a:pPr algn="r"/>
          <a:endParaRPr lang="en-US" sz="1000" b="1" dirty="0" smtClean="0">
            <a:solidFill>
              <a:srgbClr val="C5600D"/>
            </a:solidFill>
          </a:endParaRPr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0.28667</cdr:x>
      <cdr:y>0</cdr:y>
    </cdr:from>
    <cdr:to>
      <cdr:x>0.95147</cdr:x>
      <cdr:y>0.64643</cdr:y>
    </cdr:to>
    <cdr:sp macro="" textlink="">
      <cdr:nvSpPr>
        <cdr:cNvPr id="2" name="TextBox 15"/>
        <cdr:cNvSpPr txBox="1"/>
      </cdr:nvSpPr>
      <cdr:spPr>
        <a:xfrm xmlns:a="http://schemas.openxmlformats.org/drawingml/2006/main">
          <a:off x="744448" y="0"/>
          <a:ext cx="1726416" cy="178510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9pPr>
        </a:lstStyle>
        <a:p xmlns:a="http://schemas.openxmlformats.org/drawingml/2006/main">
          <a:pPr algn="r"/>
          <a:r>
            <a:rPr lang="en-US" sz="900" b="1" dirty="0">
              <a:solidFill>
                <a:srgbClr val="5D9732"/>
              </a:solidFill>
            </a:rPr>
            <a:t>wind</a:t>
          </a:r>
        </a:p>
        <a:p xmlns:a="http://schemas.openxmlformats.org/drawingml/2006/main">
          <a:pPr algn="r"/>
          <a:endParaRPr lang="en-US" sz="900" b="1" dirty="0" smtClean="0">
            <a:solidFill>
              <a:srgbClr val="FFC702"/>
            </a:solidFill>
          </a:endParaRPr>
        </a:p>
        <a:p xmlns:a="http://schemas.openxmlformats.org/drawingml/2006/main">
          <a:pPr algn="r"/>
          <a:endParaRPr lang="en-US" sz="400" b="1" dirty="0" smtClean="0">
            <a:solidFill>
              <a:srgbClr val="FFC702"/>
            </a:solidFill>
          </a:endParaRPr>
        </a:p>
        <a:p xmlns:a="http://schemas.openxmlformats.org/drawingml/2006/main">
          <a:pPr algn="r"/>
          <a:r>
            <a:rPr lang="en-US" sz="900" b="1" dirty="0" smtClean="0">
              <a:solidFill>
                <a:srgbClr val="FFC702"/>
              </a:solidFill>
            </a:rPr>
            <a:t>solar </a:t>
          </a:r>
          <a:r>
            <a:rPr lang="en-US" sz="900" b="1" dirty="0">
              <a:solidFill>
                <a:srgbClr val="FFC702"/>
              </a:solidFill>
            </a:rPr>
            <a:t>PV</a:t>
          </a:r>
        </a:p>
        <a:p xmlns:a="http://schemas.openxmlformats.org/drawingml/2006/main">
          <a:pPr algn="r"/>
          <a:endParaRPr lang="en-US" sz="900" b="1" dirty="0" smtClean="0">
            <a:solidFill>
              <a:srgbClr val="7D6D9B"/>
            </a:solidFill>
          </a:endParaRPr>
        </a:p>
        <a:p xmlns:a="http://schemas.openxmlformats.org/drawingml/2006/main">
          <a:pPr algn="r"/>
          <a:r>
            <a:rPr lang="en-US" sz="900" b="1" dirty="0">
              <a:solidFill>
                <a:srgbClr val="7D6D9B"/>
              </a:solidFill>
            </a:rPr>
            <a:t>s</a:t>
          </a:r>
          <a:r>
            <a:rPr lang="en-US" sz="900" b="1" dirty="0" smtClean="0">
              <a:solidFill>
                <a:srgbClr val="7D6D9B"/>
              </a:solidFill>
            </a:rPr>
            <a:t>tand-alone storage</a:t>
          </a:r>
          <a:endParaRPr lang="en-US" sz="900" b="1" dirty="0">
            <a:solidFill>
              <a:schemeClr val="accent1"/>
            </a:solidFill>
          </a:endParaRPr>
        </a:p>
        <a:p xmlns:a="http://schemas.openxmlformats.org/drawingml/2006/main">
          <a:pPr algn="r"/>
          <a:endParaRPr lang="en-US" sz="900" b="1" dirty="0" smtClean="0">
            <a:solidFill>
              <a:schemeClr val="accent1"/>
            </a:solidFill>
          </a:endParaRPr>
        </a:p>
        <a:p xmlns:a="http://schemas.openxmlformats.org/drawingml/2006/main">
          <a:pPr algn="r"/>
          <a:r>
            <a:rPr lang="en-US" sz="900" b="1" dirty="0" smtClean="0">
              <a:solidFill>
                <a:schemeClr val="accent1"/>
              </a:solidFill>
            </a:rPr>
            <a:t>natural gas</a:t>
          </a:r>
          <a:endParaRPr lang="en-US" sz="900" b="1" baseline="30000" dirty="0" smtClean="0">
            <a:solidFill>
              <a:schemeClr val="accent1"/>
            </a:solidFill>
          </a:endParaRPr>
        </a:p>
        <a:p xmlns:a="http://schemas.openxmlformats.org/drawingml/2006/main">
          <a:pPr algn="r"/>
          <a:endParaRPr lang="en-US" sz="900" b="1" dirty="0">
            <a:solidFill>
              <a:schemeClr val="accent1"/>
            </a:solidFill>
          </a:endParaRPr>
        </a:p>
        <a:p xmlns:a="http://schemas.openxmlformats.org/drawingml/2006/main">
          <a:pPr algn="r"/>
          <a:endParaRPr lang="en-US" sz="1000" b="1" dirty="0" smtClean="0">
            <a:solidFill>
              <a:schemeClr val="accent1"/>
            </a:solidFill>
          </a:endParaRPr>
        </a:p>
        <a:p xmlns:a="http://schemas.openxmlformats.org/drawingml/2006/main">
          <a:pPr algn="r"/>
          <a:endParaRPr lang="en-US" sz="1000" b="1" dirty="0"/>
        </a:p>
        <a:p xmlns:a="http://schemas.openxmlformats.org/drawingml/2006/main">
          <a:pPr algn="r"/>
          <a:endParaRPr lang="en-US" sz="1000" b="1" dirty="0" smtClean="0">
            <a:solidFill>
              <a:srgbClr val="C5600D"/>
            </a:solidFill>
          </a:endParaRPr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0.1671</cdr:x>
      <cdr:y>0.27528</cdr:y>
    </cdr:from>
    <cdr:to>
      <cdr:x>0.54282</cdr:x>
      <cdr:y>0.38052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57065" y="852587"/>
          <a:ext cx="1477433" cy="3259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0.1671</cdr:x>
      <cdr:y>0.27528</cdr:y>
    </cdr:from>
    <cdr:to>
      <cdr:x>0.54282</cdr:x>
      <cdr:y>0.38052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57065" y="852587"/>
          <a:ext cx="1477433" cy="3259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17.xml><?xml version="1.0" encoding="utf-8"?>
<c:userShapes xmlns:c="http://schemas.openxmlformats.org/drawingml/2006/chart">
  <cdr:relSizeAnchor xmlns:cdr="http://schemas.openxmlformats.org/drawingml/2006/chartDrawing">
    <cdr:from>
      <cdr:x>0.1671</cdr:x>
      <cdr:y>0.27528</cdr:y>
    </cdr:from>
    <cdr:to>
      <cdr:x>0.54282</cdr:x>
      <cdr:y>0.38052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57065" y="852587"/>
          <a:ext cx="1477433" cy="3259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18.xml><?xml version="1.0" encoding="utf-8"?>
<c:userShapes xmlns:c="http://schemas.openxmlformats.org/drawingml/2006/chart">
  <cdr:relSizeAnchor xmlns:cdr="http://schemas.openxmlformats.org/drawingml/2006/chartDrawing">
    <cdr:from>
      <cdr:x>0.1671</cdr:x>
      <cdr:y>0.27528</cdr:y>
    </cdr:from>
    <cdr:to>
      <cdr:x>0.54282</cdr:x>
      <cdr:y>0.38052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57065" y="852587"/>
          <a:ext cx="1477433" cy="3259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19.xml><?xml version="1.0" encoding="utf-8"?>
<c:userShapes xmlns:c="http://schemas.openxmlformats.org/drawingml/2006/chart">
  <cdr:relSizeAnchor xmlns:cdr="http://schemas.openxmlformats.org/drawingml/2006/chartDrawing">
    <cdr:from>
      <cdr:x>0.1671</cdr:x>
      <cdr:y>0.27528</cdr:y>
    </cdr:from>
    <cdr:to>
      <cdr:x>0.54282</cdr:x>
      <cdr:y>0.38052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57065" y="852587"/>
          <a:ext cx="1477433" cy="3259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0.22503</cdr:x>
      <cdr:y>0.18114</cdr:y>
    </cdr:from>
    <cdr:to>
      <cdr:x>0.85162</cdr:x>
      <cdr:y>0.28552</cdr:y>
    </cdr:to>
    <cdr:sp macro="" textlink="">
      <cdr:nvSpPr>
        <cdr:cNvPr id="6" name="TextBox 1"/>
        <cdr:cNvSpPr txBox="1"/>
      </cdr:nvSpPr>
      <cdr:spPr bwMode="auto">
        <a:xfrm xmlns:a="http://schemas.openxmlformats.org/drawingml/2006/main">
          <a:off x="584786" y="303415"/>
          <a:ext cx="1628343" cy="17483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200" dirty="0">
              <a:solidFill>
                <a:schemeClr val="tx1"/>
              </a:solidFill>
              <a:ea typeface="Times New Roman" charset="0"/>
              <a:cs typeface="Times New Roman" charset="0"/>
            </a:rPr>
            <a:t>h</a:t>
          </a:r>
          <a:r>
            <a:rPr lang="en-US" sz="1200" b="0" i="0" dirty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istory </a:t>
          </a:r>
          <a:r>
            <a:rPr lang="en-US" sz="1200" b="0" i="0" baseline="0" dirty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   projections</a:t>
          </a:r>
        </a:p>
        <a:p xmlns:a="http://schemas.openxmlformats.org/drawingml/2006/main">
          <a:pPr eaLnBrk="0" hangingPunct="0"/>
          <a:r>
            <a:rPr lang="en-US" sz="1200" b="0" i="0" baseline="0" dirty="0">
              <a:solidFill>
                <a:schemeClr val="bg2"/>
              </a:solidFill>
              <a:latin typeface="+mn-lt"/>
              <a:ea typeface="Times New Roman" charset="0"/>
              <a:cs typeface="Times New Roman" charset="0"/>
            </a:rPr>
            <a:t>                </a:t>
          </a:r>
        </a:p>
        <a:p xmlns:a="http://schemas.openxmlformats.org/drawingml/2006/main">
          <a:pPr eaLnBrk="0" hangingPunct="0"/>
          <a:r>
            <a:rPr lang="en-US" sz="1200" b="1" i="0" baseline="0" dirty="0">
              <a:solidFill>
                <a:schemeClr val="bg2"/>
              </a:solidFill>
              <a:latin typeface="+mn-lt"/>
              <a:ea typeface="Times New Roman" charset="0"/>
              <a:cs typeface="Times New Roman" charset="0"/>
            </a:rPr>
            <a:t>            </a:t>
          </a:r>
          <a:r>
            <a:rPr lang="en-US" sz="1200" b="0" i="0" baseline="0" dirty="0">
              <a:solidFill>
                <a:schemeClr val="bg2"/>
              </a:solidFill>
              <a:latin typeface="+mn-lt"/>
              <a:ea typeface="Times New Roman" charset="0"/>
              <a:cs typeface="Times New Roman" charset="0"/>
            </a:rPr>
            <a:t>       </a:t>
          </a:r>
          <a:endParaRPr lang="en-US" sz="1200" b="1" i="0" dirty="0">
            <a:solidFill>
              <a:schemeClr val="bg2"/>
            </a:solidFill>
            <a:latin typeface="+mn-lt"/>
            <a:ea typeface="Times New Roman" charset="0"/>
            <a:cs typeface="Times New Roman" charset="0"/>
          </a:endParaRPr>
        </a:p>
      </cdr:txBody>
    </cdr:sp>
  </cdr:relSizeAnchor>
  <cdr:relSizeAnchor xmlns:cdr="http://schemas.openxmlformats.org/drawingml/2006/chartDrawing">
    <cdr:from>
      <cdr:x>0</cdr:x>
      <cdr:y>0.00279</cdr:y>
    </cdr:from>
    <cdr:to>
      <cdr:x>1</cdr:x>
      <cdr:y>0.10349</cdr:y>
    </cdr:to>
    <cdr:sp macro="" textlink="">
      <cdr:nvSpPr>
        <cdr:cNvPr id="7" name="TextBox 5"/>
        <cdr:cNvSpPr txBox="1"/>
      </cdr:nvSpPr>
      <cdr:spPr bwMode="auto">
        <a:xfrm xmlns:a="http://schemas.openxmlformats.org/drawingml/2006/main">
          <a:off x="-685800" y="8633"/>
          <a:ext cx="2598738" cy="31188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27432" tIns="27432" rIns="27432" bIns="27432" rtlCol="0" anchor="t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endParaRPr lang="en-US" sz="1200" b="0" i="0" dirty="0">
            <a:solidFill>
              <a:sysClr val="windowText" lastClr="000000"/>
            </a:solidFill>
            <a:latin typeface="+mn-lt"/>
            <a:ea typeface="Times New Roman" charset="0"/>
            <a:cs typeface="Times New Roman" charset="0"/>
          </a:endParaRPr>
        </a:p>
      </cdr:txBody>
    </cdr:sp>
  </cdr:relSizeAnchor>
  <cdr:relSizeAnchor xmlns:cdr="http://schemas.openxmlformats.org/drawingml/2006/chartDrawing">
    <cdr:from>
      <cdr:x>0.20525</cdr:x>
      <cdr:y>0</cdr:y>
    </cdr:from>
    <cdr:to>
      <cdr:x>0.40203</cdr:x>
      <cdr:y>0.11141</cdr:y>
    </cdr:to>
    <cdr:sp macro="" textlink="">
      <cdr:nvSpPr>
        <cdr:cNvPr id="12" name="TextBox 1"/>
        <cdr:cNvSpPr txBox="1"/>
      </cdr:nvSpPr>
      <cdr:spPr bwMode="auto">
        <a:xfrm xmlns:a="http://schemas.openxmlformats.org/drawingml/2006/main">
          <a:off x="533400" y="0"/>
          <a:ext cx="511371" cy="18661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eaLnBrk="0" hangingPunct="0"/>
          <a:r>
            <a:rPr lang="en-US" sz="1200" b="1" dirty="0" smtClean="0">
              <a:solidFill>
                <a:schemeClr val="tx1">
                  <a:lumMod val="95000"/>
                  <a:lumOff val="5000"/>
                </a:schemeClr>
              </a:solidFill>
              <a:ea typeface="Times New Roman" charset="0"/>
              <a:cs typeface="Times New Roman" charset="0"/>
            </a:rPr>
            <a:t>solar</a:t>
          </a:r>
          <a:endParaRPr lang="en-US" sz="1200" b="1" i="0" dirty="0">
            <a:solidFill>
              <a:schemeClr val="tx1">
                <a:lumMod val="95000"/>
                <a:lumOff val="5000"/>
              </a:schemeClr>
            </a:solidFill>
            <a:latin typeface="+mn-lt"/>
            <a:ea typeface="Times New Roman" charset="0"/>
            <a:cs typeface="Times New Roman" charset="0"/>
          </a:endParaRPr>
        </a:p>
      </cdr:txBody>
    </cdr:sp>
  </cdr:relSizeAnchor>
  <cdr:relSizeAnchor xmlns:cdr="http://schemas.openxmlformats.org/drawingml/2006/chartDrawing">
    <cdr:from>
      <cdr:x>0.32729</cdr:x>
      <cdr:y>0.03427</cdr:y>
    </cdr:from>
    <cdr:to>
      <cdr:x>0.50611</cdr:x>
      <cdr:y>0.17923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50549" y="57404"/>
          <a:ext cx="464695" cy="2428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200" b="1" dirty="0" smtClean="0"/>
            <a:t>2022</a:t>
          </a:r>
          <a:endParaRPr lang="en-US" sz="1100" b="1" dirty="0"/>
        </a:p>
      </cdr:txBody>
    </cdr:sp>
  </cdr:relSizeAnchor>
</c:userShapes>
</file>

<file path=ppt/drawings/drawing20.xml><?xml version="1.0" encoding="utf-8"?>
<c:userShapes xmlns:c="http://schemas.openxmlformats.org/drawingml/2006/chart">
  <cdr:relSizeAnchor xmlns:cdr="http://schemas.openxmlformats.org/drawingml/2006/chartDrawing">
    <cdr:from>
      <cdr:x>0.1671</cdr:x>
      <cdr:y>0.27528</cdr:y>
    </cdr:from>
    <cdr:to>
      <cdr:x>0.54282</cdr:x>
      <cdr:y>0.38052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57065" y="852587"/>
          <a:ext cx="1477433" cy="3259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21.xml><?xml version="1.0" encoding="utf-8"?>
<c:userShapes xmlns:c="http://schemas.openxmlformats.org/drawingml/2006/chart">
  <cdr:relSizeAnchor xmlns:cdr="http://schemas.openxmlformats.org/drawingml/2006/chartDrawing">
    <cdr:from>
      <cdr:x>0.31725</cdr:x>
      <cdr:y>0.15474</cdr:y>
    </cdr:from>
    <cdr:to>
      <cdr:x>0.71501</cdr:x>
      <cdr:y>0.2843</cdr:y>
    </cdr:to>
    <cdr:sp macro="" textlink="">
      <cdr:nvSpPr>
        <cdr:cNvPr id="6" name="TextBox 1"/>
        <cdr:cNvSpPr txBox="1"/>
      </cdr:nvSpPr>
      <cdr:spPr bwMode="auto">
        <a:xfrm xmlns:a="http://schemas.openxmlformats.org/drawingml/2006/main">
          <a:off x="1299471" y="642659"/>
          <a:ext cx="1629295" cy="53808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200" b="0" i="0" dirty="0" smtClean="0">
              <a:solidFill>
                <a:schemeClr val="bg2"/>
              </a:solidFill>
              <a:latin typeface="+mn-lt"/>
              <a:ea typeface="Times New Roman" charset="0"/>
              <a:cs typeface="Times New Roman" charset="0"/>
            </a:rPr>
            <a:t>         </a:t>
          </a:r>
          <a:r>
            <a:rPr lang="en-US" sz="1200" b="1" i="0" dirty="0" smtClean="0">
              <a:solidFill>
                <a:schemeClr val="bg2"/>
              </a:solidFill>
              <a:latin typeface="+mn-lt"/>
              <a:ea typeface="Times New Roman" charset="0"/>
              <a:cs typeface="Times New Roman" charset="0"/>
            </a:rPr>
            <a:t>2022</a:t>
          </a:r>
        </a:p>
        <a:p xmlns:a="http://schemas.openxmlformats.org/drawingml/2006/main">
          <a:pPr eaLnBrk="0" hangingPunct="0"/>
          <a:r>
            <a:rPr lang="en-US" sz="1200" b="0" i="0" dirty="0" smtClean="0">
              <a:solidFill>
                <a:schemeClr val="bg2"/>
              </a:solidFill>
              <a:latin typeface="+mn-lt"/>
              <a:ea typeface="Times New Roman" charset="0"/>
              <a:cs typeface="Times New Roman" charset="0"/>
            </a:rPr>
            <a:t>history</a:t>
          </a:r>
          <a:r>
            <a:rPr lang="en-US" sz="1200" b="0" i="0" baseline="0" dirty="0" smtClean="0">
              <a:solidFill>
                <a:schemeClr val="bg2"/>
              </a:solidFill>
              <a:latin typeface="+mn-lt"/>
              <a:ea typeface="Times New Roman" charset="0"/>
              <a:cs typeface="Times New Roman" charset="0"/>
            </a:rPr>
            <a:t>     projections</a:t>
          </a:r>
          <a:endParaRPr lang="en-US" sz="1200" b="0" i="0" dirty="0" smtClean="0">
            <a:solidFill>
              <a:schemeClr val="bg2"/>
            </a:solidFill>
            <a:latin typeface="+mn-lt"/>
            <a:ea typeface="Times New Roman" charset="0"/>
            <a:cs typeface="Times New Roman" charset="0"/>
          </a:endParaRPr>
        </a:p>
      </cdr:txBody>
    </cdr:sp>
  </cdr:relSizeAnchor>
  <cdr:relSizeAnchor xmlns:cdr="http://schemas.openxmlformats.org/drawingml/2006/chartDrawing">
    <cdr:from>
      <cdr:x>0.03045</cdr:x>
      <cdr:y>0</cdr:y>
    </cdr:from>
    <cdr:to>
      <cdr:x>0.03045</cdr:x>
      <cdr:y>0</cdr:y>
    </cdr:to>
    <cdr:grpSp>
      <cdr:nvGrpSpPr>
        <cdr:cNvPr id="4" name="Group 3"/>
        <cdr:cNvGrpSpPr/>
      </cdr:nvGrpSpPr>
      <cdr:grpSpPr>
        <a:xfrm xmlns:a="http://schemas.openxmlformats.org/drawingml/2006/main">
          <a:off x="124726" y="0"/>
          <a:ext cx="0" cy="0"/>
          <a:chOff x="124726" y="0"/>
          <a:chExt cx="0" cy="0"/>
        </a:xfrm>
      </cdr:grpSpPr>
    </cdr:grpSp>
  </cdr:relSizeAnchor>
  <cdr:relSizeAnchor xmlns:cdr="http://schemas.openxmlformats.org/drawingml/2006/chartDrawing">
    <cdr:from>
      <cdr:x>0</cdr:x>
      <cdr:y>0.03135</cdr:y>
    </cdr:from>
    <cdr:to>
      <cdr:x>1</cdr:x>
      <cdr:y>0.15474</cdr:y>
    </cdr:to>
    <cdr:sp macro="" textlink="">
      <cdr:nvSpPr>
        <cdr:cNvPr id="10" name="Text Placeholder 5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0" y="130206"/>
          <a:ext cx="4096101" cy="5124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91440" tIns="45720" rIns="91440" bIns="0" rtlCol="0" anchor="b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eaLnBrk="0" hangingPunct="0"/>
          <a:r>
            <a:rPr lang="en-US" sz="1200" b="1" i="0" dirty="0" smtClean="0">
              <a:solidFill>
                <a:srgbClr val="000000"/>
              </a:solidFill>
            </a:rPr>
            <a:t>U.S. coal-fired electric-generating </a:t>
          </a:r>
          <a:r>
            <a:rPr lang="en-US" sz="1200" b="1" dirty="0" smtClean="0">
              <a:solidFill>
                <a:srgbClr val="000000"/>
              </a:solidFill>
            </a:rPr>
            <a:t>capacity</a:t>
          </a:r>
        </a:p>
        <a:p xmlns:a="http://schemas.openxmlformats.org/drawingml/2006/main">
          <a:pPr algn="l" eaLnBrk="0" hangingPunct="0"/>
          <a:r>
            <a:rPr lang="en-US" sz="1200" b="1" i="0" dirty="0" smtClean="0">
              <a:solidFill>
                <a:srgbClr val="000000"/>
              </a:solidFill>
            </a:rPr>
            <a:t>AEO2023 </a:t>
          </a:r>
          <a:r>
            <a:rPr lang="en-US" sz="1200" b="1" dirty="0" smtClean="0">
              <a:solidFill>
                <a:srgbClr val="000000"/>
              </a:solidFill>
            </a:rPr>
            <a:t>all </a:t>
          </a:r>
          <a:r>
            <a:rPr lang="en-US" sz="1200" b="1" i="0" dirty="0" smtClean="0">
              <a:solidFill>
                <a:srgbClr val="000000"/>
              </a:solidFill>
            </a:rPr>
            <a:t>cases</a:t>
          </a:r>
        </a:p>
        <a:p xmlns:a="http://schemas.openxmlformats.org/drawingml/2006/main">
          <a:pPr marL="0" marR="0" lvl="0" indent="0" defTabSz="914400" eaLnBrk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i="0" dirty="0" smtClean="0">
              <a:solidFill>
                <a:srgbClr val="000000"/>
              </a:solidFill>
            </a:rPr>
            <a:t>gigawatts</a:t>
          </a:r>
          <a:endParaRPr lang="en-US" sz="1200" dirty="0">
            <a:effectLst/>
          </a:endParaRPr>
        </a:p>
      </cdr:txBody>
    </cdr:sp>
  </cdr:relSizeAnchor>
</c:userShapes>
</file>

<file path=ppt/drawings/drawing22.xml><?xml version="1.0" encoding="utf-8"?>
<c:userShapes xmlns:c="http://schemas.openxmlformats.org/drawingml/2006/chart">
  <cdr:relSizeAnchor xmlns:cdr="http://schemas.openxmlformats.org/drawingml/2006/chartDrawing">
    <cdr:from>
      <cdr:x>0.84193</cdr:x>
      <cdr:y>0.2279</cdr:y>
    </cdr:from>
    <cdr:to>
      <cdr:x>1</cdr:x>
      <cdr:y>0.6576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928757" y="833553"/>
          <a:ext cx="1300843" cy="15716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900" b="1" dirty="0" smtClean="0">
            <a:solidFill>
              <a:srgbClr val="70AD47"/>
            </a:solidFill>
            <a:latin typeface="Arial" panose="020B0604020202020204" pitchFamily="34" charset="0"/>
            <a:cs typeface="Arial" panose="020B0604020202020204" pitchFamily="34" charset="0"/>
          </a:endParaRPr>
        </a:p>
        <a:p xmlns:a="http://schemas.openxmlformats.org/drawingml/2006/main">
          <a:r>
            <a:rPr lang="en-US" sz="900" b="1" dirty="0" smtClean="0">
              <a:solidFill>
                <a:srgbClr val="70AD47"/>
              </a:solidFill>
              <a:latin typeface="Arial" panose="020B0604020202020204" pitchFamily="34" charset="0"/>
              <a:cs typeface="Arial" panose="020B0604020202020204" pitchFamily="34" charset="0"/>
            </a:rPr>
            <a:t>industrial</a:t>
          </a:r>
        </a:p>
        <a:p xmlns:a="http://schemas.openxmlformats.org/drawingml/2006/main">
          <a:endParaRPr lang="en-US" sz="900" b="1" dirty="0">
            <a:solidFill>
              <a:srgbClr val="70AD47"/>
            </a:solidFill>
            <a:latin typeface="Arial" panose="020B0604020202020204" pitchFamily="34" charset="0"/>
            <a:cs typeface="Arial" panose="020B0604020202020204" pitchFamily="34" charset="0"/>
          </a:endParaRPr>
        </a:p>
        <a:p xmlns:a="http://schemas.openxmlformats.org/drawingml/2006/main">
          <a:endParaRPr lang="en-US" sz="900" b="1" dirty="0" smtClean="0">
            <a:solidFill>
              <a:srgbClr val="70AD47"/>
            </a:solidFill>
            <a:latin typeface="Arial" panose="020B0604020202020204" pitchFamily="34" charset="0"/>
            <a:cs typeface="Arial" panose="020B0604020202020204" pitchFamily="34" charset="0"/>
          </a:endParaRPr>
        </a:p>
        <a:p xmlns:a="http://schemas.openxmlformats.org/drawingml/2006/main">
          <a:endParaRPr lang="en-US" sz="900" b="1" dirty="0" smtClean="0">
            <a:solidFill>
              <a:srgbClr val="70AD47"/>
            </a:solidFill>
            <a:latin typeface="Arial" panose="020B0604020202020204" pitchFamily="34" charset="0"/>
            <a:cs typeface="Arial" panose="020B0604020202020204" pitchFamily="34" charset="0"/>
          </a:endParaRPr>
        </a:p>
        <a:p xmlns:a="http://schemas.openxmlformats.org/drawingml/2006/main">
          <a:r>
            <a:rPr lang="en-US" sz="900" b="1" dirty="0" smtClean="0">
              <a:solidFill>
                <a:srgbClr val="0096D7"/>
              </a:solidFill>
              <a:latin typeface="Arial" panose="020B0604020202020204" pitchFamily="34" charset="0"/>
              <a:cs typeface="Arial" panose="020B0604020202020204" pitchFamily="34" charset="0"/>
            </a:rPr>
            <a:t>transportation</a:t>
          </a:r>
        </a:p>
        <a:p xmlns:a="http://schemas.openxmlformats.org/drawingml/2006/main">
          <a:endParaRPr lang="en-US" sz="700" b="1" dirty="0" smtClean="0">
            <a:solidFill>
              <a:srgbClr val="C0000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 xmlns:a="http://schemas.openxmlformats.org/drawingml/2006/main">
          <a:endParaRPr lang="en-US" sz="900" b="1" dirty="0">
            <a:solidFill>
              <a:srgbClr val="C0000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 xmlns:a="http://schemas.openxmlformats.org/drawingml/2006/main">
          <a:r>
            <a:rPr lang="en-US" sz="9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residential</a:t>
          </a:r>
        </a:p>
        <a:p xmlns:a="http://schemas.openxmlformats.org/drawingml/2006/main">
          <a:endParaRPr lang="en-US" sz="600" b="1" dirty="0" smtClean="0">
            <a:solidFill>
              <a:srgbClr val="FF99CC"/>
            </a:solidFill>
            <a:latin typeface="Arial" panose="020B0604020202020204" pitchFamily="34" charset="0"/>
            <a:cs typeface="Arial" panose="020B0604020202020204" pitchFamily="34" charset="0"/>
          </a:endParaRPr>
        </a:p>
        <a:p xmlns:a="http://schemas.openxmlformats.org/drawingml/2006/main">
          <a:r>
            <a:rPr lang="en-US" sz="900" b="1" dirty="0" smtClean="0">
              <a:solidFill>
                <a:srgbClr val="FF99CC"/>
              </a:solidFill>
              <a:latin typeface="Arial" panose="020B0604020202020204" pitchFamily="34" charset="0"/>
              <a:cs typeface="Arial" panose="020B0604020202020204" pitchFamily="34" charset="0"/>
            </a:rPr>
            <a:t>commercial</a:t>
          </a:r>
        </a:p>
        <a:p xmlns:a="http://schemas.openxmlformats.org/drawingml/2006/main">
          <a:endParaRPr lang="en-US" sz="1100" dirty="0"/>
        </a:p>
      </cdr:txBody>
    </cdr:sp>
  </cdr:relSizeAnchor>
</c:userShapes>
</file>

<file path=ppt/drawings/drawing23.xml><?xml version="1.0" encoding="utf-8"?>
<c:userShapes xmlns:c="http://schemas.openxmlformats.org/drawingml/2006/chart">
  <cdr:relSizeAnchor xmlns:cdr="http://schemas.openxmlformats.org/drawingml/2006/chartDrawing">
    <cdr:from>
      <cdr:x>0.08359</cdr:x>
      <cdr:y>0.10643</cdr:y>
    </cdr:from>
    <cdr:to>
      <cdr:x>0.47521</cdr:x>
      <cdr:y>0.32748</cdr:y>
    </cdr:to>
    <cdr:sp macro="" textlink="">
      <cdr:nvSpPr>
        <cdr:cNvPr id="6" name="TextBox 1"/>
        <cdr:cNvSpPr txBox="1"/>
      </cdr:nvSpPr>
      <cdr:spPr bwMode="auto">
        <a:xfrm xmlns:a="http://schemas.openxmlformats.org/drawingml/2006/main">
          <a:off x="343968" y="389264"/>
          <a:ext cx="1611438" cy="80851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200" b="0" i="0" dirty="0" smtClean="0">
              <a:solidFill>
                <a:schemeClr val="bg2"/>
              </a:solidFill>
              <a:latin typeface="+mn-lt"/>
              <a:ea typeface="Times New Roman" charset="0"/>
              <a:cs typeface="Times New Roman" charset="0"/>
            </a:rPr>
            <a:t>          </a:t>
          </a:r>
          <a:r>
            <a:rPr lang="en-US" sz="1200" b="1" i="0" dirty="0" smtClean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2022</a:t>
          </a:r>
        </a:p>
        <a:p xmlns:a="http://schemas.openxmlformats.org/drawingml/2006/main">
          <a:pPr eaLnBrk="0" hangingPunct="0"/>
          <a:r>
            <a:rPr lang="en-US" sz="1200" b="0" i="0" dirty="0" smtClean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  history</a:t>
          </a:r>
          <a:r>
            <a:rPr lang="en-US" sz="1200" b="0" i="0" baseline="0" dirty="0" smtClean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   projections</a:t>
          </a:r>
          <a:endParaRPr lang="en-US" sz="1200" b="0" i="0" dirty="0" smtClean="0">
            <a:solidFill>
              <a:schemeClr val="tx1"/>
            </a:solidFill>
            <a:latin typeface="+mn-lt"/>
            <a:ea typeface="Times New Roman" charset="0"/>
            <a:cs typeface="Times New Roman" charset="0"/>
          </a:endParaRPr>
        </a:p>
      </cdr:txBody>
    </cdr:sp>
  </cdr:relSizeAnchor>
  <cdr:relSizeAnchor xmlns:cdr="http://schemas.openxmlformats.org/drawingml/2006/chartDrawing">
    <cdr:from>
      <cdr:x>0</cdr:x>
      <cdr:y>0</cdr:y>
    </cdr:from>
    <cdr:to>
      <cdr:x>1</cdr:x>
      <cdr:y>0.14236</cdr:y>
    </cdr:to>
    <cdr:sp macro="" textlink="">
      <cdr:nvSpPr>
        <cdr:cNvPr id="7" name="TextBox 1"/>
        <cdr:cNvSpPr txBox="1"/>
      </cdr:nvSpPr>
      <cdr:spPr bwMode="auto">
        <a:xfrm xmlns:a="http://schemas.openxmlformats.org/drawingml/2006/main">
          <a:off x="0" y="-829994"/>
          <a:ext cx="4114800" cy="52069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27432" tIns="27432" rIns="27432" bIns="27432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eaLnBrk="0" hangingPunct="0"/>
          <a:r>
            <a:rPr lang="en-US" sz="1200" b="1" dirty="0" smtClean="0">
              <a:ea typeface="Times New Roman" charset="0"/>
              <a:cs typeface="Times New Roman" charset="0"/>
            </a:rPr>
            <a:t>Commercial delivered energy intensity</a:t>
          </a:r>
        </a:p>
        <a:p xmlns:a="http://schemas.openxmlformats.org/drawingml/2006/main">
          <a:pPr algn="l" eaLnBrk="0" hangingPunct="0"/>
          <a:r>
            <a:rPr lang="en-US" dirty="0">
              <a:ea typeface="Times New Roman" charset="0"/>
              <a:cs typeface="Times New Roman" charset="0"/>
            </a:rPr>
            <a:t>t</a:t>
          </a:r>
          <a:r>
            <a:rPr lang="en-US" dirty="0" smtClean="0">
              <a:ea typeface="Times New Roman" charset="0"/>
              <a:cs typeface="Times New Roman" charset="0"/>
            </a:rPr>
            <a:t>housand British thermal units per square foot</a:t>
          </a:r>
          <a:endParaRPr lang="en-US" b="0" i="0" dirty="0" smtClean="0">
            <a:solidFill>
              <a:sysClr val="windowText" lastClr="000000"/>
            </a:solidFill>
            <a:ea typeface="Times New Roman" charset="0"/>
            <a:cs typeface="Times New Roman" charset="0"/>
          </a:endParaRPr>
        </a:p>
      </cdr:txBody>
    </cdr:sp>
  </cdr:relSizeAnchor>
  <cdr:relSizeAnchor xmlns:cdr="http://schemas.openxmlformats.org/drawingml/2006/chartDrawing">
    <cdr:from>
      <cdr:x>0.64611</cdr:x>
      <cdr:y>0.79578</cdr:y>
    </cdr:from>
    <cdr:to>
      <cdr:x>0.93182</cdr:x>
      <cdr:y>0.91647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67801" y="2910636"/>
          <a:ext cx="914400" cy="4414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0.74893</cdr:x>
      <cdr:y>0.64044</cdr:y>
    </cdr:from>
    <cdr:to>
      <cdr:x>0.99622</cdr:x>
      <cdr:y>0.93404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081700" y="2342469"/>
          <a:ext cx="1017549" cy="10738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900" b="1" dirty="0" smtClean="0">
              <a:solidFill>
                <a:srgbClr val="7F7F7F"/>
              </a:solidFill>
            </a:rPr>
            <a:t>High Oil and </a:t>
          </a:r>
          <a:r>
            <a:rPr lang="en-US" sz="900" b="1" dirty="0">
              <a:solidFill>
                <a:srgbClr val="7F7F7F"/>
              </a:solidFill>
            </a:rPr>
            <a:t>G</a:t>
          </a:r>
          <a:r>
            <a:rPr lang="en-US" sz="900" b="1" dirty="0" smtClean="0">
              <a:solidFill>
                <a:srgbClr val="7F7F7F"/>
              </a:solidFill>
            </a:rPr>
            <a:t>as </a:t>
          </a:r>
          <a:r>
            <a:rPr lang="en-US" sz="900" b="1" dirty="0">
              <a:solidFill>
                <a:srgbClr val="7F7F7F"/>
              </a:solidFill>
            </a:rPr>
            <a:t>S</a:t>
          </a:r>
          <a:r>
            <a:rPr lang="en-US" sz="900" b="1" dirty="0" smtClean="0">
              <a:solidFill>
                <a:srgbClr val="7F7F7F"/>
              </a:solidFill>
            </a:rPr>
            <a:t>upply</a:t>
          </a:r>
        </a:p>
        <a:p xmlns:a="http://schemas.openxmlformats.org/drawingml/2006/main">
          <a:r>
            <a:rPr lang="en-US" sz="900" b="1" dirty="0" smtClean="0">
              <a:solidFill>
                <a:schemeClr val="tx1"/>
              </a:solidFill>
            </a:rPr>
            <a:t>Reference</a:t>
          </a:r>
        </a:p>
        <a:p xmlns:a="http://schemas.openxmlformats.org/drawingml/2006/main">
          <a:r>
            <a:rPr lang="en-US" sz="900" b="1" dirty="0" smtClean="0">
              <a:solidFill>
                <a:srgbClr val="7F7F7F"/>
              </a:solidFill>
            </a:rPr>
            <a:t>Low Oil and Gas Supply</a:t>
          </a:r>
        </a:p>
        <a:p xmlns:a="http://schemas.openxmlformats.org/drawingml/2006/main">
          <a:endParaRPr lang="en-US" sz="1100" dirty="0" smtClean="0"/>
        </a:p>
        <a:p xmlns:a="http://schemas.openxmlformats.org/drawingml/2006/main">
          <a:endParaRPr lang="en-US" sz="1100" dirty="0"/>
        </a:p>
      </cdr:txBody>
    </cdr:sp>
  </cdr:relSizeAnchor>
</c:userShapes>
</file>

<file path=ppt/drawings/drawing24.xml><?xml version="1.0" encoding="utf-8"?>
<c:userShapes xmlns:c="http://schemas.openxmlformats.org/drawingml/2006/chart">
  <cdr:relSizeAnchor xmlns:cdr="http://schemas.openxmlformats.org/drawingml/2006/chartDrawing">
    <cdr:from>
      <cdr:x>0.00521</cdr:x>
      <cdr:y>0</cdr:y>
    </cdr:from>
    <cdr:to>
      <cdr:x>1</cdr:x>
      <cdr:y>0.23264</cdr:y>
    </cdr:to>
    <cdr:sp macro="" textlink="">
      <cdr:nvSpPr>
        <cdr:cNvPr id="2" name="TextBox 1"/>
        <cdr:cNvSpPr txBox="1"/>
      </cdr:nvSpPr>
      <cdr:spPr bwMode="auto">
        <a:xfrm xmlns:a="http://schemas.openxmlformats.org/drawingml/2006/main">
          <a:off x="21437" y="0"/>
          <a:ext cx="4093363" cy="85090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none" lIns="27432" tIns="27432" rIns="27432" bIns="27432" rtlCol="0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pPr eaLnBrk="0" hangingPunct="0"/>
          <a:r>
            <a:rPr lang="en-US" sz="1200" b="1" dirty="0" smtClean="0">
              <a:ea typeface="Times New Roman" charset="0"/>
              <a:cs typeface="Times New Roman" charset="0"/>
            </a:rPr>
            <a:t>Residential delivered energy intensity</a:t>
          </a:r>
          <a:r>
            <a:rPr lang="en-US" sz="1200" b="1" i="0" dirty="0" smtClean="0">
              <a:solidFill>
                <a:sysClr val="windowText" lastClr="000000"/>
              </a:solidFill>
              <a:ea typeface="Times New Roman" charset="0"/>
              <a:cs typeface="Times New Roman" charset="0"/>
            </a:rPr>
            <a:t> </a:t>
          </a:r>
          <a:endParaRPr lang="en-US" sz="1200" b="1" dirty="0" smtClean="0"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/>
          <a:r>
            <a:rPr lang="en-US" dirty="0" smtClean="0">
              <a:ea typeface="Times New Roman" charset="0"/>
              <a:cs typeface="Times New Roman" charset="0"/>
            </a:rPr>
            <a:t>million British thermal units per household</a:t>
          </a:r>
          <a:endParaRPr lang="en-US" b="0" i="0" dirty="0" smtClean="0">
            <a:solidFill>
              <a:sysClr val="windowText" lastClr="000000"/>
            </a:solidFill>
            <a:ea typeface="Times New Roman" charset="0"/>
            <a:cs typeface="Times New Roman" charset="0"/>
          </a:endParaRPr>
        </a:p>
      </cdr:txBody>
    </cdr:sp>
  </cdr:relSizeAnchor>
  <cdr:relSizeAnchor xmlns:cdr="http://schemas.openxmlformats.org/drawingml/2006/chartDrawing">
    <cdr:from>
      <cdr:x>0</cdr:x>
      <cdr:y>0.11728</cdr:y>
    </cdr:from>
    <cdr:to>
      <cdr:x>0.38896</cdr:x>
      <cdr:y>0.29844</cdr:y>
    </cdr:to>
    <cdr:sp macro="" textlink="">
      <cdr:nvSpPr>
        <cdr:cNvPr id="6" name="TextBox 1"/>
        <cdr:cNvSpPr txBox="1"/>
      </cdr:nvSpPr>
      <cdr:spPr bwMode="auto">
        <a:xfrm xmlns:a="http://schemas.openxmlformats.org/drawingml/2006/main">
          <a:off x="0" y="428963"/>
          <a:ext cx="1600493" cy="66261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200" b="0" i="0" dirty="0" smtClean="0">
              <a:solidFill>
                <a:schemeClr val="bg2"/>
              </a:solidFill>
              <a:latin typeface="+mn-lt"/>
              <a:ea typeface="Times New Roman" charset="0"/>
              <a:cs typeface="Times New Roman" charset="0"/>
            </a:rPr>
            <a:t>          </a:t>
          </a:r>
          <a:r>
            <a:rPr lang="en-US" sz="1200" b="1" i="0" dirty="0" smtClean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2022</a:t>
          </a:r>
        </a:p>
        <a:p xmlns:a="http://schemas.openxmlformats.org/drawingml/2006/main">
          <a:pPr eaLnBrk="0" hangingPunct="0"/>
          <a:r>
            <a:rPr lang="en-US" sz="1200" b="0" i="0" dirty="0" smtClean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  history</a:t>
          </a:r>
          <a:r>
            <a:rPr lang="en-US" sz="1200" b="0" i="0" baseline="0" dirty="0" smtClean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  projections</a:t>
          </a:r>
          <a:endParaRPr lang="en-US" sz="1200" b="0" i="0" dirty="0" smtClean="0">
            <a:solidFill>
              <a:schemeClr val="tx1"/>
            </a:solidFill>
            <a:latin typeface="+mn-lt"/>
            <a:ea typeface="Times New Roman" charset="0"/>
            <a:cs typeface="Times New Roman" charset="0"/>
          </a:endParaRPr>
        </a:p>
      </cdr:txBody>
    </cdr:sp>
  </cdr:relSizeAnchor>
  <cdr:relSizeAnchor xmlns:cdr="http://schemas.openxmlformats.org/drawingml/2006/chartDrawing">
    <cdr:from>
      <cdr:x>0.67923</cdr:x>
      <cdr:y>0.69006</cdr:y>
    </cdr:from>
    <cdr:to>
      <cdr:x>1</cdr:x>
      <cdr:y>0.98112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794896" y="2523949"/>
          <a:ext cx="1319904" cy="10645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900" b="1" dirty="0" smtClean="0">
              <a:solidFill>
                <a:srgbClr val="7F7F7F"/>
              </a:solidFill>
            </a:rPr>
            <a:t>Low Economic Growth-Low ZTC</a:t>
          </a:r>
        </a:p>
        <a:p xmlns:a="http://schemas.openxmlformats.org/drawingml/2006/main">
          <a:r>
            <a:rPr lang="en-US" sz="900" b="1" dirty="0" smtClean="0">
              <a:solidFill>
                <a:schemeClr val="tx1"/>
              </a:solidFill>
            </a:rPr>
            <a:t>Reference</a:t>
          </a:r>
        </a:p>
        <a:p xmlns:a="http://schemas.openxmlformats.org/drawingml/2006/main">
          <a:r>
            <a:rPr lang="en-US" sz="900" b="1" dirty="0" smtClean="0">
              <a:solidFill>
                <a:srgbClr val="7F7F7F"/>
              </a:solidFill>
            </a:rPr>
            <a:t>Low Oil and Gas Supply</a:t>
          </a:r>
        </a:p>
        <a:p xmlns:a="http://schemas.openxmlformats.org/drawingml/2006/main">
          <a:endParaRPr lang="en-US" sz="1100" b="1" dirty="0">
            <a:solidFill>
              <a:schemeClr val="tx1"/>
            </a:solidFill>
          </a:endParaRPr>
        </a:p>
      </cdr:txBody>
    </cdr:sp>
  </cdr:relSizeAnchor>
</c:userShapes>
</file>

<file path=ppt/drawings/drawing25.xml><?xml version="1.0" encoding="utf-8"?>
<c:userShapes xmlns:c="http://schemas.openxmlformats.org/drawingml/2006/chart">
  <cdr:relSizeAnchor xmlns:cdr="http://schemas.openxmlformats.org/drawingml/2006/chartDrawing">
    <cdr:from>
      <cdr:x>0</cdr:x>
      <cdr:y>0.01495</cdr:y>
    </cdr:from>
    <cdr:to>
      <cdr:x>1</cdr:x>
      <cdr:y>0.15731</cdr:y>
    </cdr:to>
    <cdr:sp macro="" textlink="">
      <cdr:nvSpPr>
        <cdr:cNvPr id="7" name="TextBox 1"/>
        <cdr:cNvSpPr txBox="1"/>
      </cdr:nvSpPr>
      <cdr:spPr bwMode="auto">
        <a:xfrm xmlns:a="http://schemas.openxmlformats.org/drawingml/2006/main">
          <a:off x="0" y="54676"/>
          <a:ext cx="4181340" cy="52069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27432" tIns="27432" rIns="27432" bIns="27432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eaLnBrk="0" hangingPunct="0"/>
          <a:r>
            <a:rPr lang="en-US" b="1" dirty="0" smtClean="0">
              <a:ea typeface="Times New Roman" charset="0"/>
              <a:cs typeface="Times New Roman" charset="0"/>
            </a:rPr>
            <a:t>Iron and s</a:t>
          </a:r>
          <a:r>
            <a:rPr lang="en-US" b="1" i="0" dirty="0" smtClean="0">
              <a:solidFill>
                <a:sysClr val="windowText" lastClr="000000"/>
              </a:solidFill>
              <a:ea typeface="Times New Roman" charset="0"/>
              <a:cs typeface="Times New Roman" charset="0"/>
            </a:rPr>
            <a:t>teel sector energy intensity</a:t>
          </a:r>
        </a:p>
        <a:p xmlns:a="http://schemas.openxmlformats.org/drawingml/2006/main">
          <a:pPr algn="l" eaLnBrk="0" hangingPunct="0"/>
          <a:r>
            <a:rPr lang="en-US" dirty="0" smtClean="0">
              <a:ea typeface="Times New Roman" charset="0"/>
              <a:cs typeface="Times New Roman" charset="0"/>
            </a:rPr>
            <a:t>thousand British thermal units per 2012 dollar</a:t>
          </a:r>
          <a:endParaRPr lang="en-US" b="0" i="0" dirty="0" smtClean="0">
            <a:solidFill>
              <a:sysClr val="windowText" lastClr="000000"/>
            </a:solidFill>
            <a:ea typeface="Times New Roman" charset="0"/>
            <a:cs typeface="Times New Roman" charset="0"/>
          </a:endParaRPr>
        </a:p>
      </cdr:txBody>
    </cdr:sp>
  </cdr:relSizeAnchor>
  <cdr:relSizeAnchor xmlns:cdr="http://schemas.openxmlformats.org/drawingml/2006/chartDrawing">
    <cdr:from>
      <cdr:x>0.61282</cdr:x>
      <cdr:y>0.23668</cdr:y>
    </cdr:from>
    <cdr:to>
      <cdr:x>0.61282</cdr:x>
      <cdr:y>0.23668</cdr:y>
    </cdr:to>
    <cdr:grpSp>
      <cdr:nvGrpSpPr>
        <cdr:cNvPr id="3" name="Group 2"/>
        <cdr:cNvGrpSpPr/>
      </cdr:nvGrpSpPr>
      <cdr:grpSpPr>
        <a:xfrm xmlns:a="http://schemas.openxmlformats.org/drawingml/2006/main">
          <a:off x="2521632" y="865681"/>
          <a:ext cx="0" cy="0"/>
          <a:chOff x="2521632" y="865681"/>
          <a:chExt cx="0" cy="0"/>
        </a:xfrm>
      </cdr:grpSpPr>
    </cdr:grpSp>
  </cdr:relSizeAnchor>
  <cdr:relSizeAnchor xmlns:cdr="http://schemas.openxmlformats.org/drawingml/2006/chartDrawing">
    <cdr:from>
      <cdr:x>0.75569</cdr:x>
      <cdr:y>0.51199</cdr:y>
    </cdr:from>
    <cdr:to>
      <cdr:x>1</cdr:x>
      <cdr:y>0.89566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109513" y="1872659"/>
          <a:ext cx="1005287" cy="14033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900" b="1" dirty="0" smtClean="0">
            <a:solidFill>
              <a:srgbClr val="7F7F7F"/>
            </a:solidFill>
          </a:endParaRPr>
        </a:p>
        <a:p xmlns:a="http://schemas.openxmlformats.org/drawingml/2006/main">
          <a:r>
            <a:rPr lang="en-US" sz="900" b="1" dirty="0" smtClean="0">
              <a:solidFill>
                <a:srgbClr val="7F7F7F"/>
              </a:solidFill>
            </a:rPr>
            <a:t>Low Economic Growth-Low ZTC</a:t>
          </a:r>
        </a:p>
        <a:p xmlns:a="http://schemas.openxmlformats.org/drawingml/2006/main">
          <a:r>
            <a:rPr lang="en-US" sz="900" b="1" dirty="0" smtClean="0"/>
            <a:t>Reference</a:t>
          </a:r>
        </a:p>
        <a:p xmlns:a="http://schemas.openxmlformats.org/drawingml/2006/main">
          <a:r>
            <a:rPr lang="en-US" sz="900" b="1" dirty="0" smtClean="0">
              <a:solidFill>
                <a:srgbClr val="7F7F7F"/>
              </a:solidFill>
            </a:rPr>
            <a:t>Low Oil and Gas Supply</a:t>
          </a:r>
          <a:endParaRPr lang="en-US" sz="900" b="1" dirty="0">
            <a:solidFill>
              <a:srgbClr val="7F7F7F"/>
            </a:solidFill>
          </a:endParaRPr>
        </a:p>
      </cdr:txBody>
    </cdr:sp>
  </cdr:relSizeAnchor>
</c:userShapes>
</file>

<file path=ppt/drawings/drawing26.xml><?xml version="1.0" encoding="utf-8"?>
<c:userShapes xmlns:c="http://schemas.openxmlformats.org/drawingml/2006/chart">
  <cdr:relSizeAnchor xmlns:cdr="http://schemas.openxmlformats.org/drawingml/2006/chartDrawing">
    <cdr:from>
      <cdr:x>0</cdr:x>
      <cdr:y>0.0189</cdr:y>
    </cdr:from>
    <cdr:to>
      <cdr:x>0.90764</cdr:x>
      <cdr:y>0.18936</cdr:y>
    </cdr:to>
    <cdr:sp macro="" textlink="">
      <cdr:nvSpPr>
        <cdr:cNvPr id="7" name="TextBox 1"/>
        <cdr:cNvSpPr txBox="1"/>
      </cdr:nvSpPr>
      <cdr:spPr bwMode="auto">
        <a:xfrm xmlns:a="http://schemas.openxmlformats.org/drawingml/2006/main">
          <a:off x="-619260" y="69112"/>
          <a:ext cx="3734773" cy="62347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27432" tIns="27432" rIns="27432" bIns="27432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eaLnBrk="0" hangingPunct="0"/>
          <a:r>
            <a:rPr lang="en-US" b="1" dirty="0" smtClean="0">
              <a:ea typeface="Times New Roman" charset="0"/>
              <a:cs typeface="Times New Roman" charset="0"/>
            </a:rPr>
            <a:t>Proportion of U.S. steel produced via electric arc furnace </a:t>
          </a:r>
          <a:endParaRPr lang="en-US" b="1" i="0" dirty="0" smtClean="0">
            <a:solidFill>
              <a:sysClr val="windowText" lastClr="000000"/>
            </a:solidFill>
            <a:ea typeface="Times New Roman" charset="0"/>
            <a:cs typeface="Times New Roman" charset="0"/>
          </a:endParaRPr>
        </a:p>
        <a:p xmlns:a="http://schemas.openxmlformats.org/drawingml/2006/main">
          <a:pPr algn="l" eaLnBrk="0" hangingPunct="0"/>
          <a:r>
            <a:rPr lang="en-US" dirty="0" smtClean="0">
              <a:ea typeface="Times New Roman" charset="0"/>
              <a:cs typeface="Times New Roman" charset="0"/>
            </a:rPr>
            <a:t>percentage of steel production</a:t>
          </a:r>
          <a:endParaRPr lang="en-US" b="0" i="0" dirty="0" smtClean="0">
            <a:solidFill>
              <a:sysClr val="windowText" lastClr="000000"/>
            </a:solidFill>
            <a:ea typeface="Times New Roman" charset="0"/>
            <a:cs typeface="Times New Roman" charset="0"/>
          </a:endParaRPr>
        </a:p>
      </cdr:txBody>
    </cdr:sp>
  </cdr:relSizeAnchor>
  <cdr:relSizeAnchor xmlns:cdr="http://schemas.openxmlformats.org/drawingml/2006/chartDrawing">
    <cdr:from>
      <cdr:x>0.76078</cdr:x>
      <cdr:y>0.29373</cdr:y>
    </cdr:from>
    <cdr:to>
      <cdr:x>0.98363</cdr:x>
      <cdr:y>0.77444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130441" y="1074348"/>
          <a:ext cx="916983" cy="17582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900" b="1" dirty="0" smtClean="0">
              <a:solidFill>
                <a:srgbClr val="7F7F7F"/>
              </a:solidFill>
            </a:rPr>
            <a:t>Low Oil and Gas Supply</a:t>
          </a:r>
        </a:p>
        <a:p xmlns:a="http://schemas.openxmlformats.org/drawingml/2006/main">
          <a:endParaRPr lang="en-US" sz="900" b="1" dirty="0" smtClean="0">
            <a:solidFill>
              <a:srgbClr val="7F7F7F"/>
            </a:solidFill>
          </a:endParaRPr>
        </a:p>
        <a:p xmlns:a="http://schemas.openxmlformats.org/drawingml/2006/main">
          <a:r>
            <a:rPr lang="en-US" sz="900" b="1" dirty="0" smtClean="0">
              <a:solidFill>
                <a:schemeClr val="tx1"/>
              </a:solidFill>
            </a:rPr>
            <a:t>Reference</a:t>
          </a:r>
        </a:p>
        <a:p xmlns:a="http://schemas.openxmlformats.org/drawingml/2006/main">
          <a:endParaRPr lang="en-US" sz="900" b="1" dirty="0">
            <a:solidFill>
              <a:schemeClr val="tx1"/>
            </a:solidFill>
          </a:endParaRPr>
        </a:p>
        <a:p xmlns:a="http://schemas.openxmlformats.org/drawingml/2006/main">
          <a:r>
            <a:rPr lang="en-US" sz="900" b="1" dirty="0" smtClean="0">
              <a:solidFill>
                <a:srgbClr val="7F7F7F"/>
              </a:solidFill>
            </a:rPr>
            <a:t>Low Economic Growth-Low ZTC</a:t>
          </a:r>
          <a:endParaRPr lang="en-US" sz="900" b="1" dirty="0">
            <a:solidFill>
              <a:srgbClr val="7F7F7F"/>
            </a:solidFill>
          </a:endParaRPr>
        </a:p>
      </cdr:txBody>
    </cdr:sp>
  </cdr:relSizeAnchor>
  <cdr:relSizeAnchor xmlns:cdr="http://schemas.openxmlformats.org/drawingml/2006/chartDrawing">
    <cdr:from>
      <cdr:x>0.74826</cdr:x>
      <cdr:y>0.5</cdr:y>
    </cdr:from>
    <cdr:to>
      <cdr:x>1</cdr:x>
      <cdr:y>0.61853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078956" y="1828800"/>
          <a:ext cx="1035844" cy="4335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27.xml><?xml version="1.0" encoding="utf-8"?>
<c:userShapes xmlns:c="http://schemas.openxmlformats.org/drawingml/2006/chart">
  <cdr:relSizeAnchor xmlns:cdr="http://schemas.openxmlformats.org/drawingml/2006/chartDrawing">
    <cdr:from>
      <cdr:x>0</cdr:x>
      <cdr:y>0.01398</cdr:y>
    </cdr:from>
    <cdr:to>
      <cdr:x>0.85238</cdr:x>
      <cdr:y>0.19801</cdr:y>
    </cdr:to>
    <cdr:sp macro="" textlink="">
      <cdr:nvSpPr>
        <cdr:cNvPr id="2" name="TextBox 1"/>
        <cdr:cNvSpPr txBox="1"/>
      </cdr:nvSpPr>
      <cdr:spPr bwMode="auto">
        <a:xfrm xmlns:a="http://schemas.openxmlformats.org/drawingml/2006/main">
          <a:off x="-619260" y="48896"/>
          <a:ext cx="6837639" cy="64360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none" lIns="27432" tIns="27432" rIns="27432" bIns="27432" rtlCol="0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pPr eaLnBrk="0" hangingPunct="0"/>
          <a:r>
            <a:rPr lang="en-US" sz="1200" b="1" i="0" dirty="0" smtClean="0">
              <a:solidFill>
                <a:schemeClr val="tx1"/>
              </a:solidFill>
              <a:ea typeface="Times New Roman" charset="0"/>
              <a:cs typeface="Times New Roman" charset="0"/>
            </a:rPr>
            <a:t>Market share of electric light-duty vehicles*</a:t>
          </a:r>
        </a:p>
        <a:p xmlns:a="http://schemas.openxmlformats.org/drawingml/2006/main">
          <a:pPr eaLnBrk="0" hangingPunct="0"/>
          <a:r>
            <a:rPr lang="en-US" dirty="0" smtClean="0">
              <a:solidFill>
                <a:schemeClr val="tx1"/>
              </a:solidFill>
              <a:ea typeface="Times New Roman" charset="0"/>
              <a:cs typeface="Times New Roman" charset="0"/>
            </a:rPr>
            <a:t>percentage of sales</a:t>
          </a:r>
          <a:endParaRPr lang="en-US" b="0" i="0" dirty="0" smtClean="0">
            <a:solidFill>
              <a:schemeClr val="tx1"/>
            </a:solidFill>
            <a:ea typeface="Times New Roman" charset="0"/>
            <a:cs typeface="Times New Roman" charset="0"/>
          </a:endParaRPr>
        </a:p>
      </cdr:txBody>
    </cdr:sp>
  </cdr:relSizeAnchor>
  <cdr:relSizeAnchor xmlns:cdr="http://schemas.openxmlformats.org/drawingml/2006/chartDrawing">
    <cdr:from>
      <cdr:x>0.17669</cdr:x>
      <cdr:y>0.12389</cdr:y>
    </cdr:from>
    <cdr:to>
      <cdr:x>0.53149</cdr:x>
      <cdr:y>0.25562</cdr:y>
    </cdr:to>
    <cdr:grpSp>
      <cdr:nvGrpSpPr>
        <cdr:cNvPr id="4" name="Group 3"/>
        <cdr:cNvGrpSpPr/>
      </cdr:nvGrpSpPr>
      <cdr:grpSpPr>
        <a:xfrm xmlns:a="http://schemas.openxmlformats.org/drawingml/2006/main">
          <a:off x="727044" y="453140"/>
          <a:ext cx="1459931" cy="481816"/>
          <a:chOff x="585714" y="-41238"/>
          <a:chExt cx="1946593" cy="361376"/>
        </a:xfrm>
      </cdr:grpSpPr>
      <cdr:sp macro="" textlink="">
        <cdr:nvSpPr>
          <cdr:cNvPr id="6" name="TextBox 1"/>
          <cdr:cNvSpPr txBox="1"/>
        </cdr:nvSpPr>
        <cdr:spPr bwMode="auto">
          <a:xfrm xmlns:a="http://schemas.openxmlformats.org/drawingml/2006/main">
            <a:off x="585714" y="-41238"/>
            <a:ext cx="1946593" cy="361376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9525">
            <a:noFill/>
            <a:miter lim="800000"/>
            <a:headEnd/>
            <a:tailEnd/>
          </a:ln>
        </cdr:spPr>
        <cdr:txBody>
          <a:bodyPr xmlns:a="http://schemas.openxmlformats.org/drawingml/2006/main" wrap="none" lIns="0" tIns="0" rIns="0" rtlCol="0">
            <a:prstTxWarp prst="textNoShape">
              <a:avLst/>
            </a:prstTxWarp>
          </a:bodyPr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eaLnBrk="0" hangingPunct="0"/>
            <a:r>
              <a:rPr lang="en-US" sz="1200" b="0" i="0" dirty="0" smtClean="0">
                <a:solidFill>
                  <a:schemeClr val="bg2"/>
                </a:solidFill>
                <a:latin typeface="+mn-lt"/>
                <a:ea typeface="Times New Roman" charset="0"/>
                <a:cs typeface="Times New Roman" charset="0"/>
              </a:rPr>
              <a:t>         </a:t>
            </a:r>
            <a:r>
              <a:rPr lang="en-US" sz="1200" b="1" i="0" dirty="0" smtClean="0">
                <a:solidFill>
                  <a:schemeClr val="tx1"/>
                </a:solidFill>
                <a:latin typeface="+mn-lt"/>
                <a:ea typeface="Times New Roman" charset="0"/>
                <a:cs typeface="Times New Roman" charset="0"/>
              </a:rPr>
              <a:t>2022</a:t>
            </a:r>
            <a:endParaRPr lang="en-US" sz="1200" b="0" i="0" dirty="0" smtClean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endParaRPr>
          </a:p>
          <a:p xmlns:a="http://schemas.openxmlformats.org/drawingml/2006/main">
            <a:pPr eaLnBrk="0" hangingPunct="0"/>
            <a:r>
              <a:rPr lang="en-US" sz="1200" b="0" i="0" dirty="0" smtClean="0">
                <a:solidFill>
                  <a:schemeClr val="tx1"/>
                </a:solidFill>
                <a:latin typeface="+mn-lt"/>
                <a:ea typeface="Times New Roman" charset="0"/>
                <a:cs typeface="Times New Roman" charset="0"/>
              </a:rPr>
              <a:t>history</a:t>
            </a:r>
            <a:r>
              <a:rPr lang="en-US" sz="1200" b="0" i="0" baseline="0" dirty="0" smtClean="0">
                <a:solidFill>
                  <a:schemeClr val="tx1"/>
                </a:solidFill>
                <a:latin typeface="+mn-lt"/>
                <a:ea typeface="Times New Roman" charset="0"/>
                <a:cs typeface="Times New Roman" charset="0"/>
              </a:rPr>
              <a:t>    projections</a:t>
            </a:r>
            <a:endParaRPr lang="en-US" sz="1200" b="0" i="0" dirty="0" smtClean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endParaRPr>
          </a:p>
        </cdr:txBody>
      </cdr:sp>
    </cdr:grpSp>
  </cdr:relSizeAnchor>
  <cdr:relSizeAnchor xmlns:cdr="http://schemas.openxmlformats.org/drawingml/2006/chartDrawing">
    <cdr:from>
      <cdr:x>0.53882</cdr:x>
      <cdr:y>0.51173</cdr:y>
    </cdr:from>
    <cdr:to>
      <cdr:x>0.81974</cdr:x>
      <cdr:y>0.82934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118769" y="1789656"/>
          <a:ext cx="1104644" cy="11107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0.77305</cdr:x>
      <cdr:y>0.35979</cdr:y>
    </cdr:from>
    <cdr:to>
      <cdr:x>1</cdr:x>
      <cdr:y>0.76863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180952" y="1315968"/>
          <a:ext cx="933848" cy="14953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900" b="1" dirty="0" smtClean="0">
              <a:solidFill>
                <a:srgbClr val="7F7F7F"/>
              </a:solidFill>
            </a:rPr>
            <a:t>High Oil Price</a:t>
          </a:r>
        </a:p>
        <a:p xmlns:a="http://schemas.openxmlformats.org/drawingml/2006/main">
          <a:endParaRPr lang="en-US" sz="900" b="1" dirty="0">
            <a:solidFill>
              <a:srgbClr val="7F7F7F"/>
            </a:solidFill>
          </a:endParaRPr>
        </a:p>
        <a:p xmlns:a="http://schemas.openxmlformats.org/drawingml/2006/main">
          <a:endParaRPr lang="en-US" sz="900" b="1" dirty="0" smtClean="0">
            <a:solidFill>
              <a:srgbClr val="7F7F7F"/>
            </a:solidFill>
          </a:endParaRPr>
        </a:p>
        <a:p xmlns:a="http://schemas.openxmlformats.org/drawingml/2006/main">
          <a:endParaRPr lang="en-US" sz="900" b="1" dirty="0">
            <a:solidFill>
              <a:srgbClr val="7F7F7F"/>
            </a:solidFill>
          </a:endParaRPr>
        </a:p>
        <a:p xmlns:a="http://schemas.openxmlformats.org/drawingml/2006/main">
          <a:endParaRPr lang="en-US" sz="900" b="1" dirty="0" smtClean="0">
            <a:solidFill>
              <a:srgbClr val="7F7F7F"/>
            </a:solidFill>
          </a:endParaRPr>
        </a:p>
        <a:p xmlns:a="http://schemas.openxmlformats.org/drawingml/2006/main">
          <a:r>
            <a:rPr lang="en-US" sz="900" b="1" dirty="0" smtClean="0">
              <a:solidFill>
                <a:schemeClr val="tx1"/>
              </a:solidFill>
            </a:rPr>
            <a:t>Reference</a:t>
          </a:r>
        </a:p>
        <a:p xmlns:a="http://schemas.openxmlformats.org/drawingml/2006/main">
          <a:endParaRPr lang="en-US" sz="900" b="1" dirty="0" smtClean="0">
            <a:solidFill>
              <a:srgbClr val="7F7F7F"/>
            </a:solidFill>
          </a:endParaRPr>
        </a:p>
        <a:p xmlns:a="http://schemas.openxmlformats.org/drawingml/2006/main">
          <a:endParaRPr lang="en-US" sz="900" b="1" dirty="0">
            <a:solidFill>
              <a:srgbClr val="7F7F7F"/>
            </a:solidFill>
          </a:endParaRPr>
        </a:p>
        <a:p xmlns:a="http://schemas.openxmlformats.org/drawingml/2006/main">
          <a:r>
            <a:rPr lang="en-US" sz="900" b="1" dirty="0" smtClean="0">
              <a:solidFill>
                <a:srgbClr val="7F7F7F"/>
              </a:solidFill>
            </a:rPr>
            <a:t>Low Oil Price</a:t>
          </a:r>
          <a:endParaRPr lang="en-US" sz="900" b="1" dirty="0">
            <a:solidFill>
              <a:srgbClr val="7F7F7F"/>
            </a:solidFill>
          </a:endParaRPr>
        </a:p>
      </cdr:txBody>
    </cdr:sp>
  </cdr:relSizeAnchor>
</c:userShapes>
</file>

<file path=ppt/drawings/drawing28.xml><?xml version="1.0" encoding="utf-8"?>
<c:userShapes xmlns:c="http://schemas.openxmlformats.org/drawingml/2006/chart">
  <cdr:relSizeAnchor xmlns:cdr="http://schemas.openxmlformats.org/drawingml/2006/chartDrawing">
    <cdr:from>
      <cdr:x>0</cdr:x>
      <cdr:y>0.01398</cdr:y>
    </cdr:from>
    <cdr:to>
      <cdr:x>0.85238</cdr:x>
      <cdr:y>0.19801</cdr:y>
    </cdr:to>
    <cdr:sp macro="" textlink="">
      <cdr:nvSpPr>
        <cdr:cNvPr id="2" name="TextBox 1"/>
        <cdr:cNvSpPr txBox="1"/>
      </cdr:nvSpPr>
      <cdr:spPr bwMode="auto">
        <a:xfrm xmlns:a="http://schemas.openxmlformats.org/drawingml/2006/main">
          <a:off x="-619260" y="48896"/>
          <a:ext cx="6837639" cy="64360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none" lIns="27432" tIns="27432" rIns="27432" bIns="27432" rtlCol="0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pPr eaLnBrk="0" hangingPunct="0"/>
          <a:r>
            <a:rPr lang="en-US" sz="1200" b="1" i="0" dirty="0" smtClean="0">
              <a:solidFill>
                <a:schemeClr val="tx1"/>
              </a:solidFill>
              <a:ea typeface="Times New Roman" charset="0"/>
              <a:cs typeface="Times New Roman" charset="0"/>
            </a:rPr>
            <a:t>Light-duty vehicle average fuel economy</a:t>
          </a:r>
        </a:p>
        <a:p xmlns:a="http://schemas.openxmlformats.org/drawingml/2006/main">
          <a:pPr eaLnBrk="0" hangingPunct="0"/>
          <a:r>
            <a:rPr lang="en-US" dirty="0" smtClean="0">
              <a:solidFill>
                <a:schemeClr val="tx1"/>
              </a:solidFill>
              <a:ea typeface="Times New Roman" charset="0"/>
              <a:cs typeface="Times New Roman" charset="0"/>
            </a:rPr>
            <a:t>miles per gallon gasoline equivalent</a:t>
          </a:r>
          <a:endParaRPr lang="en-US" b="0" i="0" dirty="0" smtClean="0">
            <a:solidFill>
              <a:schemeClr val="tx1"/>
            </a:solidFill>
            <a:ea typeface="Times New Roman" charset="0"/>
            <a:cs typeface="Times New Roman" charset="0"/>
          </a:endParaRPr>
        </a:p>
      </cdr:txBody>
    </cdr:sp>
  </cdr:relSizeAnchor>
  <cdr:relSizeAnchor xmlns:cdr="http://schemas.openxmlformats.org/drawingml/2006/chartDrawing">
    <cdr:from>
      <cdr:x>0.16266</cdr:x>
      <cdr:y>0.12389</cdr:y>
    </cdr:from>
    <cdr:to>
      <cdr:x>0.51746</cdr:x>
      <cdr:y>0.25562</cdr:y>
    </cdr:to>
    <cdr:grpSp>
      <cdr:nvGrpSpPr>
        <cdr:cNvPr id="4" name="Group 3"/>
        <cdr:cNvGrpSpPr/>
      </cdr:nvGrpSpPr>
      <cdr:grpSpPr>
        <a:xfrm xmlns:a="http://schemas.openxmlformats.org/drawingml/2006/main">
          <a:off x="669313" y="453140"/>
          <a:ext cx="1459931" cy="481816"/>
          <a:chOff x="508712" y="-41238"/>
          <a:chExt cx="1946593" cy="361376"/>
        </a:xfrm>
      </cdr:grpSpPr>
      <cdr:sp macro="" textlink="">
        <cdr:nvSpPr>
          <cdr:cNvPr id="6" name="TextBox 1"/>
          <cdr:cNvSpPr txBox="1"/>
        </cdr:nvSpPr>
        <cdr:spPr bwMode="auto">
          <a:xfrm xmlns:a="http://schemas.openxmlformats.org/drawingml/2006/main">
            <a:off x="508712" y="-41238"/>
            <a:ext cx="1946593" cy="361376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9525">
            <a:noFill/>
            <a:miter lim="800000"/>
            <a:headEnd/>
            <a:tailEnd/>
          </a:ln>
        </cdr:spPr>
        <cdr:txBody>
          <a:bodyPr xmlns:a="http://schemas.openxmlformats.org/drawingml/2006/main" wrap="none" lIns="0" tIns="0" rIns="0" rtlCol="0">
            <a:prstTxWarp prst="textNoShape">
              <a:avLst/>
            </a:prstTxWarp>
          </a:bodyPr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eaLnBrk="0" hangingPunct="0"/>
            <a:r>
              <a:rPr lang="en-US" sz="1200" b="0" i="0" dirty="0" smtClean="0">
                <a:solidFill>
                  <a:schemeClr val="bg2"/>
                </a:solidFill>
                <a:latin typeface="+mn-lt"/>
                <a:ea typeface="Times New Roman" charset="0"/>
                <a:cs typeface="Times New Roman" charset="0"/>
              </a:rPr>
              <a:t>         </a:t>
            </a:r>
            <a:r>
              <a:rPr lang="en-US" sz="1200" b="1" i="0" dirty="0" smtClean="0">
                <a:solidFill>
                  <a:schemeClr val="tx1"/>
                </a:solidFill>
                <a:latin typeface="+mn-lt"/>
                <a:ea typeface="Times New Roman" charset="0"/>
                <a:cs typeface="Times New Roman" charset="0"/>
              </a:rPr>
              <a:t>2022</a:t>
            </a:r>
            <a:endParaRPr lang="en-US" sz="1200" b="0" i="0" dirty="0" smtClean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endParaRPr>
          </a:p>
          <a:p xmlns:a="http://schemas.openxmlformats.org/drawingml/2006/main">
            <a:pPr eaLnBrk="0" hangingPunct="0"/>
            <a:r>
              <a:rPr lang="en-US" sz="1200" b="0" i="0" dirty="0" smtClean="0">
                <a:solidFill>
                  <a:schemeClr val="tx1"/>
                </a:solidFill>
                <a:latin typeface="+mn-lt"/>
                <a:ea typeface="Times New Roman" charset="0"/>
                <a:cs typeface="Times New Roman" charset="0"/>
              </a:rPr>
              <a:t>history</a:t>
            </a:r>
            <a:r>
              <a:rPr lang="en-US" sz="1200" b="0" i="0" baseline="0" dirty="0" smtClean="0">
                <a:solidFill>
                  <a:schemeClr val="tx1"/>
                </a:solidFill>
                <a:latin typeface="+mn-lt"/>
                <a:ea typeface="Times New Roman" charset="0"/>
                <a:cs typeface="Times New Roman" charset="0"/>
              </a:rPr>
              <a:t>    projections</a:t>
            </a:r>
            <a:endParaRPr lang="en-US" sz="1200" b="0" i="0" dirty="0" smtClean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endParaRPr>
          </a:p>
        </cdr:txBody>
      </cdr:sp>
    </cdr:grpSp>
  </cdr:relSizeAnchor>
  <cdr:relSizeAnchor xmlns:cdr="http://schemas.openxmlformats.org/drawingml/2006/chartDrawing">
    <cdr:from>
      <cdr:x>0.53882</cdr:x>
      <cdr:y>0.51173</cdr:y>
    </cdr:from>
    <cdr:to>
      <cdr:x>0.81974</cdr:x>
      <cdr:y>0.82934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118769" y="1789656"/>
          <a:ext cx="1104644" cy="11107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0.77069</cdr:x>
      <cdr:y>0.24889</cdr:y>
    </cdr:from>
    <cdr:to>
      <cdr:x>0.98708</cdr:x>
      <cdr:y>0.74654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171235" y="910340"/>
          <a:ext cx="890402" cy="18202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900" b="1" dirty="0" smtClean="0">
              <a:solidFill>
                <a:srgbClr val="7F7F7F"/>
              </a:solidFill>
            </a:rPr>
            <a:t>High Oil Price</a:t>
          </a:r>
        </a:p>
        <a:p xmlns:a="http://schemas.openxmlformats.org/drawingml/2006/main">
          <a:endParaRPr lang="en-US" sz="900" b="1" dirty="0">
            <a:solidFill>
              <a:srgbClr val="7F7F7F"/>
            </a:solidFill>
          </a:endParaRPr>
        </a:p>
        <a:p xmlns:a="http://schemas.openxmlformats.org/drawingml/2006/main">
          <a:endParaRPr lang="en-US" sz="900" b="1" dirty="0" smtClean="0">
            <a:solidFill>
              <a:srgbClr val="7F7F7F"/>
            </a:solidFill>
          </a:endParaRPr>
        </a:p>
        <a:p xmlns:a="http://schemas.openxmlformats.org/drawingml/2006/main">
          <a:r>
            <a:rPr lang="en-US" sz="900" b="1" dirty="0" smtClean="0">
              <a:solidFill>
                <a:schemeClr val="tx1"/>
              </a:solidFill>
            </a:rPr>
            <a:t>Reference</a:t>
          </a:r>
        </a:p>
        <a:p xmlns:a="http://schemas.openxmlformats.org/drawingml/2006/main">
          <a:endParaRPr lang="en-US" sz="900" b="1" dirty="0">
            <a:solidFill>
              <a:srgbClr val="7F7F7F"/>
            </a:solidFill>
          </a:endParaRPr>
        </a:p>
        <a:p xmlns:a="http://schemas.openxmlformats.org/drawingml/2006/main">
          <a:r>
            <a:rPr lang="en-US" sz="900" b="1" dirty="0" smtClean="0">
              <a:solidFill>
                <a:srgbClr val="7F7F7F"/>
              </a:solidFill>
            </a:rPr>
            <a:t>Low Oil Price</a:t>
          </a:r>
          <a:endParaRPr lang="en-US" sz="900" b="1" dirty="0">
            <a:solidFill>
              <a:srgbClr val="7F7F7F"/>
            </a:solidFill>
          </a:endParaRPr>
        </a:p>
      </cdr:txBody>
    </cdr:sp>
  </cdr:relSizeAnchor>
</c:userShapes>
</file>

<file path=ppt/drawings/drawing29.xml><?xml version="1.0" encoding="utf-8"?>
<c:userShapes xmlns:c="http://schemas.openxmlformats.org/drawingml/2006/chart">
  <cdr:relSizeAnchor xmlns:cdr="http://schemas.openxmlformats.org/drawingml/2006/chartDrawing">
    <cdr:from>
      <cdr:x>0</cdr:x>
      <cdr:y>0.01398</cdr:y>
    </cdr:from>
    <cdr:to>
      <cdr:x>0.85238</cdr:x>
      <cdr:y>0.19801</cdr:y>
    </cdr:to>
    <cdr:sp macro="" textlink="">
      <cdr:nvSpPr>
        <cdr:cNvPr id="2" name="TextBox 1"/>
        <cdr:cNvSpPr txBox="1"/>
      </cdr:nvSpPr>
      <cdr:spPr bwMode="auto">
        <a:xfrm xmlns:a="http://schemas.openxmlformats.org/drawingml/2006/main">
          <a:off x="0" y="51133"/>
          <a:ext cx="3507373" cy="67310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none" lIns="27432" tIns="27432" rIns="27432" bIns="27432" rtlCol="0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pPr eaLnBrk="0" hangingPunct="0"/>
          <a:r>
            <a:rPr lang="en-US" sz="1200" b="1" i="0" dirty="0" smtClean="0">
              <a:solidFill>
                <a:schemeClr val="tx1"/>
              </a:solidFill>
              <a:ea typeface="Times New Roman" charset="0"/>
              <a:cs typeface="Times New Roman" charset="0"/>
            </a:rPr>
            <a:t>Light-duty vehicle energy demand</a:t>
          </a:r>
        </a:p>
        <a:p xmlns:a="http://schemas.openxmlformats.org/drawingml/2006/main">
          <a:pPr eaLnBrk="0" hangingPunct="0"/>
          <a:r>
            <a:rPr lang="en-US" dirty="0" smtClean="0">
              <a:solidFill>
                <a:schemeClr val="tx1"/>
              </a:solidFill>
              <a:ea typeface="Times New Roman" charset="0"/>
              <a:cs typeface="Times New Roman" charset="0"/>
            </a:rPr>
            <a:t>quadrillion British thermal units</a:t>
          </a:r>
          <a:endParaRPr lang="en-US" b="0" i="0" dirty="0" smtClean="0">
            <a:solidFill>
              <a:schemeClr val="tx1"/>
            </a:solidFill>
            <a:ea typeface="Times New Roman" charset="0"/>
            <a:cs typeface="Times New Roman" charset="0"/>
          </a:endParaRPr>
        </a:p>
      </cdr:txBody>
    </cdr:sp>
  </cdr:relSizeAnchor>
  <cdr:relSizeAnchor xmlns:cdr="http://schemas.openxmlformats.org/drawingml/2006/chartDrawing">
    <cdr:from>
      <cdr:x>0.13358</cdr:x>
      <cdr:y>0.13563</cdr:y>
    </cdr:from>
    <cdr:to>
      <cdr:x>0.49097</cdr:x>
      <cdr:y>0.26988</cdr:y>
    </cdr:to>
    <cdr:grpSp>
      <cdr:nvGrpSpPr>
        <cdr:cNvPr id="4" name="Group 3"/>
        <cdr:cNvGrpSpPr/>
      </cdr:nvGrpSpPr>
      <cdr:grpSpPr>
        <a:xfrm xmlns:a="http://schemas.openxmlformats.org/drawingml/2006/main">
          <a:off x="549655" y="496080"/>
          <a:ext cx="1470588" cy="491033"/>
          <a:chOff x="232263" y="135274"/>
          <a:chExt cx="1960769" cy="368275"/>
        </a:xfrm>
      </cdr:grpSpPr>
      <cdr:sp macro="" textlink="">
        <cdr:nvSpPr>
          <cdr:cNvPr id="6" name="TextBox 1"/>
          <cdr:cNvSpPr txBox="1"/>
        </cdr:nvSpPr>
        <cdr:spPr bwMode="auto">
          <a:xfrm xmlns:a="http://schemas.openxmlformats.org/drawingml/2006/main">
            <a:off x="232263" y="135274"/>
            <a:ext cx="1960769" cy="36827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9525">
            <a:noFill/>
            <a:miter lim="800000"/>
            <a:headEnd/>
            <a:tailEnd/>
          </a:ln>
        </cdr:spPr>
        <cdr:txBody>
          <a:bodyPr xmlns:a="http://schemas.openxmlformats.org/drawingml/2006/main" wrap="none" lIns="0" tIns="0" rIns="0" rtlCol="0">
            <a:prstTxWarp prst="textNoShape">
              <a:avLst/>
            </a:prstTxWarp>
          </a:bodyPr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eaLnBrk="0" hangingPunct="0"/>
            <a:r>
              <a:rPr lang="en-US" sz="1200" b="0" i="0" dirty="0" smtClean="0">
                <a:solidFill>
                  <a:schemeClr val="bg2"/>
                </a:solidFill>
                <a:latin typeface="+mn-lt"/>
                <a:ea typeface="Times New Roman" charset="0"/>
                <a:cs typeface="Times New Roman" charset="0"/>
              </a:rPr>
              <a:t>         </a:t>
            </a:r>
            <a:r>
              <a:rPr lang="en-US" sz="1200" b="1" i="0" dirty="0" smtClean="0">
                <a:solidFill>
                  <a:schemeClr val="tx1"/>
                </a:solidFill>
                <a:latin typeface="+mn-lt"/>
                <a:ea typeface="Times New Roman" charset="0"/>
                <a:cs typeface="Times New Roman" charset="0"/>
              </a:rPr>
              <a:t>2022</a:t>
            </a:r>
            <a:endParaRPr lang="en-US" sz="1200" b="0" i="0" dirty="0" smtClean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endParaRPr>
          </a:p>
          <a:p xmlns:a="http://schemas.openxmlformats.org/drawingml/2006/main">
            <a:pPr eaLnBrk="0" hangingPunct="0"/>
            <a:r>
              <a:rPr lang="en-US" sz="1200" b="0" i="0" dirty="0" smtClean="0">
                <a:solidFill>
                  <a:schemeClr val="tx1"/>
                </a:solidFill>
                <a:latin typeface="+mn-lt"/>
                <a:ea typeface="Times New Roman" charset="0"/>
                <a:cs typeface="Times New Roman" charset="0"/>
              </a:rPr>
              <a:t>history</a:t>
            </a:r>
            <a:r>
              <a:rPr lang="en-US" sz="1200" b="0" i="0" baseline="0" dirty="0" smtClean="0">
                <a:solidFill>
                  <a:schemeClr val="tx1"/>
                </a:solidFill>
                <a:latin typeface="+mn-lt"/>
                <a:ea typeface="Times New Roman" charset="0"/>
                <a:cs typeface="Times New Roman" charset="0"/>
              </a:rPr>
              <a:t>    projections</a:t>
            </a:r>
            <a:endParaRPr lang="en-US" sz="1200" b="0" i="0" dirty="0" smtClean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endParaRPr>
          </a:p>
        </cdr:txBody>
      </cdr:sp>
    </cdr:grpSp>
  </cdr:relSizeAnchor>
  <cdr:relSizeAnchor xmlns:cdr="http://schemas.openxmlformats.org/drawingml/2006/chartDrawing">
    <cdr:from>
      <cdr:x>0.53882</cdr:x>
      <cdr:y>0.51173</cdr:y>
    </cdr:from>
    <cdr:to>
      <cdr:x>0.81974</cdr:x>
      <cdr:y>0.82934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118769" y="1789656"/>
          <a:ext cx="1104644" cy="11107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0.76278</cdr:x>
      <cdr:y>0.37107</cdr:y>
    </cdr:from>
    <cdr:to>
      <cdr:x>0.98674</cdr:x>
      <cdr:y>0.93883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3138685" y="1357226"/>
          <a:ext cx="921544" cy="20766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900" b="1" dirty="0" smtClean="0">
              <a:solidFill>
                <a:srgbClr val="7F7F7F"/>
              </a:solidFill>
            </a:rPr>
            <a:t>Low Oil Price</a:t>
          </a:r>
        </a:p>
        <a:p xmlns:a="http://schemas.openxmlformats.org/drawingml/2006/main">
          <a:endParaRPr lang="en-US" sz="900" b="1" dirty="0">
            <a:solidFill>
              <a:srgbClr val="7F7F7F"/>
            </a:solidFill>
          </a:endParaRPr>
        </a:p>
        <a:p xmlns:a="http://schemas.openxmlformats.org/drawingml/2006/main">
          <a:endParaRPr lang="en-US" sz="900" b="1" dirty="0" smtClean="0">
            <a:solidFill>
              <a:srgbClr val="7F7F7F"/>
            </a:solidFill>
          </a:endParaRPr>
        </a:p>
        <a:p xmlns:a="http://schemas.openxmlformats.org/drawingml/2006/main">
          <a:endParaRPr lang="en-US" sz="900" b="1" dirty="0" smtClean="0">
            <a:solidFill>
              <a:srgbClr val="7F7F7F"/>
            </a:solidFill>
          </a:endParaRPr>
        </a:p>
        <a:p xmlns:a="http://schemas.openxmlformats.org/drawingml/2006/main">
          <a:endParaRPr lang="en-US" sz="900" b="1" dirty="0">
            <a:solidFill>
              <a:srgbClr val="7F7F7F"/>
            </a:solidFill>
          </a:endParaRPr>
        </a:p>
        <a:p xmlns:a="http://schemas.openxmlformats.org/drawingml/2006/main">
          <a:endParaRPr lang="en-US" sz="900" b="1" dirty="0" smtClean="0">
            <a:solidFill>
              <a:srgbClr val="7F7F7F"/>
            </a:solidFill>
          </a:endParaRPr>
        </a:p>
        <a:p xmlns:a="http://schemas.openxmlformats.org/drawingml/2006/main">
          <a:endParaRPr lang="en-US" sz="900" b="1" dirty="0">
            <a:solidFill>
              <a:srgbClr val="7F7F7F"/>
            </a:solidFill>
          </a:endParaRPr>
        </a:p>
        <a:p xmlns:a="http://schemas.openxmlformats.org/drawingml/2006/main">
          <a:r>
            <a:rPr lang="en-US" sz="900" b="1" dirty="0" smtClean="0">
              <a:solidFill>
                <a:schemeClr val="tx1"/>
              </a:solidFill>
            </a:rPr>
            <a:t>Reference</a:t>
          </a:r>
        </a:p>
        <a:p xmlns:a="http://schemas.openxmlformats.org/drawingml/2006/main">
          <a:endParaRPr lang="en-US" sz="900" b="1" dirty="0">
            <a:solidFill>
              <a:srgbClr val="7F7F7F"/>
            </a:solidFill>
          </a:endParaRPr>
        </a:p>
        <a:p xmlns:a="http://schemas.openxmlformats.org/drawingml/2006/main">
          <a:endParaRPr lang="en-US" sz="900" b="1" dirty="0" smtClean="0">
            <a:solidFill>
              <a:srgbClr val="7F7F7F"/>
            </a:solidFill>
          </a:endParaRPr>
        </a:p>
        <a:p xmlns:a="http://schemas.openxmlformats.org/drawingml/2006/main">
          <a:endParaRPr lang="en-US" sz="900" b="1" dirty="0" smtClean="0">
            <a:solidFill>
              <a:srgbClr val="7F7F7F"/>
            </a:solidFill>
          </a:endParaRPr>
        </a:p>
        <a:p xmlns:a="http://schemas.openxmlformats.org/drawingml/2006/main">
          <a:endParaRPr lang="en-US" sz="900" b="1" dirty="0" smtClean="0">
            <a:solidFill>
              <a:srgbClr val="7F7F7F"/>
            </a:solidFill>
          </a:endParaRPr>
        </a:p>
        <a:p xmlns:a="http://schemas.openxmlformats.org/drawingml/2006/main">
          <a:r>
            <a:rPr lang="en-US" sz="900" b="1" dirty="0" smtClean="0">
              <a:solidFill>
                <a:srgbClr val="7F7F7F"/>
              </a:solidFill>
            </a:rPr>
            <a:t>High Oil Price</a:t>
          </a:r>
          <a:endParaRPr lang="en-US" sz="900" b="1" dirty="0">
            <a:solidFill>
              <a:srgbClr val="7F7F7F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0.00279</cdr:y>
    </cdr:from>
    <cdr:to>
      <cdr:x>1</cdr:x>
      <cdr:y>0.10349</cdr:y>
    </cdr:to>
    <cdr:sp macro="" textlink="">
      <cdr:nvSpPr>
        <cdr:cNvPr id="7" name="TextBox 5"/>
        <cdr:cNvSpPr txBox="1"/>
      </cdr:nvSpPr>
      <cdr:spPr bwMode="auto">
        <a:xfrm xmlns:a="http://schemas.openxmlformats.org/drawingml/2006/main">
          <a:off x="-685800" y="8633"/>
          <a:ext cx="2598738" cy="31188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27432" tIns="27432" rIns="27432" bIns="27432" rtlCol="0" anchor="t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endParaRPr lang="en-US" sz="1200" b="0" i="0" dirty="0">
            <a:solidFill>
              <a:sysClr val="windowText" lastClr="000000"/>
            </a:solidFill>
            <a:latin typeface="+mn-lt"/>
            <a:ea typeface="Times New Roman" charset="0"/>
            <a:cs typeface="Times New Roman" charset="0"/>
          </a:endParaRPr>
        </a:p>
      </cdr:txBody>
    </cdr:sp>
  </cdr:relSizeAnchor>
  <cdr:relSizeAnchor xmlns:cdr="http://schemas.openxmlformats.org/drawingml/2006/chartDrawing">
    <cdr:from>
      <cdr:x>0.18766</cdr:x>
      <cdr:y>0</cdr:y>
    </cdr:from>
    <cdr:to>
      <cdr:x>0.62776</cdr:x>
      <cdr:y>0.15205</cdr:y>
    </cdr:to>
    <cdr:sp macro="" textlink="">
      <cdr:nvSpPr>
        <cdr:cNvPr id="12" name="TextBox 1"/>
        <cdr:cNvSpPr txBox="1"/>
      </cdr:nvSpPr>
      <cdr:spPr bwMode="auto">
        <a:xfrm xmlns:a="http://schemas.openxmlformats.org/drawingml/2006/main">
          <a:off x="487679" y="0"/>
          <a:ext cx="1143705" cy="27542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eaLnBrk="0" hangingPunct="0"/>
          <a:r>
            <a:rPr lang="en-US" sz="1200" b="1" dirty="0">
              <a:solidFill>
                <a:schemeClr val="tx1"/>
              </a:solidFill>
              <a:ea typeface="Times New Roman" charset="0"/>
              <a:cs typeface="Times New Roman" charset="0"/>
            </a:rPr>
            <a:t>n</a:t>
          </a:r>
          <a:r>
            <a:rPr lang="en-US" sz="1200" b="1" i="0" dirty="0" smtClean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uclear</a:t>
          </a:r>
          <a:endParaRPr lang="en-US" sz="1200" b="1" i="0" dirty="0">
            <a:solidFill>
              <a:schemeClr val="tx1"/>
            </a:solidFill>
            <a:latin typeface="+mn-lt"/>
            <a:ea typeface="Times New Roman" charset="0"/>
            <a:cs typeface="Times New Roman" charset="0"/>
          </a:endParaRPr>
        </a:p>
      </cdr:txBody>
    </cdr:sp>
  </cdr:relSizeAnchor>
  <cdr:relSizeAnchor xmlns:cdr="http://schemas.openxmlformats.org/drawingml/2006/chartDrawing">
    <cdr:from>
      <cdr:x>0.32118</cdr:x>
      <cdr:y>0.06432</cdr:y>
    </cdr:from>
    <cdr:to>
      <cdr:x>0.5</cdr:x>
      <cdr:y>0.20181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834663" y="116499"/>
          <a:ext cx="464706" cy="249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 smtClean="0"/>
            <a:t>2022</a:t>
          </a:r>
          <a:endParaRPr lang="en-US" sz="1100" b="1" dirty="0"/>
        </a:p>
      </cdr:txBody>
    </cdr:sp>
  </cdr:relSizeAnchor>
</c:userShapes>
</file>

<file path=ppt/drawings/drawing30.xml><?xml version="1.0" encoding="utf-8"?>
<c:userShapes xmlns:c="http://schemas.openxmlformats.org/drawingml/2006/chart">
  <cdr:relSizeAnchor xmlns:cdr="http://schemas.openxmlformats.org/drawingml/2006/chartDrawing">
    <cdr:from>
      <cdr:x>0</cdr:x>
      <cdr:y>0.01398</cdr:y>
    </cdr:from>
    <cdr:to>
      <cdr:x>0.85238</cdr:x>
      <cdr:y>0.19801</cdr:y>
    </cdr:to>
    <cdr:sp macro="" textlink="">
      <cdr:nvSpPr>
        <cdr:cNvPr id="2" name="TextBox 1"/>
        <cdr:cNvSpPr txBox="1"/>
      </cdr:nvSpPr>
      <cdr:spPr bwMode="auto">
        <a:xfrm xmlns:a="http://schemas.openxmlformats.org/drawingml/2006/main">
          <a:off x="-619260" y="48896"/>
          <a:ext cx="6837639" cy="64360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none" lIns="27432" tIns="27432" rIns="27432" bIns="27432" rtlCol="0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pPr eaLnBrk="0" hangingPunct="0"/>
          <a:r>
            <a:rPr lang="en-US" sz="1200" b="1" i="0" dirty="0" smtClean="0">
              <a:solidFill>
                <a:schemeClr val="tx1"/>
              </a:solidFill>
              <a:ea typeface="Times New Roman" charset="0"/>
              <a:cs typeface="Times New Roman" charset="0"/>
            </a:rPr>
            <a:t>Light-duty vehicle miles traveled</a:t>
          </a:r>
        </a:p>
        <a:p xmlns:a="http://schemas.openxmlformats.org/drawingml/2006/main">
          <a:pPr eaLnBrk="0" hangingPunct="0"/>
          <a:r>
            <a:rPr lang="en-US" dirty="0" smtClean="0">
              <a:solidFill>
                <a:schemeClr val="tx1"/>
              </a:solidFill>
              <a:ea typeface="Times New Roman" charset="0"/>
              <a:cs typeface="Times New Roman" charset="0"/>
            </a:rPr>
            <a:t>trillion miles</a:t>
          </a:r>
          <a:endParaRPr lang="en-US" b="0" i="0" dirty="0" smtClean="0">
            <a:solidFill>
              <a:schemeClr val="tx1"/>
            </a:solidFill>
            <a:ea typeface="Times New Roman" charset="0"/>
            <a:cs typeface="Times New Roman" charset="0"/>
          </a:endParaRPr>
        </a:p>
      </cdr:txBody>
    </cdr:sp>
  </cdr:relSizeAnchor>
  <cdr:relSizeAnchor xmlns:cdr="http://schemas.openxmlformats.org/drawingml/2006/chartDrawing">
    <cdr:from>
      <cdr:x>0.19367</cdr:x>
      <cdr:y>0.11847</cdr:y>
    </cdr:from>
    <cdr:to>
      <cdr:x>0.55881</cdr:x>
      <cdr:y>0.25272</cdr:y>
    </cdr:to>
    <cdr:grpSp>
      <cdr:nvGrpSpPr>
        <cdr:cNvPr id="4" name="Group 3"/>
        <cdr:cNvGrpSpPr/>
      </cdr:nvGrpSpPr>
      <cdr:grpSpPr>
        <a:xfrm xmlns:a="http://schemas.openxmlformats.org/drawingml/2006/main">
          <a:off x="796913" y="433316"/>
          <a:ext cx="1502478" cy="491033"/>
          <a:chOff x="508712" y="111351"/>
          <a:chExt cx="1271814" cy="368275"/>
        </a:xfrm>
      </cdr:grpSpPr>
      <cdr:sp macro="" textlink="">
        <cdr:nvSpPr>
          <cdr:cNvPr id="6" name="TextBox 1"/>
          <cdr:cNvSpPr txBox="1"/>
        </cdr:nvSpPr>
        <cdr:spPr bwMode="auto">
          <a:xfrm xmlns:a="http://schemas.openxmlformats.org/drawingml/2006/main">
            <a:off x="508712" y="111351"/>
            <a:ext cx="1271814" cy="36827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9525">
            <a:noFill/>
            <a:miter lim="800000"/>
            <a:headEnd/>
            <a:tailEnd/>
          </a:ln>
        </cdr:spPr>
        <cdr:txBody>
          <a:bodyPr xmlns:a="http://schemas.openxmlformats.org/drawingml/2006/main" wrap="none" lIns="0" tIns="0" rIns="0" rtlCol="0">
            <a:prstTxWarp prst="textNoShape">
              <a:avLst/>
            </a:prstTxWarp>
          </a:bodyPr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eaLnBrk="0" hangingPunct="0"/>
            <a:r>
              <a:rPr lang="en-US" sz="1200" b="0" i="0" dirty="0" smtClean="0">
                <a:solidFill>
                  <a:schemeClr val="bg2"/>
                </a:solidFill>
                <a:latin typeface="+mn-lt"/>
                <a:ea typeface="Times New Roman" charset="0"/>
                <a:cs typeface="Times New Roman" charset="0"/>
              </a:rPr>
              <a:t>         </a:t>
            </a:r>
            <a:r>
              <a:rPr lang="en-US" sz="1200" b="1" i="0" dirty="0" smtClean="0">
                <a:solidFill>
                  <a:schemeClr val="tx1"/>
                </a:solidFill>
                <a:latin typeface="+mn-lt"/>
                <a:ea typeface="Times New Roman" charset="0"/>
                <a:cs typeface="Times New Roman" charset="0"/>
              </a:rPr>
              <a:t>2022</a:t>
            </a:r>
            <a:endParaRPr lang="en-US" sz="1200" b="0" i="0" dirty="0" smtClean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endParaRPr>
          </a:p>
          <a:p xmlns:a="http://schemas.openxmlformats.org/drawingml/2006/main">
            <a:pPr eaLnBrk="0" hangingPunct="0"/>
            <a:r>
              <a:rPr lang="en-US" sz="1200" b="0" i="0" dirty="0" smtClean="0">
                <a:solidFill>
                  <a:schemeClr val="tx1"/>
                </a:solidFill>
                <a:latin typeface="+mn-lt"/>
                <a:ea typeface="Times New Roman" charset="0"/>
                <a:cs typeface="Times New Roman" charset="0"/>
              </a:rPr>
              <a:t>history</a:t>
            </a:r>
            <a:r>
              <a:rPr lang="en-US" sz="1200" b="0" i="0" baseline="0" dirty="0" smtClean="0">
                <a:solidFill>
                  <a:schemeClr val="tx1"/>
                </a:solidFill>
                <a:latin typeface="+mn-lt"/>
                <a:ea typeface="Times New Roman" charset="0"/>
                <a:cs typeface="Times New Roman" charset="0"/>
              </a:rPr>
              <a:t>    projections</a:t>
            </a:r>
            <a:endParaRPr lang="en-US" sz="1200" b="0" i="0" dirty="0" smtClean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endParaRPr>
          </a:p>
        </cdr:txBody>
      </cdr:sp>
    </cdr:grpSp>
  </cdr:relSizeAnchor>
  <cdr:relSizeAnchor xmlns:cdr="http://schemas.openxmlformats.org/drawingml/2006/chartDrawing">
    <cdr:from>
      <cdr:x>0.53882</cdr:x>
      <cdr:y>0.51173</cdr:y>
    </cdr:from>
    <cdr:to>
      <cdr:x>0.81974</cdr:x>
      <cdr:y>0.82934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118769" y="1789656"/>
          <a:ext cx="1104644" cy="11107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0.78361</cdr:x>
      <cdr:y>0.20649</cdr:y>
    </cdr:from>
    <cdr:to>
      <cdr:x>1</cdr:x>
      <cdr:y>0.77214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224410" y="755258"/>
          <a:ext cx="890390" cy="20689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900" b="1" dirty="0" smtClean="0">
              <a:solidFill>
                <a:srgbClr val="7F7F7F"/>
              </a:solidFill>
            </a:rPr>
            <a:t>Low Oil Price</a:t>
          </a:r>
        </a:p>
        <a:p xmlns:a="http://schemas.openxmlformats.org/drawingml/2006/main">
          <a:endParaRPr lang="en-US" sz="900" b="1" dirty="0">
            <a:solidFill>
              <a:srgbClr val="7F7F7F"/>
            </a:solidFill>
          </a:endParaRPr>
        </a:p>
        <a:p xmlns:a="http://schemas.openxmlformats.org/drawingml/2006/main">
          <a:r>
            <a:rPr lang="en-US" sz="900" b="1" dirty="0" smtClean="0">
              <a:solidFill>
                <a:schemeClr val="tx1"/>
              </a:solidFill>
            </a:rPr>
            <a:t>Reference</a:t>
          </a:r>
        </a:p>
        <a:p xmlns:a="http://schemas.openxmlformats.org/drawingml/2006/main">
          <a:endParaRPr lang="en-US" sz="900" b="1" dirty="0" smtClean="0">
            <a:solidFill>
              <a:srgbClr val="7F7F7F"/>
            </a:solidFill>
          </a:endParaRPr>
        </a:p>
        <a:p xmlns:a="http://schemas.openxmlformats.org/drawingml/2006/main">
          <a:endParaRPr lang="en-US" sz="900" b="1" dirty="0">
            <a:solidFill>
              <a:srgbClr val="7F7F7F"/>
            </a:solidFill>
          </a:endParaRPr>
        </a:p>
        <a:p xmlns:a="http://schemas.openxmlformats.org/drawingml/2006/main">
          <a:r>
            <a:rPr lang="en-US" sz="900" b="1" dirty="0" smtClean="0">
              <a:solidFill>
                <a:srgbClr val="7F7F7F"/>
              </a:solidFill>
            </a:rPr>
            <a:t>Low Economic Growth</a:t>
          </a:r>
          <a:endParaRPr lang="en-US" sz="900" b="1" dirty="0">
            <a:solidFill>
              <a:srgbClr val="7F7F7F"/>
            </a:solidFill>
          </a:endParaRPr>
        </a:p>
      </cdr:txBody>
    </cdr:sp>
  </cdr:relSizeAnchor>
</c:userShapes>
</file>

<file path=ppt/drawings/drawing31.xml><?xml version="1.0" encoding="utf-8"?>
<c:userShapes xmlns:c="http://schemas.openxmlformats.org/drawingml/2006/chart">
  <cdr:relSizeAnchor xmlns:cdr="http://schemas.openxmlformats.org/drawingml/2006/chartDrawing">
    <cdr:from>
      <cdr:x>0.14531</cdr:x>
      <cdr:y>0.15597</cdr:y>
    </cdr:from>
    <cdr:to>
      <cdr:x>0.51447</cdr:x>
      <cdr:y>0.32958</cdr:y>
    </cdr:to>
    <cdr:sp macro="" textlink="">
      <cdr:nvSpPr>
        <cdr:cNvPr id="2" name="TextBox 1"/>
        <cdr:cNvSpPr txBox="1"/>
      </cdr:nvSpPr>
      <cdr:spPr bwMode="auto">
        <a:xfrm xmlns:a="http://schemas.openxmlformats.org/drawingml/2006/main">
          <a:off x="597920" y="570472"/>
          <a:ext cx="1519020" cy="63499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000" b="0" i="0" dirty="0" smtClean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         </a:t>
          </a:r>
          <a:r>
            <a:rPr lang="en-US" sz="1200" b="1" i="0" dirty="0" smtClean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2022</a:t>
          </a:r>
        </a:p>
        <a:p xmlns:a="http://schemas.openxmlformats.org/drawingml/2006/main">
          <a:pPr eaLnBrk="0" hangingPunct="0"/>
          <a:r>
            <a:rPr lang="en-US" sz="1200" b="0" i="0" dirty="0" smtClean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history</a:t>
          </a:r>
          <a:r>
            <a:rPr lang="en-US" sz="1200" b="0" i="0" baseline="0" dirty="0" smtClean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   projections</a:t>
          </a:r>
          <a:endParaRPr lang="en-US" sz="1200" b="0" i="0" dirty="0" smtClean="0">
            <a:solidFill>
              <a:schemeClr val="tx1"/>
            </a:solidFill>
            <a:latin typeface="+mn-lt"/>
            <a:ea typeface="Times New Roman" charset="0"/>
            <a:cs typeface="Times New Roman" charset="0"/>
          </a:endParaRPr>
        </a:p>
      </cdr:txBody>
    </cdr:sp>
  </cdr:relSizeAnchor>
  <cdr:relSizeAnchor xmlns:cdr="http://schemas.openxmlformats.org/drawingml/2006/chartDrawing">
    <cdr:from>
      <cdr:x>0.76111</cdr:x>
      <cdr:y>0.37591</cdr:y>
    </cdr:from>
    <cdr:to>
      <cdr:x>1</cdr:x>
      <cdr:y>0.93008</cdr:y>
    </cdr:to>
    <cdr:sp macro="" textlink="">
      <cdr:nvSpPr>
        <cdr:cNvPr id="3" name="TextBox 1"/>
        <cdr:cNvSpPr txBox="1"/>
      </cdr:nvSpPr>
      <cdr:spPr bwMode="auto">
        <a:xfrm xmlns:a="http://schemas.openxmlformats.org/drawingml/2006/main">
          <a:off x="3131815" y="1374937"/>
          <a:ext cx="982985" cy="20269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27432" tIns="27432" rIns="27432" bIns="27432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fontAlgn="auto" hangingPunct="0"/>
          <a:endParaRPr lang="en-US" sz="1200" dirty="0">
            <a:effectLst/>
          </a:endParaRPr>
        </a:p>
        <a:p xmlns:a="http://schemas.openxmlformats.org/drawingml/2006/main">
          <a:pPr eaLnBrk="0" fontAlgn="auto" hangingPunct="0"/>
          <a:r>
            <a:rPr lang="en-US" sz="900" b="1" dirty="0">
              <a:solidFill>
                <a:schemeClr val="bg1">
                  <a:lumMod val="50000"/>
                </a:schemeClr>
              </a:solidFill>
              <a:effectLst/>
            </a:rPr>
            <a:t>High Oil and Gas Supply</a:t>
          </a:r>
        </a:p>
        <a:p xmlns:a="http://schemas.openxmlformats.org/drawingml/2006/main">
          <a:pPr eaLnBrk="0" fontAlgn="auto" hangingPunct="0">
            <a:spcBef>
              <a:spcPts val="0"/>
            </a:spcBef>
            <a:spcAft>
              <a:spcPts val="0"/>
            </a:spcAft>
            <a:defRPr/>
          </a:pPr>
          <a:r>
            <a:rPr lang="en-US" sz="900" b="1" kern="0" dirty="0" smtClean="0">
              <a:solidFill>
                <a:sysClr val="windowText" lastClr="000000"/>
              </a:solidFill>
              <a:ea typeface="Times New Roman" charset="0"/>
              <a:cs typeface="Times New Roman" charset="0"/>
            </a:rPr>
            <a:t>Reference</a:t>
          </a:r>
        </a:p>
        <a:p xmlns:a="http://schemas.openxmlformats.org/drawingml/2006/main">
          <a:pPr marL="0" marR="0" lvl="0" indent="0" defTabSz="914400" eaLnBrk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900" b="1" i="0" baseline="0" dirty="0" smtClean="0">
              <a:solidFill>
                <a:schemeClr val="bg1">
                  <a:lumMod val="50000"/>
                </a:schemeClr>
              </a:solidFill>
              <a:effectLst/>
            </a:rPr>
            <a:t>Low Growth-Low ZTC</a:t>
          </a:r>
          <a:endParaRPr lang="en-US" sz="900" dirty="0">
            <a:solidFill>
              <a:schemeClr val="bg1">
                <a:lumMod val="50000"/>
              </a:schemeClr>
            </a:solidFill>
            <a:effectLst/>
          </a:endParaRPr>
        </a:p>
        <a:p xmlns:a="http://schemas.openxmlformats.org/drawingml/2006/main">
          <a:pPr eaLnBrk="0" fontAlgn="auto" hangingPunct="0">
            <a:spcBef>
              <a:spcPts val="0"/>
            </a:spcBef>
            <a:spcAft>
              <a:spcPts val="0"/>
            </a:spcAft>
            <a:defRPr/>
          </a:pPr>
          <a:endParaRPr lang="en-US" sz="1200" b="1" kern="0" dirty="0" smtClean="0">
            <a:solidFill>
              <a:schemeClr val="accent1"/>
            </a:solidFill>
            <a:ea typeface="Times New Roman" charset="0"/>
            <a:cs typeface="Times New Roman" charset="0"/>
          </a:endParaRPr>
        </a:p>
        <a:p xmlns:a="http://schemas.openxmlformats.org/drawingml/2006/main">
          <a:pPr eaLnBrk="0" fontAlgn="auto" hangingPunct="0">
            <a:spcBef>
              <a:spcPts val="0"/>
            </a:spcBef>
            <a:spcAft>
              <a:spcPts val="0"/>
            </a:spcAft>
            <a:defRPr/>
          </a:pPr>
          <a:endParaRPr lang="en-US" sz="1200" b="1" kern="0" dirty="0">
            <a:ea typeface="Times New Roman" charset="0"/>
            <a:cs typeface="Times New Roman" charset="0"/>
          </a:endParaRPr>
        </a:p>
        <a:p xmlns:a="http://schemas.openxmlformats.org/drawingml/2006/main">
          <a:pPr eaLnBrk="0" fontAlgn="auto" hangingPunct="0">
            <a:spcBef>
              <a:spcPts val="0"/>
            </a:spcBef>
            <a:spcAft>
              <a:spcPts val="0"/>
            </a:spcAft>
            <a:defRPr/>
          </a:pPr>
          <a:endParaRPr lang="en-US" sz="1200" dirty="0">
            <a:solidFill>
              <a:schemeClr val="accent5">
                <a:lumMod val="40000"/>
                <a:lumOff val="60000"/>
              </a:schemeClr>
            </a:solidFill>
          </a:endParaRPr>
        </a:p>
        <a:p xmlns:a="http://schemas.openxmlformats.org/drawingml/2006/main">
          <a:pPr eaLnBrk="0" fontAlgn="auto" hangingPunct="0">
            <a:spcBef>
              <a:spcPts val="0"/>
            </a:spcBef>
            <a:spcAft>
              <a:spcPts val="0"/>
            </a:spcAft>
            <a:defRPr/>
          </a:pPr>
          <a:endParaRPr lang="en-US" sz="1200" b="1" kern="0" dirty="0">
            <a:ea typeface="Times New Roman" charset="0"/>
            <a:cs typeface="Times New Roman" charset="0"/>
          </a:endParaRPr>
        </a:p>
        <a:p xmlns:a="http://schemas.openxmlformats.org/drawingml/2006/main">
          <a:pPr eaLnBrk="0" fontAlgn="auto" hangingPunct="0">
            <a:spcBef>
              <a:spcPts val="0"/>
            </a:spcBef>
            <a:spcAft>
              <a:spcPts val="0"/>
            </a:spcAft>
            <a:defRPr/>
          </a:pPr>
          <a:endParaRPr lang="en-US" sz="1200" b="1" dirty="0">
            <a:solidFill>
              <a:schemeClr val="accent2">
                <a:lumMod val="75000"/>
              </a:schemeClr>
            </a:solidFill>
          </a:endParaRPr>
        </a:p>
        <a:p xmlns:a="http://schemas.openxmlformats.org/drawingml/2006/main">
          <a:pPr marL="0" marR="0" lvl="0" indent="0" defTabSz="914400" eaLnBrk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200" dirty="0">
            <a:solidFill>
              <a:schemeClr val="accent5">
                <a:lumMod val="75000"/>
              </a:schemeClr>
            </a:solidFill>
            <a:effectLst/>
          </a:endParaRPr>
        </a:p>
        <a:p xmlns:a="http://schemas.openxmlformats.org/drawingml/2006/main">
          <a:pPr eaLnBrk="0" hangingPunct="0"/>
          <a:endParaRPr lang="en-US" sz="1200" b="1" i="0" dirty="0">
            <a:solidFill>
              <a:schemeClr val="tx2"/>
            </a:solidFill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/>
          <a:endParaRPr lang="en-US" sz="1200" b="1" i="0" baseline="0" dirty="0">
            <a:solidFill>
              <a:schemeClr val="tx2">
                <a:lumMod val="50000"/>
                <a:lumOff val="50000"/>
              </a:schemeClr>
            </a:solidFill>
            <a:ea typeface="Times New Roman" charset="0"/>
            <a:cs typeface="Times New Roman" charset="0"/>
          </a:endParaRPr>
        </a:p>
      </cdr:txBody>
    </cdr:sp>
  </cdr:relSizeAnchor>
</c:userShapes>
</file>

<file path=ppt/drawings/drawing32.xml><?xml version="1.0" encoding="utf-8"?>
<c:userShapes xmlns:c="http://schemas.openxmlformats.org/drawingml/2006/chart">
  <cdr:relSizeAnchor xmlns:cdr="http://schemas.openxmlformats.org/drawingml/2006/chartDrawing">
    <cdr:from>
      <cdr:x>0.15865</cdr:x>
      <cdr:y>0.15466</cdr:y>
    </cdr:from>
    <cdr:to>
      <cdr:x>0.52781</cdr:x>
      <cdr:y>0.30149</cdr:y>
    </cdr:to>
    <cdr:sp macro="" textlink="">
      <cdr:nvSpPr>
        <cdr:cNvPr id="2" name="TextBox 1"/>
        <cdr:cNvSpPr txBox="1"/>
      </cdr:nvSpPr>
      <cdr:spPr bwMode="auto">
        <a:xfrm xmlns:a="http://schemas.openxmlformats.org/drawingml/2006/main">
          <a:off x="652826" y="565688"/>
          <a:ext cx="1519020" cy="53704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000" b="0" i="0" dirty="0" smtClean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         </a:t>
          </a:r>
          <a:r>
            <a:rPr lang="en-US" sz="1200" b="1" i="0" dirty="0" smtClean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2022</a:t>
          </a:r>
        </a:p>
        <a:p xmlns:a="http://schemas.openxmlformats.org/drawingml/2006/main">
          <a:pPr eaLnBrk="0" hangingPunct="0"/>
          <a:r>
            <a:rPr lang="en-US" sz="1200" b="0" i="0" dirty="0" smtClean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history</a:t>
          </a:r>
          <a:r>
            <a:rPr lang="en-US" sz="1200" b="0" i="0" baseline="0" dirty="0" smtClean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    projections</a:t>
          </a:r>
          <a:endParaRPr lang="en-US" sz="1200" b="0" i="0" dirty="0" smtClean="0">
            <a:solidFill>
              <a:schemeClr val="tx1"/>
            </a:solidFill>
            <a:latin typeface="+mn-lt"/>
            <a:ea typeface="Times New Roman" charset="0"/>
            <a:cs typeface="Times New Roman" charset="0"/>
          </a:endParaRPr>
        </a:p>
      </cdr:txBody>
    </cdr:sp>
  </cdr:relSizeAnchor>
  <cdr:relSizeAnchor xmlns:cdr="http://schemas.openxmlformats.org/drawingml/2006/chartDrawing">
    <cdr:from>
      <cdr:x>0.76111</cdr:x>
      <cdr:y>0.24957</cdr:y>
    </cdr:from>
    <cdr:to>
      <cdr:x>1</cdr:x>
      <cdr:y>0.93008</cdr:y>
    </cdr:to>
    <cdr:sp macro="" textlink="">
      <cdr:nvSpPr>
        <cdr:cNvPr id="3" name="TextBox 1"/>
        <cdr:cNvSpPr txBox="1"/>
      </cdr:nvSpPr>
      <cdr:spPr bwMode="auto">
        <a:xfrm xmlns:a="http://schemas.openxmlformats.org/drawingml/2006/main">
          <a:off x="4307116" y="870856"/>
          <a:ext cx="1351877" cy="237463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27432" tIns="27432" rIns="27432" bIns="27432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fontAlgn="auto" hangingPunct="0"/>
          <a:endParaRPr lang="en-US" sz="1200" dirty="0">
            <a:effectLst/>
          </a:endParaRPr>
        </a:p>
        <a:p xmlns:a="http://schemas.openxmlformats.org/drawingml/2006/main">
          <a:pPr eaLnBrk="0" fontAlgn="auto" hangingPunct="0"/>
          <a:r>
            <a:rPr lang="en-US" sz="900" b="1" dirty="0">
              <a:solidFill>
                <a:schemeClr val="bg1">
                  <a:lumMod val="50000"/>
                </a:schemeClr>
              </a:solidFill>
              <a:effectLst/>
            </a:rPr>
            <a:t>High Oil and Gas Supply</a:t>
          </a:r>
        </a:p>
        <a:p xmlns:a="http://schemas.openxmlformats.org/drawingml/2006/main">
          <a:pPr eaLnBrk="0" fontAlgn="auto" hangingPunct="0">
            <a:spcBef>
              <a:spcPts val="0"/>
            </a:spcBef>
            <a:spcAft>
              <a:spcPts val="0"/>
            </a:spcAft>
            <a:defRPr/>
          </a:pPr>
          <a:endParaRPr lang="en-US" sz="900" b="1" kern="0" dirty="0" smtClean="0">
            <a:solidFill>
              <a:schemeClr val="accent1"/>
            </a:solidFill>
            <a:ea typeface="Times New Roman" charset="0"/>
            <a:cs typeface="Times New Roman" charset="0"/>
          </a:endParaRPr>
        </a:p>
        <a:p xmlns:a="http://schemas.openxmlformats.org/drawingml/2006/main">
          <a:pPr eaLnBrk="0" fontAlgn="auto" hangingPunct="0">
            <a:spcBef>
              <a:spcPts val="0"/>
            </a:spcBef>
            <a:spcAft>
              <a:spcPts val="0"/>
            </a:spcAft>
            <a:defRPr/>
          </a:pPr>
          <a:r>
            <a:rPr lang="en-US" sz="900" b="1" kern="0" dirty="0" smtClean="0">
              <a:solidFill>
                <a:sysClr val="windowText" lastClr="000000"/>
              </a:solidFill>
              <a:ea typeface="Times New Roman" charset="0"/>
              <a:cs typeface="Times New Roman" charset="0"/>
            </a:rPr>
            <a:t>Reference</a:t>
          </a:r>
        </a:p>
        <a:p xmlns:a="http://schemas.openxmlformats.org/drawingml/2006/main">
          <a:pPr eaLnBrk="0" fontAlgn="auto" hangingPunct="0">
            <a:spcBef>
              <a:spcPts val="0"/>
            </a:spcBef>
            <a:spcAft>
              <a:spcPts val="0"/>
            </a:spcAft>
            <a:defRPr/>
          </a:pPr>
          <a:endParaRPr lang="en-US" sz="900" b="1" kern="0" dirty="0" smtClean="0">
            <a:solidFill>
              <a:schemeClr val="accent1"/>
            </a:solidFill>
            <a:ea typeface="Times New Roman" charset="0"/>
            <a:cs typeface="Times New Roman" charset="0"/>
          </a:endParaRPr>
        </a:p>
        <a:p xmlns:a="http://schemas.openxmlformats.org/drawingml/2006/main">
          <a:pPr eaLnBrk="0" fontAlgn="auto" hangingPunct="0">
            <a:spcBef>
              <a:spcPts val="0"/>
            </a:spcBef>
            <a:spcAft>
              <a:spcPts val="0"/>
            </a:spcAft>
            <a:defRPr/>
          </a:pPr>
          <a:endParaRPr lang="en-US" sz="900" b="1" kern="0" dirty="0" smtClean="0">
            <a:solidFill>
              <a:schemeClr val="accent1"/>
            </a:solidFill>
            <a:ea typeface="Times New Roman" charset="0"/>
            <a:cs typeface="Times New Roman" charset="0"/>
          </a:endParaRPr>
        </a:p>
        <a:p xmlns:a="http://schemas.openxmlformats.org/drawingml/2006/main">
          <a:pPr eaLnBrk="0" fontAlgn="auto" hangingPunct="0">
            <a:spcBef>
              <a:spcPts val="0"/>
            </a:spcBef>
            <a:spcAft>
              <a:spcPts val="0"/>
            </a:spcAft>
            <a:defRPr/>
          </a:pPr>
          <a:endParaRPr lang="en-US" sz="900" b="1" dirty="0">
            <a:solidFill>
              <a:schemeClr val="accent1"/>
            </a:solidFill>
            <a:ea typeface="Times New Roman" charset="0"/>
            <a:cs typeface="Times New Roman" charset="0"/>
          </a:endParaRPr>
        </a:p>
        <a:p xmlns:a="http://schemas.openxmlformats.org/drawingml/2006/main">
          <a:pPr eaLnBrk="0" fontAlgn="auto" hangingPunct="0">
            <a:spcBef>
              <a:spcPts val="0"/>
            </a:spcBef>
            <a:spcAft>
              <a:spcPts val="0"/>
            </a:spcAft>
            <a:defRPr/>
          </a:pPr>
          <a:endParaRPr lang="en-US" sz="900" b="1" kern="0" dirty="0" smtClean="0">
            <a:solidFill>
              <a:schemeClr val="accent1"/>
            </a:solidFill>
            <a:ea typeface="Times New Roman" charset="0"/>
            <a:cs typeface="Times New Roman" charset="0"/>
          </a:endParaRPr>
        </a:p>
        <a:p xmlns:a="http://schemas.openxmlformats.org/drawingml/2006/main">
          <a:pPr marL="0" marR="0" lvl="0" indent="0" defTabSz="914400" eaLnBrk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900" b="1" i="0" baseline="0" dirty="0">
              <a:solidFill>
                <a:schemeClr val="bg1">
                  <a:lumMod val="50000"/>
                </a:schemeClr>
              </a:solidFill>
              <a:effectLst/>
            </a:rPr>
            <a:t>Low Oil and Gas Supply</a:t>
          </a:r>
          <a:endParaRPr lang="en-US" sz="900" dirty="0">
            <a:solidFill>
              <a:schemeClr val="bg1">
                <a:lumMod val="50000"/>
              </a:schemeClr>
            </a:solidFill>
            <a:effectLst/>
          </a:endParaRPr>
        </a:p>
        <a:p xmlns:a="http://schemas.openxmlformats.org/drawingml/2006/main">
          <a:pPr eaLnBrk="0" fontAlgn="auto" hangingPunct="0">
            <a:spcBef>
              <a:spcPts val="0"/>
            </a:spcBef>
            <a:spcAft>
              <a:spcPts val="0"/>
            </a:spcAft>
            <a:defRPr/>
          </a:pPr>
          <a:endParaRPr lang="en-US" sz="1200" b="1" kern="0" dirty="0" smtClean="0">
            <a:solidFill>
              <a:schemeClr val="accent1"/>
            </a:solidFill>
            <a:ea typeface="Times New Roman" charset="0"/>
            <a:cs typeface="Times New Roman" charset="0"/>
          </a:endParaRPr>
        </a:p>
        <a:p xmlns:a="http://schemas.openxmlformats.org/drawingml/2006/main">
          <a:pPr eaLnBrk="0" fontAlgn="auto" hangingPunct="0">
            <a:spcBef>
              <a:spcPts val="0"/>
            </a:spcBef>
            <a:spcAft>
              <a:spcPts val="0"/>
            </a:spcAft>
            <a:defRPr/>
          </a:pPr>
          <a:endParaRPr lang="en-US" sz="1200" b="1" kern="0" dirty="0">
            <a:ea typeface="Times New Roman" charset="0"/>
            <a:cs typeface="Times New Roman" charset="0"/>
          </a:endParaRPr>
        </a:p>
        <a:p xmlns:a="http://schemas.openxmlformats.org/drawingml/2006/main">
          <a:pPr eaLnBrk="0" fontAlgn="auto" hangingPunct="0">
            <a:spcBef>
              <a:spcPts val="0"/>
            </a:spcBef>
            <a:spcAft>
              <a:spcPts val="0"/>
            </a:spcAft>
            <a:defRPr/>
          </a:pPr>
          <a:endParaRPr lang="en-US" sz="1200" dirty="0">
            <a:solidFill>
              <a:schemeClr val="accent5">
                <a:lumMod val="40000"/>
                <a:lumOff val="60000"/>
              </a:schemeClr>
            </a:solidFill>
          </a:endParaRPr>
        </a:p>
        <a:p xmlns:a="http://schemas.openxmlformats.org/drawingml/2006/main">
          <a:pPr eaLnBrk="0" fontAlgn="auto" hangingPunct="0">
            <a:spcBef>
              <a:spcPts val="0"/>
            </a:spcBef>
            <a:spcAft>
              <a:spcPts val="0"/>
            </a:spcAft>
            <a:defRPr/>
          </a:pPr>
          <a:endParaRPr lang="en-US" sz="1200" b="1" kern="0" dirty="0">
            <a:ea typeface="Times New Roman" charset="0"/>
            <a:cs typeface="Times New Roman" charset="0"/>
          </a:endParaRPr>
        </a:p>
        <a:p xmlns:a="http://schemas.openxmlformats.org/drawingml/2006/main">
          <a:pPr eaLnBrk="0" fontAlgn="auto" hangingPunct="0">
            <a:spcBef>
              <a:spcPts val="0"/>
            </a:spcBef>
            <a:spcAft>
              <a:spcPts val="0"/>
            </a:spcAft>
            <a:defRPr/>
          </a:pPr>
          <a:endParaRPr lang="en-US" sz="1200" b="1" dirty="0">
            <a:solidFill>
              <a:schemeClr val="accent2">
                <a:lumMod val="75000"/>
              </a:schemeClr>
            </a:solidFill>
          </a:endParaRPr>
        </a:p>
        <a:p xmlns:a="http://schemas.openxmlformats.org/drawingml/2006/main">
          <a:pPr marL="0" marR="0" lvl="0" indent="0" defTabSz="914400" eaLnBrk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200" dirty="0">
            <a:solidFill>
              <a:schemeClr val="accent5">
                <a:lumMod val="75000"/>
              </a:schemeClr>
            </a:solidFill>
            <a:effectLst/>
          </a:endParaRPr>
        </a:p>
        <a:p xmlns:a="http://schemas.openxmlformats.org/drawingml/2006/main">
          <a:pPr eaLnBrk="0" hangingPunct="0"/>
          <a:endParaRPr lang="en-US" sz="1200" b="1" i="0" dirty="0">
            <a:solidFill>
              <a:schemeClr val="tx2"/>
            </a:solidFill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/>
          <a:endParaRPr lang="en-US" sz="1200" b="1" i="0" baseline="0" dirty="0">
            <a:solidFill>
              <a:schemeClr val="tx2">
                <a:lumMod val="50000"/>
                <a:lumOff val="50000"/>
              </a:schemeClr>
            </a:solidFill>
            <a:ea typeface="Times New Roman" charset="0"/>
            <a:cs typeface="Times New Roman" charset="0"/>
          </a:endParaRPr>
        </a:p>
      </cdr:txBody>
    </cdr:sp>
  </cdr:relSizeAnchor>
</c:userShapes>
</file>

<file path=ppt/drawings/drawing33.xml><?xml version="1.0" encoding="utf-8"?>
<c:userShapes xmlns:c="http://schemas.openxmlformats.org/drawingml/2006/chart">
  <cdr:relSizeAnchor xmlns:cdr="http://schemas.openxmlformats.org/drawingml/2006/chartDrawing">
    <cdr:from>
      <cdr:x>0.76111</cdr:x>
      <cdr:y>0.21073</cdr:y>
    </cdr:from>
    <cdr:to>
      <cdr:x>1</cdr:x>
      <cdr:y>0.88314</cdr:y>
    </cdr:to>
    <cdr:sp macro="" textlink="">
      <cdr:nvSpPr>
        <cdr:cNvPr id="3" name="TextBox 1"/>
        <cdr:cNvSpPr txBox="1"/>
      </cdr:nvSpPr>
      <cdr:spPr bwMode="auto">
        <a:xfrm xmlns:a="http://schemas.openxmlformats.org/drawingml/2006/main">
          <a:off x="4753303" y="698500"/>
          <a:ext cx="1491922" cy="222884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27432" tIns="27432" rIns="27432" bIns="27432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endParaRPr lang="en-US" sz="1200" b="1" i="0" baseline="0" dirty="0" smtClean="0">
            <a:solidFill>
              <a:schemeClr val="accent5"/>
            </a:solidFill>
            <a:effectLst/>
          </a:endParaRPr>
        </a:p>
        <a:p xmlns:a="http://schemas.openxmlformats.org/drawingml/2006/main">
          <a:pPr eaLnBrk="0" fontAlgn="auto" latinLnBrk="0" hangingPunct="0"/>
          <a:endParaRPr lang="en-US" sz="900" dirty="0" smtClean="0">
            <a:solidFill>
              <a:srgbClr val="7F7F7F"/>
            </a:solidFill>
            <a:effectLst/>
          </a:endParaRPr>
        </a:p>
        <a:p xmlns:a="http://schemas.openxmlformats.org/drawingml/2006/main">
          <a:pPr marL="0" marR="0" lvl="0" indent="0" defTabSz="914400" eaLnBrk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900" b="1" i="0" baseline="0" dirty="0" smtClean="0">
              <a:solidFill>
                <a:srgbClr val="7F7F7F"/>
              </a:solidFill>
              <a:effectLst/>
            </a:rPr>
            <a:t>Low Oil and Gas Supply </a:t>
          </a:r>
        </a:p>
        <a:p xmlns:a="http://schemas.openxmlformats.org/drawingml/2006/main">
          <a:pPr eaLnBrk="0" fontAlgn="auto" hangingPunct="0">
            <a:spcBef>
              <a:spcPts val="0"/>
            </a:spcBef>
            <a:spcAft>
              <a:spcPts val="0"/>
            </a:spcAft>
            <a:defRPr/>
          </a:pPr>
          <a:endParaRPr lang="en-US" sz="900" b="1" dirty="0" smtClean="0">
            <a:solidFill>
              <a:schemeClr val="accent2">
                <a:lumMod val="75000"/>
              </a:schemeClr>
            </a:solidFill>
          </a:endParaRPr>
        </a:p>
        <a:p xmlns:a="http://schemas.openxmlformats.org/drawingml/2006/main">
          <a:pPr eaLnBrk="0" fontAlgn="auto" hangingPunct="0">
            <a:spcBef>
              <a:spcPts val="0"/>
            </a:spcBef>
            <a:spcAft>
              <a:spcPts val="0"/>
            </a:spcAft>
            <a:defRPr/>
          </a:pPr>
          <a:endParaRPr lang="en-US" sz="900" b="1" dirty="0" smtClean="0">
            <a:solidFill>
              <a:schemeClr val="accent2">
                <a:lumMod val="75000"/>
              </a:schemeClr>
            </a:solidFill>
          </a:endParaRPr>
        </a:p>
        <a:p xmlns:a="http://schemas.openxmlformats.org/drawingml/2006/main">
          <a:pPr eaLnBrk="0" fontAlgn="auto" hangingPunct="0">
            <a:spcBef>
              <a:spcPts val="0"/>
            </a:spcBef>
            <a:spcAft>
              <a:spcPts val="0"/>
            </a:spcAft>
            <a:defRPr/>
          </a:pPr>
          <a:endParaRPr lang="en-US" sz="900" b="1" kern="0" dirty="0" smtClean="0">
            <a:solidFill>
              <a:schemeClr val="accent1"/>
            </a:solidFill>
            <a:ea typeface="Times New Roman" charset="0"/>
            <a:cs typeface="Times New Roman" charset="0"/>
          </a:endParaRPr>
        </a:p>
        <a:p xmlns:a="http://schemas.openxmlformats.org/drawingml/2006/main">
          <a:pPr eaLnBrk="0" fontAlgn="auto" hangingPunct="0">
            <a:spcBef>
              <a:spcPts val="0"/>
            </a:spcBef>
            <a:spcAft>
              <a:spcPts val="0"/>
            </a:spcAft>
            <a:defRPr/>
          </a:pPr>
          <a:r>
            <a:rPr lang="en-US" sz="900" b="1" kern="0" dirty="0" smtClean="0">
              <a:solidFill>
                <a:sysClr val="windowText" lastClr="000000"/>
              </a:solidFill>
              <a:ea typeface="Times New Roman" charset="0"/>
              <a:cs typeface="Times New Roman" charset="0"/>
            </a:rPr>
            <a:t>Reference</a:t>
          </a:r>
        </a:p>
        <a:p xmlns:a="http://schemas.openxmlformats.org/drawingml/2006/main">
          <a:pPr eaLnBrk="0" fontAlgn="auto" hangingPunct="0">
            <a:spcBef>
              <a:spcPts val="0"/>
            </a:spcBef>
            <a:spcAft>
              <a:spcPts val="0"/>
            </a:spcAft>
            <a:defRPr/>
          </a:pPr>
          <a:endParaRPr lang="en-US" sz="900" b="1" dirty="0">
            <a:ea typeface="Times New Roman" charset="0"/>
            <a:cs typeface="Times New Roman" charset="0"/>
          </a:endParaRPr>
        </a:p>
        <a:p xmlns:a="http://schemas.openxmlformats.org/drawingml/2006/main">
          <a:pPr eaLnBrk="0" fontAlgn="auto" hangingPunct="0">
            <a:spcBef>
              <a:spcPts val="0"/>
            </a:spcBef>
            <a:spcAft>
              <a:spcPts val="0"/>
            </a:spcAft>
            <a:defRPr/>
          </a:pPr>
          <a:endParaRPr lang="en-US" sz="900" b="1" kern="0" dirty="0" smtClean="0">
            <a:solidFill>
              <a:sysClr val="windowText" lastClr="000000"/>
            </a:solidFill>
            <a:ea typeface="Times New Roman" charset="0"/>
            <a:cs typeface="Times New Roman" charset="0"/>
          </a:endParaRPr>
        </a:p>
        <a:p xmlns:a="http://schemas.openxmlformats.org/drawingml/2006/main">
          <a:pPr eaLnBrk="0" fontAlgn="auto" hangingPunct="0">
            <a:spcBef>
              <a:spcPts val="0"/>
            </a:spcBef>
            <a:spcAft>
              <a:spcPts val="0"/>
            </a:spcAft>
            <a:defRPr/>
          </a:pPr>
          <a:endParaRPr lang="en-US" sz="900" b="1" kern="0" dirty="0">
            <a:ea typeface="Times New Roman" charset="0"/>
            <a:cs typeface="Times New Roman" charset="0"/>
          </a:endParaRPr>
        </a:p>
        <a:p xmlns:a="http://schemas.openxmlformats.org/drawingml/2006/main">
          <a:pPr eaLnBrk="0" fontAlgn="auto" hangingPunct="0">
            <a:spcBef>
              <a:spcPts val="0"/>
            </a:spcBef>
            <a:spcAft>
              <a:spcPts val="0"/>
            </a:spcAft>
            <a:defRPr/>
          </a:pPr>
          <a:endParaRPr lang="en-US" sz="900" b="1" kern="0" dirty="0" smtClean="0">
            <a:solidFill>
              <a:schemeClr val="tx2"/>
            </a:solidFill>
            <a:ea typeface="Times New Roman" charset="0"/>
            <a:cs typeface="Times New Roman" charset="0"/>
          </a:endParaRPr>
        </a:p>
        <a:p xmlns:a="http://schemas.openxmlformats.org/drawingml/2006/main">
          <a:pPr eaLnBrk="0" fontAlgn="auto" hangingPunct="0">
            <a:spcBef>
              <a:spcPts val="0"/>
            </a:spcBef>
            <a:spcAft>
              <a:spcPts val="0"/>
            </a:spcAft>
            <a:defRPr/>
          </a:pPr>
          <a:r>
            <a:rPr lang="en-US" sz="900" b="1" kern="0" dirty="0" smtClean="0">
              <a:solidFill>
                <a:srgbClr val="7F7F7F"/>
              </a:solidFill>
              <a:ea typeface="Times New Roman" charset="0"/>
              <a:cs typeface="Times New Roman" charset="0"/>
            </a:rPr>
            <a:t>High Oil and Gas Supply</a:t>
          </a:r>
        </a:p>
        <a:p xmlns:a="http://schemas.openxmlformats.org/drawingml/2006/main">
          <a:pPr eaLnBrk="0" fontAlgn="auto" hangingPunct="0">
            <a:spcBef>
              <a:spcPts val="0"/>
            </a:spcBef>
            <a:spcAft>
              <a:spcPts val="0"/>
            </a:spcAft>
            <a:defRPr/>
          </a:pPr>
          <a:endParaRPr lang="en-US" sz="1200" dirty="0">
            <a:solidFill>
              <a:schemeClr val="accent5">
                <a:lumMod val="40000"/>
                <a:lumOff val="60000"/>
              </a:schemeClr>
            </a:solidFill>
          </a:endParaRPr>
        </a:p>
        <a:p xmlns:a="http://schemas.openxmlformats.org/drawingml/2006/main">
          <a:pPr eaLnBrk="0" fontAlgn="auto" hangingPunct="0">
            <a:spcBef>
              <a:spcPts val="0"/>
            </a:spcBef>
            <a:spcAft>
              <a:spcPts val="0"/>
            </a:spcAft>
            <a:defRPr/>
          </a:pPr>
          <a:endParaRPr lang="en-US" sz="1200" b="1" kern="0" dirty="0">
            <a:ea typeface="Times New Roman" charset="0"/>
            <a:cs typeface="Times New Roman" charset="0"/>
          </a:endParaRPr>
        </a:p>
        <a:p xmlns:a="http://schemas.openxmlformats.org/drawingml/2006/main">
          <a:pPr eaLnBrk="0" fontAlgn="auto" hangingPunct="0">
            <a:spcBef>
              <a:spcPts val="0"/>
            </a:spcBef>
            <a:spcAft>
              <a:spcPts val="0"/>
            </a:spcAft>
            <a:defRPr/>
          </a:pPr>
          <a:endParaRPr lang="en-US" sz="1200" b="1" dirty="0">
            <a:solidFill>
              <a:schemeClr val="accent2">
                <a:lumMod val="75000"/>
              </a:schemeClr>
            </a:solidFill>
          </a:endParaRPr>
        </a:p>
        <a:p xmlns:a="http://schemas.openxmlformats.org/drawingml/2006/main">
          <a:pPr marL="0" marR="0" lvl="0" indent="0" defTabSz="914400" eaLnBrk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200" dirty="0">
            <a:solidFill>
              <a:schemeClr val="accent5">
                <a:lumMod val="75000"/>
              </a:schemeClr>
            </a:solidFill>
            <a:effectLst/>
          </a:endParaRPr>
        </a:p>
        <a:p xmlns:a="http://schemas.openxmlformats.org/drawingml/2006/main">
          <a:pPr eaLnBrk="0" hangingPunct="0"/>
          <a:endParaRPr lang="en-US" sz="1200" b="1" i="0" dirty="0">
            <a:solidFill>
              <a:schemeClr val="tx2"/>
            </a:solidFill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/>
          <a:endParaRPr lang="en-US" sz="1200" b="1" i="0" baseline="0" dirty="0">
            <a:solidFill>
              <a:schemeClr val="tx2">
                <a:lumMod val="50000"/>
                <a:lumOff val="50000"/>
              </a:schemeClr>
            </a:solidFill>
            <a:ea typeface="Times New Roman" charset="0"/>
            <a:cs typeface="Times New Roman" charset="0"/>
          </a:endParaRPr>
        </a:p>
      </cdr:txBody>
    </cdr:sp>
  </cdr:relSizeAnchor>
  <cdr:relSizeAnchor xmlns:cdr="http://schemas.openxmlformats.org/drawingml/2006/chartDrawing">
    <cdr:from>
      <cdr:x>0.1507</cdr:x>
      <cdr:y>0.15281</cdr:y>
    </cdr:from>
    <cdr:to>
      <cdr:x>0.51986</cdr:x>
      <cdr:y>0.32642</cdr:y>
    </cdr:to>
    <cdr:sp macro="" textlink="">
      <cdr:nvSpPr>
        <cdr:cNvPr id="4" name="TextBox 1"/>
        <cdr:cNvSpPr txBox="1"/>
      </cdr:nvSpPr>
      <cdr:spPr bwMode="auto">
        <a:xfrm xmlns:a="http://schemas.openxmlformats.org/drawingml/2006/main">
          <a:off x="620110" y="558910"/>
          <a:ext cx="1519019" cy="63499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000" b="0" i="0" dirty="0" smtClean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         </a:t>
          </a:r>
          <a:r>
            <a:rPr lang="en-US" sz="1200" b="1" i="0" dirty="0" smtClean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2022</a:t>
          </a:r>
        </a:p>
        <a:p xmlns:a="http://schemas.openxmlformats.org/drawingml/2006/main">
          <a:pPr eaLnBrk="0" hangingPunct="0"/>
          <a:r>
            <a:rPr lang="en-US" sz="1200" b="0" i="0" dirty="0" smtClean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history</a:t>
          </a:r>
          <a:r>
            <a:rPr lang="en-US" sz="1200" b="0" i="0" baseline="0" dirty="0" smtClean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   projections</a:t>
          </a:r>
          <a:endParaRPr lang="en-US" sz="1200" b="0" i="0" dirty="0" smtClean="0">
            <a:solidFill>
              <a:schemeClr val="tx1"/>
            </a:solidFill>
            <a:latin typeface="+mn-lt"/>
            <a:ea typeface="Times New Roman" charset="0"/>
            <a:cs typeface="Times New Roman" charset="0"/>
          </a:endParaRPr>
        </a:p>
      </cdr:txBody>
    </cdr:sp>
  </cdr:relSizeAnchor>
</c:userShapes>
</file>

<file path=ppt/drawings/drawing34.xml><?xml version="1.0" encoding="utf-8"?>
<c:userShapes xmlns:c="http://schemas.openxmlformats.org/drawingml/2006/chart">
  <cdr:relSizeAnchor xmlns:cdr="http://schemas.openxmlformats.org/drawingml/2006/chartDrawing">
    <cdr:from>
      <cdr:x>0.77005</cdr:x>
      <cdr:y>0.12137</cdr:y>
    </cdr:from>
    <cdr:to>
      <cdr:x>1</cdr:x>
      <cdr:y>0.90285</cdr:y>
    </cdr:to>
    <cdr:sp macro="" textlink="">
      <cdr:nvSpPr>
        <cdr:cNvPr id="2" name="TextBox 1"/>
        <cdr:cNvSpPr txBox="1"/>
      </cdr:nvSpPr>
      <cdr:spPr bwMode="auto">
        <a:xfrm xmlns:a="http://schemas.openxmlformats.org/drawingml/2006/main">
          <a:off x="3168614" y="443919"/>
          <a:ext cx="946186" cy="285834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27432" tIns="27432" rIns="27432" bIns="27432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endParaRPr lang="en-US" sz="1200" b="1" i="0" baseline="0" dirty="0" smtClean="0">
            <a:solidFill>
              <a:schemeClr val="accent5"/>
            </a:solidFill>
            <a:effectLst/>
          </a:endParaRPr>
        </a:p>
        <a:p xmlns:a="http://schemas.openxmlformats.org/drawingml/2006/main">
          <a:pPr eaLnBrk="0" fontAlgn="auto" latinLnBrk="0" hangingPunct="0"/>
          <a:endParaRPr lang="en-US" sz="1200" dirty="0" smtClean="0">
            <a:solidFill>
              <a:srgbClr val="7A2630"/>
            </a:solidFill>
            <a:effectLst/>
          </a:endParaRPr>
        </a:p>
        <a:p xmlns:a="http://schemas.openxmlformats.org/drawingml/2006/main">
          <a:pPr eaLnBrk="0" fontAlgn="auto" hangingPunct="0">
            <a:spcBef>
              <a:spcPts val="0"/>
            </a:spcBef>
            <a:spcAft>
              <a:spcPts val="0"/>
            </a:spcAft>
            <a:defRPr/>
          </a:pPr>
          <a:endParaRPr lang="en-US" sz="600" b="1" dirty="0" smtClean="0">
            <a:solidFill>
              <a:schemeClr val="accent2">
                <a:lumMod val="75000"/>
              </a:schemeClr>
            </a:solidFill>
          </a:endParaRPr>
        </a:p>
        <a:p xmlns:a="http://schemas.openxmlformats.org/drawingml/2006/main">
          <a:pPr eaLnBrk="0" fontAlgn="auto" hangingPunct="0">
            <a:spcBef>
              <a:spcPts val="0"/>
            </a:spcBef>
            <a:spcAft>
              <a:spcPts val="0"/>
            </a:spcAft>
            <a:defRPr/>
          </a:pPr>
          <a:endParaRPr lang="en-US" sz="600" b="1" dirty="0" smtClean="0">
            <a:solidFill>
              <a:schemeClr val="accent2">
                <a:lumMod val="75000"/>
              </a:schemeClr>
            </a:solidFill>
          </a:endParaRPr>
        </a:p>
        <a:p xmlns:a="http://schemas.openxmlformats.org/drawingml/2006/main">
          <a:pPr eaLnBrk="0" fontAlgn="auto" hangingPunct="0">
            <a:spcBef>
              <a:spcPts val="0"/>
            </a:spcBef>
            <a:spcAft>
              <a:spcPts val="0"/>
            </a:spcAft>
            <a:defRPr/>
          </a:pPr>
          <a:endParaRPr lang="en-US" sz="600" b="1" dirty="0" smtClean="0">
            <a:solidFill>
              <a:schemeClr val="accent2">
                <a:lumMod val="75000"/>
              </a:schemeClr>
            </a:solidFill>
          </a:endParaRPr>
        </a:p>
        <a:p xmlns:a="http://schemas.openxmlformats.org/drawingml/2006/main">
          <a:pPr eaLnBrk="0" fontAlgn="auto" hangingPunct="0">
            <a:spcBef>
              <a:spcPts val="0"/>
            </a:spcBef>
            <a:spcAft>
              <a:spcPts val="0"/>
            </a:spcAft>
            <a:defRPr/>
          </a:pPr>
          <a:endParaRPr lang="en-US" sz="600" b="1" dirty="0" smtClean="0">
            <a:solidFill>
              <a:schemeClr val="accent2">
                <a:lumMod val="75000"/>
              </a:schemeClr>
            </a:solidFill>
          </a:endParaRPr>
        </a:p>
        <a:p xmlns:a="http://schemas.openxmlformats.org/drawingml/2006/main">
          <a:pPr eaLnBrk="0" fontAlgn="auto" hangingPunct="0">
            <a:spcBef>
              <a:spcPts val="0"/>
            </a:spcBef>
            <a:spcAft>
              <a:spcPts val="0"/>
            </a:spcAft>
            <a:defRPr/>
          </a:pPr>
          <a:endParaRPr lang="en-US" sz="600" b="1" dirty="0" smtClean="0">
            <a:solidFill>
              <a:srgbClr val="7F7F7F"/>
            </a:solidFill>
          </a:endParaRPr>
        </a:p>
        <a:p xmlns:a="http://schemas.openxmlformats.org/drawingml/2006/main">
          <a:pPr marL="0" marR="0" lvl="0" indent="0" defTabSz="914400" eaLnBrk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900" b="1" dirty="0">
              <a:solidFill>
                <a:srgbClr val="7F7F7F"/>
              </a:solidFill>
              <a:effectLst/>
            </a:rPr>
            <a:t>High</a:t>
          </a:r>
          <a:r>
            <a:rPr lang="en-US" sz="900" b="1" baseline="0" dirty="0">
              <a:solidFill>
                <a:srgbClr val="7F7F7F"/>
              </a:solidFill>
              <a:effectLst/>
            </a:rPr>
            <a:t> </a:t>
          </a:r>
          <a:r>
            <a:rPr lang="en-US" sz="900" b="1" dirty="0">
              <a:solidFill>
                <a:srgbClr val="7F7F7F"/>
              </a:solidFill>
              <a:effectLst/>
            </a:rPr>
            <a:t>Oil Price</a:t>
          </a:r>
          <a:endParaRPr lang="en-US" sz="900" dirty="0">
            <a:solidFill>
              <a:srgbClr val="7F7F7F"/>
            </a:solidFill>
            <a:effectLst/>
          </a:endParaRPr>
        </a:p>
        <a:p xmlns:a="http://schemas.openxmlformats.org/drawingml/2006/main">
          <a:pPr eaLnBrk="0" fontAlgn="auto" hangingPunct="0">
            <a:spcBef>
              <a:spcPts val="0"/>
            </a:spcBef>
            <a:spcAft>
              <a:spcPts val="0"/>
            </a:spcAft>
            <a:defRPr/>
          </a:pPr>
          <a:endParaRPr lang="en-US" sz="900" b="1" kern="0" dirty="0" smtClean="0">
            <a:solidFill>
              <a:schemeClr val="accent1"/>
            </a:solidFill>
            <a:ea typeface="Times New Roman" charset="0"/>
            <a:cs typeface="Times New Roman" charset="0"/>
          </a:endParaRPr>
        </a:p>
        <a:p xmlns:a="http://schemas.openxmlformats.org/drawingml/2006/main">
          <a:pPr eaLnBrk="0" fontAlgn="auto" hangingPunct="0">
            <a:spcBef>
              <a:spcPts val="0"/>
            </a:spcBef>
            <a:spcAft>
              <a:spcPts val="0"/>
            </a:spcAft>
            <a:defRPr/>
          </a:pPr>
          <a:endParaRPr lang="en-US" sz="900" b="1" kern="0" dirty="0" smtClean="0">
            <a:solidFill>
              <a:schemeClr val="accent1"/>
            </a:solidFill>
            <a:ea typeface="Times New Roman" charset="0"/>
            <a:cs typeface="Times New Roman" charset="0"/>
          </a:endParaRPr>
        </a:p>
        <a:p xmlns:a="http://schemas.openxmlformats.org/drawingml/2006/main">
          <a:pPr eaLnBrk="0" fontAlgn="auto" hangingPunct="0">
            <a:spcBef>
              <a:spcPts val="0"/>
            </a:spcBef>
            <a:spcAft>
              <a:spcPts val="0"/>
            </a:spcAft>
            <a:defRPr/>
          </a:pPr>
          <a:endParaRPr lang="en-US" sz="900" b="1" kern="0" dirty="0" smtClean="0">
            <a:solidFill>
              <a:sysClr val="windowText" lastClr="000000"/>
            </a:solidFill>
            <a:ea typeface="Times New Roman" charset="0"/>
            <a:cs typeface="Times New Roman" charset="0"/>
          </a:endParaRPr>
        </a:p>
        <a:p xmlns:a="http://schemas.openxmlformats.org/drawingml/2006/main">
          <a:pPr eaLnBrk="0" fontAlgn="auto" hangingPunct="0">
            <a:spcBef>
              <a:spcPts val="0"/>
            </a:spcBef>
            <a:spcAft>
              <a:spcPts val="0"/>
            </a:spcAft>
            <a:defRPr/>
          </a:pPr>
          <a:r>
            <a:rPr lang="en-US" sz="900" b="1" kern="0" dirty="0" smtClean="0">
              <a:solidFill>
                <a:sysClr val="windowText" lastClr="000000"/>
              </a:solidFill>
              <a:ea typeface="Times New Roman" charset="0"/>
              <a:cs typeface="Times New Roman" charset="0"/>
            </a:rPr>
            <a:t>Reference</a:t>
          </a:r>
        </a:p>
        <a:p xmlns:a="http://schemas.openxmlformats.org/drawingml/2006/main">
          <a:pPr eaLnBrk="0" fontAlgn="auto" hangingPunct="0">
            <a:spcBef>
              <a:spcPts val="0"/>
            </a:spcBef>
            <a:spcAft>
              <a:spcPts val="0"/>
            </a:spcAft>
            <a:defRPr/>
          </a:pPr>
          <a:endParaRPr lang="en-US" sz="900" b="1" kern="0" dirty="0">
            <a:ea typeface="Times New Roman" charset="0"/>
            <a:cs typeface="Times New Roman" charset="0"/>
          </a:endParaRPr>
        </a:p>
        <a:p xmlns:a="http://schemas.openxmlformats.org/drawingml/2006/main">
          <a:pPr eaLnBrk="0" fontAlgn="auto" hangingPunct="0">
            <a:spcBef>
              <a:spcPts val="0"/>
            </a:spcBef>
            <a:spcAft>
              <a:spcPts val="0"/>
            </a:spcAft>
            <a:defRPr/>
          </a:pPr>
          <a:endParaRPr lang="en-US" sz="900" b="1" kern="0" dirty="0" smtClean="0">
            <a:solidFill>
              <a:schemeClr val="tx2"/>
            </a:solidFill>
            <a:ea typeface="Times New Roman" charset="0"/>
            <a:cs typeface="Times New Roman" charset="0"/>
          </a:endParaRPr>
        </a:p>
        <a:p xmlns:a="http://schemas.openxmlformats.org/drawingml/2006/main">
          <a:pPr eaLnBrk="0" fontAlgn="auto" hangingPunct="0">
            <a:spcBef>
              <a:spcPts val="0"/>
            </a:spcBef>
            <a:spcAft>
              <a:spcPts val="0"/>
            </a:spcAft>
            <a:defRPr/>
          </a:pPr>
          <a:endParaRPr lang="en-US" sz="900" b="1" kern="0" dirty="0" smtClean="0">
            <a:solidFill>
              <a:srgbClr val="7F7F7F"/>
            </a:solidFill>
            <a:ea typeface="Times New Roman" charset="0"/>
            <a:cs typeface="Times New Roman" charset="0"/>
          </a:endParaRPr>
        </a:p>
        <a:p xmlns:a="http://schemas.openxmlformats.org/drawingml/2006/main">
          <a:pPr eaLnBrk="0" fontAlgn="auto" hangingPunct="0">
            <a:spcBef>
              <a:spcPts val="0"/>
            </a:spcBef>
            <a:spcAft>
              <a:spcPts val="0"/>
            </a:spcAft>
            <a:defRPr/>
          </a:pPr>
          <a:endParaRPr lang="en-US" sz="900" b="1" kern="0" dirty="0" smtClean="0">
            <a:solidFill>
              <a:srgbClr val="7F7F7F"/>
            </a:solidFill>
            <a:ea typeface="Times New Roman" charset="0"/>
            <a:cs typeface="Times New Roman" charset="0"/>
          </a:endParaRPr>
        </a:p>
        <a:p xmlns:a="http://schemas.openxmlformats.org/drawingml/2006/main">
          <a:pPr eaLnBrk="0" fontAlgn="auto" hangingPunct="0">
            <a:spcBef>
              <a:spcPts val="0"/>
            </a:spcBef>
            <a:spcAft>
              <a:spcPts val="0"/>
            </a:spcAft>
            <a:defRPr/>
          </a:pPr>
          <a:endParaRPr lang="en-US" sz="900" b="1" dirty="0">
            <a:solidFill>
              <a:srgbClr val="7F7F7F"/>
            </a:solidFill>
            <a:ea typeface="Times New Roman" charset="0"/>
            <a:cs typeface="Times New Roman" charset="0"/>
          </a:endParaRPr>
        </a:p>
        <a:p xmlns:a="http://schemas.openxmlformats.org/drawingml/2006/main">
          <a:pPr eaLnBrk="0" fontAlgn="auto" hangingPunct="0">
            <a:spcBef>
              <a:spcPts val="0"/>
            </a:spcBef>
            <a:spcAft>
              <a:spcPts val="0"/>
            </a:spcAft>
            <a:defRPr/>
          </a:pPr>
          <a:endParaRPr lang="en-US" sz="900" b="1" kern="0" dirty="0" smtClean="0">
            <a:solidFill>
              <a:srgbClr val="7F7F7F"/>
            </a:solidFill>
            <a:ea typeface="Times New Roman" charset="0"/>
            <a:cs typeface="Times New Roman" charset="0"/>
          </a:endParaRPr>
        </a:p>
        <a:p xmlns:a="http://schemas.openxmlformats.org/drawingml/2006/main">
          <a:pPr eaLnBrk="0" fontAlgn="auto" hangingPunct="0">
            <a:spcBef>
              <a:spcPts val="0"/>
            </a:spcBef>
            <a:spcAft>
              <a:spcPts val="0"/>
            </a:spcAft>
            <a:defRPr/>
          </a:pPr>
          <a:endParaRPr lang="en-US" sz="900" b="1" dirty="0">
            <a:solidFill>
              <a:srgbClr val="7F7F7F"/>
            </a:solidFill>
            <a:ea typeface="Times New Roman" charset="0"/>
            <a:cs typeface="Times New Roman" charset="0"/>
          </a:endParaRPr>
        </a:p>
        <a:p xmlns:a="http://schemas.openxmlformats.org/drawingml/2006/main">
          <a:pPr eaLnBrk="0" fontAlgn="auto" hangingPunct="0">
            <a:spcBef>
              <a:spcPts val="0"/>
            </a:spcBef>
            <a:spcAft>
              <a:spcPts val="0"/>
            </a:spcAft>
            <a:defRPr/>
          </a:pPr>
          <a:endParaRPr lang="en-US" sz="900" b="1" kern="0" dirty="0" smtClean="0">
            <a:solidFill>
              <a:srgbClr val="7F7F7F"/>
            </a:solidFill>
            <a:ea typeface="Times New Roman" charset="0"/>
            <a:cs typeface="Times New Roman" charset="0"/>
          </a:endParaRPr>
        </a:p>
        <a:p xmlns:a="http://schemas.openxmlformats.org/drawingml/2006/main">
          <a:pPr eaLnBrk="0" fontAlgn="auto" hangingPunct="0">
            <a:spcBef>
              <a:spcPts val="0"/>
            </a:spcBef>
            <a:spcAft>
              <a:spcPts val="0"/>
            </a:spcAft>
            <a:defRPr/>
          </a:pPr>
          <a:r>
            <a:rPr lang="en-US" sz="900" b="1" kern="0" dirty="0" smtClean="0">
              <a:solidFill>
                <a:srgbClr val="7F7F7F"/>
              </a:solidFill>
              <a:ea typeface="Times New Roman" charset="0"/>
              <a:cs typeface="Times New Roman" charset="0"/>
            </a:rPr>
            <a:t>Low Oil Price</a:t>
          </a:r>
        </a:p>
        <a:p xmlns:a="http://schemas.openxmlformats.org/drawingml/2006/main">
          <a:pPr eaLnBrk="0" fontAlgn="auto" hangingPunct="0">
            <a:spcBef>
              <a:spcPts val="0"/>
            </a:spcBef>
            <a:spcAft>
              <a:spcPts val="0"/>
            </a:spcAft>
            <a:defRPr/>
          </a:pPr>
          <a:endParaRPr lang="en-US" sz="1200" dirty="0">
            <a:solidFill>
              <a:schemeClr val="accent5">
                <a:lumMod val="40000"/>
                <a:lumOff val="60000"/>
              </a:schemeClr>
            </a:solidFill>
          </a:endParaRPr>
        </a:p>
        <a:p xmlns:a="http://schemas.openxmlformats.org/drawingml/2006/main">
          <a:pPr eaLnBrk="0" fontAlgn="auto" hangingPunct="0">
            <a:spcBef>
              <a:spcPts val="0"/>
            </a:spcBef>
            <a:spcAft>
              <a:spcPts val="0"/>
            </a:spcAft>
            <a:defRPr/>
          </a:pPr>
          <a:endParaRPr lang="en-US" sz="1200" b="1" kern="0" dirty="0">
            <a:ea typeface="Times New Roman" charset="0"/>
            <a:cs typeface="Times New Roman" charset="0"/>
          </a:endParaRPr>
        </a:p>
        <a:p xmlns:a="http://schemas.openxmlformats.org/drawingml/2006/main">
          <a:pPr eaLnBrk="0" fontAlgn="auto" hangingPunct="0">
            <a:spcBef>
              <a:spcPts val="0"/>
            </a:spcBef>
            <a:spcAft>
              <a:spcPts val="0"/>
            </a:spcAft>
            <a:defRPr/>
          </a:pPr>
          <a:endParaRPr lang="en-US" sz="1200" b="1" dirty="0">
            <a:solidFill>
              <a:schemeClr val="accent2">
                <a:lumMod val="75000"/>
              </a:schemeClr>
            </a:solidFill>
          </a:endParaRPr>
        </a:p>
        <a:p xmlns:a="http://schemas.openxmlformats.org/drawingml/2006/main">
          <a:pPr marL="0" marR="0" lvl="0" indent="0" defTabSz="914400" eaLnBrk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200" dirty="0">
            <a:solidFill>
              <a:schemeClr val="accent5">
                <a:lumMod val="75000"/>
              </a:schemeClr>
            </a:solidFill>
            <a:effectLst/>
          </a:endParaRPr>
        </a:p>
        <a:p xmlns:a="http://schemas.openxmlformats.org/drawingml/2006/main">
          <a:pPr eaLnBrk="0" hangingPunct="0"/>
          <a:endParaRPr lang="en-US" sz="1200" b="1" i="0" dirty="0">
            <a:solidFill>
              <a:schemeClr val="tx2"/>
            </a:solidFill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/>
          <a:endParaRPr lang="en-US" sz="1200" b="1" i="0" baseline="0" dirty="0">
            <a:solidFill>
              <a:schemeClr val="tx2">
                <a:lumMod val="50000"/>
                <a:lumOff val="50000"/>
              </a:schemeClr>
            </a:solidFill>
            <a:ea typeface="Times New Roman" charset="0"/>
            <a:cs typeface="Times New Roman" charset="0"/>
          </a:endParaRPr>
        </a:p>
      </cdr:txBody>
    </cdr:sp>
  </cdr:relSizeAnchor>
  <cdr:relSizeAnchor xmlns:cdr="http://schemas.openxmlformats.org/drawingml/2006/chartDrawing">
    <cdr:from>
      <cdr:x>0.15202</cdr:x>
      <cdr:y>0.15777</cdr:y>
    </cdr:from>
    <cdr:to>
      <cdr:x>0.52118</cdr:x>
      <cdr:y>0.33138</cdr:y>
    </cdr:to>
    <cdr:sp macro="" textlink="">
      <cdr:nvSpPr>
        <cdr:cNvPr id="5" name="TextBox 1"/>
        <cdr:cNvSpPr txBox="1"/>
      </cdr:nvSpPr>
      <cdr:spPr bwMode="auto">
        <a:xfrm xmlns:a="http://schemas.openxmlformats.org/drawingml/2006/main">
          <a:off x="625544" y="577068"/>
          <a:ext cx="1519020" cy="63499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000" b="0" i="0" dirty="0" smtClean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         </a:t>
          </a:r>
          <a:r>
            <a:rPr lang="en-US" sz="1200" b="1" i="0" dirty="0" smtClean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2022</a:t>
          </a:r>
        </a:p>
        <a:p xmlns:a="http://schemas.openxmlformats.org/drawingml/2006/main">
          <a:pPr eaLnBrk="0" hangingPunct="0"/>
          <a:r>
            <a:rPr lang="en-US" sz="1200" b="0" i="0" dirty="0" smtClean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history</a:t>
          </a:r>
          <a:r>
            <a:rPr lang="en-US" sz="1200" b="0" i="0" baseline="0" dirty="0" smtClean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   projections</a:t>
          </a:r>
          <a:endParaRPr lang="en-US" sz="1200" b="0" i="0" dirty="0" smtClean="0">
            <a:solidFill>
              <a:schemeClr val="tx1"/>
            </a:solidFill>
            <a:latin typeface="+mn-lt"/>
            <a:ea typeface="Times New Roman" charset="0"/>
            <a:cs typeface="Times New Roman" charset="0"/>
          </a:endParaRPr>
        </a:p>
      </cdr:txBody>
    </cdr:sp>
  </cdr:relSizeAnchor>
</c:userShapes>
</file>

<file path=ppt/drawings/drawing35.xml><?xml version="1.0" encoding="utf-8"?>
<c:userShapes xmlns:c="http://schemas.openxmlformats.org/drawingml/2006/chart">
  <cdr:relSizeAnchor xmlns:cdr="http://schemas.openxmlformats.org/drawingml/2006/chartDrawing">
    <cdr:from>
      <cdr:x>0.20664</cdr:x>
      <cdr:y>0.14257</cdr:y>
    </cdr:from>
    <cdr:to>
      <cdr:x>0.5758</cdr:x>
      <cdr:y>0.31618</cdr:y>
    </cdr:to>
    <cdr:sp macro="" textlink="">
      <cdr:nvSpPr>
        <cdr:cNvPr id="2" name="TextBox 1"/>
        <cdr:cNvSpPr txBox="1"/>
      </cdr:nvSpPr>
      <cdr:spPr bwMode="auto">
        <a:xfrm xmlns:a="http://schemas.openxmlformats.org/drawingml/2006/main">
          <a:off x="1630739" y="521462"/>
          <a:ext cx="2913262" cy="63499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000" b="0" i="0" dirty="0" smtClean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         </a:t>
          </a:r>
          <a:r>
            <a:rPr lang="en-US" sz="1200" b="1" i="0" dirty="0" smtClean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2022</a:t>
          </a:r>
        </a:p>
        <a:p xmlns:a="http://schemas.openxmlformats.org/drawingml/2006/main">
          <a:pPr eaLnBrk="0" hangingPunct="0"/>
          <a:r>
            <a:rPr lang="en-US" sz="1200" b="0" i="0" dirty="0" smtClean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history</a:t>
          </a:r>
          <a:r>
            <a:rPr lang="en-US" sz="1200" b="0" i="0" baseline="0" dirty="0" smtClean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    projections</a:t>
          </a:r>
          <a:endParaRPr lang="en-US" sz="1200" b="0" i="0" dirty="0" smtClean="0">
            <a:solidFill>
              <a:schemeClr val="tx1"/>
            </a:solidFill>
            <a:latin typeface="+mn-lt"/>
            <a:ea typeface="Times New Roman" charset="0"/>
            <a:cs typeface="Times New Roman" charset="0"/>
          </a:endParaRPr>
        </a:p>
      </cdr:txBody>
    </cdr:sp>
  </cdr:relSizeAnchor>
  <cdr:relSizeAnchor xmlns:cdr="http://schemas.openxmlformats.org/drawingml/2006/chartDrawing">
    <cdr:from>
      <cdr:x>0.80931</cdr:x>
      <cdr:y>0.0957</cdr:y>
    </cdr:from>
    <cdr:to>
      <cdr:x>1</cdr:x>
      <cdr:y>0.84289</cdr:y>
    </cdr:to>
    <cdr:sp macro="" textlink="">
      <cdr:nvSpPr>
        <cdr:cNvPr id="3" name="TextBox 1"/>
        <cdr:cNvSpPr txBox="1"/>
      </cdr:nvSpPr>
      <cdr:spPr bwMode="auto">
        <a:xfrm xmlns:a="http://schemas.openxmlformats.org/drawingml/2006/main">
          <a:off x="6528113" y="350049"/>
          <a:ext cx="1538202" cy="273292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27432" tIns="27432" rIns="27432" bIns="27432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fontAlgn="auto" hangingPunct="0"/>
          <a:endParaRPr lang="en-US" sz="900" b="1" dirty="0" smtClean="0">
            <a:solidFill>
              <a:schemeClr val="bg1">
                <a:lumMod val="50000"/>
              </a:schemeClr>
            </a:solidFill>
          </a:endParaRPr>
        </a:p>
        <a:p xmlns:a="http://schemas.openxmlformats.org/drawingml/2006/main">
          <a:pPr eaLnBrk="0" fontAlgn="auto" hangingPunct="0"/>
          <a:endParaRPr lang="en-US" sz="900" b="1" dirty="0">
            <a:solidFill>
              <a:schemeClr val="bg1">
                <a:lumMod val="50000"/>
              </a:schemeClr>
            </a:solidFill>
          </a:endParaRPr>
        </a:p>
        <a:p xmlns:a="http://schemas.openxmlformats.org/drawingml/2006/main">
          <a:pPr eaLnBrk="0" fontAlgn="auto" hangingPunct="0"/>
          <a:endParaRPr lang="en-US" sz="900" b="1" dirty="0" smtClean="0">
            <a:solidFill>
              <a:schemeClr val="bg1">
                <a:lumMod val="50000"/>
              </a:schemeClr>
            </a:solidFill>
          </a:endParaRPr>
        </a:p>
        <a:p xmlns:a="http://schemas.openxmlformats.org/drawingml/2006/main">
          <a:pPr eaLnBrk="0" fontAlgn="auto" hangingPunct="0"/>
          <a:r>
            <a:rPr lang="en-US" sz="900" b="1" dirty="0" smtClean="0">
              <a:solidFill>
                <a:schemeClr val="bg1">
                  <a:lumMod val="50000"/>
                </a:schemeClr>
              </a:solidFill>
            </a:rPr>
            <a:t>High </a:t>
          </a:r>
          <a:r>
            <a:rPr lang="en-US" sz="900" b="1" dirty="0">
              <a:solidFill>
                <a:schemeClr val="bg1">
                  <a:lumMod val="50000"/>
                </a:schemeClr>
              </a:solidFill>
            </a:rPr>
            <a:t>Economic Growth-High ZTC</a:t>
          </a:r>
        </a:p>
        <a:p xmlns:a="http://schemas.openxmlformats.org/drawingml/2006/main">
          <a:pPr eaLnBrk="0" fontAlgn="auto" hangingPunct="0">
            <a:spcBef>
              <a:spcPts val="0"/>
            </a:spcBef>
            <a:spcAft>
              <a:spcPts val="0"/>
            </a:spcAft>
            <a:defRPr/>
          </a:pPr>
          <a:endParaRPr lang="en-US" sz="900" b="1" dirty="0">
            <a:solidFill>
              <a:schemeClr val="accent1"/>
            </a:solidFill>
            <a:ea typeface="Times New Roman" charset="0"/>
            <a:cs typeface="Times New Roman" charset="0"/>
          </a:endParaRPr>
        </a:p>
        <a:p xmlns:a="http://schemas.openxmlformats.org/drawingml/2006/main">
          <a:pPr eaLnBrk="0" fontAlgn="auto" hangingPunct="0">
            <a:spcBef>
              <a:spcPts val="0"/>
            </a:spcBef>
            <a:spcAft>
              <a:spcPts val="0"/>
            </a:spcAft>
            <a:defRPr/>
          </a:pPr>
          <a:endParaRPr lang="en-US" sz="900" b="1" dirty="0" smtClean="0">
            <a:ea typeface="Times New Roman" charset="0"/>
            <a:cs typeface="Times New Roman" charset="0"/>
          </a:endParaRPr>
        </a:p>
        <a:p xmlns:a="http://schemas.openxmlformats.org/drawingml/2006/main">
          <a:pPr eaLnBrk="0" fontAlgn="auto" hangingPunct="0">
            <a:spcBef>
              <a:spcPts val="0"/>
            </a:spcBef>
            <a:spcAft>
              <a:spcPts val="0"/>
            </a:spcAft>
            <a:defRPr/>
          </a:pPr>
          <a:r>
            <a:rPr lang="en-US" sz="900" b="1" dirty="0" smtClean="0">
              <a:ea typeface="Times New Roman" charset="0"/>
              <a:cs typeface="Times New Roman" charset="0"/>
            </a:rPr>
            <a:t>Reference</a:t>
          </a:r>
          <a:endParaRPr lang="en-US" sz="900" b="1" dirty="0">
            <a:ea typeface="Times New Roman" charset="0"/>
            <a:cs typeface="Times New Roman" charset="0"/>
          </a:endParaRPr>
        </a:p>
        <a:p xmlns:a="http://schemas.openxmlformats.org/drawingml/2006/main">
          <a:pPr eaLnBrk="0" fontAlgn="auto" hangingPunct="0">
            <a:spcBef>
              <a:spcPts val="0"/>
            </a:spcBef>
            <a:spcAft>
              <a:spcPts val="0"/>
            </a:spcAft>
            <a:defRPr/>
          </a:pPr>
          <a:endParaRPr lang="en-US" sz="900" b="1" dirty="0">
            <a:solidFill>
              <a:schemeClr val="accent1"/>
            </a:solidFill>
            <a:ea typeface="Times New Roman" charset="0"/>
            <a:cs typeface="Times New Roman" charset="0"/>
          </a:endParaRPr>
        </a:p>
        <a:p xmlns:a="http://schemas.openxmlformats.org/drawingml/2006/main">
          <a:pPr lvl="0" eaLnBrk="0" hangingPunct="0">
            <a:defRPr/>
          </a:pPr>
          <a:r>
            <a:rPr lang="en-US" sz="900" b="1" dirty="0">
              <a:solidFill>
                <a:schemeClr val="bg1">
                  <a:lumMod val="50000"/>
                </a:schemeClr>
              </a:solidFill>
            </a:rPr>
            <a:t>Low Oil and Gas Supply</a:t>
          </a:r>
          <a:endParaRPr lang="en-US" sz="900" dirty="0">
            <a:solidFill>
              <a:schemeClr val="bg1">
                <a:lumMod val="50000"/>
              </a:schemeClr>
            </a:solidFill>
          </a:endParaRPr>
        </a:p>
        <a:p xmlns:a="http://schemas.openxmlformats.org/drawingml/2006/main">
          <a:pPr eaLnBrk="0" fontAlgn="auto" hangingPunct="0">
            <a:spcBef>
              <a:spcPts val="0"/>
            </a:spcBef>
            <a:spcAft>
              <a:spcPts val="0"/>
            </a:spcAft>
            <a:defRPr/>
          </a:pPr>
          <a:endParaRPr lang="en-US" sz="900" b="1" dirty="0">
            <a:solidFill>
              <a:schemeClr val="accent1"/>
            </a:solidFill>
            <a:ea typeface="Times New Roman" charset="0"/>
            <a:cs typeface="Times New Roman" charset="0"/>
          </a:endParaRPr>
        </a:p>
        <a:p xmlns:a="http://schemas.openxmlformats.org/drawingml/2006/main">
          <a:pPr eaLnBrk="0" fontAlgn="auto" hangingPunct="0">
            <a:spcBef>
              <a:spcPts val="0"/>
            </a:spcBef>
            <a:spcAft>
              <a:spcPts val="0"/>
            </a:spcAft>
            <a:defRPr/>
          </a:pPr>
          <a:endParaRPr lang="en-US" sz="900" b="1" dirty="0">
            <a:ea typeface="Times New Roman" charset="0"/>
            <a:cs typeface="Times New Roman" charset="0"/>
          </a:endParaRPr>
        </a:p>
        <a:p xmlns:a="http://schemas.openxmlformats.org/drawingml/2006/main">
          <a:pPr eaLnBrk="0" fontAlgn="auto" hangingPunct="0">
            <a:spcBef>
              <a:spcPts val="0"/>
            </a:spcBef>
            <a:spcAft>
              <a:spcPts val="0"/>
            </a:spcAft>
            <a:defRPr/>
          </a:pPr>
          <a:endParaRPr lang="en-US" sz="900" dirty="0">
            <a:solidFill>
              <a:schemeClr val="accent5">
                <a:lumMod val="40000"/>
                <a:lumOff val="60000"/>
              </a:schemeClr>
            </a:solidFill>
          </a:endParaRPr>
        </a:p>
        <a:p xmlns:a="http://schemas.openxmlformats.org/drawingml/2006/main">
          <a:pPr eaLnBrk="0" fontAlgn="auto" hangingPunct="0">
            <a:spcBef>
              <a:spcPts val="0"/>
            </a:spcBef>
            <a:spcAft>
              <a:spcPts val="0"/>
            </a:spcAft>
            <a:defRPr/>
          </a:pPr>
          <a:endParaRPr lang="en-US" sz="900" b="1" dirty="0">
            <a:ea typeface="Times New Roman" charset="0"/>
            <a:cs typeface="Times New Roman" charset="0"/>
          </a:endParaRPr>
        </a:p>
        <a:p xmlns:a="http://schemas.openxmlformats.org/drawingml/2006/main">
          <a:pPr eaLnBrk="0" fontAlgn="auto" hangingPunct="0"/>
          <a:endParaRPr lang="en-US" sz="1200" dirty="0">
            <a:effectLst/>
          </a:endParaRPr>
        </a:p>
        <a:p xmlns:a="http://schemas.openxmlformats.org/drawingml/2006/main">
          <a:pPr eaLnBrk="0" fontAlgn="auto" hangingPunct="0">
            <a:spcBef>
              <a:spcPts val="0"/>
            </a:spcBef>
            <a:spcAft>
              <a:spcPts val="0"/>
            </a:spcAft>
            <a:defRPr/>
          </a:pPr>
          <a:endParaRPr lang="en-US" sz="1200" b="1" dirty="0">
            <a:solidFill>
              <a:schemeClr val="accent2">
                <a:lumMod val="75000"/>
              </a:schemeClr>
            </a:solidFill>
          </a:endParaRPr>
        </a:p>
        <a:p xmlns:a="http://schemas.openxmlformats.org/drawingml/2006/main">
          <a:pPr marL="0" marR="0" lvl="0" indent="0" defTabSz="914400" eaLnBrk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200" dirty="0">
            <a:solidFill>
              <a:schemeClr val="accent5">
                <a:lumMod val="75000"/>
              </a:schemeClr>
            </a:solidFill>
            <a:effectLst/>
          </a:endParaRPr>
        </a:p>
        <a:p xmlns:a="http://schemas.openxmlformats.org/drawingml/2006/main">
          <a:pPr eaLnBrk="0" hangingPunct="0"/>
          <a:endParaRPr lang="en-US" sz="1200" b="1" i="0" dirty="0">
            <a:solidFill>
              <a:schemeClr val="tx2"/>
            </a:solidFill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/>
          <a:endParaRPr lang="en-US" sz="1200" b="1" i="0" baseline="0" dirty="0">
            <a:solidFill>
              <a:schemeClr val="tx2">
                <a:lumMod val="50000"/>
                <a:lumOff val="50000"/>
              </a:schemeClr>
            </a:solidFill>
            <a:ea typeface="Times New Roman" charset="0"/>
            <a:cs typeface="Times New Roman" charset="0"/>
          </a:endParaRPr>
        </a:p>
      </cdr:txBody>
    </cdr:sp>
  </cdr:relSizeAnchor>
</c:userShapes>
</file>

<file path=ppt/drawings/drawing36.xml><?xml version="1.0" encoding="utf-8"?>
<c:userShapes xmlns:c="http://schemas.openxmlformats.org/drawingml/2006/chart">
  <cdr:relSizeAnchor xmlns:cdr="http://schemas.openxmlformats.org/drawingml/2006/chartDrawing">
    <cdr:from>
      <cdr:x>0.12617</cdr:x>
      <cdr:y>0.14575</cdr:y>
    </cdr:from>
    <cdr:to>
      <cdr:x>0.54382</cdr:x>
      <cdr:y>0.29832</cdr:y>
    </cdr:to>
    <cdr:sp macro="" textlink="">
      <cdr:nvSpPr>
        <cdr:cNvPr id="3" name="TextBox 1"/>
        <cdr:cNvSpPr txBox="1"/>
      </cdr:nvSpPr>
      <cdr:spPr bwMode="auto">
        <a:xfrm xmlns:a="http://schemas.openxmlformats.org/drawingml/2006/main">
          <a:off x="519164" y="533095"/>
          <a:ext cx="1718547" cy="55804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000" b="0" i="0" dirty="0" smtClean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         </a:t>
          </a:r>
          <a:r>
            <a:rPr lang="en-US" sz="1200" b="1" i="0" dirty="0" smtClean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2022</a:t>
          </a:r>
        </a:p>
        <a:p xmlns:a="http://schemas.openxmlformats.org/drawingml/2006/main">
          <a:pPr eaLnBrk="0" hangingPunct="0"/>
          <a:r>
            <a:rPr lang="en-US" sz="1200" b="0" i="0" dirty="0" smtClean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history</a:t>
          </a:r>
          <a:r>
            <a:rPr lang="en-US" sz="1200" b="0" i="0" baseline="0" dirty="0" smtClean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    projections</a:t>
          </a:r>
          <a:endParaRPr lang="en-US" sz="1200" b="0" i="0" dirty="0" smtClean="0">
            <a:solidFill>
              <a:schemeClr val="tx1"/>
            </a:solidFill>
            <a:latin typeface="+mn-lt"/>
            <a:ea typeface="Times New Roman" charset="0"/>
            <a:cs typeface="Times New Roman" charset="0"/>
          </a:endParaRPr>
        </a:p>
      </cdr:txBody>
    </cdr:sp>
  </cdr:relSizeAnchor>
  <cdr:relSizeAnchor xmlns:cdr="http://schemas.openxmlformats.org/drawingml/2006/chartDrawing">
    <cdr:from>
      <cdr:x>0.71973</cdr:x>
      <cdr:y>0.24502</cdr:y>
    </cdr:from>
    <cdr:to>
      <cdr:x>0.99107</cdr:x>
      <cdr:y>0.90928</cdr:y>
    </cdr:to>
    <cdr:sp macro="" textlink="">
      <cdr:nvSpPr>
        <cdr:cNvPr id="4" name="TextBox 1"/>
        <cdr:cNvSpPr txBox="1"/>
      </cdr:nvSpPr>
      <cdr:spPr bwMode="auto">
        <a:xfrm xmlns:a="http://schemas.openxmlformats.org/drawingml/2006/main">
          <a:off x="2961545" y="896185"/>
          <a:ext cx="1116510" cy="242959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27432" tIns="27432" rIns="27432" bIns="27432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fontAlgn="auto" hangingPunct="0"/>
          <a:endParaRPr lang="en-US" sz="900" b="1" dirty="0" smtClean="0">
            <a:solidFill>
              <a:schemeClr val="bg1">
                <a:lumMod val="50000"/>
              </a:schemeClr>
            </a:solidFill>
            <a:effectLst/>
          </a:endParaRPr>
        </a:p>
        <a:p xmlns:a="http://schemas.openxmlformats.org/drawingml/2006/main">
          <a:pPr eaLnBrk="0" fontAlgn="auto" hangingPunct="0"/>
          <a:endParaRPr lang="en-US" sz="900" b="1" dirty="0">
            <a:solidFill>
              <a:schemeClr val="bg1">
                <a:lumMod val="50000"/>
              </a:schemeClr>
            </a:solidFill>
          </a:endParaRPr>
        </a:p>
        <a:p xmlns:a="http://schemas.openxmlformats.org/drawingml/2006/main">
          <a:pPr eaLnBrk="0" fontAlgn="auto" hangingPunct="0"/>
          <a:r>
            <a:rPr lang="en-US" sz="900" b="1" dirty="0" smtClean="0">
              <a:solidFill>
                <a:schemeClr val="bg1">
                  <a:lumMod val="50000"/>
                </a:schemeClr>
              </a:solidFill>
              <a:effectLst/>
            </a:rPr>
            <a:t>High </a:t>
          </a:r>
          <a:r>
            <a:rPr lang="en-US" sz="900" b="1" dirty="0" smtClean="0">
              <a:solidFill>
                <a:schemeClr val="bg1">
                  <a:lumMod val="50000"/>
                </a:schemeClr>
              </a:solidFill>
              <a:effectLst/>
            </a:rPr>
            <a:t>Economic Growth-High </a:t>
          </a:r>
          <a:r>
            <a:rPr lang="en-US" sz="900" b="1" dirty="0">
              <a:solidFill>
                <a:schemeClr val="bg1">
                  <a:lumMod val="50000"/>
                </a:schemeClr>
              </a:solidFill>
              <a:effectLst/>
            </a:rPr>
            <a:t>ZTC</a:t>
          </a:r>
        </a:p>
        <a:p xmlns:a="http://schemas.openxmlformats.org/drawingml/2006/main">
          <a:pPr eaLnBrk="0" fontAlgn="auto" hangingPunct="0">
            <a:spcBef>
              <a:spcPts val="0"/>
            </a:spcBef>
            <a:spcAft>
              <a:spcPts val="0"/>
            </a:spcAft>
            <a:defRPr/>
          </a:pPr>
          <a:endParaRPr lang="en-US" sz="900" b="1" kern="0" dirty="0" smtClean="0">
            <a:solidFill>
              <a:schemeClr val="accent1"/>
            </a:solidFill>
            <a:ea typeface="Times New Roman" charset="0"/>
            <a:cs typeface="Times New Roman" charset="0"/>
          </a:endParaRPr>
        </a:p>
        <a:p xmlns:a="http://schemas.openxmlformats.org/drawingml/2006/main">
          <a:pPr eaLnBrk="0" fontAlgn="auto" hangingPunct="0">
            <a:spcBef>
              <a:spcPts val="0"/>
            </a:spcBef>
            <a:spcAft>
              <a:spcPts val="0"/>
            </a:spcAft>
            <a:defRPr/>
          </a:pPr>
          <a:endParaRPr lang="en-US" sz="900" b="1" kern="0" dirty="0" smtClean="0">
            <a:solidFill>
              <a:sysClr val="windowText" lastClr="000000"/>
            </a:solidFill>
            <a:ea typeface="Times New Roman" charset="0"/>
            <a:cs typeface="Times New Roman" charset="0"/>
          </a:endParaRPr>
        </a:p>
        <a:p xmlns:a="http://schemas.openxmlformats.org/drawingml/2006/main">
          <a:pPr eaLnBrk="0" fontAlgn="auto" hangingPunct="0">
            <a:spcBef>
              <a:spcPts val="0"/>
            </a:spcBef>
            <a:spcAft>
              <a:spcPts val="0"/>
            </a:spcAft>
            <a:defRPr/>
          </a:pPr>
          <a:endParaRPr lang="en-US" sz="900" b="1" dirty="0">
            <a:ea typeface="Times New Roman" charset="0"/>
            <a:cs typeface="Times New Roman" charset="0"/>
          </a:endParaRPr>
        </a:p>
        <a:p xmlns:a="http://schemas.openxmlformats.org/drawingml/2006/main">
          <a:pPr eaLnBrk="0" fontAlgn="auto" hangingPunct="0">
            <a:spcBef>
              <a:spcPts val="0"/>
            </a:spcBef>
            <a:spcAft>
              <a:spcPts val="0"/>
            </a:spcAft>
            <a:defRPr/>
          </a:pPr>
          <a:endParaRPr lang="en-US" sz="900" b="1" kern="0" dirty="0" smtClean="0">
            <a:solidFill>
              <a:sysClr val="windowText" lastClr="000000"/>
            </a:solidFill>
            <a:ea typeface="Times New Roman" charset="0"/>
            <a:cs typeface="Times New Roman" charset="0"/>
          </a:endParaRPr>
        </a:p>
        <a:p xmlns:a="http://schemas.openxmlformats.org/drawingml/2006/main">
          <a:pPr eaLnBrk="0" fontAlgn="auto" hangingPunct="0">
            <a:spcBef>
              <a:spcPts val="0"/>
            </a:spcBef>
            <a:spcAft>
              <a:spcPts val="0"/>
            </a:spcAft>
            <a:defRPr/>
          </a:pPr>
          <a:r>
            <a:rPr lang="en-US" sz="900" b="1" kern="0" dirty="0" smtClean="0">
              <a:solidFill>
                <a:sysClr val="windowText" lastClr="000000"/>
              </a:solidFill>
              <a:ea typeface="Times New Roman" charset="0"/>
              <a:cs typeface="Times New Roman" charset="0"/>
            </a:rPr>
            <a:t>Reference</a:t>
          </a:r>
          <a:endParaRPr lang="en-US" sz="900" b="1" kern="0" dirty="0" smtClean="0">
            <a:solidFill>
              <a:sysClr val="windowText" lastClr="000000"/>
            </a:solidFill>
            <a:ea typeface="Times New Roman" charset="0"/>
            <a:cs typeface="Times New Roman" charset="0"/>
          </a:endParaRPr>
        </a:p>
        <a:p xmlns:a="http://schemas.openxmlformats.org/drawingml/2006/main">
          <a:pPr eaLnBrk="0" fontAlgn="auto" hangingPunct="0">
            <a:spcBef>
              <a:spcPts val="0"/>
            </a:spcBef>
            <a:spcAft>
              <a:spcPts val="0"/>
            </a:spcAft>
            <a:defRPr/>
          </a:pPr>
          <a:endParaRPr lang="en-US" sz="900" b="1" kern="0" dirty="0" smtClean="0">
            <a:solidFill>
              <a:schemeClr val="accent1"/>
            </a:solidFill>
            <a:ea typeface="Times New Roman" charset="0"/>
            <a:cs typeface="Times New Roman" charset="0"/>
          </a:endParaRPr>
        </a:p>
        <a:p xmlns:a="http://schemas.openxmlformats.org/drawingml/2006/main">
          <a:pPr marL="0" marR="0" lvl="0" indent="0" defTabSz="914400" eaLnBrk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900" b="1" i="0" baseline="0" dirty="0" smtClean="0">
            <a:solidFill>
              <a:schemeClr val="bg1">
                <a:lumMod val="50000"/>
              </a:schemeClr>
            </a:solidFill>
            <a:effectLst/>
          </a:endParaRPr>
        </a:p>
        <a:p xmlns:a="http://schemas.openxmlformats.org/drawingml/2006/main">
          <a:pPr marL="0" marR="0" lvl="0" indent="0" defTabSz="914400" eaLnBrk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900" b="1" i="0" baseline="0" dirty="0" smtClean="0">
            <a:solidFill>
              <a:schemeClr val="bg1">
                <a:lumMod val="50000"/>
              </a:schemeClr>
            </a:solidFill>
            <a:effectLst/>
          </a:endParaRPr>
        </a:p>
        <a:p xmlns:a="http://schemas.openxmlformats.org/drawingml/2006/main">
          <a:pPr marL="0" marR="0" lvl="0" indent="0" defTabSz="914400" eaLnBrk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900" b="1" i="0" baseline="0" dirty="0" smtClean="0">
              <a:solidFill>
                <a:schemeClr val="bg1">
                  <a:lumMod val="50000"/>
                </a:schemeClr>
              </a:solidFill>
              <a:effectLst/>
            </a:rPr>
            <a:t>Low </a:t>
          </a:r>
          <a:r>
            <a:rPr lang="en-US" sz="900" b="1" i="0" baseline="0" dirty="0">
              <a:solidFill>
                <a:schemeClr val="bg1">
                  <a:lumMod val="50000"/>
                </a:schemeClr>
              </a:solidFill>
              <a:effectLst/>
            </a:rPr>
            <a:t>ZTC</a:t>
          </a:r>
          <a:endParaRPr lang="en-US" sz="900" dirty="0">
            <a:solidFill>
              <a:schemeClr val="bg1">
                <a:lumMod val="50000"/>
              </a:schemeClr>
            </a:solidFill>
            <a:effectLst/>
          </a:endParaRPr>
        </a:p>
        <a:p xmlns:a="http://schemas.openxmlformats.org/drawingml/2006/main">
          <a:pPr eaLnBrk="0" fontAlgn="auto" hangingPunct="0">
            <a:spcBef>
              <a:spcPts val="0"/>
            </a:spcBef>
            <a:spcAft>
              <a:spcPts val="0"/>
            </a:spcAft>
            <a:defRPr/>
          </a:pPr>
          <a:endParaRPr lang="en-US" sz="1200" b="1" kern="0" dirty="0" smtClean="0">
            <a:solidFill>
              <a:schemeClr val="accent1"/>
            </a:solidFill>
            <a:ea typeface="Times New Roman" charset="0"/>
            <a:cs typeface="Times New Roman" charset="0"/>
          </a:endParaRPr>
        </a:p>
        <a:p xmlns:a="http://schemas.openxmlformats.org/drawingml/2006/main">
          <a:pPr eaLnBrk="0" fontAlgn="auto" hangingPunct="0">
            <a:spcBef>
              <a:spcPts val="0"/>
            </a:spcBef>
            <a:spcAft>
              <a:spcPts val="0"/>
            </a:spcAft>
            <a:defRPr/>
          </a:pPr>
          <a:endParaRPr lang="en-US" sz="1200" b="1" kern="0" dirty="0">
            <a:ea typeface="Times New Roman" charset="0"/>
            <a:cs typeface="Times New Roman" charset="0"/>
          </a:endParaRPr>
        </a:p>
        <a:p xmlns:a="http://schemas.openxmlformats.org/drawingml/2006/main">
          <a:pPr eaLnBrk="0" fontAlgn="auto" hangingPunct="0">
            <a:spcBef>
              <a:spcPts val="0"/>
            </a:spcBef>
            <a:spcAft>
              <a:spcPts val="0"/>
            </a:spcAft>
            <a:defRPr/>
          </a:pPr>
          <a:endParaRPr lang="en-US" sz="1200" dirty="0">
            <a:solidFill>
              <a:schemeClr val="accent5">
                <a:lumMod val="40000"/>
                <a:lumOff val="60000"/>
              </a:schemeClr>
            </a:solidFill>
          </a:endParaRPr>
        </a:p>
        <a:p xmlns:a="http://schemas.openxmlformats.org/drawingml/2006/main">
          <a:pPr eaLnBrk="0" fontAlgn="auto" hangingPunct="0">
            <a:spcBef>
              <a:spcPts val="0"/>
            </a:spcBef>
            <a:spcAft>
              <a:spcPts val="0"/>
            </a:spcAft>
            <a:defRPr/>
          </a:pPr>
          <a:endParaRPr lang="en-US" sz="1200" b="1" kern="0" dirty="0">
            <a:ea typeface="Times New Roman" charset="0"/>
            <a:cs typeface="Times New Roman" charset="0"/>
          </a:endParaRPr>
        </a:p>
        <a:p xmlns:a="http://schemas.openxmlformats.org/drawingml/2006/main">
          <a:pPr eaLnBrk="0" fontAlgn="auto" hangingPunct="0">
            <a:spcBef>
              <a:spcPts val="0"/>
            </a:spcBef>
            <a:spcAft>
              <a:spcPts val="0"/>
            </a:spcAft>
            <a:defRPr/>
          </a:pPr>
          <a:endParaRPr lang="en-US" sz="1200" b="1" dirty="0">
            <a:solidFill>
              <a:schemeClr val="accent2">
                <a:lumMod val="75000"/>
              </a:schemeClr>
            </a:solidFill>
          </a:endParaRPr>
        </a:p>
        <a:p xmlns:a="http://schemas.openxmlformats.org/drawingml/2006/main">
          <a:pPr marL="0" marR="0" lvl="0" indent="0" defTabSz="914400" eaLnBrk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200" dirty="0">
            <a:solidFill>
              <a:schemeClr val="accent5">
                <a:lumMod val="75000"/>
              </a:schemeClr>
            </a:solidFill>
            <a:effectLst/>
          </a:endParaRPr>
        </a:p>
        <a:p xmlns:a="http://schemas.openxmlformats.org/drawingml/2006/main">
          <a:pPr eaLnBrk="0" hangingPunct="0"/>
          <a:endParaRPr lang="en-US" sz="1200" b="1" i="0" dirty="0">
            <a:solidFill>
              <a:schemeClr val="tx2"/>
            </a:solidFill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/>
          <a:endParaRPr lang="en-US" sz="1200" b="1" i="0" baseline="0" dirty="0">
            <a:solidFill>
              <a:schemeClr val="tx2">
                <a:lumMod val="50000"/>
                <a:lumOff val="50000"/>
              </a:schemeClr>
            </a:solidFill>
            <a:ea typeface="Times New Roman" charset="0"/>
            <a:cs typeface="Times New Roman" charset="0"/>
          </a:endParaRPr>
        </a:p>
      </cdr:txBody>
    </cdr:sp>
  </cdr:relSizeAnchor>
  <cdr:relSizeAnchor xmlns:cdr="http://schemas.openxmlformats.org/drawingml/2006/chartDrawing">
    <cdr:from>
      <cdr:x>0</cdr:x>
      <cdr:y>0.01389</cdr:y>
    </cdr:from>
    <cdr:to>
      <cdr:x>0.9354</cdr:x>
      <cdr:y>0.13952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0" y="50804"/>
          <a:ext cx="3848984" cy="4595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 smtClean="0"/>
            <a:t>Natural gas consumption in electric power sector</a:t>
          </a:r>
        </a:p>
        <a:p xmlns:a="http://schemas.openxmlformats.org/drawingml/2006/main">
          <a:r>
            <a:rPr lang="en-US" dirty="0"/>
            <a:t>t</a:t>
          </a:r>
          <a:r>
            <a:rPr lang="en-US" dirty="0" smtClean="0"/>
            <a:t>rillion cubic feet</a:t>
          </a:r>
          <a:endParaRPr lang="en-US" dirty="0"/>
        </a:p>
      </cdr:txBody>
    </cdr:sp>
  </cdr:relSizeAnchor>
</c:userShapes>
</file>

<file path=ppt/drawings/drawing37.xml><?xml version="1.0" encoding="utf-8"?>
<c:userShapes xmlns:c="http://schemas.openxmlformats.org/drawingml/2006/chart">
  <cdr:relSizeAnchor xmlns:cdr="http://schemas.openxmlformats.org/drawingml/2006/chartDrawing">
    <cdr:from>
      <cdr:x>0.71512</cdr:x>
      <cdr:y>0.16276</cdr:y>
    </cdr:from>
    <cdr:to>
      <cdr:x>1</cdr:x>
      <cdr:y>0.82702</cdr:y>
    </cdr:to>
    <cdr:sp macro="" textlink="">
      <cdr:nvSpPr>
        <cdr:cNvPr id="4" name="TextBox 1"/>
        <cdr:cNvSpPr txBox="1"/>
      </cdr:nvSpPr>
      <cdr:spPr bwMode="auto">
        <a:xfrm xmlns:a="http://schemas.openxmlformats.org/drawingml/2006/main">
          <a:off x="2942560" y="595311"/>
          <a:ext cx="1172240" cy="242959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27432" tIns="27432" rIns="27432" bIns="27432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fontAlgn="auto" hangingPunct="0"/>
          <a:endParaRPr lang="en-US" sz="900" dirty="0">
            <a:effectLst/>
          </a:endParaRPr>
        </a:p>
        <a:p xmlns:a="http://schemas.openxmlformats.org/drawingml/2006/main">
          <a:pPr eaLnBrk="0" fontAlgn="auto" hangingPunct="0"/>
          <a:r>
            <a:rPr lang="en-US" sz="900" b="1" dirty="0" smtClean="0">
              <a:solidFill>
                <a:schemeClr val="bg1">
                  <a:lumMod val="50000"/>
                </a:schemeClr>
              </a:solidFill>
              <a:effectLst/>
            </a:rPr>
            <a:t>High </a:t>
          </a:r>
          <a:r>
            <a:rPr lang="en-US" sz="900" b="1" dirty="0">
              <a:solidFill>
                <a:schemeClr val="bg1">
                  <a:lumMod val="50000"/>
                </a:schemeClr>
              </a:solidFill>
              <a:effectLst/>
            </a:rPr>
            <a:t>Oil and Gas Supply</a:t>
          </a:r>
        </a:p>
        <a:p xmlns:a="http://schemas.openxmlformats.org/drawingml/2006/main">
          <a:pPr eaLnBrk="0" fontAlgn="auto" hangingPunct="0">
            <a:spcBef>
              <a:spcPts val="0"/>
            </a:spcBef>
            <a:spcAft>
              <a:spcPts val="0"/>
            </a:spcAft>
            <a:defRPr/>
          </a:pPr>
          <a:endParaRPr lang="en-US" sz="900" b="1" kern="0" dirty="0" smtClean="0">
            <a:solidFill>
              <a:schemeClr val="accent1"/>
            </a:solidFill>
            <a:ea typeface="Times New Roman" charset="0"/>
            <a:cs typeface="Times New Roman" charset="0"/>
          </a:endParaRPr>
        </a:p>
        <a:p xmlns:a="http://schemas.openxmlformats.org/drawingml/2006/main">
          <a:pPr eaLnBrk="0" fontAlgn="auto" hangingPunct="0">
            <a:spcBef>
              <a:spcPts val="0"/>
            </a:spcBef>
            <a:spcAft>
              <a:spcPts val="0"/>
            </a:spcAft>
            <a:defRPr/>
          </a:pPr>
          <a:r>
            <a:rPr lang="en-US" sz="900" b="1" kern="0" dirty="0" smtClean="0">
              <a:solidFill>
                <a:sysClr val="windowText" lastClr="000000"/>
              </a:solidFill>
              <a:ea typeface="Times New Roman" charset="0"/>
              <a:cs typeface="Times New Roman" charset="0"/>
            </a:rPr>
            <a:t>Reference</a:t>
          </a:r>
        </a:p>
        <a:p xmlns:a="http://schemas.openxmlformats.org/drawingml/2006/main">
          <a:pPr eaLnBrk="0" fontAlgn="auto" hangingPunct="0">
            <a:spcBef>
              <a:spcPts val="0"/>
            </a:spcBef>
            <a:spcAft>
              <a:spcPts val="0"/>
            </a:spcAft>
            <a:defRPr/>
          </a:pPr>
          <a:endParaRPr lang="en-US" sz="900" b="1" kern="0" dirty="0" smtClean="0">
            <a:solidFill>
              <a:schemeClr val="accent1"/>
            </a:solidFill>
            <a:ea typeface="Times New Roman" charset="0"/>
            <a:cs typeface="Times New Roman" charset="0"/>
          </a:endParaRPr>
        </a:p>
        <a:p xmlns:a="http://schemas.openxmlformats.org/drawingml/2006/main">
          <a:pPr marL="0" marR="0" lvl="0" indent="0" defTabSz="914400" eaLnBrk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900" b="1" i="0" baseline="0" dirty="0">
              <a:solidFill>
                <a:schemeClr val="bg1">
                  <a:lumMod val="50000"/>
                </a:schemeClr>
              </a:solidFill>
              <a:effectLst/>
            </a:rPr>
            <a:t>Low Oil and Gas Supply</a:t>
          </a:r>
          <a:endParaRPr lang="en-US" sz="900" dirty="0">
            <a:solidFill>
              <a:schemeClr val="bg1">
                <a:lumMod val="50000"/>
              </a:schemeClr>
            </a:solidFill>
            <a:effectLst/>
          </a:endParaRPr>
        </a:p>
        <a:p xmlns:a="http://schemas.openxmlformats.org/drawingml/2006/main">
          <a:pPr eaLnBrk="0" fontAlgn="auto" hangingPunct="0">
            <a:spcBef>
              <a:spcPts val="0"/>
            </a:spcBef>
            <a:spcAft>
              <a:spcPts val="0"/>
            </a:spcAft>
            <a:defRPr/>
          </a:pPr>
          <a:endParaRPr lang="en-US" sz="1200" b="1" kern="0" dirty="0" smtClean="0">
            <a:solidFill>
              <a:schemeClr val="accent1"/>
            </a:solidFill>
            <a:ea typeface="Times New Roman" charset="0"/>
            <a:cs typeface="Times New Roman" charset="0"/>
          </a:endParaRPr>
        </a:p>
        <a:p xmlns:a="http://schemas.openxmlformats.org/drawingml/2006/main">
          <a:pPr eaLnBrk="0" fontAlgn="auto" hangingPunct="0">
            <a:spcBef>
              <a:spcPts val="0"/>
            </a:spcBef>
            <a:spcAft>
              <a:spcPts val="0"/>
            </a:spcAft>
            <a:defRPr/>
          </a:pPr>
          <a:endParaRPr lang="en-US" sz="1200" b="1" kern="0" dirty="0">
            <a:ea typeface="Times New Roman" charset="0"/>
            <a:cs typeface="Times New Roman" charset="0"/>
          </a:endParaRPr>
        </a:p>
        <a:p xmlns:a="http://schemas.openxmlformats.org/drawingml/2006/main">
          <a:pPr eaLnBrk="0" fontAlgn="auto" hangingPunct="0">
            <a:spcBef>
              <a:spcPts val="0"/>
            </a:spcBef>
            <a:spcAft>
              <a:spcPts val="0"/>
            </a:spcAft>
            <a:defRPr/>
          </a:pPr>
          <a:endParaRPr lang="en-US" sz="1200" dirty="0">
            <a:solidFill>
              <a:schemeClr val="accent5">
                <a:lumMod val="40000"/>
                <a:lumOff val="60000"/>
              </a:schemeClr>
            </a:solidFill>
          </a:endParaRPr>
        </a:p>
        <a:p xmlns:a="http://schemas.openxmlformats.org/drawingml/2006/main">
          <a:pPr eaLnBrk="0" fontAlgn="auto" hangingPunct="0">
            <a:spcBef>
              <a:spcPts val="0"/>
            </a:spcBef>
            <a:spcAft>
              <a:spcPts val="0"/>
            </a:spcAft>
            <a:defRPr/>
          </a:pPr>
          <a:endParaRPr lang="en-US" sz="1200" b="1" kern="0" dirty="0">
            <a:ea typeface="Times New Roman" charset="0"/>
            <a:cs typeface="Times New Roman" charset="0"/>
          </a:endParaRPr>
        </a:p>
        <a:p xmlns:a="http://schemas.openxmlformats.org/drawingml/2006/main">
          <a:pPr eaLnBrk="0" fontAlgn="auto" hangingPunct="0">
            <a:spcBef>
              <a:spcPts val="0"/>
            </a:spcBef>
            <a:spcAft>
              <a:spcPts val="0"/>
            </a:spcAft>
            <a:defRPr/>
          </a:pPr>
          <a:endParaRPr lang="en-US" sz="1200" b="1" dirty="0">
            <a:solidFill>
              <a:schemeClr val="accent2">
                <a:lumMod val="75000"/>
              </a:schemeClr>
            </a:solidFill>
          </a:endParaRPr>
        </a:p>
        <a:p xmlns:a="http://schemas.openxmlformats.org/drawingml/2006/main">
          <a:pPr marL="0" marR="0" lvl="0" indent="0" defTabSz="914400" eaLnBrk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200" dirty="0">
            <a:solidFill>
              <a:schemeClr val="accent5">
                <a:lumMod val="75000"/>
              </a:schemeClr>
            </a:solidFill>
            <a:effectLst/>
          </a:endParaRPr>
        </a:p>
        <a:p xmlns:a="http://schemas.openxmlformats.org/drawingml/2006/main">
          <a:pPr eaLnBrk="0" hangingPunct="0"/>
          <a:endParaRPr lang="en-US" sz="1200" b="1" i="0" dirty="0">
            <a:solidFill>
              <a:schemeClr val="tx2"/>
            </a:solidFill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/>
          <a:endParaRPr lang="en-US" sz="1200" b="1" i="0" baseline="0" dirty="0">
            <a:solidFill>
              <a:schemeClr val="tx2">
                <a:lumMod val="50000"/>
                <a:lumOff val="50000"/>
              </a:schemeClr>
            </a:solidFill>
            <a:ea typeface="Times New Roman" charset="0"/>
            <a:cs typeface="Times New Roman" charset="0"/>
          </a:endParaRPr>
        </a:p>
      </cdr:txBody>
    </cdr:sp>
  </cdr:relSizeAnchor>
  <cdr:relSizeAnchor xmlns:cdr="http://schemas.openxmlformats.org/drawingml/2006/chartDrawing">
    <cdr:from>
      <cdr:x>0</cdr:x>
      <cdr:y>0.01389</cdr:y>
    </cdr:from>
    <cdr:to>
      <cdr:x>0.87558</cdr:x>
      <cdr:y>0.13952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0" y="50804"/>
          <a:ext cx="3602837" cy="4595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 smtClean="0"/>
            <a:t>Natural gas consumption in industrial sector</a:t>
          </a:r>
        </a:p>
        <a:p xmlns:a="http://schemas.openxmlformats.org/drawingml/2006/main">
          <a:r>
            <a:rPr lang="en-US" dirty="0"/>
            <a:t>t</a:t>
          </a:r>
          <a:r>
            <a:rPr lang="en-US" dirty="0" smtClean="0"/>
            <a:t>rillion cubic feet</a:t>
          </a:r>
          <a:endParaRPr lang="en-US" dirty="0"/>
        </a:p>
      </cdr:txBody>
    </cdr:sp>
  </cdr:relSizeAnchor>
  <cdr:relSizeAnchor xmlns:cdr="http://schemas.openxmlformats.org/drawingml/2006/chartDrawing">
    <cdr:from>
      <cdr:x>0.13058</cdr:x>
      <cdr:y>0.14476</cdr:y>
    </cdr:from>
    <cdr:to>
      <cdr:x>0.54823</cdr:x>
      <cdr:y>0.29733</cdr:y>
    </cdr:to>
    <cdr:sp macro="" textlink="">
      <cdr:nvSpPr>
        <cdr:cNvPr id="5" name="TextBox 1"/>
        <cdr:cNvSpPr txBox="1"/>
      </cdr:nvSpPr>
      <cdr:spPr bwMode="auto">
        <a:xfrm xmlns:a="http://schemas.openxmlformats.org/drawingml/2006/main">
          <a:off x="537317" y="529465"/>
          <a:ext cx="1718546" cy="55804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000" b="0" i="0" dirty="0" smtClean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         </a:t>
          </a:r>
          <a:r>
            <a:rPr lang="en-US" sz="1200" b="1" i="0" dirty="0" smtClean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2022</a:t>
          </a:r>
        </a:p>
        <a:p xmlns:a="http://schemas.openxmlformats.org/drawingml/2006/main">
          <a:pPr eaLnBrk="0" hangingPunct="0"/>
          <a:r>
            <a:rPr lang="en-US" sz="1200" b="0" i="0" dirty="0" smtClean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history</a:t>
          </a:r>
          <a:r>
            <a:rPr lang="en-US" sz="1200" b="0" i="0" baseline="0" dirty="0" smtClean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    projections</a:t>
          </a:r>
          <a:endParaRPr lang="en-US" sz="1200" b="0" i="0" dirty="0" smtClean="0">
            <a:solidFill>
              <a:schemeClr val="tx1"/>
            </a:solidFill>
            <a:latin typeface="+mn-lt"/>
            <a:ea typeface="Times New Roman" charset="0"/>
            <a:cs typeface="Times New Roman" charset="0"/>
          </a:endParaRPr>
        </a:p>
      </cdr:txBody>
    </cdr:sp>
  </cdr:relSizeAnchor>
</c:userShapes>
</file>

<file path=ppt/drawings/drawing38.xml><?xml version="1.0" encoding="utf-8"?>
<c:userShapes xmlns:c="http://schemas.openxmlformats.org/drawingml/2006/chart">
  <cdr:relSizeAnchor xmlns:cdr="http://schemas.openxmlformats.org/drawingml/2006/chartDrawing">
    <cdr:from>
      <cdr:x>0.21608</cdr:x>
      <cdr:y>0.14886</cdr:y>
    </cdr:from>
    <cdr:to>
      <cdr:x>0.40421</cdr:x>
      <cdr:y>0.32247</cdr:y>
    </cdr:to>
    <cdr:sp macro="" textlink="">
      <cdr:nvSpPr>
        <cdr:cNvPr id="2" name="TextBox 1"/>
        <cdr:cNvSpPr txBox="1"/>
      </cdr:nvSpPr>
      <cdr:spPr bwMode="auto">
        <a:xfrm xmlns:a="http://schemas.openxmlformats.org/drawingml/2006/main">
          <a:off x="1778215" y="544459"/>
          <a:ext cx="1548241" cy="63499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000" b="0" i="0" dirty="0" smtClean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         </a:t>
          </a:r>
          <a:r>
            <a:rPr lang="en-US" sz="1200" b="1" i="0" dirty="0" smtClean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2022</a:t>
          </a:r>
        </a:p>
        <a:p xmlns:a="http://schemas.openxmlformats.org/drawingml/2006/main">
          <a:pPr eaLnBrk="0" hangingPunct="0"/>
          <a:r>
            <a:rPr lang="en-US" sz="1200" b="0" i="0" dirty="0" smtClean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history</a:t>
          </a:r>
          <a:r>
            <a:rPr lang="en-US" sz="1200" b="0" i="0" baseline="0" dirty="0" smtClean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   projections</a:t>
          </a:r>
          <a:endParaRPr lang="en-US" sz="1200" b="0" i="0" dirty="0" smtClean="0">
            <a:solidFill>
              <a:schemeClr val="tx1"/>
            </a:solidFill>
            <a:latin typeface="+mn-lt"/>
            <a:ea typeface="Times New Roman" charset="0"/>
            <a:cs typeface="Times New Roman" charset="0"/>
          </a:endParaRPr>
        </a:p>
      </cdr:txBody>
    </cdr:sp>
  </cdr:relSizeAnchor>
  <cdr:relSizeAnchor xmlns:cdr="http://schemas.openxmlformats.org/drawingml/2006/chartDrawing">
    <cdr:from>
      <cdr:x>0.82616</cdr:x>
      <cdr:y>0.24935</cdr:y>
    </cdr:from>
    <cdr:to>
      <cdr:x>1</cdr:x>
      <cdr:y>0.88314</cdr:y>
    </cdr:to>
    <cdr:sp macro="" textlink="">
      <cdr:nvSpPr>
        <cdr:cNvPr id="4" name="TextBox 1"/>
        <cdr:cNvSpPr txBox="1"/>
      </cdr:nvSpPr>
      <cdr:spPr bwMode="auto">
        <a:xfrm xmlns:a="http://schemas.openxmlformats.org/drawingml/2006/main">
          <a:off x="6798999" y="912005"/>
          <a:ext cx="1430601" cy="231816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27432" tIns="27432" rIns="27432" bIns="27432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fontAlgn="auto" hangingPunct="0"/>
          <a:endParaRPr lang="en-US" sz="1200" dirty="0">
            <a:effectLst/>
          </a:endParaRPr>
        </a:p>
        <a:p xmlns:a="http://schemas.openxmlformats.org/drawingml/2006/main">
          <a:pPr eaLnBrk="0" fontAlgn="auto" hangingPunct="0"/>
          <a:r>
            <a:rPr lang="en-US" sz="900" b="1" dirty="0">
              <a:solidFill>
                <a:schemeClr val="bg1">
                  <a:lumMod val="50000"/>
                </a:schemeClr>
              </a:solidFill>
              <a:effectLst/>
            </a:rPr>
            <a:t>High Oil and Gas Supply</a:t>
          </a:r>
        </a:p>
        <a:p xmlns:a="http://schemas.openxmlformats.org/drawingml/2006/main">
          <a:pPr eaLnBrk="0" fontAlgn="auto" hangingPunct="0">
            <a:spcBef>
              <a:spcPts val="0"/>
            </a:spcBef>
            <a:spcAft>
              <a:spcPts val="0"/>
            </a:spcAft>
            <a:defRPr/>
          </a:pPr>
          <a:endParaRPr lang="en-US" sz="900" b="1" kern="0" dirty="0" smtClean="0">
            <a:solidFill>
              <a:schemeClr val="accent1"/>
            </a:solidFill>
            <a:ea typeface="Times New Roman" charset="0"/>
            <a:cs typeface="Times New Roman" charset="0"/>
          </a:endParaRPr>
        </a:p>
        <a:p xmlns:a="http://schemas.openxmlformats.org/drawingml/2006/main">
          <a:pPr eaLnBrk="0" fontAlgn="auto" hangingPunct="0">
            <a:spcBef>
              <a:spcPts val="0"/>
            </a:spcBef>
            <a:spcAft>
              <a:spcPts val="0"/>
            </a:spcAft>
            <a:defRPr/>
          </a:pPr>
          <a:r>
            <a:rPr lang="en-US" sz="900" b="1" kern="0" dirty="0" smtClean="0">
              <a:solidFill>
                <a:sysClr val="windowText" lastClr="000000"/>
              </a:solidFill>
              <a:ea typeface="Times New Roman" charset="0"/>
              <a:cs typeface="Times New Roman" charset="0"/>
            </a:rPr>
            <a:t>Reference</a:t>
          </a:r>
        </a:p>
        <a:p xmlns:a="http://schemas.openxmlformats.org/drawingml/2006/main">
          <a:pPr eaLnBrk="0" fontAlgn="auto" hangingPunct="0">
            <a:spcBef>
              <a:spcPts val="0"/>
            </a:spcBef>
            <a:spcAft>
              <a:spcPts val="0"/>
            </a:spcAft>
            <a:defRPr/>
          </a:pPr>
          <a:endParaRPr lang="en-US" sz="900" b="1" kern="0" dirty="0" smtClean="0">
            <a:solidFill>
              <a:schemeClr val="accent1"/>
            </a:solidFill>
            <a:ea typeface="Times New Roman" charset="0"/>
            <a:cs typeface="Times New Roman" charset="0"/>
          </a:endParaRPr>
        </a:p>
        <a:p xmlns:a="http://schemas.openxmlformats.org/drawingml/2006/main">
          <a:pPr eaLnBrk="0" fontAlgn="auto" hangingPunct="0">
            <a:spcBef>
              <a:spcPts val="0"/>
            </a:spcBef>
            <a:spcAft>
              <a:spcPts val="0"/>
            </a:spcAft>
            <a:defRPr/>
          </a:pPr>
          <a:endParaRPr lang="en-US" sz="900" b="1" kern="0" dirty="0" smtClean="0">
            <a:solidFill>
              <a:schemeClr val="accent1"/>
            </a:solidFill>
            <a:ea typeface="Times New Roman" charset="0"/>
            <a:cs typeface="Times New Roman" charset="0"/>
          </a:endParaRPr>
        </a:p>
        <a:p xmlns:a="http://schemas.openxmlformats.org/drawingml/2006/main">
          <a:pPr eaLnBrk="0" fontAlgn="auto" hangingPunct="0">
            <a:spcBef>
              <a:spcPts val="0"/>
            </a:spcBef>
            <a:spcAft>
              <a:spcPts val="0"/>
            </a:spcAft>
            <a:defRPr/>
          </a:pPr>
          <a:endParaRPr lang="en-US" sz="900" b="1" kern="0" dirty="0" smtClean="0">
            <a:solidFill>
              <a:schemeClr val="accent1"/>
            </a:solidFill>
            <a:ea typeface="Times New Roman" charset="0"/>
            <a:cs typeface="Times New Roman" charset="0"/>
          </a:endParaRPr>
        </a:p>
        <a:p xmlns:a="http://schemas.openxmlformats.org/drawingml/2006/main">
          <a:pPr marL="0" marR="0" lvl="0" indent="0" defTabSz="914400" eaLnBrk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900" b="1" i="0" baseline="0" dirty="0">
              <a:solidFill>
                <a:schemeClr val="bg1">
                  <a:lumMod val="50000"/>
                </a:schemeClr>
              </a:solidFill>
              <a:effectLst/>
            </a:rPr>
            <a:t>Low Oil and Gas Supply</a:t>
          </a:r>
          <a:endParaRPr lang="en-US" sz="900" dirty="0">
            <a:solidFill>
              <a:schemeClr val="bg1">
                <a:lumMod val="50000"/>
              </a:schemeClr>
            </a:solidFill>
            <a:effectLst/>
          </a:endParaRPr>
        </a:p>
        <a:p xmlns:a="http://schemas.openxmlformats.org/drawingml/2006/main">
          <a:pPr eaLnBrk="0" fontAlgn="auto" hangingPunct="0">
            <a:spcBef>
              <a:spcPts val="0"/>
            </a:spcBef>
            <a:spcAft>
              <a:spcPts val="0"/>
            </a:spcAft>
            <a:defRPr/>
          </a:pPr>
          <a:endParaRPr lang="en-US" sz="1200" b="1" kern="0" dirty="0" smtClean="0">
            <a:solidFill>
              <a:schemeClr val="accent1"/>
            </a:solidFill>
            <a:ea typeface="Times New Roman" charset="0"/>
            <a:cs typeface="Times New Roman" charset="0"/>
          </a:endParaRPr>
        </a:p>
        <a:p xmlns:a="http://schemas.openxmlformats.org/drawingml/2006/main">
          <a:pPr eaLnBrk="0" fontAlgn="auto" hangingPunct="0">
            <a:spcBef>
              <a:spcPts val="0"/>
            </a:spcBef>
            <a:spcAft>
              <a:spcPts val="0"/>
            </a:spcAft>
            <a:defRPr/>
          </a:pPr>
          <a:endParaRPr lang="en-US" sz="1200" b="1" kern="0" dirty="0">
            <a:ea typeface="Times New Roman" charset="0"/>
            <a:cs typeface="Times New Roman" charset="0"/>
          </a:endParaRPr>
        </a:p>
        <a:p xmlns:a="http://schemas.openxmlformats.org/drawingml/2006/main">
          <a:pPr eaLnBrk="0" fontAlgn="auto" hangingPunct="0">
            <a:spcBef>
              <a:spcPts val="0"/>
            </a:spcBef>
            <a:spcAft>
              <a:spcPts val="0"/>
            </a:spcAft>
            <a:defRPr/>
          </a:pPr>
          <a:endParaRPr lang="en-US" sz="1200" dirty="0">
            <a:solidFill>
              <a:schemeClr val="accent5">
                <a:lumMod val="40000"/>
                <a:lumOff val="60000"/>
              </a:schemeClr>
            </a:solidFill>
          </a:endParaRPr>
        </a:p>
        <a:p xmlns:a="http://schemas.openxmlformats.org/drawingml/2006/main">
          <a:pPr eaLnBrk="0" fontAlgn="auto" hangingPunct="0">
            <a:spcBef>
              <a:spcPts val="0"/>
            </a:spcBef>
            <a:spcAft>
              <a:spcPts val="0"/>
            </a:spcAft>
            <a:defRPr/>
          </a:pPr>
          <a:endParaRPr lang="en-US" sz="1200" b="1" kern="0" dirty="0">
            <a:ea typeface="Times New Roman" charset="0"/>
            <a:cs typeface="Times New Roman" charset="0"/>
          </a:endParaRPr>
        </a:p>
        <a:p xmlns:a="http://schemas.openxmlformats.org/drawingml/2006/main">
          <a:pPr eaLnBrk="0" fontAlgn="auto" hangingPunct="0">
            <a:spcBef>
              <a:spcPts val="0"/>
            </a:spcBef>
            <a:spcAft>
              <a:spcPts val="0"/>
            </a:spcAft>
            <a:defRPr/>
          </a:pPr>
          <a:endParaRPr lang="en-US" sz="1200" b="1" dirty="0">
            <a:solidFill>
              <a:schemeClr val="accent2">
                <a:lumMod val="75000"/>
              </a:schemeClr>
            </a:solidFill>
          </a:endParaRPr>
        </a:p>
        <a:p xmlns:a="http://schemas.openxmlformats.org/drawingml/2006/main">
          <a:pPr marL="0" marR="0" lvl="0" indent="0" defTabSz="914400" eaLnBrk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200" dirty="0">
            <a:solidFill>
              <a:schemeClr val="accent5">
                <a:lumMod val="75000"/>
              </a:schemeClr>
            </a:solidFill>
            <a:effectLst/>
          </a:endParaRPr>
        </a:p>
        <a:p xmlns:a="http://schemas.openxmlformats.org/drawingml/2006/main">
          <a:pPr eaLnBrk="0" hangingPunct="0"/>
          <a:endParaRPr lang="en-US" sz="1200" b="1" i="0" dirty="0">
            <a:solidFill>
              <a:schemeClr val="tx2"/>
            </a:solidFill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/>
          <a:endParaRPr lang="en-US" sz="1200" b="1" i="0" baseline="0" dirty="0">
            <a:solidFill>
              <a:schemeClr val="tx2">
                <a:lumMod val="50000"/>
                <a:lumOff val="50000"/>
              </a:schemeClr>
            </a:solidFill>
            <a:ea typeface="Times New Roman" charset="0"/>
            <a:cs typeface="Times New Roman" charset="0"/>
          </a:endParaRPr>
        </a:p>
      </cdr:txBody>
    </cdr:sp>
  </cdr:relSizeAnchor>
</c:userShapes>
</file>

<file path=ppt/drawings/drawing39.xml><?xml version="1.0" encoding="utf-8"?>
<c:userShapes xmlns:c="http://schemas.openxmlformats.org/drawingml/2006/chart">
  <cdr:relSizeAnchor xmlns:cdr="http://schemas.openxmlformats.org/drawingml/2006/chartDrawing">
    <cdr:from>
      <cdr:x>0.76497</cdr:x>
      <cdr:y>0.1893</cdr:y>
    </cdr:from>
    <cdr:to>
      <cdr:x>0.99889</cdr:x>
      <cdr:y>0.92356</cdr:y>
    </cdr:to>
    <cdr:sp macro="" textlink="">
      <cdr:nvSpPr>
        <cdr:cNvPr id="3" name="TextBox 1"/>
        <cdr:cNvSpPr txBox="1"/>
      </cdr:nvSpPr>
      <cdr:spPr bwMode="auto">
        <a:xfrm xmlns:a="http://schemas.openxmlformats.org/drawingml/2006/main">
          <a:off x="3147699" y="692391"/>
          <a:ext cx="962534" cy="268562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27432" tIns="27432" rIns="27432" bIns="27432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endParaRPr lang="en-US" sz="900" b="1" i="0" baseline="0" dirty="0" smtClean="0">
            <a:solidFill>
              <a:schemeClr val="accent5"/>
            </a:solidFill>
            <a:effectLst/>
          </a:endParaRPr>
        </a:p>
        <a:p xmlns:a="http://schemas.openxmlformats.org/drawingml/2006/main">
          <a:pPr eaLnBrk="0" fontAlgn="auto" hangingPunct="0">
            <a:spcBef>
              <a:spcPts val="0"/>
            </a:spcBef>
            <a:spcAft>
              <a:spcPts val="0"/>
            </a:spcAft>
            <a:defRPr/>
          </a:pPr>
          <a:endParaRPr lang="en-US" sz="900" b="1" dirty="0" smtClean="0">
            <a:solidFill>
              <a:srgbClr val="7F7F7F"/>
            </a:solidFill>
          </a:endParaRPr>
        </a:p>
        <a:p xmlns:a="http://schemas.openxmlformats.org/drawingml/2006/main">
          <a:pPr marL="0" marR="0" lvl="0" indent="0" defTabSz="914400" eaLnBrk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900" b="1" dirty="0">
              <a:solidFill>
                <a:srgbClr val="7F7F7F"/>
              </a:solidFill>
              <a:effectLst/>
            </a:rPr>
            <a:t>High</a:t>
          </a:r>
          <a:r>
            <a:rPr lang="en-US" sz="900" b="1" baseline="0" dirty="0">
              <a:solidFill>
                <a:srgbClr val="7F7F7F"/>
              </a:solidFill>
              <a:effectLst/>
            </a:rPr>
            <a:t> </a:t>
          </a:r>
          <a:r>
            <a:rPr lang="en-US" sz="900" b="1" dirty="0">
              <a:solidFill>
                <a:srgbClr val="7F7F7F"/>
              </a:solidFill>
              <a:effectLst/>
            </a:rPr>
            <a:t>Oil Price</a:t>
          </a:r>
          <a:endParaRPr lang="en-US" sz="900" dirty="0">
            <a:solidFill>
              <a:srgbClr val="7F7F7F"/>
            </a:solidFill>
            <a:effectLst/>
          </a:endParaRPr>
        </a:p>
        <a:p xmlns:a="http://schemas.openxmlformats.org/drawingml/2006/main">
          <a:pPr eaLnBrk="0" fontAlgn="auto" hangingPunct="0">
            <a:spcBef>
              <a:spcPts val="0"/>
            </a:spcBef>
            <a:spcAft>
              <a:spcPts val="0"/>
            </a:spcAft>
            <a:defRPr/>
          </a:pPr>
          <a:endParaRPr lang="en-US" sz="900" b="1" kern="0" dirty="0" smtClean="0">
            <a:solidFill>
              <a:schemeClr val="accent1"/>
            </a:solidFill>
            <a:ea typeface="Times New Roman" charset="0"/>
            <a:cs typeface="Times New Roman" charset="0"/>
          </a:endParaRPr>
        </a:p>
        <a:p xmlns:a="http://schemas.openxmlformats.org/drawingml/2006/main">
          <a:pPr eaLnBrk="0" fontAlgn="auto" hangingPunct="0">
            <a:spcBef>
              <a:spcPts val="0"/>
            </a:spcBef>
            <a:spcAft>
              <a:spcPts val="0"/>
            </a:spcAft>
            <a:defRPr/>
          </a:pPr>
          <a:endParaRPr lang="en-US" sz="900" b="1" kern="0" dirty="0" smtClean="0">
            <a:solidFill>
              <a:schemeClr val="accent1"/>
            </a:solidFill>
            <a:ea typeface="Times New Roman" charset="0"/>
            <a:cs typeface="Times New Roman" charset="0"/>
          </a:endParaRPr>
        </a:p>
        <a:p xmlns:a="http://schemas.openxmlformats.org/drawingml/2006/main">
          <a:pPr eaLnBrk="0" fontAlgn="auto" hangingPunct="0">
            <a:spcBef>
              <a:spcPts val="0"/>
            </a:spcBef>
            <a:spcAft>
              <a:spcPts val="0"/>
            </a:spcAft>
            <a:defRPr/>
          </a:pPr>
          <a:endParaRPr lang="en-US" sz="900" b="1" kern="0" dirty="0" smtClean="0">
            <a:solidFill>
              <a:sysClr val="windowText" lastClr="000000"/>
            </a:solidFill>
            <a:ea typeface="Times New Roman" charset="0"/>
            <a:cs typeface="Times New Roman" charset="0"/>
          </a:endParaRPr>
        </a:p>
        <a:p xmlns:a="http://schemas.openxmlformats.org/drawingml/2006/main">
          <a:pPr eaLnBrk="0" fontAlgn="auto" hangingPunct="0">
            <a:spcBef>
              <a:spcPts val="0"/>
            </a:spcBef>
            <a:spcAft>
              <a:spcPts val="0"/>
            </a:spcAft>
            <a:defRPr/>
          </a:pPr>
          <a:endParaRPr lang="en-US" sz="900" b="1" kern="0" dirty="0" smtClean="0">
            <a:solidFill>
              <a:sysClr val="windowText" lastClr="000000"/>
            </a:solidFill>
            <a:ea typeface="Times New Roman" charset="0"/>
            <a:cs typeface="Times New Roman" charset="0"/>
          </a:endParaRPr>
        </a:p>
        <a:p xmlns:a="http://schemas.openxmlformats.org/drawingml/2006/main">
          <a:pPr eaLnBrk="0" fontAlgn="auto" hangingPunct="0">
            <a:spcBef>
              <a:spcPts val="0"/>
            </a:spcBef>
            <a:spcAft>
              <a:spcPts val="0"/>
            </a:spcAft>
            <a:defRPr/>
          </a:pPr>
          <a:r>
            <a:rPr lang="en-US" sz="900" b="1" kern="0" dirty="0" smtClean="0">
              <a:solidFill>
                <a:sysClr val="windowText" lastClr="000000"/>
              </a:solidFill>
              <a:ea typeface="Times New Roman" charset="0"/>
              <a:cs typeface="Times New Roman" charset="0"/>
            </a:rPr>
            <a:t>Reference</a:t>
          </a:r>
        </a:p>
        <a:p xmlns:a="http://schemas.openxmlformats.org/drawingml/2006/main">
          <a:pPr eaLnBrk="0" fontAlgn="auto" hangingPunct="0">
            <a:spcBef>
              <a:spcPts val="0"/>
            </a:spcBef>
            <a:spcAft>
              <a:spcPts val="0"/>
            </a:spcAft>
            <a:defRPr/>
          </a:pPr>
          <a:endParaRPr lang="en-US" sz="900" b="1" kern="0" dirty="0">
            <a:ea typeface="Times New Roman" charset="0"/>
            <a:cs typeface="Times New Roman" charset="0"/>
          </a:endParaRPr>
        </a:p>
        <a:p xmlns:a="http://schemas.openxmlformats.org/drawingml/2006/main">
          <a:pPr eaLnBrk="0" fontAlgn="auto" hangingPunct="0">
            <a:spcBef>
              <a:spcPts val="0"/>
            </a:spcBef>
            <a:spcAft>
              <a:spcPts val="0"/>
            </a:spcAft>
            <a:defRPr/>
          </a:pPr>
          <a:endParaRPr lang="en-US" sz="900" b="1" kern="0" dirty="0" smtClean="0">
            <a:solidFill>
              <a:schemeClr val="tx2"/>
            </a:solidFill>
            <a:ea typeface="Times New Roman" charset="0"/>
            <a:cs typeface="Times New Roman" charset="0"/>
          </a:endParaRPr>
        </a:p>
        <a:p xmlns:a="http://schemas.openxmlformats.org/drawingml/2006/main">
          <a:pPr eaLnBrk="0" fontAlgn="auto" hangingPunct="0">
            <a:spcBef>
              <a:spcPts val="0"/>
            </a:spcBef>
            <a:spcAft>
              <a:spcPts val="0"/>
            </a:spcAft>
            <a:defRPr/>
          </a:pPr>
          <a:endParaRPr lang="en-US" sz="900" b="1" kern="0" dirty="0" smtClean="0">
            <a:solidFill>
              <a:srgbClr val="7F7F7F"/>
            </a:solidFill>
            <a:ea typeface="Times New Roman" charset="0"/>
            <a:cs typeface="Times New Roman" charset="0"/>
          </a:endParaRPr>
        </a:p>
        <a:p xmlns:a="http://schemas.openxmlformats.org/drawingml/2006/main">
          <a:pPr eaLnBrk="0" fontAlgn="auto" hangingPunct="0">
            <a:spcBef>
              <a:spcPts val="0"/>
            </a:spcBef>
            <a:spcAft>
              <a:spcPts val="0"/>
            </a:spcAft>
            <a:defRPr/>
          </a:pPr>
          <a:endParaRPr lang="en-US" sz="900" b="1" kern="0" dirty="0" smtClean="0">
            <a:solidFill>
              <a:srgbClr val="7F7F7F"/>
            </a:solidFill>
            <a:ea typeface="Times New Roman" charset="0"/>
            <a:cs typeface="Times New Roman" charset="0"/>
          </a:endParaRPr>
        </a:p>
        <a:p xmlns:a="http://schemas.openxmlformats.org/drawingml/2006/main">
          <a:pPr eaLnBrk="0" fontAlgn="auto" hangingPunct="0">
            <a:spcBef>
              <a:spcPts val="0"/>
            </a:spcBef>
            <a:spcAft>
              <a:spcPts val="0"/>
            </a:spcAft>
            <a:defRPr/>
          </a:pPr>
          <a:endParaRPr lang="en-US" sz="900" b="1" kern="0" dirty="0" smtClean="0">
            <a:solidFill>
              <a:srgbClr val="7F7F7F"/>
            </a:solidFill>
            <a:ea typeface="Times New Roman" charset="0"/>
            <a:cs typeface="Times New Roman" charset="0"/>
          </a:endParaRPr>
        </a:p>
        <a:p xmlns:a="http://schemas.openxmlformats.org/drawingml/2006/main">
          <a:pPr eaLnBrk="0" fontAlgn="auto" hangingPunct="0">
            <a:spcBef>
              <a:spcPts val="0"/>
            </a:spcBef>
            <a:spcAft>
              <a:spcPts val="0"/>
            </a:spcAft>
            <a:defRPr/>
          </a:pPr>
          <a:r>
            <a:rPr lang="en-US" sz="900" b="1" kern="0" dirty="0" smtClean="0">
              <a:solidFill>
                <a:srgbClr val="7F7F7F"/>
              </a:solidFill>
              <a:ea typeface="Times New Roman" charset="0"/>
              <a:cs typeface="Times New Roman" charset="0"/>
            </a:rPr>
            <a:t>Low Oil Price</a:t>
          </a:r>
        </a:p>
        <a:p xmlns:a="http://schemas.openxmlformats.org/drawingml/2006/main">
          <a:pPr eaLnBrk="0" fontAlgn="auto" hangingPunct="0">
            <a:spcBef>
              <a:spcPts val="0"/>
            </a:spcBef>
            <a:spcAft>
              <a:spcPts val="0"/>
            </a:spcAft>
            <a:defRPr/>
          </a:pPr>
          <a:endParaRPr lang="en-US" sz="900" dirty="0">
            <a:solidFill>
              <a:schemeClr val="accent5">
                <a:lumMod val="40000"/>
                <a:lumOff val="60000"/>
              </a:schemeClr>
            </a:solidFill>
          </a:endParaRPr>
        </a:p>
        <a:p xmlns:a="http://schemas.openxmlformats.org/drawingml/2006/main">
          <a:pPr eaLnBrk="0" fontAlgn="auto" hangingPunct="0">
            <a:spcBef>
              <a:spcPts val="0"/>
            </a:spcBef>
            <a:spcAft>
              <a:spcPts val="0"/>
            </a:spcAft>
            <a:defRPr/>
          </a:pPr>
          <a:endParaRPr lang="en-US" sz="900" b="1" kern="0" dirty="0">
            <a:ea typeface="Times New Roman" charset="0"/>
            <a:cs typeface="Times New Roman" charset="0"/>
          </a:endParaRPr>
        </a:p>
        <a:p xmlns:a="http://schemas.openxmlformats.org/drawingml/2006/main">
          <a:pPr eaLnBrk="0" fontAlgn="auto" hangingPunct="0">
            <a:spcBef>
              <a:spcPts val="0"/>
            </a:spcBef>
            <a:spcAft>
              <a:spcPts val="0"/>
            </a:spcAft>
            <a:defRPr/>
          </a:pPr>
          <a:endParaRPr lang="en-US" sz="1200" b="1" dirty="0">
            <a:solidFill>
              <a:schemeClr val="accent2">
                <a:lumMod val="75000"/>
              </a:schemeClr>
            </a:solidFill>
          </a:endParaRPr>
        </a:p>
        <a:p xmlns:a="http://schemas.openxmlformats.org/drawingml/2006/main">
          <a:pPr marL="0" marR="0" lvl="0" indent="0" defTabSz="914400" eaLnBrk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200" dirty="0">
            <a:solidFill>
              <a:schemeClr val="accent5">
                <a:lumMod val="75000"/>
              </a:schemeClr>
            </a:solidFill>
            <a:effectLst/>
          </a:endParaRPr>
        </a:p>
        <a:p xmlns:a="http://schemas.openxmlformats.org/drawingml/2006/main">
          <a:pPr eaLnBrk="0" hangingPunct="0"/>
          <a:endParaRPr lang="en-US" sz="1200" b="1" i="0" dirty="0">
            <a:solidFill>
              <a:schemeClr val="tx2"/>
            </a:solidFill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/>
          <a:endParaRPr lang="en-US" sz="1200" b="1" i="0" baseline="0" dirty="0">
            <a:solidFill>
              <a:schemeClr val="tx2">
                <a:lumMod val="50000"/>
                <a:lumOff val="50000"/>
              </a:schemeClr>
            </a:solidFill>
            <a:ea typeface="Times New Roman" charset="0"/>
            <a:cs typeface="Times New Roman" charset="0"/>
          </a:endParaRPr>
        </a:p>
      </cdr:txBody>
    </cdr:sp>
  </cdr:relSizeAnchor>
  <cdr:relSizeAnchor xmlns:cdr="http://schemas.openxmlformats.org/drawingml/2006/chartDrawing">
    <cdr:from>
      <cdr:x>0.15219</cdr:x>
      <cdr:y>0.19025</cdr:y>
    </cdr:from>
    <cdr:to>
      <cdr:x>0.52135</cdr:x>
      <cdr:y>0.33683</cdr:y>
    </cdr:to>
    <cdr:sp macro="" textlink="">
      <cdr:nvSpPr>
        <cdr:cNvPr id="5" name="TextBox 1"/>
        <cdr:cNvSpPr txBox="1"/>
      </cdr:nvSpPr>
      <cdr:spPr bwMode="auto">
        <a:xfrm xmlns:a="http://schemas.openxmlformats.org/drawingml/2006/main">
          <a:off x="626248" y="695869"/>
          <a:ext cx="1519020" cy="53613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000" b="0" i="0" dirty="0" smtClean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         </a:t>
          </a:r>
          <a:r>
            <a:rPr lang="en-US" sz="1200" b="1" i="0" dirty="0" smtClean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2022</a:t>
          </a:r>
        </a:p>
        <a:p xmlns:a="http://schemas.openxmlformats.org/drawingml/2006/main">
          <a:pPr eaLnBrk="0" hangingPunct="0"/>
          <a:r>
            <a:rPr lang="en-US" sz="1200" b="0" i="0" dirty="0" smtClean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history</a:t>
          </a:r>
          <a:r>
            <a:rPr lang="en-US" sz="1200" b="0" i="0" baseline="0" dirty="0" smtClean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  projections</a:t>
          </a:r>
          <a:endParaRPr lang="en-US" sz="1200" b="0" i="0" dirty="0" smtClean="0">
            <a:solidFill>
              <a:schemeClr val="tx1"/>
            </a:solidFill>
            <a:latin typeface="+mn-lt"/>
            <a:ea typeface="Times New Roman" charset="0"/>
            <a:cs typeface="Times New Roman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0.185</cdr:x>
      <cdr:y>0</cdr:y>
    </cdr:from>
    <cdr:to>
      <cdr:x>0.5001</cdr:x>
      <cdr:y>0.13054</cdr:y>
    </cdr:to>
    <cdr:sp macro="" textlink="">
      <cdr:nvSpPr>
        <cdr:cNvPr id="3" name="TextBox 1"/>
        <cdr:cNvSpPr txBox="1"/>
      </cdr:nvSpPr>
      <cdr:spPr bwMode="auto">
        <a:xfrm xmlns:a="http://schemas.openxmlformats.org/drawingml/2006/main">
          <a:off x="480774" y="0"/>
          <a:ext cx="818853" cy="21865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0" tIns="0" rIns="0" rtlCol="0">
          <a:prstTxWarp prst="textNoShape">
            <a:avLst/>
          </a:prstTxWarp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9pPr>
        </a:lstStyle>
        <a:p xmlns:a="http://schemas.openxmlformats.org/drawingml/2006/main">
          <a:pPr algn="l" eaLnBrk="0" hangingPunct="0"/>
          <a:r>
            <a:rPr lang="en-US" sz="1200" b="1" dirty="0">
              <a:latin typeface="+mn-lt"/>
              <a:ea typeface="Times New Roman" charset="0"/>
              <a:cs typeface="Times New Roman" charset="0"/>
            </a:rPr>
            <a:t>n</a:t>
          </a:r>
          <a:r>
            <a:rPr lang="en-US" sz="1200" b="1" dirty="0" smtClean="0">
              <a:latin typeface="+mn-lt"/>
              <a:ea typeface="Times New Roman" charset="0"/>
              <a:cs typeface="Times New Roman" charset="0"/>
            </a:rPr>
            <a:t>atural </a:t>
          </a:r>
          <a:r>
            <a:rPr lang="en-US" sz="1200" b="1" dirty="0">
              <a:latin typeface="+mn-lt"/>
              <a:ea typeface="Times New Roman" charset="0"/>
              <a:cs typeface="Times New Roman" charset="0"/>
            </a:rPr>
            <a:t>g</a:t>
          </a:r>
          <a:r>
            <a:rPr lang="en-US" sz="1200" b="1" dirty="0" smtClean="0">
              <a:latin typeface="+mn-lt"/>
              <a:ea typeface="Times New Roman" charset="0"/>
              <a:cs typeface="Times New Roman" charset="0"/>
            </a:rPr>
            <a:t>as</a:t>
          </a:r>
          <a:endParaRPr lang="en-US" sz="1200" b="1" i="0" dirty="0">
            <a:latin typeface="+mn-lt"/>
            <a:ea typeface="Times New Roman" charset="0"/>
            <a:cs typeface="Times New Roman" charset="0"/>
          </a:endParaRPr>
        </a:p>
      </cdr:txBody>
    </cdr:sp>
  </cdr:relSizeAnchor>
  <cdr:relSizeAnchor xmlns:cdr="http://schemas.openxmlformats.org/drawingml/2006/chartDrawing">
    <cdr:from>
      <cdr:x>0.34684</cdr:x>
      <cdr:y>0.0646</cdr:y>
    </cdr:from>
    <cdr:to>
      <cdr:x>0.52566</cdr:x>
      <cdr:y>0.20956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901349" y="108204"/>
          <a:ext cx="464695" cy="2428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 smtClean="0"/>
            <a:t>2022</a:t>
          </a:r>
          <a:endParaRPr lang="en-US" sz="1100" b="1" dirty="0"/>
        </a:p>
      </cdr:txBody>
    </cdr:sp>
  </cdr:relSizeAnchor>
</c:userShapes>
</file>

<file path=ppt/drawings/drawing40.xml><?xml version="1.0" encoding="utf-8"?>
<c:userShapes xmlns:c="http://schemas.openxmlformats.org/drawingml/2006/chart">
  <cdr:relSizeAnchor xmlns:cdr="http://schemas.openxmlformats.org/drawingml/2006/chartDrawing">
    <cdr:from>
      <cdr:x>0.77302</cdr:x>
      <cdr:y>0.27402</cdr:y>
    </cdr:from>
    <cdr:to>
      <cdr:x>1</cdr:x>
      <cdr:y>0.9134</cdr:y>
    </cdr:to>
    <cdr:sp macro="" textlink="">
      <cdr:nvSpPr>
        <cdr:cNvPr id="10" name="TextBox 1"/>
        <cdr:cNvSpPr txBox="1"/>
      </cdr:nvSpPr>
      <cdr:spPr bwMode="auto">
        <a:xfrm xmlns:a="http://schemas.openxmlformats.org/drawingml/2006/main">
          <a:off x="3395049" y="735594"/>
          <a:ext cx="996860" cy="171638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27432" tIns="27432" rIns="27432" bIns="27432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endParaRPr lang="en-US" sz="1100" b="1" i="0" baseline="0" dirty="0" smtClean="0">
            <a:solidFill>
              <a:schemeClr val="accent5"/>
            </a:solidFill>
            <a:effectLst/>
          </a:endParaRPr>
        </a:p>
        <a:p xmlns:a="http://schemas.openxmlformats.org/drawingml/2006/main">
          <a:pPr eaLnBrk="0" fontAlgn="auto" latinLnBrk="0" hangingPunct="0"/>
          <a:endParaRPr lang="en-US" sz="1100" dirty="0" smtClean="0">
            <a:solidFill>
              <a:srgbClr val="7A2630"/>
            </a:solidFill>
            <a:effectLst/>
          </a:endParaRPr>
        </a:p>
        <a:p xmlns:a="http://schemas.openxmlformats.org/drawingml/2006/main">
          <a:pPr marL="0" marR="0" lvl="0" indent="0" defTabSz="914400" eaLnBrk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100" b="1" dirty="0">
            <a:solidFill>
              <a:srgbClr val="7F7F7F"/>
            </a:solidFill>
            <a:effectLst/>
            <a:latin typeface="+mn-lt"/>
            <a:ea typeface="+mn-ea"/>
            <a:cs typeface="+mn-cs"/>
          </a:endParaRPr>
        </a:p>
        <a:p xmlns:a="http://schemas.openxmlformats.org/drawingml/2006/main">
          <a:pPr marL="0" marR="0" lvl="0" indent="0" defTabSz="914400" eaLnBrk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100" b="1" dirty="0">
            <a:solidFill>
              <a:srgbClr val="7F7F7F"/>
            </a:solidFill>
            <a:effectLst/>
            <a:latin typeface="+mn-lt"/>
            <a:ea typeface="+mn-ea"/>
            <a:cs typeface="+mn-cs"/>
          </a:endParaRPr>
        </a:p>
        <a:p xmlns:a="http://schemas.openxmlformats.org/drawingml/2006/main">
          <a:pPr marL="0" marR="0" lvl="0" indent="0" defTabSz="914400" eaLnBrk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900" b="1" dirty="0" smtClean="0">
            <a:solidFill>
              <a:srgbClr val="7F7F7F"/>
            </a:solidFill>
            <a:effectLst/>
          </a:endParaRPr>
        </a:p>
        <a:p xmlns:a="http://schemas.openxmlformats.org/drawingml/2006/main">
          <a:pPr marL="0" marR="0" lvl="0" indent="0" defTabSz="914400" eaLnBrk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900" b="1" dirty="0" smtClean="0">
              <a:solidFill>
                <a:srgbClr val="7F7F7F"/>
              </a:solidFill>
              <a:effectLst/>
            </a:rPr>
            <a:t>High</a:t>
          </a:r>
          <a:r>
            <a:rPr lang="en-US" sz="900" b="1" baseline="0" dirty="0" smtClean="0">
              <a:solidFill>
                <a:srgbClr val="7F7F7F"/>
              </a:solidFill>
              <a:effectLst/>
            </a:rPr>
            <a:t> </a:t>
          </a:r>
          <a:r>
            <a:rPr lang="en-US" sz="900" b="1" dirty="0">
              <a:solidFill>
                <a:srgbClr val="7F7F7F"/>
              </a:solidFill>
              <a:effectLst/>
            </a:rPr>
            <a:t>Oil Price</a:t>
          </a:r>
          <a:endParaRPr lang="en-US" sz="900" b="1" kern="0" dirty="0" smtClean="0">
            <a:solidFill>
              <a:sysClr val="windowText" lastClr="000000"/>
            </a:solidFill>
            <a:ea typeface="Times New Roman" charset="0"/>
            <a:cs typeface="Times New Roman" charset="0"/>
          </a:endParaRPr>
        </a:p>
        <a:p xmlns:a="http://schemas.openxmlformats.org/drawingml/2006/main">
          <a:pPr eaLnBrk="0" fontAlgn="auto" hangingPunct="0">
            <a:spcBef>
              <a:spcPts val="0"/>
            </a:spcBef>
            <a:spcAft>
              <a:spcPts val="0"/>
            </a:spcAft>
            <a:defRPr/>
          </a:pPr>
          <a:endParaRPr lang="en-US" sz="900" b="1" kern="0" dirty="0" smtClean="0">
            <a:solidFill>
              <a:sysClr val="windowText" lastClr="000000"/>
            </a:solidFill>
            <a:ea typeface="Times New Roman" charset="0"/>
            <a:cs typeface="Times New Roman" charset="0"/>
          </a:endParaRPr>
        </a:p>
        <a:p xmlns:a="http://schemas.openxmlformats.org/drawingml/2006/main">
          <a:pPr eaLnBrk="0" fontAlgn="auto" hangingPunct="0">
            <a:spcBef>
              <a:spcPts val="0"/>
            </a:spcBef>
            <a:spcAft>
              <a:spcPts val="0"/>
            </a:spcAft>
            <a:defRPr/>
          </a:pPr>
          <a:endParaRPr lang="en-US" sz="900" b="1" kern="0" dirty="0" smtClean="0">
            <a:solidFill>
              <a:sysClr val="windowText" lastClr="000000"/>
            </a:solidFill>
            <a:ea typeface="Times New Roman" charset="0"/>
            <a:cs typeface="Times New Roman" charset="0"/>
          </a:endParaRPr>
        </a:p>
        <a:p xmlns:a="http://schemas.openxmlformats.org/drawingml/2006/main">
          <a:pPr eaLnBrk="0" fontAlgn="auto" hangingPunct="0">
            <a:spcBef>
              <a:spcPts val="0"/>
            </a:spcBef>
            <a:spcAft>
              <a:spcPts val="0"/>
            </a:spcAft>
            <a:defRPr/>
          </a:pPr>
          <a:endParaRPr lang="en-US" sz="900" b="1" dirty="0">
            <a:ea typeface="Times New Roman" charset="0"/>
            <a:cs typeface="Times New Roman" charset="0"/>
          </a:endParaRPr>
        </a:p>
        <a:p xmlns:a="http://schemas.openxmlformats.org/drawingml/2006/main">
          <a:pPr eaLnBrk="0" fontAlgn="auto" hangingPunct="0">
            <a:spcBef>
              <a:spcPts val="0"/>
            </a:spcBef>
            <a:spcAft>
              <a:spcPts val="0"/>
            </a:spcAft>
            <a:defRPr/>
          </a:pPr>
          <a:endParaRPr lang="en-US" sz="900" b="1" kern="0" dirty="0" smtClean="0">
            <a:solidFill>
              <a:sysClr val="windowText" lastClr="000000"/>
            </a:solidFill>
            <a:ea typeface="Times New Roman" charset="0"/>
            <a:cs typeface="Times New Roman" charset="0"/>
          </a:endParaRPr>
        </a:p>
        <a:p xmlns:a="http://schemas.openxmlformats.org/drawingml/2006/main">
          <a:pPr eaLnBrk="0" fontAlgn="auto" hangingPunct="0">
            <a:spcBef>
              <a:spcPts val="0"/>
            </a:spcBef>
            <a:spcAft>
              <a:spcPts val="0"/>
            </a:spcAft>
            <a:defRPr/>
          </a:pPr>
          <a:r>
            <a:rPr lang="en-US" sz="900" b="1" kern="0" dirty="0" smtClean="0">
              <a:solidFill>
                <a:sysClr val="windowText" lastClr="000000"/>
              </a:solidFill>
              <a:ea typeface="Times New Roman" charset="0"/>
              <a:cs typeface="Times New Roman" charset="0"/>
            </a:rPr>
            <a:t>Reference</a:t>
          </a:r>
          <a:endParaRPr lang="en-US" sz="900" b="1" kern="0" dirty="0" smtClean="0">
            <a:solidFill>
              <a:schemeClr val="tx2"/>
            </a:solidFill>
            <a:ea typeface="Times New Roman" charset="0"/>
            <a:cs typeface="Times New Roman" charset="0"/>
          </a:endParaRPr>
        </a:p>
        <a:p xmlns:a="http://schemas.openxmlformats.org/drawingml/2006/main">
          <a:pPr eaLnBrk="0" fontAlgn="auto" hangingPunct="0">
            <a:spcBef>
              <a:spcPts val="0"/>
            </a:spcBef>
            <a:spcAft>
              <a:spcPts val="0"/>
            </a:spcAft>
            <a:defRPr/>
          </a:pPr>
          <a:endParaRPr lang="en-US" sz="900" b="1" kern="0" dirty="0" smtClean="0">
            <a:solidFill>
              <a:srgbClr val="7F7F7F"/>
            </a:solidFill>
            <a:ea typeface="Times New Roman" charset="0"/>
            <a:cs typeface="Times New Roman" charset="0"/>
          </a:endParaRPr>
        </a:p>
        <a:p xmlns:a="http://schemas.openxmlformats.org/drawingml/2006/main">
          <a:pPr eaLnBrk="0" fontAlgn="auto" hangingPunct="0">
            <a:spcBef>
              <a:spcPts val="0"/>
            </a:spcBef>
            <a:spcAft>
              <a:spcPts val="0"/>
            </a:spcAft>
            <a:defRPr/>
          </a:pPr>
          <a:r>
            <a:rPr lang="en-US" sz="900" b="1" kern="0" dirty="0" smtClean="0">
              <a:solidFill>
                <a:srgbClr val="7F7F7F"/>
              </a:solidFill>
              <a:ea typeface="Times New Roman" charset="0"/>
              <a:cs typeface="Times New Roman" charset="0"/>
            </a:rPr>
            <a:t>Low Oil Price</a:t>
          </a:r>
        </a:p>
        <a:p xmlns:a="http://schemas.openxmlformats.org/drawingml/2006/main">
          <a:pPr eaLnBrk="0" fontAlgn="auto" hangingPunct="0">
            <a:spcBef>
              <a:spcPts val="0"/>
            </a:spcBef>
            <a:spcAft>
              <a:spcPts val="0"/>
            </a:spcAft>
            <a:defRPr/>
          </a:pPr>
          <a:endParaRPr lang="en-US" sz="1100" dirty="0">
            <a:solidFill>
              <a:schemeClr val="accent5">
                <a:lumMod val="40000"/>
                <a:lumOff val="60000"/>
              </a:schemeClr>
            </a:solidFill>
          </a:endParaRPr>
        </a:p>
        <a:p xmlns:a="http://schemas.openxmlformats.org/drawingml/2006/main">
          <a:pPr eaLnBrk="0" fontAlgn="auto" hangingPunct="0">
            <a:spcBef>
              <a:spcPts val="0"/>
            </a:spcBef>
            <a:spcAft>
              <a:spcPts val="0"/>
            </a:spcAft>
            <a:defRPr/>
          </a:pPr>
          <a:endParaRPr lang="en-US" sz="1100" b="1" kern="0" dirty="0">
            <a:ea typeface="Times New Roman" charset="0"/>
            <a:cs typeface="Times New Roman" charset="0"/>
          </a:endParaRPr>
        </a:p>
        <a:p xmlns:a="http://schemas.openxmlformats.org/drawingml/2006/main">
          <a:pPr eaLnBrk="0" fontAlgn="auto" hangingPunct="0">
            <a:spcBef>
              <a:spcPts val="0"/>
            </a:spcBef>
            <a:spcAft>
              <a:spcPts val="0"/>
            </a:spcAft>
            <a:defRPr/>
          </a:pPr>
          <a:endParaRPr lang="en-US" sz="1100" b="1" dirty="0">
            <a:solidFill>
              <a:schemeClr val="accent2">
                <a:lumMod val="75000"/>
              </a:schemeClr>
            </a:solidFill>
          </a:endParaRPr>
        </a:p>
        <a:p xmlns:a="http://schemas.openxmlformats.org/drawingml/2006/main">
          <a:pPr marL="0" marR="0" lvl="0" indent="0" defTabSz="914400" eaLnBrk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100" dirty="0">
            <a:solidFill>
              <a:schemeClr val="accent5">
                <a:lumMod val="75000"/>
              </a:schemeClr>
            </a:solidFill>
            <a:effectLst/>
          </a:endParaRPr>
        </a:p>
        <a:p xmlns:a="http://schemas.openxmlformats.org/drawingml/2006/main">
          <a:pPr eaLnBrk="0" hangingPunct="0"/>
          <a:endParaRPr lang="en-US" sz="1100" b="1" i="0" dirty="0">
            <a:solidFill>
              <a:schemeClr val="tx2"/>
            </a:solidFill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/>
          <a:endParaRPr lang="en-US" sz="1100" b="1" i="0" baseline="0" dirty="0">
            <a:solidFill>
              <a:schemeClr val="tx2">
                <a:lumMod val="50000"/>
                <a:lumOff val="50000"/>
              </a:schemeClr>
            </a:solidFill>
            <a:ea typeface="Times New Roman" charset="0"/>
            <a:cs typeface="Times New Roman" charset="0"/>
          </a:endParaRPr>
        </a:p>
      </cdr:txBody>
    </cdr:sp>
  </cdr:relSizeAnchor>
  <cdr:relSizeAnchor xmlns:cdr="http://schemas.openxmlformats.org/drawingml/2006/chartDrawing">
    <cdr:from>
      <cdr:x>0.14528</cdr:x>
      <cdr:y>0.18584</cdr:y>
    </cdr:from>
    <cdr:to>
      <cdr:x>0.51444</cdr:x>
      <cdr:y>0.35945</cdr:y>
    </cdr:to>
    <cdr:sp macro="" textlink="">
      <cdr:nvSpPr>
        <cdr:cNvPr id="11" name="TextBox 1"/>
        <cdr:cNvSpPr txBox="1"/>
      </cdr:nvSpPr>
      <cdr:spPr bwMode="auto">
        <a:xfrm xmlns:a="http://schemas.openxmlformats.org/drawingml/2006/main">
          <a:off x="597816" y="679727"/>
          <a:ext cx="1519020" cy="63499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000" b="0" i="0" dirty="0" smtClean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         </a:t>
          </a:r>
          <a:r>
            <a:rPr lang="en-US" sz="1200" b="1" i="0" dirty="0" smtClean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2022</a:t>
          </a:r>
        </a:p>
        <a:p xmlns:a="http://schemas.openxmlformats.org/drawingml/2006/main">
          <a:pPr eaLnBrk="0" hangingPunct="0"/>
          <a:r>
            <a:rPr lang="en-US" sz="1200" b="0" i="0" dirty="0" smtClean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history</a:t>
          </a:r>
          <a:r>
            <a:rPr lang="en-US" sz="1200" b="0" i="0" baseline="0" dirty="0" smtClean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    projections</a:t>
          </a:r>
          <a:endParaRPr lang="en-US" sz="1200" b="0" i="0" dirty="0" smtClean="0">
            <a:solidFill>
              <a:schemeClr val="tx1"/>
            </a:solidFill>
            <a:latin typeface="+mn-lt"/>
            <a:ea typeface="Times New Roman" charset="0"/>
            <a:cs typeface="Times New Roman" charset="0"/>
          </a:endParaRPr>
        </a:p>
      </cdr:txBody>
    </cdr:sp>
  </cdr:relSizeAnchor>
  <cdr:relSizeAnchor xmlns:cdr="http://schemas.openxmlformats.org/drawingml/2006/chartDrawing">
    <cdr:from>
      <cdr:x>0.01157</cdr:x>
      <cdr:y>0.03429</cdr:y>
    </cdr:from>
    <cdr:to>
      <cdr:x>0.94847</cdr:x>
      <cdr:y>0.23097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50800" y="92058"/>
          <a:ext cx="4114800" cy="5279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 smtClean="0"/>
            <a:t>Ratio of Brent price to natural gas price at Henry Hub</a:t>
          </a:r>
        </a:p>
        <a:p xmlns:a="http://schemas.openxmlformats.org/drawingml/2006/main">
          <a:r>
            <a:rPr lang="en-US" dirty="0" smtClean="0"/>
            <a:t>Brent price/Henry Hub price (energy-equivalent terms</a:t>
          </a:r>
          <a:r>
            <a:rPr lang="en-US" sz="1200" dirty="0" smtClean="0"/>
            <a:t>)</a:t>
          </a:r>
          <a:endParaRPr lang="en-US" sz="1200" dirty="0"/>
        </a:p>
      </cdr:txBody>
    </cdr:sp>
  </cdr:relSizeAnchor>
</c:userShapes>
</file>

<file path=ppt/drawings/drawing41.xml><?xml version="1.0" encoding="utf-8"?>
<c:userShapes xmlns:c="http://schemas.openxmlformats.org/drawingml/2006/chart">
  <cdr:relSizeAnchor xmlns:cdr="http://schemas.openxmlformats.org/drawingml/2006/chartDrawing">
    <cdr:from>
      <cdr:x>0.77402</cdr:x>
      <cdr:y>0.24042</cdr:y>
    </cdr:from>
    <cdr:to>
      <cdr:x>1</cdr:x>
      <cdr:y>0.90021</cdr:y>
    </cdr:to>
    <cdr:sp macro="" textlink="">
      <cdr:nvSpPr>
        <cdr:cNvPr id="3" name="TextBox 1"/>
        <cdr:cNvSpPr txBox="1"/>
      </cdr:nvSpPr>
      <cdr:spPr bwMode="auto">
        <a:xfrm xmlns:a="http://schemas.openxmlformats.org/drawingml/2006/main">
          <a:off x="3184942" y="879348"/>
          <a:ext cx="929858" cy="241325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27432" tIns="27432" rIns="27432" bIns="27432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fontAlgn="auto" hangingPunct="0">
            <a:spcBef>
              <a:spcPts val="0"/>
            </a:spcBef>
            <a:spcAft>
              <a:spcPts val="0"/>
            </a:spcAft>
            <a:defRPr/>
          </a:pPr>
          <a:endParaRPr lang="en-US" sz="1100" b="1" dirty="0" smtClean="0">
            <a:solidFill>
              <a:srgbClr val="7F7F7F"/>
            </a:solidFill>
          </a:endParaRPr>
        </a:p>
        <a:p xmlns:a="http://schemas.openxmlformats.org/drawingml/2006/main">
          <a:pPr marL="0" marR="0" lvl="0" indent="0" defTabSz="914400" eaLnBrk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900" b="1" dirty="0">
              <a:solidFill>
                <a:srgbClr val="7F7F7F"/>
              </a:solidFill>
              <a:effectLst/>
            </a:rPr>
            <a:t>High</a:t>
          </a:r>
          <a:r>
            <a:rPr lang="en-US" sz="900" b="1" baseline="0" dirty="0">
              <a:solidFill>
                <a:srgbClr val="7F7F7F"/>
              </a:solidFill>
              <a:effectLst/>
            </a:rPr>
            <a:t> </a:t>
          </a:r>
          <a:r>
            <a:rPr lang="en-US" sz="900" b="1" dirty="0">
              <a:solidFill>
                <a:srgbClr val="7F7F7F"/>
              </a:solidFill>
              <a:effectLst/>
            </a:rPr>
            <a:t>Oil and Gas Supply</a:t>
          </a:r>
          <a:endParaRPr lang="en-US" sz="900" dirty="0">
            <a:solidFill>
              <a:srgbClr val="7F7F7F"/>
            </a:solidFill>
            <a:effectLst/>
          </a:endParaRPr>
        </a:p>
        <a:p xmlns:a="http://schemas.openxmlformats.org/drawingml/2006/main">
          <a:pPr eaLnBrk="0" fontAlgn="auto" hangingPunct="0">
            <a:spcBef>
              <a:spcPts val="0"/>
            </a:spcBef>
            <a:spcAft>
              <a:spcPts val="0"/>
            </a:spcAft>
            <a:defRPr/>
          </a:pPr>
          <a:endParaRPr lang="en-US" sz="900" b="1" kern="0" dirty="0" smtClean="0">
            <a:solidFill>
              <a:sysClr val="windowText" lastClr="000000"/>
            </a:solidFill>
            <a:ea typeface="Times New Roman" charset="0"/>
            <a:cs typeface="Times New Roman" charset="0"/>
          </a:endParaRPr>
        </a:p>
        <a:p xmlns:a="http://schemas.openxmlformats.org/drawingml/2006/main">
          <a:pPr eaLnBrk="0" fontAlgn="auto" hangingPunct="0">
            <a:spcBef>
              <a:spcPts val="0"/>
            </a:spcBef>
            <a:spcAft>
              <a:spcPts val="0"/>
            </a:spcAft>
            <a:defRPr/>
          </a:pPr>
          <a:r>
            <a:rPr lang="en-US" sz="900" b="1" kern="0" dirty="0" smtClean="0">
              <a:solidFill>
                <a:sysClr val="windowText" lastClr="000000"/>
              </a:solidFill>
              <a:ea typeface="Times New Roman" charset="0"/>
              <a:cs typeface="Times New Roman" charset="0"/>
            </a:rPr>
            <a:t>Reference</a:t>
          </a:r>
          <a:endParaRPr lang="en-US" sz="900" b="1" kern="0" dirty="0" smtClean="0">
            <a:solidFill>
              <a:srgbClr val="7F7F7F"/>
            </a:solidFill>
            <a:ea typeface="Times New Roman" charset="0"/>
            <a:cs typeface="Times New Roman" charset="0"/>
          </a:endParaRPr>
        </a:p>
        <a:p xmlns:a="http://schemas.openxmlformats.org/drawingml/2006/main">
          <a:pPr eaLnBrk="0" fontAlgn="auto" hangingPunct="0">
            <a:spcBef>
              <a:spcPts val="0"/>
            </a:spcBef>
            <a:spcAft>
              <a:spcPts val="0"/>
            </a:spcAft>
            <a:defRPr/>
          </a:pPr>
          <a:endParaRPr lang="en-US" sz="900" b="1" kern="0" dirty="0" smtClean="0">
            <a:solidFill>
              <a:srgbClr val="7F7F7F"/>
            </a:solidFill>
            <a:ea typeface="Times New Roman" charset="0"/>
            <a:cs typeface="Times New Roman" charset="0"/>
          </a:endParaRPr>
        </a:p>
        <a:p xmlns:a="http://schemas.openxmlformats.org/drawingml/2006/main">
          <a:pPr eaLnBrk="0" fontAlgn="auto" hangingPunct="0">
            <a:spcBef>
              <a:spcPts val="0"/>
            </a:spcBef>
            <a:spcAft>
              <a:spcPts val="0"/>
            </a:spcAft>
            <a:defRPr/>
          </a:pPr>
          <a:endParaRPr lang="en-US" sz="900" b="1" kern="0" dirty="0" smtClean="0">
            <a:solidFill>
              <a:srgbClr val="7F7F7F"/>
            </a:solidFill>
            <a:ea typeface="Times New Roman" charset="0"/>
            <a:cs typeface="Times New Roman" charset="0"/>
          </a:endParaRPr>
        </a:p>
        <a:p xmlns:a="http://schemas.openxmlformats.org/drawingml/2006/main">
          <a:pPr eaLnBrk="0" fontAlgn="auto" hangingPunct="0">
            <a:spcBef>
              <a:spcPts val="0"/>
            </a:spcBef>
            <a:spcAft>
              <a:spcPts val="0"/>
            </a:spcAft>
            <a:defRPr/>
          </a:pPr>
          <a:endParaRPr lang="en-US" sz="900" b="1" kern="0" dirty="0" smtClean="0">
            <a:solidFill>
              <a:srgbClr val="7F7F7F"/>
            </a:solidFill>
            <a:ea typeface="Times New Roman" charset="0"/>
            <a:cs typeface="Times New Roman" charset="0"/>
          </a:endParaRPr>
        </a:p>
        <a:p xmlns:a="http://schemas.openxmlformats.org/drawingml/2006/main">
          <a:pPr eaLnBrk="0" fontAlgn="auto" hangingPunct="0">
            <a:spcBef>
              <a:spcPts val="0"/>
            </a:spcBef>
            <a:spcAft>
              <a:spcPts val="0"/>
            </a:spcAft>
            <a:defRPr/>
          </a:pPr>
          <a:r>
            <a:rPr lang="en-US" sz="900" b="1" kern="0" dirty="0" smtClean="0">
              <a:solidFill>
                <a:srgbClr val="7F7F7F"/>
              </a:solidFill>
              <a:ea typeface="Times New Roman" charset="0"/>
              <a:cs typeface="Times New Roman" charset="0"/>
            </a:rPr>
            <a:t>Low Oil and Gas</a:t>
          </a:r>
          <a:r>
            <a:rPr lang="en-US" sz="900" b="1" kern="0" baseline="0" dirty="0" smtClean="0">
              <a:solidFill>
                <a:srgbClr val="7F7F7F"/>
              </a:solidFill>
              <a:ea typeface="Times New Roman" charset="0"/>
              <a:cs typeface="Times New Roman" charset="0"/>
            </a:rPr>
            <a:t> Supply</a:t>
          </a:r>
          <a:endParaRPr lang="en-US" sz="900" b="1" kern="0" dirty="0" smtClean="0">
            <a:solidFill>
              <a:srgbClr val="7F7F7F"/>
            </a:solidFill>
            <a:ea typeface="Times New Roman" charset="0"/>
            <a:cs typeface="Times New Roman" charset="0"/>
          </a:endParaRPr>
        </a:p>
        <a:p xmlns:a="http://schemas.openxmlformats.org/drawingml/2006/main">
          <a:pPr eaLnBrk="0" fontAlgn="auto" hangingPunct="0">
            <a:spcBef>
              <a:spcPts val="0"/>
            </a:spcBef>
            <a:spcAft>
              <a:spcPts val="0"/>
            </a:spcAft>
            <a:defRPr/>
          </a:pPr>
          <a:endParaRPr lang="en-US" sz="1200" dirty="0">
            <a:solidFill>
              <a:schemeClr val="accent5">
                <a:lumMod val="40000"/>
                <a:lumOff val="60000"/>
              </a:schemeClr>
            </a:solidFill>
          </a:endParaRPr>
        </a:p>
        <a:p xmlns:a="http://schemas.openxmlformats.org/drawingml/2006/main">
          <a:pPr eaLnBrk="0" fontAlgn="auto" hangingPunct="0">
            <a:spcBef>
              <a:spcPts val="0"/>
            </a:spcBef>
            <a:spcAft>
              <a:spcPts val="0"/>
            </a:spcAft>
            <a:defRPr/>
          </a:pPr>
          <a:endParaRPr lang="en-US" sz="1200" b="1" kern="0" dirty="0">
            <a:ea typeface="Times New Roman" charset="0"/>
            <a:cs typeface="Times New Roman" charset="0"/>
          </a:endParaRPr>
        </a:p>
        <a:p xmlns:a="http://schemas.openxmlformats.org/drawingml/2006/main">
          <a:pPr eaLnBrk="0" fontAlgn="auto" hangingPunct="0">
            <a:spcBef>
              <a:spcPts val="0"/>
            </a:spcBef>
            <a:spcAft>
              <a:spcPts val="0"/>
            </a:spcAft>
            <a:defRPr/>
          </a:pPr>
          <a:endParaRPr lang="en-US" sz="1200" b="1" dirty="0">
            <a:solidFill>
              <a:schemeClr val="accent2">
                <a:lumMod val="75000"/>
              </a:schemeClr>
            </a:solidFill>
          </a:endParaRPr>
        </a:p>
        <a:p xmlns:a="http://schemas.openxmlformats.org/drawingml/2006/main">
          <a:pPr marL="0" marR="0" lvl="0" indent="0" defTabSz="914400" eaLnBrk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200" dirty="0">
            <a:solidFill>
              <a:schemeClr val="accent5">
                <a:lumMod val="75000"/>
              </a:schemeClr>
            </a:solidFill>
            <a:effectLst/>
          </a:endParaRPr>
        </a:p>
        <a:p xmlns:a="http://schemas.openxmlformats.org/drawingml/2006/main">
          <a:pPr eaLnBrk="0" hangingPunct="0"/>
          <a:endParaRPr lang="en-US" sz="1200" b="1" i="0" dirty="0">
            <a:solidFill>
              <a:schemeClr val="tx2"/>
            </a:solidFill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/>
          <a:endParaRPr lang="en-US" sz="1200" b="1" i="0" baseline="0" dirty="0">
            <a:solidFill>
              <a:schemeClr val="tx2">
                <a:lumMod val="50000"/>
                <a:lumOff val="50000"/>
              </a:schemeClr>
            </a:solidFill>
            <a:ea typeface="Times New Roman" charset="0"/>
            <a:cs typeface="Times New Roman" charset="0"/>
          </a:endParaRPr>
        </a:p>
      </cdr:txBody>
    </cdr:sp>
  </cdr:relSizeAnchor>
  <cdr:relSizeAnchor xmlns:cdr="http://schemas.openxmlformats.org/drawingml/2006/chartDrawing">
    <cdr:from>
      <cdr:x>0.14805</cdr:x>
      <cdr:y>0.17563</cdr:y>
    </cdr:from>
    <cdr:to>
      <cdr:x>0.51721</cdr:x>
      <cdr:y>0.34924</cdr:y>
    </cdr:to>
    <cdr:sp macro="" textlink="">
      <cdr:nvSpPr>
        <cdr:cNvPr id="5" name="TextBox 1"/>
        <cdr:cNvSpPr txBox="1"/>
      </cdr:nvSpPr>
      <cdr:spPr bwMode="auto">
        <a:xfrm xmlns:a="http://schemas.openxmlformats.org/drawingml/2006/main">
          <a:off x="609214" y="642383"/>
          <a:ext cx="1519020" cy="63499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000" b="0" i="0" dirty="0" smtClean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         </a:t>
          </a:r>
          <a:r>
            <a:rPr lang="en-US" sz="1200" b="1" i="0" dirty="0" smtClean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2022</a:t>
          </a:r>
        </a:p>
        <a:p xmlns:a="http://schemas.openxmlformats.org/drawingml/2006/main">
          <a:pPr eaLnBrk="0" hangingPunct="0"/>
          <a:r>
            <a:rPr lang="en-US" sz="1200" b="0" i="0" dirty="0" smtClean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history</a:t>
          </a:r>
          <a:r>
            <a:rPr lang="en-US" sz="1200" b="0" i="0" baseline="0" dirty="0" smtClean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   projections</a:t>
          </a:r>
          <a:endParaRPr lang="en-US" sz="1200" b="0" i="0" dirty="0" smtClean="0">
            <a:solidFill>
              <a:schemeClr val="tx1"/>
            </a:solidFill>
            <a:latin typeface="+mn-lt"/>
            <a:ea typeface="Times New Roman" charset="0"/>
            <a:cs typeface="Times New Roman" charset="0"/>
          </a:endParaRPr>
        </a:p>
      </cdr:txBody>
    </cdr:sp>
  </cdr:relSizeAnchor>
</c:userShapes>
</file>

<file path=ppt/drawings/drawing42.xml><?xml version="1.0" encoding="utf-8"?>
<c:userShapes xmlns:c="http://schemas.openxmlformats.org/drawingml/2006/chart">
  <cdr:relSizeAnchor xmlns:cdr="http://schemas.openxmlformats.org/drawingml/2006/chartDrawing">
    <cdr:from>
      <cdr:x>0.7879</cdr:x>
      <cdr:y>0.24488</cdr:y>
    </cdr:from>
    <cdr:to>
      <cdr:x>1</cdr:x>
      <cdr:y>0.90285</cdr:y>
    </cdr:to>
    <cdr:sp macro="" textlink="">
      <cdr:nvSpPr>
        <cdr:cNvPr id="3" name="TextBox 1"/>
        <cdr:cNvSpPr txBox="1"/>
      </cdr:nvSpPr>
      <cdr:spPr bwMode="auto">
        <a:xfrm xmlns:a="http://schemas.openxmlformats.org/drawingml/2006/main">
          <a:off x="3242051" y="895676"/>
          <a:ext cx="872749" cy="240658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27432" tIns="27432" rIns="27432" bIns="27432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endParaRPr lang="en-US" sz="1200" b="1" i="0" baseline="0" dirty="0" smtClean="0">
            <a:solidFill>
              <a:schemeClr val="accent5"/>
            </a:solidFill>
            <a:effectLst/>
          </a:endParaRPr>
        </a:p>
        <a:p xmlns:a="http://schemas.openxmlformats.org/drawingml/2006/main">
          <a:pPr eaLnBrk="0" fontAlgn="auto" latinLnBrk="0" hangingPunct="0"/>
          <a:endParaRPr lang="en-US" sz="900" dirty="0" smtClean="0">
            <a:solidFill>
              <a:srgbClr val="7A2630"/>
            </a:solidFill>
            <a:effectLst/>
          </a:endParaRPr>
        </a:p>
        <a:p xmlns:a="http://schemas.openxmlformats.org/drawingml/2006/main">
          <a:pPr eaLnBrk="0" fontAlgn="auto" hangingPunct="0">
            <a:spcBef>
              <a:spcPts val="0"/>
            </a:spcBef>
            <a:spcAft>
              <a:spcPts val="0"/>
            </a:spcAft>
            <a:defRPr/>
          </a:pPr>
          <a:endParaRPr lang="en-US" sz="900" b="1" dirty="0" smtClean="0">
            <a:solidFill>
              <a:srgbClr val="7F7F7F"/>
            </a:solidFill>
          </a:endParaRPr>
        </a:p>
        <a:p xmlns:a="http://schemas.openxmlformats.org/drawingml/2006/main">
          <a:pPr marL="0" marR="0" lvl="0" indent="0" defTabSz="914400" eaLnBrk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900" b="1" dirty="0">
              <a:solidFill>
                <a:srgbClr val="7F7F7F"/>
              </a:solidFill>
              <a:effectLst/>
            </a:rPr>
            <a:t>High</a:t>
          </a:r>
          <a:r>
            <a:rPr lang="en-US" sz="900" b="1" baseline="0" dirty="0">
              <a:solidFill>
                <a:srgbClr val="7F7F7F"/>
              </a:solidFill>
              <a:effectLst/>
            </a:rPr>
            <a:t> </a:t>
          </a:r>
          <a:r>
            <a:rPr lang="en-US" sz="900" b="1" dirty="0">
              <a:solidFill>
                <a:srgbClr val="7F7F7F"/>
              </a:solidFill>
              <a:effectLst/>
            </a:rPr>
            <a:t>Oil Price</a:t>
          </a:r>
          <a:endParaRPr lang="en-US" sz="900" dirty="0">
            <a:solidFill>
              <a:srgbClr val="7F7F7F"/>
            </a:solidFill>
            <a:effectLst/>
          </a:endParaRPr>
        </a:p>
        <a:p xmlns:a="http://schemas.openxmlformats.org/drawingml/2006/main">
          <a:pPr eaLnBrk="0" fontAlgn="auto" hangingPunct="0">
            <a:spcBef>
              <a:spcPts val="0"/>
            </a:spcBef>
            <a:spcAft>
              <a:spcPts val="0"/>
            </a:spcAft>
            <a:defRPr/>
          </a:pPr>
          <a:endParaRPr lang="en-US" sz="900" b="1" kern="0" dirty="0" smtClean="0">
            <a:solidFill>
              <a:schemeClr val="accent1"/>
            </a:solidFill>
            <a:ea typeface="Times New Roman" charset="0"/>
            <a:cs typeface="Times New Roman" charset="0"/>
          </a:endParaRPr>
        </a:p>
        <a:p xmlns:a="http://schemas.openxmlformats.org/drawingml/2006/main">
          <a:pPr eaLnBrk="0" fontAlgn="auto" hangingPunct="0">
            <a:spcBef>
              <a:spcPts val="0"/>
            </a:spcBef>
            <a:spcAft>
              <a:spcPts val="0"/>
            </a:spcAft>
            <a:defRPr/>
          </a:pPr>
          <a:endParaRPr lang="en-US" sz="900" b="1" kern="0" dirty="0" smtClean="0">
            <a:solidFill>
              <a:sysClr val="windowText" lastClr="000000"/>
            </a:solidFill>
            <a:ea typeface="Times New Roman" charset="0"/>
            <a:cs typeface="Times New Roman" charset="0"/>
          </a:endParaRPr>
        </a:p>
        <a:p xmlns:a="http://schemas.openxmlformats.org/drawingml/2006/main">
          <a:pPr eaLnBrk="0" fontAlgn="auto" hangingPunct="0">
            <a:spcBef>
              <a:spcPts val="0"/>
            </a:spcBef>
            <a:spcAft>
              <a:spcPts val="0"/>
            </a:spcAft>
            <a:defRPr/>
          </a:pPr>
          <a:endParaRPr lang="en-US" sz="900" b="1" dirty="0">
            <a:ea typeface="Times New Roman" charset="0"/>
            <a:cs typeface="Times New Roman" charset="0"/>
          </a:endParaRPr>
        </a:p>
        <a:p xmlns:a="http://schemas.openxmlformats.org/drawingml/2006/main">
          <a:pPr eaLnBrk="0" fontAlgn="auto" hangingPunct="0">
            <a:spcBef>
              <a:spcPts val="0"/>
            </a:spcBef>
            <a:spcAft>
              <a:spcPts val="0"/>
            </a:spcAft>
            <a:defRPr/>
          </a:pPr>
          <a:endParaRPr lang="en-US" sz="900" b="1" kern="0" dirty="0" smtClean="0">
            <a:solidFill>
              <a:sysClr val="windowText" lastClr="000000"/>
            </a:solidFill>
            <a:ea typeface="Times New Roman" charset="0"/>
            <a:cs typeface="Times New Roman" charset="0"/>
          </a:endParaRPr>
        </a:p>
        <a:p xmlns:a="http://schemas.openxmlformats.org/drawingml/2006/main">
          <a:pPr eaLnBrk="0" fontAlgn="auto" hangingPunct="0">
            <a:spcBef>
              <a:spcPts val="0"/>
            </a:spcBef>
            <a:spcAft>
              <a:spcPts val="0"/>
            </a:spcAft>
            <a:defRPr/>
          </a:pPr>
          <a:r>
            <a:rPr lang="en-US" sz="900" b="1" kern="0" dirty="0" smtClean="0">
              <a:solidFill>
                <a:sysClr val="windowText" lastClr="000000"/>
              </a:solidFill>
              <a:ea typeface="Times New Roman" charset="0"/>
              <a:cs typeface="Times New Roman" charset="0"/>
            </a:rPr>
            <a:t>Reference</a:t>
          </a:r>
        </a:p>
        <a:p xmlns:a="http://schemas.openxmlformats.org/drawingml/2006/main">
          <a:pPr eaLnBrk="0" fontAlgn="auto" hangingPunct="0">
            <a:spcBef>
              <a:spcPts val="0"/>
            </a:spcBef>
            <a:spcAft>
              <a:spcPts val="0"/>
            </a:spcAft>
            <a:defRPr/>
          </a:pPr>
          <a:endParaRPr lang="en-US" sz="900" b="1" kern="0" dirty="0" smtClean="0">
            <a:solidFill>
              <a:srgbClr val="7F7F7F"/>
            </a:solidFill>
            <a:ea typeface="Times New Roman" charset="0"/>
            <a:cs typeface="Times New Roman" charset="0"/>
          </a:endParaRPr>
        </a:p>
        <a:p xmlns:a="http://schemas.openxmlformats.org/drawingml/2006/main">
          <a:pPr eaLnBrk="0" fontAlgn="auto" hangingPunct="0">
            <a:spcBef>
              <a:spcPts val="0"/>
            </a:spcBef>
            <a:spcAft>
              <a:spcPts val="0"/>
            </a:spcAft>
            <a:defRPr/>
          </a:pPr>
          <a:endParaRPr lang="en-US" sz="900" b="1" kern="0" dirty="0" smtClean="0">
            <a:solidFill>
              <a:srgbClr val="7F7F7F"/>
            </a:solidFill>
            <a:ea typeface="Times New Roman" charset="0"/>
            <a:cs typeface="Times New Roman" charset="0"/>
          </a:endParaRPr>
        </a:p>
        <a:p xmlns:a="http://schemas.openxmlformats.org/drawingml/2006/main">
          <a:pPr eaLnBrk="0" fontAlgn="auto" hangingPunct="0">
            <a:spcBef>
              <a:spcPts val="0"/>
            </a:spcBef>
            <a:spcAft>
              <a:spcPts val="0"/>
            </a:spcAft>
            <a:defRPr/>
          </a:pPr>
          <a:r>
            <a:rPr lang="en-US" sz="900" b="1" kern="0" dirty="0" smtClean="0">
              <a:solidFill>
                <a:srgbClr val="7F7F7F"/>
              </a:solidFill>
              <a:ea typeface="Times New Roman" charset="0"/>
              <a:cs typeface="Times New Roman" charset="0"/>
            </a:rPr>
            <a:t>Low Oil Price</a:t>
          </a:r>
        </a:p>
        <a:p xmlns:a="http://schemas.openxmlformats.org/drawingml/2006/main">
          <a:pPr eaLnBrk="0" fontAlgn="auto" hangingPunct="0">
            <a:spcBef>
              <a:spcPts val="0"/>
            </a:spcBef>
            <a:spcAft>
              <a:spcPts val="0"/>
            </a:spcAft>
            <a:defRPr/>
          </a:pPr>
          <a:endParaRPr lang="en-US" sz="1200" dirty="0">
            <a:solidFill>
              <a:schemeClr val="accent5">
                <a:lumMod val="40000"/>
                <a:lumOff val="60000"/>
              </a:schemeClr>
            </a:solidFill>
          </a:endParaRPr>
        </a:p>
        <a:p xmlns:a="http://schemas.openxmlformats.org/drawingml/2006/main">
          <a:pPr eaLnBrk="0" fontAlgn="auto" hangingPunct="0">
            <a:spcBef>
              <a:spcPts val="0"/>
            </a:spcBef>
            <a:spcAft>
              <a:spcPts val="0"/>
            </a:spcAft>
            <a:defRPr/>
          </a:pPr>
          <a:endParaRPr lang="en-US" sz="1200" b="1" kern="0" dirty="0">
            <a:ea typeface="Times New Roman" charset="0"/>
            <a:cs typeface="Times New Roman" charset="0"/>
          </a:endParaRPr>
        </a:p>
        <a:p xmlns:a="http://schemas.openxmlformats.org/drawingml/2006/main">
          <a:pPr eaLnBrk="0" fontAlgn="auto" hangingPunct="0">
            <a:spcBef>
              <a:spcPts val="0"/>
            </a:spcBef>
            <a:spcAft>
              <a:spcPts val="0"/>
            </a:spcAft>
            <a:defRPr/>
          </a:pPr>
          <a:endParaRPr lang="en-US" sz="1200" b="1" dirty="0">
            <a:solidFill>
              <a:schemeClr val="accent2">
                <a:lumMod val="75000"/>
              </a:schemeClr>
            </a:solidFill>
          </a:endParaRPr>
        </a:p>
        <a:p xmlns:a="http://schemas.openxmlformats.org/drawingml/2006/main">
          <a:pPr marL="0" marR="0" lvl="0" indent="0" defTabSz="914400" eaLnBrk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200" dirty="0">
            <a:solidFill>
              <a:schemeClr val="accent5">
                <a:lumMod val="75000"/>
              </a:schemeClr>
            </a:solidFill>
            <a:effectLst/>
          </a:endParaRPr>
        </a:p>
        <a:p xmlns:a="http://schemas.openxmlformats.org/drawingml/2006/main">
          <a:pPr eaLnBrk="0" hangingPunct="0"/>
          <a:endParaRPr lang="en-US" sz="1200" b="1" i="0" dirty="0">
            <a:solidFill>
              <a:schemeClr val="tx2"/>
            </a:solidFill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/>
          <a:endParaRPr lang="en-US" sz="1200" b="1" i="0" baseline="0" dirty="0">
            <a:solidFill>
              <a:schemeClr val="tx2">
                <a:lumMod val="50000"/>
                <a:lumOff val="50000"/>
              </a:schemeClr>
            </a:solidFill>
            <a:ea typeface="Times New Roman" charset="0"/>
            <a:cs typeface="Times New Roman" charset="0"/>
          </a:endParaRPr>
        </a:p>
      </cdr:txBody>
    </cdr:sp>
  </cdr:relSizeAnchor>
  <cdr:relSizeAnchor xmlns:cdr="http://schemas.openxmlformats.org/drawingml/2006/chartDrawing">
    <cdr:from>
      <cdr:x>0.14541</cdr:x>
      <cdr:y>0.18158</cdr:y>
    </cdr:from>
    <cdr:to>
      <cdr:x>0.51457</cdr:x>
      <cdr:y>0.35519</cdr:y>
    </cdr:to>
    <cdr:sp macro="" textlink="">
      <cdr:nvSpPr>
        <cdr:cNvPr id="5" name="TextBox 1"/>
        <cdr:cNvSpPr txBox="1"/>
      </cdr:nvSpPr>
      <cdr:spPr bwMode="auto">
        <a:xfrm xmlns:a="http://schemas.openxmlformats.org/drawingml/2006/main">
          <a:off x="598329" y="664154"/>
          <a:ext cx="1519020" cy="63499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000" b="0" i="0" dirty="0" smtClean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         </a:t>
          </a:r>
          <a:r>
            <a:rPr lang="en-US" sz="1200" b="1" i="0" dirty="0" smtClean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2022</a:t>
          </a:r>
        </a:p>
        <a:p xmlns:a="http://schemas.openxmlformats.org/drawingml/2006/main">
          <a:pPr eaLnBrk="0" hangingPunct="0"/>
          <a:r>
            <a:rPr lang="en-US" sz="1200" b="0" i="0" dirty="0" smtClean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history</a:t>
          </a:r>
          <a:r>
            <a:rPr lang="en-US" sz="1200" b="0" i="0" baseline="0" dirty="0" smtClean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    projections</a:t>
          </a:r>
          <a:endParaRPr lang="en-US" sz="1200" b="0" i="0" dirty="0" smtClean="0">
            <a:solidFill>
              <a:schemeClr val="tx1"/>
            </a:solidFill>
            <a:latin typeface="+mn-lt"/>
            <a:ea typeface="Times New Roman" charset="0"/>
            <a:cs typeface="Times New Roman" charset="0"/>
          </a:endParaRPr>
        </a:p>
      </cdr:txBody>
    </cdr:sp>
  </cdr:relSizeAnchor>
</c:userShapes>
</file>

<file path=ppt/drawings/drawing43.xml><?xml version="1.0" encoding="utf-8"?>
<c:userShapes xmlns:c="http://schemas.openxmlformats.org/drawingml/2006/chart">
  <cdr:relSizeAnchor xmlns:cdr="http://schemas.openxmlformats.org/drawingml/2006/chartDrawing">
    <cdr:from>
      <cdr:x>0.82021</cdr:x>
      <cdr:y>0.06705</cdr:y>
    </cdr:from>
    <cdr:to>
      <cdr:x>0.99206</cdr:x>
      <cdr:y>0.8091</cdr:y>
    </cdr:to>
    <cdr:sp macro="" textlink="">
      <cdr:nvSpPr>
        <cdr:cNvPr id="3" name="TextBox 1"/>
        <cdr:cNvSpPr txBox="1"/>
      </cdr:nvSpPr>
      <cdr:spPr bwMode="auto">
        <a:xfrm xmlns:a="http://schemas.openxmlformats.org/drawingml/2006/main">
          <a:off x="6750014" y="245242"/>
          <a:ext cx="1414272" cy="271412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27432" tIns="27432" rIns="27432" bIns="27432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endParaRPr lang="en-US" sz="1200" b="1" i="0" baseline="0" dirty="0" smtClean="0">
            <a:solidFill>
              <a:schemeClr val="accent5"/>
            </a:solidFill>
            <a:effectLst/>
          </a:endParaRPr>
        </a:p>
        <a:p xmlns:a="http://schemas.openxmlformats.org/drawingml/2006/main">
          <a:pPr eaLnBrk="0" fontAlgn="auto" latinLnBrk="0" hangingPunct="0"/>
          <a:endParaRPr lang="en-US" sz="1200" dirty="0" smtClean="0">
            <a:solidFill>
              <a:srgbClr val="7A2630"/>
            </a:solidFill>
            <a:effectLst/>
          </a:endParaRPr>
        </a:p>
        <a:p xmlns:a="http://schemas.openxmlformats.org/drawingml/2006/main">
          <a:pPr eaLnBrk="0" fontAlgn="auto" hangingPunct="0">
            <a:spcBef>
              <a:spcPts val="0"/>
            </a:spcBef>
            <a:spcAft>
              <a:spcPts val="0"/>
            </a:spcAft>
            <a:defRPr/>
          </a:pPr>
          <a:endParaRPr lang="en-US" sz="900" b="1" dirty="0" smtClean="0">
            <a:solidFill>
              <a:srgbClr val="7F7F7F"/>
            </a:solidFill>
          </a:endParaRPr>
        </a:p>
        <a:p xmlns:a="http://schemas.openxmlformats.org/drawingml/2006/main">
          <a:pPr marL="0" marR="0" lvl="0" indent="0" defTabSz="914400" eaLnBrk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900" b="1" dirty="0">
              <a:solidFill>
                <a:srgbClr val="7F7F7F"/>
              </a:solidFill>
              <a:effectLst/>
            </a:rPr>
            <a:t>High</a:t>
          </a:r>
          <a:r>
            <a:rPr lang="en-US" sz="900" b="1" baseline="0" dirty="0">
              <a:solidFill>
                <a:srgbClr val="7F7F7F"/>
              </a:solidFill>
              <a:effectLst/>
            </a:rPr>
            <a:t> </a:t>
          </a:r>
          <a:r>
            <a:rPr lang="en-US" sz="900" b="1" dirty="0">
              <a:solidFill>
                <a:srgbClr val="7F7F7F"/>
              </a:solidFill>
              <a:effectLst/>
            </a:rPr>
            <a:t>Oil Price</a:t>
          </a:r>
          <a:endParaRPr lang="en-US" sz="900" dirty="0">
            <a:solidFill>
              <a:srgbClr val="7F7F7F"/>
            </a:solidFill>
            <a:effectLst/>
          </a:endParaRPr>
        </a:p>
        <a:p xmlns:a="http://schemas.openxmlformats.org/drawingml/2006/main">
          <a:pPr eaLnBrk="0" fontAlgn="auto" hangingPunct="0">
            <a:spcBef>
              <a:spcPts val="0"/>
            </a:spcBef>
            <a:spcAft>
              <a:spcPts val="0"/>
            </a:spcAft>
            <a:defRPr/>
          </a:pPr>
          <a:endParaRPr lang="en-US" sz="900" b="1" kern="0" dirty="0" smtClean="0">
            <a:solidFill>
              <a:sysClr val="windowText" lastClr="000000"/>
            </a:solidFill>
            <a:ea typeface="Times New Roman" charset="0"/>
            <a:cs typeface="Times New Roman" charset="0"/>
          </a:endParaRPr>
        </a:p>
        <a:p xmlns:a="http://schemas.openxmlformats.org/drawingml/2006/main">
          <a:pPr eaLnBrk="0" fontAlgn="auto" hangingPunct="0">
            <a:spcBef>
              <a:spcPts val="0"/>
            </a:spcBef>
            <a:spcAft>
              <a:spcPts val="0"/>
            </a:spcAft>
            <a:defRPr/>
          </a:pPr>
          <a:endParaRPr lang="en-US" sz="900" b="1" kern="0" dirty="0" smtClean="0">
            <a:solidFill>
              <a:sysClr val="windowText" lastClr="000000"/>
            </a:solidFill>
            <a:ea typeface="Times New Roman" charset="0"/>
            <a:cs typeface="Times New Roman" charset="0"/>
          </a:endParaRPr>
        </a:p>
        <a:p xmlns:a="http://schemas.openxmlformats.org/drawingml/2006/main">
          <a:pPr eaLnBrk="0" fontAlgn="auto" hangingPunct="0">
            <a:spcBef>
              <a:spcPts val="0"/>
            </a:spcBef>
            <a:spcAft>
              <a:spcPts val="0"/>
            </a:spcAft>
            <a:defRPr/>
          </a:pPr>
          <a:r>
            <a:rPr lang="en-US" sz="900" b="1" kern="0" dirty="0" smtClean="0">
              <a:solidFill>
                <a:sysClr val="windowText" lastClr="000000"/>
              </a:solidFill>
              <a:ea typeface="Times New Roman" charset="0"/>
              <a:cs typeface="Times New Roman" charset="0"/>
            </a:rPr>
            <a:t>Reference</a:t>
          </a:r>
        </a:p>
        <a:p xmlns:a="http://schemas.openxmlformats.org/drawingml/2006/main">
          <a:pPr eaLnBrk="0" fontAlgn="auto" hangingPunct="0">
            <a:spcBef>
              <a:spcPts val="0"/>
            </a:spcBef>
            <a:spcAft>
              <a:spcPts val="0"/>
            </a:spcAft>
            <a:defRPr/>
          </a:pPr>
          <a:endParaRPr lang="en-US" sz="900" b="1" kern="0" dirty="0">
            <a:ea typeface="Times New Roman" charset="0"/>
            <a:cs typeface="Times New Roman" charset="0"/>
          </a:endParaRPr>
        </a:p>
        <a:p xmlns:a="http://schemas.openxmlformats.org/drawingml/2006/main">
          <a:pPr eaLnBrk="0" fontAlgn="auto" hangingPunct="0">
            <a:spcBef>
              <a:spcPts val="0"/>
            </a:spcBef>
            <a:spcAft>
              <a:spcPts val="0"/>
            </a:spcAft>
            <a:defRPr/>
          </a:pPr>
          <a:endParaRPr lang="en-US" sz="900" b="1" kern="0" dirty="0" smtClean="0">
            <a:solidFill>
              <a:srgbClr val="7F7F7F"/>
            </a:solidFill>
            <a:ea typeface="Times New Roman" charset="0"/>
            <a:cs typeface="Times New Roman" charset="0"/>
          </a:endParaRPr>
        </a:p>
        <a:p xmlns:a="http://schemas.openxmlformats.org/drawingml/2006/main">
          <a:pPr eaLnBrk="0" fontAlgn="auto" hangingPunct="0">
            <a:spcBef>
              <a:spcPts val="0"/>
            </a:spcBef>
            <a:spcAft>
              <a:spcPts val="0"/>
            </a:spcAft>
            <a:defRPr/>
          </a:pPr>
          <a:endParaRPr lang="en-US" sz="900" b="1" kern="0" dirty="0" smtClean="0">
            <a:solidFill>
              <a:srgbClr val="7F7F7F"/>
            </a:solidFill>
            <a:ea typeface="Times New Roman" charset="0"/>
            <a:cs typeface="Times New Roman" charset="0"/>
          </a:endParaRPr>
        </a:p>
        <a:p xmlns:a="http://schemas.openxmlformats.org/drawingml/2006/main">
          <a:pPr eaLnBrk="0" fontAlgn="auto" hangingPunct="0">
            <a:spcBef>
              <a:spcPts val="0"/>
            </a:spcBef>
            <a:spcAft>
              <a:spcPts val="0"/>
            </a:spcAft>
            <a:defRPr/>
          </a:pPr>
          <a:r>
            <a:rPr lang="en-US" sz="900" b="1" kern="0" dirty="0" smtClean="0">
              <a:solidFill>
                <a:srgbClr val="7F7F7F"/>
              </a:solidFill>
              <a:ea typeface="Times New Roman" charset="0"/>
              <a:cs typeface="Times New Roman" charset="0"/>
            </a:rPr>
            <a:t>Low Oil and Gas Supply</a:t>
          </a:r>
          <a:endParaRPr lang="en-US" sz="900" dirty="0">
            <a:solidFill>
              <a:schemeClr val="accent5">
                <a:lumMod val="40000"/>
                <a:lumOff val="60000"/>
              </a:schemeClr>
            </a:solidFill>
          </a:endParaRPr>
        </a:p>
        <a:p xmlns:a="http://schemas.openxmlformats.org/drawingml/2006/main">
          <a:pPr eaLnBrk="0" fontAlgn="auto" hangingPunct="0">
            <a:spcBef>
              <a:spcPts val="0"/>
            </a:spcBef>
            <a:spcAft>
              <a:spcPts val="0"/>
            </a:spcAft>
            <a:defRPr/>
          </a:pPr>
          <a:endParaRPr lang="en-US" sz="1200" b="1" kern="0" dirty="0">
            <a:ea typeface="Times New Roman" charset="0"/>
            <a:cs typeface="Times New Roman" charset="0"/>
          </a:endParaRPr>
        </a:p>
        <a:p xmlns:a="http://schemas.openxmlformats.org/drawingml/2006/main">
          <a:pPr eaLnBrk="0" fontAlgn="auto" hangingPunct="0">
            <a:spcBef>
              <a:spcPts val="0"/>
            </a:spcBef>
            <a:spcAft>
              <a:spcPts val="0"/>
            </a:spcAft>
            <a:defRPr/>
          </a:pPr>
          <a:endParaRPr lang="en-US" sz="1200" b="1" dirty="0">
            <a:solidFill>
              <a:schemeClr val="accent2">
                <a:lumMod val="75000"/>
              </a:schemeClr>
            </a:solidFill>
          </a:endParaRPr>
        </a:p>
        <a:p xmlns:a="http://schemas.openxmlformats.org/drawingml/2006/main">
          <a:pPr marL="0" marR="0" lvl="0" indent="0" defTabSz="914400" eaLnBrk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200" dirty="0">
            <a:solidFill>
              <a:schemeClr val="accent5">
                <a:lumMod val="75000"/>
              </a:schemeClr>
            </a:solidFill>
            <a:effectLst/>
          </a:endParaRPr>
        </a:p>
        <a:p xmlns:a="http://schemas.openxmlformats.org/drawingml/2006/main">
          <a:pPr eaLnBrk="0" hangingPunct="0"/>
          <a:endParaRPr lang="en-US" sz="1200" b="1" i="0" dirty="0">
            <a:solidFill>
              <a:schemeClr val="tx2"/>
            </a:solidFill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/>
          <a:endParaRPr lang="en-US" sz="1200" b="1" i="0" baseline="0" dirty="0">
            <a:solidFill>
              <a:schemeClr val="tx2">
                <a:lumMod val="50000"/>
                <a:lumOff val="50000"/>
              </a:schemeClr>
            </a:solidFill>
            <a:ea typeface="Times New Roman" charset="0"/>
            <a:cs typeface="Times New Roman" charset="0"/>
          </a:endParaRPr>
        </a:p>
      </cdr:txBody>
    </cdr:sp>
  </cdr:relSizeAnchor>
</c:userShapes>
</file>

<file path=ppt/drawings/drawing44.xml><?xml version="1.0" encoding="utf-8"?>
<c:userShapes xmlns:c="http://schemas.openxmlformats.org/drawingml/2006/chart">
  <cdr:relSizeAnchor xmlns:cdr="http://schemas.openxmlformats.org/drawingml/2006/chartDrawing">
    <cdr:from>
      <cdr:x>0.00057</cdr:x>
      <cdr:y>0.01139</cdr:y>
    </cdr:from>
    <cdr:to>
      <cdr:x>0.61402</cdr:x>
      <cdr:y>0.17137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125" y="31834"/>
          <a:ext cx="3363128" cy="447137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b="1" dirty="0">
              <a:latin typeface="Arial" panose="020B0604020202020204" pitchFamily="34" charset="0"/>
              <a:cs typeface="Arial" panose="020B0604020202020204" pitchFamily="34" charset="0"/>
            </a:rPr>
            <a:t>Total energy-related carbon</a:t>
          </a:r>
          <a:r>
            <a:rPr lang="en-US" sz="1200" b="1" baseline="0" dirty="0">
              <a:latin typeface="Arial" panose="020B0604020202020204" pitchFamily="34" charset="0"/>
              <a:cs typeface="Arial" panose="020B0604020202020204" pitchFamily="34" charset="0"/>
            </a:rPr>
            <a:t> dioxide</a:t>
          </a:r>
          <a:r>
            <a:rPr lang="en-US" sz="1200" b="1" dirty="0">
              <a:latin typeface="Arial" panose="020B0604020202020204" pitchFamily="34" charset="0"/>
              <a:cs typeface="Arial" panose="020B0604020202020204" pitchFamily="34" charset="0"/>
            </a:rPr>
            <a:t> emissions</a:t>
          </a:r>
        </a:p>
        <a:p xmlns:a="http://schemas.openxmlformats.org/drawingml/2006/main">
          <a:r>
            <a:rPr lang="en-US" sz="1100" b="0" dirty="0">
              <a:latin typeface="Arial" panose="020B0604020202020204" pitchFamily="34" charset="0"/>
              <a:cs typeface="Arial" panose="020B0604020202020204" pitchFamily="34" charset="0"/>
            </a:rPr>
            <a:t>million metric tons</a:t>
          </a:r>
        </a:p>
      </cdr:txBody>
    </cdr:sp>
  </cdr:relSizeAnchor>
  <cdr:relSizeAnchor xmlns:cdr="http://schemas.openxmlformats.org/drawingml/2006/chartDrawing">
    <cdr:from>
      <cdr:x>0.64773</cdr:x>
      <cdr:y>0.07026</cdr:y>
    </cdr:from>
    <cdr:to>
      <cdr:x>0.89176</cdr:x>
      <cdr:y>0.14216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4302122" y="279650"/>
          <a:ext cx="1620802" cy="286188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50" b="0" dirty="0">
              <a:latin typeface="Arial" panose="020B0604020202020204" pitchFamily="34" charset="0"/>
              <a:cs typeface="Arial" panose="020B0604020202020204" pitchFamily="34" charset="0"/>
            </a:rPr>
            <a:t>percentage emissions reduction</a:t>
          </a:r>
          <a:r>
            <a:rPr lang="en-US" sz="1050" b="0" baseline="0" dirty="0">
              <a:latin typeface="Arial" panose="020B0604020202020204" pitchFamily="34" charset="0"/>
              <a:cs typeface="Arial" panose="020B0604020202020204" pitchFamily="34" charset="0"/>
            </a:rPr>
            <a:t> from 2005</a:t>
          </a:r>
          <a:endParaRPr lang="en-US" sz="1050" b="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0.4556</cdr:x>
      <cdr:y>0.13513</cdr:y>
    </cdr:from>
    <cdr:to>
      <cdr:x>0.64265</cdr:x>
      <cdr:y>0.27799</cdr:y>
    </cdr:to>
    <cdr:sp macro="" textlink="">
      <cdr:nvSpPr>
        <cdr:cNvPr id="8" name="TextBox 1"/>
        <cdr:cNvSpPr txBox="1"/>
      </cdr:nvSpPr>
      <cdr:spPr bwMode="auto">
        <a:xfrm xmlns:a="http://schemas.openxmlformats.org/drawingml/2006/main">
          <a:off x="3749402" y="494261"/>
          <a:ext cx="1539347" cy="5225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0" tIns="0" rIns="0" rtlCol="0">
          <a:prstTxWarp prst="textNoShape">
            <a:avLst/>
          </a:prstTxWarp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9pPr>
        </a:lstStyle>
        <a:p xmlns:a="http://schemas.openxmlformats.org/drawingml/2006/main">
          <a:pPr eaLnBrk="0" hangingPunct="0"/>
          <a:r>
            <a:rPr lang="en-US" sz="1000" b="0" i="0" dirty="0" smtClean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             </a:t>
          </a:r>
          <a:r>
            <a:rPr lang="en-US" sz="1200" b="1" i="0" dirty="0" smtClean="0">
              <a:solidFill>
                <a:schemeClr val="tx1"/>
              </a:solidFill>
              <a:latin typeface="Arial" panose="020B0604020202020204" pitchFamily="34" charset="0"/>
              <a:ea typeface="Times New Roman" charset="0"/>
              <a:cs typeface="Arial" panose="020B0604020202020204" pitchFamily="34" charset="0"/>
            </a:rPr>
            <a:t>2022</a:t>
          </a:r>
        </a:p>
        <a:p xmlns:a="http://schemas.openxmlformats.org/drawingml/2006/main">
          <a:pPr eaLnBrk="0" hangingPunct="0"/>
          <a:r>
            <a:rPr lang="en-US" sz="1200" b="0" i="0" dirty="0" smtClean="0">
              <a:solidFill>
                <a:schemeClr val="tx1"/>
              </a:solidFill>
              <a:latin typeface="Arial" panose="020B0604020202020204" pitchFamily="34" charset="0"/>
              <a:ea typeface="Times New Roman" charset="0"/>
              <a:cs typeface="Arial" panose="020B0604020202020204" pitchFamily="34" charset="0"/>
            </a:rPr>
            <a:t>history</a:t>
          </a:r>
          <a:r>
            <a:rPr lang="en-US" sz="1200" b="0" i="0" baseline="0" dirty="0" smtClean="0">
              <a:solidFill>
                <a:schemeClr val="tx1"/>
              </a:solidFill>
              <a:latin typeface="Arial" panose="020B0604020202020204" pitchFamily="34" charset="0"/>
              <a:ea typeface="Times New Roman" charset="0"/>
              <a:cs typeface="Arial" panose="020B0604020202020204" pitchFamily="34" charset="0"/>
            </a:rPr>
            <a:t>    projections</a:t>
          </a:r>
          <a:endParaRPr lang="en-US" sz="1200" b="0" i="0" dirty="0" smtClean="0">
            <a:solidFill>
              <a:schemeClr val="tx1"/>
            </a:solidFill>
            <a:latin typeface="Arial" panose="020B0604020202020204" pitchFamily="34" charset="0"/>
            <a:ea typeface="Times New Roman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0.94427</cdr:x>
      <cdr:y>0.01812</cdr:y>
    </cdr:from>
    <cdr:to>
      <cdr:x>1</cdr:x>
      <cdr:y>0.11734</cdr:y>
    </cdr:to>
    <cdr:pic>
      <cdr:nvPicPr>
        <cdr:cNvPr id="6" name="Picture 5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7770939" y="66261"/>
          <a:ext cx="458661" cy="362940"/>
        </a:xfrm>
        <a:prstGeom xmlns:a="http://schemas.openxmlformats.org/drawingml/2006/main" prst="rect">
          <a:avLst/>
        </a:prstGeom>
      </cdr:spPr>
    </cdr:pic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0.23559</cdr:x>
      <cdr:y>0</cdr:y>
    </cdr:from>
    <cdr:to>
      <cdr:x>0.5551</cdr:x>
      <cdr:y>0.1363</cdr:y>
    </cdr:to>
    <cdr:sp macro="" textlink="">
      <cdr:nvSpPr>
        <cdr:cNvPr id="5" name="TextBox 1"/>
        <cdr:cNvSpPr txBox="1"/>
      </cdr:nvSpPr>
      <cdr:spPr bwMode="auto">
        <a:xfrm xmlns:a="http://schemas.openxmlformats.org/drawingml/2006/main">
          <a:off x="612611" y="0"/>
          <a:ext cx="830829" cy="24147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0" tIns="0" rIns="0" rtlCol="0">
          <a:prstTxWarp prst="textNoShape">
            <a:avLst/>
          </a:prstTxWarp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9pPr>
        </a:lstStyle>
        <a:p xmlns:a="http://schemas.openxmlformats.org/drawingml/2006/main">
          <a:pPr algn="l" eaLnBrk="0" hangingPunct="0"/>
          <a:r>
            <a:rPr lang="en-US" sz="1200" b="1" i="0" dirty="0" smtClean="0">
              <a:solidFill>
                <a:srgbClr val="333333"/>
              </a:solidFill>
              <a:latin typeface="+mn-lt"/>
              <a:ea typeface="Times New Roman" charset="0"/>
              <a:cs typeface="Times New Roman" charset="0"/>
            </a:rPr>
            <a:t>coal</a:t>
          </a:r>
          <a:endParaRPr lang="en-US" sz="1200" b="1" i="0" dirty="0">
            <a:latin typeface="+mn-lt"/>
            <a:ea typeface="Times New Roman" charset="0"/>
            <a:cs typeface="Times New Roman" charset="0"/>
          </a:endParaRPr>
        </a:p>
      </cdr:txBody>
    </cdr:sp>
  </cdr:relSizeAnchor>
  <cdr:relSizeAnchor xmlns:cdr="http://schemas.openxmlformats.org/drawingml/2006/chartDrawing">
    <cdr:from>
      <cdr:x>0.34663</cdr:x>
      <cdr:y>0.06108</cdr:y>
    </cdr:from>
    <cdr:to>
      <cdr:x>0.52534</cdr:x>
      <cdr:y>0.19813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901349" y="108204"/>
          <a:ext cx="464695" cy="2428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 smtClean="0"/>
            <a:t>2022</a:t>
          </a:r>
          <a:endParaRPr lang="en-US" sz="1100" b="1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0.23333</cdr:x>
      <cdr:y>5.95389E-7</cdr:y>
    </cdr:from>
    <cdr:to>
      <cdr:x>0.57136</cdr:x>
      <cdr:y>0.10491</cdr:y>
    </cdr:to>
    <cdr:sp macro="" textlink="">
      <cdr:nvSpPr>
        <cdr:cNvPr id="5" name="TextBox 1"/>
        <cdr:cNvSpPr txBox="1"/>
      </cdr:nvSpPr>
      <cdr:spPr bwMode="auto">
        <a:xfrm xmlns:a="http://schemas.openxmlformats.org/drawingml/2006/main">
          <a:off x="606742" y="1"/>
          <a:ext cx="878980" cy="17620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0" tIns="0" rIns="0" rtlCol="0">
          <a:prstTxWarp prst="textNoShape">
            <a:avLst/>
          </a:prstTxWarp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9pPr>
        </a:lstStyle>
        <a:p xmlns:a="http://schemas.openxmlformats.org/drawingml/2006/main">
          <a:pPr eaLnBrk="0" hangingPunct="0"/>
          <a:r>
            <a:rPr lang="en-US" sz="1200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Times New Roman" charset="0"/>
              <a:cs typeface="Times New Roman" charset="0"/>
            </a:rPr>
            <a:t>w</a:t>
          </a:r>
          <a:r>
            <a:rPr lang="en-US" sz="1200" b="1" i="0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Times New Roman" charset="0"/>
              <a:cs typeface="Times New Roman" charset="0"/>
            </a:rPr>
            <a:t>ind</a:t>
          </a:r>
          <a:endParaRPr lang="en-US" sz="1200" b="1" i="0" dirty="0">
            <a:solidFill>
              <a:schemeClr val="tx1">
                <a:lumMod val="95000"/>
                <a:lumOff val="5000"/>
              </a:schemeClr>
            </a:solidFill>
            <a:latin typeface="+mn-lt"/>
            <a:ea typeface="Times New Roman" charset="0"/>
            <a:cs typeface="Times New Roman" charset="0"/>
          </a:endParaRPr>
        </a:p>
      </cdr:txBody>
    </cdr:sp>
  </cdr:relSizeAnchor>
  <cdr:relSizeAnchor xmlns:cdr="http://schemas.openxmlformats.org/drawingml/2006/chartDrawing">
    <cdr:from>
      <cdr:x>0.34663</cdr:x>
      <cdr:y>0.06442</cdr:y>
    </cdr:from>
    <cdr:to>
      <cdr:x>0.52534</cdr:x>
      <cdr:y>0.20899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901349" y="108204"/>
          <a:ext cx="464695" cy="2428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 smtClean="0"/>
            <a:t>2022</a:t>
          </a:r>
          <a:endParaRPr lang="en-US" sz="1100" b="1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0.989</cdr:x>
      <cdr:y>0.13809</cdr:y>
    </cdr:to>
    <cdr:sp macro="" textlink="">
      <cdr:nvSpPr>
        <cdr:cNvPr id="2" name="TextBox 1"/>
        <cdr:cNvSpPr txBox="1"/>
      </cdr:nvSpPr>
      <cdr:spPr bwMode="auto">
        <a:xfrm xmlns:a="http://schemas.openxmlformats.org/drawingml/2006/main">
          <a:off x="0" y="0"/>
          <a:ext cx="8139075" cy="50509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45720" tIns="45720" rIns="45720" rtlCol="0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pPr eaLnBrk="0" hangingPunct="0"/>
          <a:r>
            <a:rPr lang="en-US" sz="1200" b="1" i="0" dirty="0">
              <a:solidFill>
                <a:sysClr val="windowText" lastClr="000000"/>
              </a:solidFill>
              <a:latin typeface="Arial" panose="020B0604020202020204" pitchFamily="34" charset="0"/>
              <a:ea typeface="Times New Roman" charset="0"/>
              <a:cs typeface="Arial" panose="020B0604020202020204" pitchFamily="34" charset="0"/>
            </a:rPr>
            <a:t>Total installed capacity</a:t>
          </a:r>
          <a:r>
            <a:rPr lang="en-US" sz="1200" b="1" i="0" baseline="0" dirty="0">
              <a:solidFill>
                <a:sysClr val="windowText" lastClr="000000"/>
              </a:solidFill>
              <a:latin typeface="Arial" panose="020B0604020202020204" pitchFamily="34" charset="0"/>
              <a:ea typeface="Times New Roman" charset="0"/>
              <a:cs typeface="Arial" panose="020B0604020202020204" pitchFamily="34" charset="0"/>
            </a:rPr>
            <a:t> </a:t>
          </a:r>
          <a:r>
            <a:rPr lang="en-US" sz="1200" b="1" dirty="0">
              <a:latin typeface="Arial" panose="020B0604020202020204" pitchFamily="34" charset="0"/>
              <a:ea typeface="Times New Roman" charset="0"/>
              <a:cs typeface="Arial" panose="020B0604020202020204" pitchFamily="34" charset="0"/>
            </a:rPr>
            <a:t>in </a:t>
          </a:r>
          <a:r>
            <a:rPr lang="en-US" sz="1200" b="1" i="0" dirty="0">
              <a:solidFill>
                <a:sysClr val="windowText" lastClr="000000"/>
              </a:solidFill>
              <a:latin typeface="Arial" panose="020B0604020202020204" pitchFamily="34" charset="0"/>
              <a:ea typeface="Times New Roman" charset="0"/>
              <a:cs typeface="Arial" panose="020B0604020202020204" pitchFamily="34" charset="0"/>
            </a:rPr>
            <a:t>all sectors,</a:t>
          </a:r>
          <a:r>
            <a:rPr lang="en-US" sz="1200" b="1" i="0" baseline="0" dirty="0">
              <a:solidFill>
                <a:sysClr val="windowText" lastClr="000000"/>
              </a:solidFill>
              <a:latin typeface="Arial" panose="020B0604020202020204" pitchFamily="34" charset="0"/>
              <a:ea typeface="Times New Roman" charset="0"/>
              <a:cs typeface="Arial" panose="020B0604020202020204" pitchFamily="34" charset="0"/>
            </a:rPr>
            <a:t> </a:t>
          </a:r>
          <a:r>
            <a:rPr lang="en-US" sz="1200" b="1" i="0" baseline="0" dirty="0" smtClean="0">
              <a:solidFill>
                <a:sysClr val="windowText" lastClr="000000"/>
              </a:solidFill>
              <a:latin typeface="Arial" panose="020B0604020202020204" pitchFamily="34" charset="0"/>
              <a:ea typeface="Times New Roman" charset="0"/>
              <a:cs typeface="Arial" panose="020B0604020202020204" pitchFamily="34" charset="0"/>
            </a:rPr>
            <a:t>2022 (history)</a:t>
          </a:r>
          <a:r>
            <a:rPr lang="en-US" sz="1200" b="1" i="0" dirty="0" smtClean="0">
              <a:solidFill>
                <a:sysClr val="windowText" lastClr="000000"/>
              </a:solidFill>
              <a:latin typeface="Arial" panose="020B0604020202020204" pitchFamily="34" charset="0"/>
              <a:ea typeface="Times New Roman" charset="0"/>
              <a:cs typeface="Arial" panose="020B0604020202020204" pitchFamily="34" charset="0"/>
            </a:rPr>
            <a:t> and </a:t>
          </a:r>
          <a:r>
            <a:rPr lang="en-US" sz="1200" b="1" i="0" baseline="0" dirty="0" smtClean="0">
              <a:solidFill>
                <a:sysClr val="windowText" lastClr="000000"/>
              </a:solidFill>
              <a:latin typeface="Arial" panose="020B0604020202020204" pitchFamily="34" charset="0"/>
              <a:ea typeface="Times New Roman" charset="0"/>
              <a:cs typeface="Arial" panose="020B0604020202020204" pitchFamily="34" charset="0"/>
            </a:rPr>
            <a:t>2050</a:t>
          </a:r>
          <a:endParaRPr lang="en-US" sz="1200" b="1" i="0" baseline="0" dirty="0">
            <a:solidFill>
              <a:sysClr val="windowText" lastClr="000000"/>
            </a:solidFill>
            <a:latin typeface="Arial" panose="020B0604020202020204" pitchFamily="34" charset="0"/>
            <a:ea typeface="Times New Roman" charset="0"/>
            <a:cs typeface="Arial" panose="020B0604020202020204" pitchFamily="34" charset="0"/>
          </a:endParaRPr>
        </a:p>
        <a:p xmlns:a="http://schemas.openxmlformats.org/drawingml/2006/main">
          <a:pPr eaLnBrk="0" hangingPunct="0"/>
          <a:r>
            <a:rPr lang="en-US" b="0" i="0" baseline="0" dirty="0" smtClean="0">
              <a:solidFill>
                <a:sysClr val="windowText" lastClr="000000"/>
              </a:solidFill>
              <a:latin typeface="Arial" panose="020B0604020202020204" pitchFamily="34" charset="0"/>
              <a:ea typeface="Times New Roman" charset="0"/>
              <a:cs typeface="Arial" panose="020B0604020202020204" pitchFamily="34" charset="0"/>
            </a:rPr>
            <a:t>gigawatts</a:t>
          </a:r>
          <a:endParaRPr lang="en-US" b="0" i="0" baseline="0" dirty="0">
            <a:solidFill>
              <a:sysClr val="windowText" lastClr="000000"/>
            </a:solidFill>
            <a:latin typeface="Arial" panose="020B0604020202020204" pitchFamily="34" charset="0"/>
            <a:ea typeface="Times New Roman" charset="0"/>
            <a:cs typeface="Arial" panose="020B0604020202020204" pitchFamily="34" charset="0"/>
          </a:endParaRPr>
        </a:p>
        <a:p xmlns:a="http://schemas.openxmlformats.org/drawingml/2006/main">
          <a:pPr eaLnBrk="0" hangingPunct="0"/>
          <a:r>
            <a:rPr lang="en-US" sz="700" b="0" i="0" baseline="0" dirty="0">
              <a:solidFill>
                <a:sysClr val="windowText" lastClr="000000"/>
              </a:solidFill>
              <a:latin typeface="Arial" panose="020B0604020202020204" pitchFamily="34" charset="0"/>
              <a:ea typeface="Times New Roman" charset="0"/>
              <a:cs typeface="Arial" panose="020B0604020202020204" pitchFamily="34" charset="0"/>
            </a:rPr>
            <a:t>  </a:t>
          </a:r>
        </a:p>
      </cdr:txBody>
    </cdr:sp>
  </cdr:relSizeAnchor>
  <cdr:relSizeAnchor xmlns:cdr="http://schemas.openxmlformats.org/drawingml/2006/chartDrawing">
    <cdr:from>
      <cdr:x>0</cdr:x>
      <cdr:y>0.90188</cdr:y>
    </cdr:from>
    <cdr:to>
      <cdr:x>1</cdr:x>
      <cdr:y>0.9622</cdr:y>
    </cdr:to>
    <cdr:sp macro="" textlink="">
      <cdr:nvSpPr>
        <cdr:cNvPr id="3" name="TextBox 1"/>
        <cdr:cNvSpPr txBox="1"/>
      </cdr:nvSpPr>
      <cdr:spPr bwMode="auto">
        <a:xfrm xmlns:a="http://schemas.openxmlformats.org/drawingml/2006/main">
          <a:off x="0" y="3451114"/>
          <a:ext cx="6933498" cy="2308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45720" tIns="45720" rIns="45720" rtlCol="0">
          <a:prstTxWarp prst="textNoShape">
            <a:avLst/>
          </a:prstTxWarp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endParaRPr lang="en-US" sz="900" b="0" baseline="0" dirty="0">
            <a:solidFill>
              <a:sysClr val="windowText" lastClr="000000"/>
            </a:solidFill>
            <a:latin typeface="Arial" panose="020B0604020202020204" pitchFamily="34" charset="0"/>
            <a:ea typeface="Times New Roman" charset="0"/>
            <a:cs typeface="Arial" panose="020B0604020202020204" pitchFamily="34" charset="0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0.989</cdr:x>
      <cdr:y>0.28962</cdr:y>
    </cdr:to>
    <cdr:sp macro="" textlink="">
      <cdr:nvSpPr>
        <cdr:cNvPr id="2" name="TextBox 1"/>
        <cdr:cNvSpPr txBox="1"/>
      </cdr:nvSpPr>
      <cdr:spPr bwMode="auto">
        <a:xfrm xmlns:a="http://schemas.openxmlformats.org/drawingml/2006/main">
          <a:off x="-427160" y="-778072"/>
          <a:ext cx="8313529" cy="110825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45720" tIns="45720" rIns="45720" rtlCol="0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pPr eaLnBrk="0" hangingPunct="0"/>
          <a:r>
            <a:rPr lang="en-US" sz="1200" b="1" i="0" dirty="0" smtClean="0">
              <a:solidFill>
                <a:sysClr val="windowText" lastClr="000000"/>
              </a:solidFill>
              <a:latin typeface="Arial" panose="020B0604020202020204" pitchFamily="34" charset="0"/>
              <a:ea typeface="Times New Roman" charset="0"/>
              <a:cs typeface="Arial" panose="020B0604020202020204" pitchFamily="34" charset="0"/>
            </a:rPr>
            <a:t>Total renewables capacity</a:t>
          </a:r>
          <a:r>
            <a:rPr lang="en-US" sz="1200" b="1" i="0" baseline="0" dirty="0" smtClean="0">
              <a:solidFill>
                <a:sysClr val="windowText" lastClr="000000"/>
              </a:solidFill>
              <a:latin typeface="Arial" panose="020B0604020202020204" pitchFamily="34" charset="0"/>
              <a:ea typeface="Times New Roman" charset="0"/>
              <a:cs typeface="Arial" panose="020B0604020202020204" pitchFamily="34" charset="0"/>
            </a:rPr>
            <a:t> </a:t>
          </a:r>
          <a:r>
            <a:rPr lang="en-US" sz="1200" b="1" dirty="0" smtClean="0">
              <a:latin typeface="Arial" panose="020B0604020202020204" pitchFamily="34" charset="0"/>
              <a:ea typeface="Times New Roman" charset="0"/>
              <a:cs typeface="Arial" panose="020B0604020202020204" pitchFamily="34" charset="0"/>
            </a:rPr>
            <a:t>in </a:t>
          </a:r>
          <a:r>
            <a:rPr lang="en-US" sz="1200" b="1" i="0" dirty="0" smtClean="0">
              <a:solidFill>
                <a:sysClr val="windowText" lastClr="000000"/>
              </a:solidFill>
              <a:latin typeface="Arial" panose="020B0604020202020204" pitchFamily="34" charset="0"/>
              <a:ea typeface="Times New Roman" charset="0"/>
              <a:cs typeface="Arial" panose="020B0604020202020204" pitchFamily="34" charset="0"/>
            </a:rPr>
            <a:t>all sectors</a:t>
          </a:r>
          <a:r>
            <a:rPr lang="en-US" sz="1200" b="1" i="0" smtClean="0">
              <a:solidFill>
                <a:sysClr val="windowText" lastClr="000000"/>
              </a:solidFill>
              <a:latin typeface="Arial" panose="020B0604020202020204" pitchFamily="34" charset="0"/>
              <a:ea typeface="Times New Roman" charset="0"/>
              <a:cs typeface="Arial" panose="020B0604020202020204" pitchFamily="34" charset="0"/>
            </a:rPr>
            <a:t>,</a:t>
          </a:r>
          <a:r>
            <a:rPr lang="en-US" sz="1200" b="1" i="0" baseline="0" smtClean="0">
              <a:solidFill>
                <a:sysClr val="windowText" lastClr="000000"/>
              </a:solidFill>
              <a:latin typeface="Arial" panose="020B0604020202020204" pitchFamily="34" charset="0"/>
              <a:ea typeface="Times New Roman" charset="0"/>
              <a:cs typeface="Arial" panose="020B0604020202020204" pitchFamily="34" charset="0"/>
            </a:rPr>
            <a:t> 2022 </a:t>
          </a:r>
          <a:r>
            <a:rPr lang="en-US" sz="1200" b="1" i="0" baseline="0" dirty="0" smtClean="0">
              <a:solidFill>
                <a:sysClr val="windowText" lastClr="000000"/>
              </a:solidFill>
              <a:latin typeface="Arial" panose="020B0604020202020204" pitchFamily="34" charset="0"/>
              <a:ea typeface="Times New Roman" charset="0"/>
              <a:cs typeface="Arial" panose="020B0604020202020204" pitchFamily="34" charset="0"/>
            </a:rPr>
            <a:t>(history) and 2050</a:t>
          </a:r>
        </a:p>
        <a:p xmlns:a="http://schemas.openxmlformats.org/drawingml/2006/main">
          <a:pPr eaLnBrk="0" hangingPunct="0"/>
          <a:r>
            <a:rPr lang="en-US" b="0" i="0" baseline="0" dirty="0" smtClean="0">
              <a:solidFill>
                <a:sysClr val="windowText" lastClr="000000"/>
              </a:solidFill>
              <a:latin typeface="Arial" panose="020B0604020202020204" pitchFamily="34" charset="0"/>
              <a:ea typeface="Times New Roman" charset="0"/>
              <a:cs typeface="Arial" panose="020B0604020202020204" pitchFamily="34" charset="0"/>
            </a:rPr>
            <a:t>gigawatts</a:t>
          </a:r>
        </a:p>
        <a:p xmlns:a="http://schemas.openxmlformats.org/drawingml/2006/main">
          <a:pPr eaLnBrk="0" hangingPunct="0"/>
          <a:r>
            <a:rPr lang="en-US" sz="700" b="0" i="0" baseline="0" dirty="0" smtClean="0">
              <a:solidFill>
                <a:sysClr val="windowText" lastClr="000000"/>
              </a:solidFill>
              <a:latin typeface="Arial" panose="020B0604020202020204" pitchFamily="34" charset="0"/>
              <a:ea typeface="Times New Roman" charset="0"/>
              <a:cs typeface="Arial" panose="020B0604020202020204" pitchFamily="34" charset="0"/>
            </a:rPr>
            <a:t>  </a:t>
          </a:r>
        </a:p>
        <a:p xmlns:a="http://schemas.openxmlformats.org/drawingml/2006/main">
          <a:pPr eaLnBrk="0" hangingPunct="0"/>
          <a:r>
            <a:rPr lang="en-US" sz="1200" b="0" i="0" baseline="0" dirty="0" smtClean="0">
              <a:solidFill>
                <a:sysClr val="windowText" lastClr="000000"/>
              </a:solidFill>
              <a:latin typeface="Arial" panose="020B0604020202020204" pitchFamily="34" charset="0"/>
              <a:ea typeface="Times New Roman" charset="0"/>
              <a:cs typeface="Arial" panose="020B0604020202020204" pitchFamily="34" charset="0"/>
            </a:rPr>
            <a:t>             Northeast               PJM              Southeast          Mid-Continent         ERCOT	CAISO	       West</a:t>
          </a:r>
          <a:endParaRPr lang="en-US" sz="1200" b="0" i="0" dirty="0" smtClean="0">
            <a:solidFill>
              <a:sysClr val="windowText" lastClr="000000"/>
            </a:solidFill>
            <a:latin typeface="Arial" panose="020B0604020202020204" pitchFamily="34" charset="0"/>
            <a:ea typeface="Times New Roman" charset="0"/>
            <a:cs typeface="Arial" panose="020B0604020202020204" pitchFamily="34" charset="0"/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0.03809</cdr:x>
      <cdr:y>0.91602</cdr:y>
    </cdr:from>
    <cdr:to>
      <cdr:x>1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0959" y="2092650"/>
          <a:ext cx="1539241" cy="1918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0" rIns="0" bIns="0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dirty="0" smtClean="0">
              <a:latin typeface="Arial" panose="020B0604020202020204" pitchFamily="34" charset="0"/>
              <a:cs typeface="Arial" panose="020B0604020202020204" pitchFamily="34" charset="0"/>
            </a:rPr>
            <a:t>1                 12                24</a:t>
          </a:r>
          <a:endParaRPr lang="en-US" sz="10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8475" cy="465138"/>
          </a:xfrm>
          <a:prstGeom prst="rect">
            <a:avLst/>
          </a:prstGeom>
        </p:spPr>
        <p:txBody>
          <a:bodyPr vert="horz" lIns="91419" tIns="45709" rIns="91419" bIns="4570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1"/>
            <a:ext cx="3038475" cy="465138"/>
          </a:xfrm>
          <a:prstGeom prst="rect">
            <a:avLst/>
          </a:prstGeom>
        </p:spPr>
        <p:txBody>
          <a:bodyPr vert="horz" lIns="91419" tIns="45709" rIns="91419" bIns="4570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ED25893-A83F-48CE-B658-2412045A40A5}" type="datetimeFigureOut">
              <a:rPr lang="en-US"/>
              <a:pPr>
                <a:defRPr/>
              </a:pPr>
              <a:t>3/15/2023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lIns="91419" tIns="45709" rIns="91419" bIns="4570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19" tIns="45709" rIns="91419" bIns="4570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91D3A1A-398C-4278-B50A-5F8985FF03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3746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8475" cy="465138"/>
          </a:xfrm>
          <a:prstGeom prst="rect">
            <a:avLst/>
          </a:prstGeom>
        </p:spPr>
        <p:txBody>
          <a:bodyPr vert="horz" lIns="93150" tIns="46576" rIns="93150" bIns="4657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1"/>
            <a:ext cx="3038475" cy="465138"/>
          </a:xfrm>
          <a:prstGeom prst="rect">
            <a:avLst/>
          </a:prstGeom>
        </p:spPr>
        <p:txBody>
          <a:bodyPr vert="horz" lIns="93150" tIns="46576" rIns="93150" bIns="4657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F5DD0C8-C8A1-48F2-871C-E859113BC4F1}" type="datetimeFigureOut">
              <a:rPr lang="en-US"/>
              <a:pPr>
                <a:defRPr/>
              </a:pPr>
              <a:t>3/15/2023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50" tIns="46576" rIns="93150" bIns="46576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6" y="4416425"/>
            <a:ext cx="5607050" cy="4183063"/>
          </a:xfrm>
          <a:prstGeom prst="rect">
            <a:avLst/>
          </a:prstGeom>
        </p:spPr>
        <p:txBody>
          <a:bodyPr vert="horz" lIns="93150" tIns="46576" rIns="93150" bIns="46576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lIns="93150" tIns="46576" rIns="93150" bIns="4657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50" tIns="46576" rIns="93150" bIns="4657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C049336-6624-4A1E-9498-510DC43D0C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1556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Natural gas generation is high in</a:t>
            </a:r>
            <a:r>
              <a:rPr lang="en-US" baseline="0" dirty="0"/>
              <a:t> lower natural gas price assumption in the High Oil &amp; Gas Supply case, but renewables are still economic from the available tax credit (vs. No IRA case)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049336-6624-4A1E-9498-510DC43D0CD8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8558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1762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2155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7701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049336-6624-4A1E-9498-510DC43D0CD8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0576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180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3661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9901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129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817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09" y="4770061"/>
            <a:ext cx="408557" cy="323292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659" y="4687474"/>
            <a:ext cx="6044501" cy="4781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20750" y="3099921"/>
            <a:ext cx="7382001" cy="830907"/>
          </a:xfrm>
          <a:prstGeom prst="rect">
            <a:avLst/>
          </a:prstGeo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Audience</a:t>
            </a:r>
            <a:br>
              <a:rPr lang="en-US" dirty="0" smtClean="0"/>
            </a:br>
            <a:r>
              <a:rPr lang="en-US" dirty="0" smtClean="0"/>
              <a:t>Presenter, Title</a:t>
            </a:r>
            <a:br>
              <a:rPr lang="en-US" dirty="0" smtClean="0"/>
            </a:br>
            <a:r>
              <a:rPr lang="en-US" dirty="0" smtClean="0"/>
              <a:t>Month DD, YYYY  |  City, State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6" b="48100"/>
          <a:stretch/>
        </p:blipFill>
        <p:spPr>
          <a:xfrm>
            <a:off x="0" y="0"/>
            <a:ext cx="9140299" cy="2506134"/>
          </a:xfrm>
          <a:prstGeom prst="rect">
            <a:avLst/>
          </a:prstGeom>
        </p:spPr>
      </p:pic>
      <p:sp>
        <p:nvSpPr>
          <p:cNvPr id="29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914400" y="2146908"/>
            <a:ext cx="7388351" cy="89063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8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enter title: This can be up to two lines of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long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579"/>
            <a:ext cx="8001000" cy="776247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2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</a:t>
            </a:r>
            <a:br>
              <a:rPr lang="en-US" dirty="0" smtClean="0"/>
            </a:br>
            <a:r>
              <a:rPr lang="en-US" dirty="0" smtClean="0"/>
              <a:t>text.</a:t>
            </a:r>
            <a:endParaRPr lang="en-US" dirty="0"/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685800" y="4457700"/>
            <a:ext cx="8001000" cy="205740"/>
          </a:xfrm>
          <a:prstGeom prst="rect">
            <a:avLst/>
          </a:prstGeom>
        </p:spPr>
        <p:txBody>
          <a:bodyPr lIns="0" rIns="0" bIns="0" anchor="b" anchorCtr="0"/>
          <a:lstStyle>
            <a:lvl1pPr marL="0" indent="0">
              <a:buFont typeface="Arial" panose="020B0604020202020204" pitchFamily="34" charset="0"/>
              <a:buNone/>
              <a:defRPr sz="10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6277" y="4798285"/>
            <a:ext cx="557723" cy="2952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1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6900" y="4785836"/>
            <a:ext cx="2808288" cy="29527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i="1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Presenter name, Presentation location, Presentation date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line or bar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hart Placeholder 8"/>
          <p:cNvSpPr>
            <a:spLocks noGrp="1"/>
          </p:cNvSpPr>
          <p:nvPr>
            <p:ph type="chart" sz="quarter" idx="12"/>
          </p:nvPr>
        </p:nvSpPr>
        <p:spPr>
          <a:xfrm>
            <a:off x="685800" y="1311965"/>
            <a:ext cx="8001000" cy="3077154"/>
          </a:xfrm>
          <a:prstGeom prst="rect">
            <a:avLst/>
          </a:prstGeom>
        </p:spPr>
        <p:txBody>
          <a:bodyPr lIns="0" tIns="0" rIns="0" bIns="0"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pPr lvl="0"/>
            <a:r>
              <a:rPr lang="en-US" noProof="0" dirty="0" smtClean="0"/>
              <a:t>Click icon to add chart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685800" y="840140"/>
            <a:ext cx="4005072" cy="411480"/>
          </a:xfrm>
          <a:prstGeom prst="rect">
            <a:avLst/>
          </a:prstGeom>
        </p:spPr>
        <p:txBody>
          <a:bodyPr lIns="0" tIns="0" bIns="0" anchor="b" anchorCtr="0"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/>
            </a:lvl1pPr>
            <a:lvl2pPr>
              <a:defRPr sz="12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800600" y="840140"/>
            <a:ext cx="3895344" cy="411480"/>
          </a:xfrm>
          <a:prstGeom prst="rect">
            <a:avLst/>
          </a:prstGeom>
        </p:spPr>
        <p:txBody>
          <a:bodyPr tIns="0" rIns="0" bIns="0" anchor="b" anchorCtr="0"/>
          <a:lstStyle>
            <a:lvl1pPr marL="342900" marR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/>
            </a:lvl1pPr>
            <a:lvl2pPr>
              <a:defRPr sz="12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579"/>
            <a:ext cx="8001000" cy="766308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2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This can span two lines</a:t>
            </a:r>
            <a:endParaRPr lang="en-US" dirty="0"/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18"/>
          </p:nvPr>
        </p:nvSpPr>
        <p:spPr>
          <a:xfrm>
            <a:off x="685800" y="4457700"/>
            <a:ext cx="8001000" cy="205740"/>
          </a:xfrm>
          <a:prstGeom prst="rect">
            <a:avLst/>
          </a:prstGeom>
        </p:spPr>
        <p:txBody>
          <a:bodyPr lIns="0" rIns="0" bIns="0" anchor="b" anchorCtr="0"/>
          <a:lstStyle>
            <a:lvl1pPr marL="0" indent="0">
              <a:buFont typeface="Arial" panose="020B0604020202020204" pitchFamily="34" charset="0"/>
              <a:buNone/>
              <a:defRPr sz="10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6277" y="4798285"/>
            <a:ext cx="557723" cy="2952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1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6900" y="4785836"/>
            <a:ext cx="2808288" cy="29527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i="1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Presenter name, Presentation location, Presentation date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pi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hart Placeholder 8"/>
          <p:cNvSpPr>
            <a:spLocks noGrp="1"/>
          </p:cNvSpPr>
          <p:nvPr>
            <p:ph type="chart" sz="quarter" idx="12"/>
          </p:nvPr>
        </p:nvSpPr>
        <p:spPr>
          <a:xfrm>
            <a:off x="685800" y="1262271"/>
            <a:ext cx="8001000" cy="3126850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pPr lvl="0"/>
            <a:r>
              <a:rPr lang="en-US" noProof="0" dirty="0" smtClean="0"/>
              <a:t>Click icon to add chart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685800" y="68579"/>
            <a:ext cx="8001000" cy="776247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685800" y="4457700"/>
            <a:ext cx="8001000" cy="205740"/>
          </a:xfrm>
          <a:prstGeom prst="rect">
            <a:avLst/>
          </a:prstGeom>
        </p:spPr>
        <p:txBody>
          <a:bodyPr lIns="0" rIns="0" bIns="0" anchor="b" anchorCtr="0"/>
          <a:lstStyle>
            <a:lvl1pPr marL="0" indent="0">
              <a:buFont typeface="Arial" panose="020B0604020202020204" pitchFamily="34" charset="0"/>
              <a:buNone/>
              <a:defRPr sz="10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685800" y="840140"/>
            <a:ext cx="4005072" cy="411480"/>
          </a:xfrm>
          <a:prstGeom prst="rect">
            <a:avLst/>
          </a:prstGeom>
        </p:spPr>
        <p:txBody>
          <a:bodyPr lIns="0" tIns="0" bIns="0" anchor="b" anchorCtr="0"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/>
            </a:lvl1pPr>
            <a:lvl2pPr>
              <a:defRPr sz="12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6277" y="4798285"/>
            <a:ext cx="557723" cy="2952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1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6900" y="4785836"/>
            <a:ext cx="2808288" cy="29527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i="1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Presenter name, Presentation location, Presentation date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685800" y="834888"/>
            <a:ext cx="8001000" cy="3554232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579"/>
            <a:ext cx="8001000" cy="766308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2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This can span two lines</a:t>
            </a:r>
            <a:endParaRPr lang="en-US" dirty="0"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685800" y="4457700"/>
            <a:ext cx="8001000" cy="205740"/>
          </a:xfrm>
          <a:prstGeom prst="rect">
            <a:avLst/>
          </a:prstGeom>
        </p:spPr>
        <p:txBody>
          <a:bodyPr lIns="0" rIns="0" bIns="0" anchor="b" anchorCtr="0"/>
          <a:lstStyle>
            <a:lvl1pPr marL="0" indent="0">
              <a:buFont typeface="Arial" panose="020B0604020202020204" pitchFamily="34" charset="0"/>
              <a:buNone/>
              <a:defRPr sz="10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6277" y="4798285"/>
            <a:ext cx="557723" cy="2952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1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6900" y="4785836"/>
            <a:ext cx="2808288" cy="29527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i="1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Presenter name, Presentation location, Presentation date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6277" y="4798285"/>
            <a:ext cx="557723" cy="2952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1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6900" y="4785836"/>
            <a:ext cx="2808288" cy="29527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i="1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Presenter name, Presentation location, Presentation date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*full-screen image/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credi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79"/>
            <a:ext cx="8001000" cy="766307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600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85800" y="888999"/>
            <a:ext cx="8001000" cy="375764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500"/>
              </a:lnSpc>
              <a:spcBef>
                <a:spcPts val="600"/>
              </a:spcBef>
              <a:spcAft>
                <a:spcPts val="600"/>
              </a:spcAft>
              <a:buNone/>
              <a:defRPr sz="1400" b="0" i="0">
                <a:latin typeface="+mn-lt"/>
              </a:defRPr>
            </a:lvl1pPr>
            <a:lvl2pPr marL="457200" indent="0">
              <a:spcAft>
                <a:spcPts val="400"/>
              </a:spcAft>
              <a:buNone/>
              <a:defRPr sz="1600"/>
            </a:lvl2pPr>
            <a:lvl3pPr marL="914400" indent="0">
              <a:spcAft>
                <a:spcPts val="400"/>
              </a:spcAft>
              <a:buNone/>
              <a:defRPr sz="1600"/>
            </a:lvl3pPr>
            <a:lvl4pPr marL="1371600" indent="0">
              <a:spcAft>
                <a:spcPts val="400"/>
              </a:spcAft>
              <a:buNone/>
              <a:defRPr sz="1600"/>
            </a:lvl4pPr>
            <a:lvl5pPr marL="1828800" indent="0">
              <a:spcAft>
                <a:spcPts val="400"/>
              </a:spcAft>
              <a:buFont typeface="Arial" pitchFamily="34" charset="0"/>
              <a:buNone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6277" y="4798285"/>
            <a:ext cx="557723" cy="2952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1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6900" y="4785836"/>
            <a:ext cx="2808288" cy="29527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i="1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Presenter name, Presentation location, Presentation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5887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*long title and 2 labeled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0"/>
          <p:cNvSpPr>
            <a:spLocks noGrp="1"/>
          </p:cNvSpPr>
          <p:nvPr>
            <p:ph sz="quarter" idx="12"/>
          </p:nvPr>
        </p:nvSpPr>
        <p:spPr>
          <a:xfrm>
            <a:off x="685799" y="1292087"/>
            <a:ext cx="2599267" cy="3097033"/>
          </a:xfrm>
          <a:prstGeom prst="rect">
            <a:avLst/>
          </a:prstGeom>
        </p:spPr>
        <p:txBody>
          <a:bodyPr lIns="0" rIns="0"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1800"/>
            </a:lvl1pPr>
            <a:lvl2pPr>
              <a:spcAft>
                <a:spcPts val="400"/>
              </a:spcAft>
              <a:defRPr sz="1400"/>
            </a:lvl2pPr>
            <a:lvl3pPr>
              <a:spcAft>
                <a:spcPts val="400"/>
              </a:spcAft>
              <a:defRPr sz="1400"/>
            </a:lvl3pPr>
            <a:lvl4pPr>
              <a:spcAft>
                <a:spcPts val="400"/>
              </a:spcAft>
              <a:defRPr sz="14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685800" y="894520"/>
            <a:ext cx="2599266" cy="350851"/>
          </a:xfrm>
          <a:prstGeom prst="rect">
            <a:avLst/>
          </a:prstGeom>
        </p:spPr>
        <p:txBody>
          <a:bodyPr lIns="0" tIns="0" bIns="0" anchor="b" anchorCtr="0"/>
          <a:lstStyle>
            <a:lvl1pPr marL="34290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/>
            </a:lvl1pPr>
            <a:lvl2pPr indent="0">
              <a:lnSpc>
                <a:spcPct val="100000"/>
              </a:lnSpc>
              <a:spcBef>
                <a:spcPts val="0"/>
              </a:spcBef>
              <a:defRPr sz="12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2" name="Text Placeholder 13"/>
          <p:cNvSpPr>
            <a:spLocks noGrp="1"/>
          </p:cNvSpPr>
          <p:nvPr>
            <p:ph type="body" sz="quarter" idx="18"/>
          </p:nvPr>
        </p:nvSpPr>
        <p:spPr>
          <a:xfrm>
            <a:off x="3386666" y="894520"/>
            <a:ext cx="2599267" cy="350851"/>
          </a:xfrm>
          <a:prstGeom prst="rect">
            <a:avLst/>
          </a:prstGeom>
        </p:spPr>
        <p:txBody>
          <a:bodyPr tIns="0" rIns="0" bIns="0" anchor="b" anchorCtr="0"/>
          <a:lstStyle>
            <a:lvl1pPr marL="34290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/>
            </a:lvl1pPr>
            <a:lvl2pPr indent="0" algn="l">
              <a:lnSpc>
                <a:spcPct val="100000"/>
              </a:lnSpc>
              <a:spcBef>
                <a:spcPts val="0"/>
              </a:spcBef>
              <a:defRPr sz="12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3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685800" y="4457700"/>
            <a:ext cx="8001000" cy="205740"/>
          </a:xfrm>
          <a:prstGeom prst="rect">
            <a:avLst/>
          </a:prstGeom>
        </p:spPr>
        <p:txBody>
          <a:bodyPr lIns="0" rIns="0" bIns="0" anchor="b" anchorCtr="0"/>
          <a:lstStyle>
            <a:lvl1pPr marL="0" indent="0">
              <a:buFont typeface="Arial" panose="020B0604020202020204" pitchFamily="34" charset="0"/>
              <a:buNone/>
              <a:defRPr sz="1000" i="0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ontent Placeholder 10"/>
          <p:cNvSpPr>
            <a:spLocks noGrp="1"/>
          </p:cNvSpPr>
          <p:nvPr>
            <p:ph sz="quarter" idx="19"/>
          </p:nvPr>
        </p:nvSpPr>
        <p:spPr>
          <a:xfrm>
            <a:off x="3386666" y="1292087"/>
            <a:ext cx="2599267" cy="3097033"/>
          </a:xfrm>
          <a:prstGeom prst="rect">
            <a:avLst/>
          </a:prstGeom>
        </p:spPr>
        <p:txBody>
          <a:bodyPr lIns="0" rIns="0"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1800"/>
            </a:lvl1pPr>
            <a:lvl2pPr>
              <a:spcAft>
                <a:spcPts val="400"/>
              </a:spcAft>
              <a:defRPr sz="1400"/>
            </a:lvl2pPr>
            <a:lvl3pPr>
              <a:spcAft>
                <a:spcPts val="400"/>
              </a:spcAft>
              <a:defRPr sz="1400"/>
            </a:lvl3pPr>
            <a:lvl4pPr>
              <a:spcAft>
                <a:spcPts val="400"/>
              </a:spcAft>
              <a:defRPr sz="14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Content Placeholder 10"/>
          <p:cNvSpPr>
            <a:spLocks noGrp="1"/>
          </p:cNvSpPr>
          <p:nvPr>
            <p:ph sz="quarter" idx="20"/>
          </p:nvPr>
        </p:nvSpPr>
        <p:spPr>
          <a:xfrm>
            <a:off x="6087533" y="1292087"/>
            <a:ext cx="2599267" cy="3097033"/>
          </a:xfrm>
          <a:prstGeom prst="rect">
            <a:avLst/>
          </a:prstGeom>
        </p:spPr>
        <p:txBody>
          <a:bodyPr lIns="0" rIns="0"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1800"/>
            </a:lvl1pPr>
            <a:lvl2pPr>
              <a:spcAft>
                <a:spcPts val="400"/>
              </a:spcAft>
              <a:defRPr sz="1400"/>
            </a:lvl2pPr>
            <a:lvl3pPr>
              <a:spcAft>
                <a:spcPts val="400"/>
              </a:spcAft>
              <a:defRPr sz="1400"/>
            </a:lvl3pPr>
            <a:lvl4pPr>
              <a:spcAft>
                <a:spcPts val="400"/>
              </a:spcAft>
              <a:defRPr sz="14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579"/>
            <a:ext cx="8001000" cy="761415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40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style. You can have up to two lines of text</a:t>
            </a:r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1080" y="4826238"/>
            <a:ext cx="3841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9" name="Text Placeholder 13"/>
          <p:cNvSpPr>
            <a:spLocks noGrp="1"/>
          </p:cNvSpPr>
          <p:nvPr>
            <p:ph type="body" sz="quarter" idx="21"/>
          </p:nvPr>
        </p:nvSpPr>
        <p:spPr>
          <a:xfrm>
            <a:off x="6087532" y="894519"/>
            <a:ext cx="2599267" cy="350851"/>
          </a:xfrm>
          <a:prstGeom prst="rect">
            <a:avLst/>
          </a:prstGeom>
        </p:spPr>
        <p:txBody>
          <a:bodyPr tIns="0" rIns="0" bIns="0" anchor="b" anchorCtr="0"/>
          <a:lstStyle>
            <a:lvl1pPr marL="34290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/>
            </a:lvl1pPr>
            <a:lvl2pPr indent="0" algn="l">
              <a:lnSpc>
                <a:spcPct val="100000"/>
              </a:lnSpc>
              <a:spcBef>
                <a:spcPts val="0"/>
              </a:spcBef>
              <a:defRPr sz="12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19797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alternate presentation title slide (with sub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924801" y="4828781"/>
            <a:ext cx="811213" cy="230832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www.eia.gov</a:t>
            </a:r>
          </a:p>
        </p:txBody>
      </p:sp>
      <p:cxnSp>
        <p:nvCxnSpPr>
          <p:cNvPr id="5" name="Straight Connector 12"/>
          <p:cNvCxnSpPr>
            <a:cxnSpLocks noChangeShapeType="1"/>
          </p:cNvCxnSpPr>
          <p:nvPr/>
        </p:nvCxnSpPr>
        <p:spPr bwMode="auto">
          <a:xfrm rot="5400000">
            <a:off x="7757914" y="4904385"/>
            <a:ext cx="136922" cy="0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sp>
        <p:nvSpPr>
          <p:cNvPr id="9" name="TextBox 12"/>
          <p:cNvSpPr txBox="1">
            <a:spLocks noChangeArrowheads="1"/>
          </p:cNvSpPr>
          <p:nvPr/>
        </p:nvSpPr>
        <p:spPr bwMode="auto">
          <a:xfrm>
            <a:off x="776288" y="4789379"/>
            <a:ext cx="4030662" cy="323165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b="1" dirty="0" smtClean="0">
                <a:solidFill>
                  <a:schemeClr val="bg1"/>
                </a:solidFill>
                <a:latin typeface="Franklin Gothic Book" panose="020B0503020102020204" pitchFamily="34" charset="0"/>
                <a:cs typeface="Times New Roman" pitchFamily="18" charset="0"/>
              </a:rPr>
              <a:t>U.S. Energy Information Administration</a:t>
            </a:r>
          </a:p>
        </p:txBody>
      </p:sp>
      <p:sp>
        <p:nvSpPr>
          <p:cNvPr id="11" name="TextBox 14"/>
          <p:cNvSpPr txBox="1">
            <a:spLocks noChangeArrowheads="1"/>
          </p:cNvSpPr>
          <p:nvPr/>
        </p:nvSpPr>
        <p:spPr bwMode="auto">
          <a:xfrm>
            <a:off x="5672138" y="4828781"/>
            <a:ext cx="2082800" cy="230832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sz="1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Independent Statistics &amp; Analysis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53" y="4727864"/>
            <a:ext cx="446213" cy="356971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920750" y="3447055"/>
            <a:ext cx="7382001" cy="830907"/>
          </a:xfrm>
          <a:prstGeom prst="rect">
            <a:avLst/>
          </a:prstGeo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Audience</a:t>
            </a:r>
            <a:br>
              <a:rPr lang="en-US" dirty="0" smtClean="0"/>
            </a:br>
            <a:r>
              <a:rPr lang="en-US" dirty="0" smtClean="0"/>
              <a:t>Presenter, Title</a:t>
            </a:r>
            <a:br>
              <a:rPr lang="en-US" dirty="0" smtClean="0"/>
            </a:br>
            <a:r>
              <a:rPr lang="en-US" dirty="0" smtClean="0"/>
              <a:t>Month DD, YYYY  |  City, State</a:t>
            </a:r>
          </a:p>
        </p:txBody>
      </p:sp>
      <p:sp>
        <p:nvSpPr>
          <p:cNvPr id="20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2637387"/>
            <a:ext cx="7388352" cy="630936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 i="1"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Subhead – Click to edit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914400" y="2146908"/>
            <a:ext cx="7388351" cy="47968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8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enter title</a:t>
            </a:r>
            <a:endParaRPr lang="en-US" dirty="0"/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6" b="48100"/>
          <a:stretch/>
        </p:blipFill>
        <p:spPr>
          <a:xfrm>
            <a:off x="0" y="0"/>
            <a:ext cx="9140299" cy="250613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659" y="4687474"/>
            <a:ext cx="6044501" cy="478197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09" y="4770061"/>
            <a:ext cx="408557" cy="32329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579"/>
            <a:ext cx="8001000" cy="761415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6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text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85800" y="891540"/>
            <a:ext cx="8001000" cy="3634740"/>
          </a:xfrm>
          <a:prstGeom prst="rect">
            <a:avLst/>
          </a:prstGeom>
        </p:spPr>
        <p:txBody>
          <a:bodyPr lIns="0" tIns="0" rIns="0" bIns="0"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1800"/>
            </a:lvl1pPr>
            <a:lvl2pPr marL="694944" indent="-237744">
              <a:spcAft>
                <a:spcPts val="400"/>
              </a:spcAft>
              <a:defRPr sz="1400"/>
            </a:lvl2pPr>
            <a:lvl3pPr marL="1088136" indent="-173736">
              <a:spcAft>
                <a:spcPts val="400"/>
              </a:spcAft>
              <a:defRPr sz="1400"/>
            </a:lvl3pPr>
            <a:lvl4pPr marL="1609344" indent="-237744">
              <a:spcAft>
                <a:spcPts val="400"/>
              </a:spcAft>
              <a:defRPr sz="1400"/>
            </a:lvl4pPr>
            <a:lvl5pPr marL="2002536" indent="-173736">
              <a:spcAft>
                <a:spcPts val="400"/>
              </a:spcAft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685800" y="4457700"/>
            <a:ext cx="8001000" cy="205740"/>
          </a:xfrm>
          <a:prstGeom prst="rect">
            <a:avLst/>
          </a:prstGeom>
        </p:spPr>
        <p:txBody>
          <a:bodyPr lIns="0" rIns="0" bIns="0" anchor="b" anchorCtr="0"/>
          <a:lstStyle>
            <a:lvl1pPr marL="0" indent="0">
              <a:buFont typeface="Arial" panose="020B0604020202020204" pitchFamily="34" charset="0"/>
              <a:buNone/>
              <a:defRPr sz="10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6277" y="4798285"/>
            <a:ext cx="557723" cy="2952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1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6900" y="4785836"/>
            <a:ext cx="2808288" cy="29527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i="1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Presenter name, Presentation location, Presentation date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long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9574"/>
            <a:ext cx="8001000" cy="765314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2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text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85800" y="891540"/>
            <a:ext cx="8001000" cy="3634740"/>
          </a:xfrm>
          <a:prstGeom prst="rect">
            <a:avLst/>
          </a:prstGeom>
        </p:spPr>
        <p:txBody>
          <a:bodyPr lIns="0" tIns="0" rIns="0" bIns="0"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1800"/>
            </a:lvl1pPr>
            <a:lvl2pPr marL="694944" indent="-237744">
              <a:spcAft>
                <a:spcPts val="400"/>
              </a:spcAft>
              <a:defRPr sz="1400"/>
            </a:lvl2pPr>
            <a:lvl3pPr marL="1088136" indent="-173736">
              <a:spcAft>
                <a:spcPts val="400"/>
              </a:spcAft>
              <a:defRPr sz="1400"/>
            </a:lvl3pPr>
            <a:lvl4pPr marL="1609344" indent="-237744">
              <a:spcAft>
                <a:spcPts val="400"/>
              </a:spcAft>
              <a:defRPr sz="1400"/>
            </a:lvl4pPr>
            <a:lvl5pPr marL="2002536" indent="-173736">
              <a:spcAft>
                <a:spcPts val="400"/>
              </a:spcAft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685800" y="4457700"/>
            <a:ext cx="8001000" cy="205740"/>
          </a:xfrm>
          <a:prstGeom prst="rect">
            <a:avLst/>
          </a:prstGeom>
        </p:spPr>
        <p:txBody>
          <a:bodyPr lIns="0" rIns="0" bIns="0" anchor="b" anchorCtr="0"/>
          <a:lstStyle>
            <a:lvl1pPr marL="0" indent="0">
              <a:buFont typeface="Arial" panose="020B0604020202020204" pitchFamily="34" charset="0"/>
              <a:buNone/>
              <a:defRPr sz="10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6277" y="4798285"/>
            <a:ext cx="557723" cy="2952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1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6900" y="4785836"/>
            <a:ext cx="2808288" cy="29527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i="1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Presenter name, Presentation location, Presentation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945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685800" y="891540"/>
            <a:ext cx="3931920" cy="3497580"/>
          </a:xfrm>
          <a:prstGeom prst="rect">
            <a:avLst/>
          </a:prstGeom>
        </p:spPr>
        <p:txBody>
          <a:bodyPr lIns="0" tIns="0" rIns="0"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1800"/>
            </a:lvl1pPr>
            <a:lvl2pPr>
              <a:spcAft>
                <a:spcPts val="400"/>
              </a:spcAft>
              <a:defRPr sz="1400"/>
            </a:lvl2pPr>
            <a:lvl3pPr>
              <a:spcAft>
                <a:spcPts val="400"/>
              </a:spcAft>
              <a:defRPr sz="1400"/>
            </a:lvl3pPr>
            <a:lvl4pPr>
              <a:spcAft>
                <a:spcPts val="400"/>
              </a:spcAft>
              <a:defRPr sz="14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663440" y="891540"/>
            <a:ext cx="4023360" cy="3497580"/>
          </a:xfrm>
          <a:prstGeom prst="rect">
            <a:avLst/>
          </a:prstGeom>
        </p:spPr>
        <p:txBody>
          <a:bodyPr tIns="0"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1800"/>
            </a:lvl1pPr>
            <a:lvl2pPr>
              <a:spcAft>
                <a:spcPts val="400"/>
              </a:spcAft>
              <a:defRPr sz="1400"/>
            </a:lvl2pPr>
            <a:lvl3pPr>
              <a:spcAft>
                <a:spcPts val="400"/>
              </a:spcAft>
              <a:defRPr sz="1400"/>
            </a:lvl3pPr>
            <a:lvl4pPr>
              <a:spcAft>
                <a:spcPts val="400"/>
              </a:spcAft>
              <a:defRPr sz="14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685800" y="4457700"/>
            <a:ext cx="8001000" cy="205740"/>
          </a:xfrm>
          <a:prstGeom prst="rect">
            <a:avLst/>
          </a:prstGeom>
        </p:spPr>
        <p:txBody>
          <a:bodyPr lIns="0" rIns="0" bIns="0" anchor="b" anchorCtr="0"/>
          <a:lstStyle>
            <a:lvl1pPr marL="0" indent="0">
              <a:buFont typeface="Arial" panose="020B0604020202020204" pitchFamily="34" charset="0"/>
              <a:buNone/>
              <a:defRPr sz="10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79513"/>
            <a:ext cx="8001000" cy="755374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text.</a:t>
            </a:r>
            <a:endParaRPr lang="en-US" dirty="0"/>
          </a:p>
        </p:txBody>
      </p:sp>
      <p:sp>
        <p:nvSpPr>
          <p:cNvPr id="2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6277" y="4798285"/>
            <a:ext cx="557723" cy="2952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1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6900" y="4785836"/>
            <a:ext cx="2808288" cy="29527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i="1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Presenter name, Presentation location, Presentation date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long 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0"/>
          <p:cNvSpPr>
            <a:spLocks noGrp="1"/>
          </p:cNvSpPr>
          <p:nvPr>
            <p:ph sz="quarter" idx="12"/>
          </p:nvPr>
        </p:nvSpPr>
        <p:spPr>
          <a:xfrm>
            <a:off x="685800" y="891540"/>
            <a:ext cx="3931920" cy="3497580"/>
          </a:xfrm>
          <a:prstGeom prst="rect">
            <a:avLst/>
          </a:prstGeom>
        </p:spPr>
        <p:txBody>
          <a:bodyPr lIns="0" tIns="0" rIns="0"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1800"/>
            </a:lvl1pPr>
            <a:lvl2pPr>
              <a:spcAft>
                <a:spcPts val="400"/>
              </a:spcAft>
              <a:defRPr sz="1400"/>
            </a:lvl2pPr>
            <a:lvl3pPr>
              <a:spcAft>
                <a:spcPts val="400"/>
              </a:spcAft>
              <a:defRPr sz="1400"/>
            </a:lvl3pPr>
            <a:lvl4pPr>
              <a:spcAft>
                <a:spcPts val="400"/>
              </a:spcAft>
              <a:defRPr sz="14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2"/>
          <p:cNvSpPr>
            <a:spLocks noGrp="1"/>
          </p:cNvSpPr>
          <p:nvPr>
            <p:ph sz="quarter" idx="13"/>
          </p:nvPr>
        </p:nvSpPr>
        <p:spPr>
          <a:xfrm>
            <a:off x="4663440" y="891540"/>
            <a:ext cx="4023360" cy="3497580"/>
          </a:xfrm>
          <a:prstGeom prst="rect">
            <a:avLst/>
          </a:prstGeom>
        </p:spPr>
        <p:txBody>
          <a:bodyPr tIns="0"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1800"/>
            </a:lvl1pPr>
            <a:lvl2pPr>
              <a:spcAft>
                <a:spcPts val="400"/>
              </a:spcAft>
              <a:defRPr sz="1400"/>
            </a:lvl2pPr>
            <a:lvl3pPr>
              <a:spcAft>
                <a:spcPts val="400"/>
              </a:spcAft>
              <a:defRPr sz="1400"/>
            </a:lvl3pPr>
            <a:lvl4pPr>
              <a:spcAft>
                <a:spcPts val="400"/>
              </a:spcAft>
              <a:defRPr sz="14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685800" y="4457700"/>
            <a:ext cx="8001000" cy="205740"/>
          </a:xfrm>
          <a:prstGeom prst="rect">
            <a:avLst/>
          </a:prstGeom>
        </p:spPr>
        <p:txBody>
          <a:bodyPr lIns="0" rIns="0" bIns="0" anchor="b" anchorCtr="0"/>
          <a:lstStyle>
            <a:lvl1pPr marL="0" indent="0">
              <a:buFont typeface="Arial" panose="020B0604020202020204" pitchFamily="34" charset="0"/>
              <a:buNone/>
              <a:defRPr sz="10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85344"/>
            <a:ext cx="8001000" cy="749544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2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text.</a:t>
            </a:r>
            <a:endParaRPr lang="en-US" dirty="0"/>
          </a:p>
        </p:txBody>
      </p:sp>
      <p:sp>
        <p:nvSpPr>
          <p:cNvPr id="2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6277" y="4798285"/>
            <a:ext cx="557723" cy="2952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1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6900" y="4785836"/>
            <a:ext cx="2808288" cy="29527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i="1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Presenter name, Presentation location, Presentation date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long title and 2 labeled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685800" y="1292087"/>
            <a:ext cx="3931920" cy="3097033"/>
          </a:xfrm>
          <a:prstGeom prst="rect">
            <a:avLst/>
          </a:prstGeom>
        </p:spPr>
        <p:txBody>
          <a:bodyPr lIns="0" rIns="0"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1800"/>
            </a:lvl1pPr>
            <a:lvl2pPr>
              <a:spcAft>
                <a:spcPts val="400"/>
              </a:spcAft>
              <a:defRPr sz="1400"/>
            </a:lvl2pPr>
            <a:lvl3pPr>
              <a:spcAft>
                <a:spcPts val="400"/>
              </a:spcAft>
              <a:defRPr sz="1400"/>
            </a:lvl3pPr>
            <a:lvl4pPr>
              <a:spcAft>
                <a:spcPts val="400"/>
              </a:spcAft>
              <a:defRPr sz="14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663440" y="1292087"/>
            <a:ext cx="4023360" cy="3097033"/>
          </a:xfrm>
          <a:prstGeom prst="rect">
            <a:avLst/>
          </a:prstGeom>
        </p:spPr>
        <p:txBody>
          <a:bodyPr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1800"/>
            </a:lvl1pPr>
            <a:lvl2pPr>
              <a:spcAft>
                <a:spcPts val="400"/>
              </a:spcAft>
              <a:defRPr sz="1400"/>
            </a:lvl2pPr>
            <a:lvl3pPr>
              <a:spcAft>
                <a:spcPts val="400"/>
              </a:spcAft>
              <a:defRPr sz="1400"/>
            </a:lvl3pPr>
            <a:lvl4pPr>
              <a:spcAft>
                <a:spcPts val="400"/>
              </a:spcAft>
              <a:defRPr sz="14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685800" y="894520"/>
            <a:ext cx="3931920" cy="350851"/>
          </a:xfrm>
          <a:prstGeom prst="rect">
            <a:avLst/>
          </a:prstGeom>
        </p:spPr>
        <p:txBody>
          <a:bodyPr lIns="0" tIns="0" bIns="0" anchor="b" anchorCtr="0"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/>
            </a:lvl1pPr>
            <a:lvl2pPr>
              <a:defRPr sz="12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8"/>
          </p:nvPr>
        </p:nvSpPr>
        <p:spPr>
          <a:xfrm>
            <a:off x="4663440" y="894520"/>
            <a:ext cx="4023360" cy="350851"/>
          </a:xfrm>
          <a:prstGeom prst="rect">
            <a:avLst/>
          </a:prstGeom>
        </p:spPr>
        <p:txBody>
          <a:bodyPr tIns="0" rIns="0" bIns="0" anchor="b" anchorCtr="0"/>
          <a:lstStyle>
            <a:lvl1pPr marL="342900" marR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/>
            </a:lvl1pPr>
            <a:lvl2pPr algn="r">
              <a:defRPr sz="12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685800" y="91440"/>
            <a:ext cx="8001000" cy="743448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685800" y="4457700"/>
            <a:ext cx="8001000" cy="205740"/>
          </a:xfrm>
          <a:prstGeom prst="rect">
            <a:avLst/>
          </a:prstGeom>
        </p:spPr>
        <p:txBody>
          <a:bodyPr lIns="0" rIns="0" bIns="0" anchor="b" anchorCtr="0"/>
          <a:lstStyle>
            <a:lvl1pPr marL="0" indent="0">
              <a:buFont typeface="Arial" panose="020B0604020202020204" pitchFamily="34" charset="0"/>
              <a:buNone/>
              <a:defRPr sz="10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6277" y="4798285"/>
            <a:ext cx="557723" cy="2952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1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6900" y="4785836"/>
            <a:ext cx="2808288" cy="29527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i="1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Presenter name, Presentation location, Presentation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179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" y="0"/>
            <a:ext cx="9140299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947503"/>
            <a:ext cx="8229600" cy="1117854"/>
          </a:xfrm>
          <a:prstGeom prst="rect">
            <a:avLst/>
          </a:prstGeom>
        </p:spPr>
        <p:txBody>
          <a:bodyPr anchor="b" anchorCtr="0"/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Section Title — click to edit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580"/>
            <a:ext cx="8001000" cy="766307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style. You can have up to two lines of text.</a:t>
            </a:r>
            <a:endParaRPr lang="en-US" dirty="0"/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685800" y="4457700"/>
            <a:ext cx="8001000" cy="205740"/>
          </a:xfrm>
          <a:prstGeom prst="rect">
            <a:avLst/>
          </a:prstGeom>
        </p:spPr>
        <p:txBody>
          <a:bodyPr lIns="0" rIns="0" bIns="0" anchor="b" anchorCtr="0"/>
          <a:lstStyle>
            <a:lvl1pPr marL="0" indent="0">
              <a:buFont typeface="Arial" panose="020B0604020202020204" pitchFamily="34" charset="0"/>
              <a:buNone/>
              <a:defRPr sz="10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6277" y="4798285"/>
            <a:ext cx="557723" cy="2952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1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6900" y="4785836"/>
            <a:ext cx="2808288" cy="29527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i="1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Presenter name, Presentation location, Presentation date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4699000"/>
            <a:ext cx="9144000" cy="44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6900" y="4785836"/>
            <a:ext cx="2808288" cy="29527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i="1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Presenter name, Presentation location, Presentation date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6277" y="4798285"/>
            <a:ext cx="557723" cy="2952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1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54" y="4768431"/>
            <a:ext cx="406412" cy="32513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257" r:id="rId1"/>
    <p:sldLayoutId id="2147485256" r:id="rId2"/>
    <p:sldLayoutId id="2147485258" r:id="rId3"/>
    <p:sldLayoutId id="2147485272" r:id="rId4"/>
    <p:sldLayoutId id="2147485260" r:id="rId5"/>
    <p:sldLayoutId id="2147485261" r:id="rId6"/>
    <p:sldLayoutId id="2147485273" r:id="rId7"/>
    <p:sldLayoutId id="2147485262" r:id="rId8"/>
    <p:sldLayoutId id="2147485263" r:id="rId9"/>
    <p:sldLayoutId id="2147485264" r:id="rId10"/>
    <p:sldLayoutId id="2147485265" r:id="rId11"/>
    <p:sldLayoutId id="2147485266" r:id="rId12"/>
    <p:sldLayoutId id="2147485267" r:id="rId13"/>
    <p:sldLayoutId id="2147485268" r:id="rId14"/>
    <p:sldLayoutId id="2147485269" r:id="rId15"/>
    <p:sldLayoutId id="2147485274" r:id="rId16"/>
    <p:sldLayoutId id="2147485275" r:id="rId17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012" userDrawn="1">
          <p15:clr>
            <a:srgbClr val="F26B43"/>
          </p15:clr>
        </p15:guide>
        <p15:guide id="2" pos="43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chart" Target="../charts/chart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8.png"/><Relationship Id="rId4" Type="http://schemas.openxmlformats.org/officeDocument/2006/relationships/chart" Target="../charts/chart2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8.png"/><Relationship Id="rId4" Type="http://schemas.openxmlformats.org/officeDocument/2006/relationships/chart" Target="../charts/char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8.png"/><Relationship Id="rId4" Type="http://schemas.openxmlformats.org/officeDocument/2006/relationships/chart" Target="../charts/chart3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11.xml"/><Relationship Id="rId4" Type="http://schemas.openxmlformats.org/officeDocument/2006/relationships/chart" Target="../charts/chart3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8.xml"/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11.xml"/><Relationship Id="rId4" Type="http://schemas.openxmlformats.org/officeDocument/2006/relationships/chart" Target="../charts/chart4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3.xml"/><Relationship Id="rId2" Type="http://schemas.openxmlformats.org/officeDocument/2006/relationships/chart" Target="../charts/chart4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44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5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chart" Target="../charts/chart2.xml"/><Relationship Id="rId7" Type="http://schemas.openxmlformats.org/officeDocument/2006/relationships/chart" Target="../charts/chart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9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6" Type="http://schemas.openxmlformats.org/officeDocument/2006/relationships/chart" Target="../charts/chart12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8.png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1.xml"/><Relationship Id="rId3" Type="http://schemas.openxmlformats.org/officeDocument/2006/relationships/chart" Target="../charts/chart16.xml"/><Relationship Id="rId7" Type="http://schemas.openxmlformats.org/officeDocument/2006/relationships/chart" Target="../charts/chart2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19.xml"/><Relationship Id="rId5" Type="http://schemas.openxmlformats.org/officeDocument/2006/relationships/chart" Target="../charts/chart18.xml"/><Relationship Id="rId10" Type="http://schemas.openxmlformats.org/officeDocument/2006/relationships/image" Target="../media/image8.png"/><Relationship Id="rId4" Type="http://schemas.openxmlformats.org/officeDocument/2006/relationships/chart" Target="../charts/chart17.xml"/><Relationship Id="rId9" Type="http://schemas.openxmlformats.org/officeDocument/2006/relationships/chart" Target="../charts/char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="" xmlns:a16="http://schemas.microsoft.com/office/drawing/2014/main" id="{C129193F-9848-FCDF-02C5-349EC60C2988}"/>
              </a:ext>
            </a:extLst>
          </p:cNvPr>
          <p:cNvCxnSpPr>
            <a:cxnSpLocks/>
          </p:cNvCxnSpPr>
          <p:nvPr/>
        </p:nvCxnSpPr>
        <p:spPr bwMode="auto">
          <a:xfrm>
            <a:off x="1059028" y="1255958"/>
            <a:ext cx="6917288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CD51F88B-ADDC-32A5-E0CC-A3716FB6C60A}"/>
              </a:ext>
            </a:extLst>
          </p:cNvPr>
          <p:cNvCxnSpPr>
            <a:cxnSpLocks/>
          </p:cNvCxnSpPr>
          <p:nvPr/>
        </p:nvCxnSpPr>
        <p:spPr bwMode="auto">
          <a:xfrm flipV="1">
            <a:off x="1059028" y="4281625"/>
            <a:ext cx="6917766" cy="129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7E3E334-6E1E-C84F-6383-CC52298B9E00}"/>
              </a:ext>
            </a:extLst>
          </p:cNvPr>
          <p:cNvSpPr txBox="1"/>
          <p:nvPr/>
        </p:nvSpPr>
        <p:spPr>
          <a:xfrm>
            <a:off x="1060956" y="139863"/>
            <a:ext cx="7267073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i="1" dirty="0">
                <a:latin typeface="+mj-lt"/>
              </a:rPr>
              <a:t>Annual Energy Outlook 2023</a:t>
            </a:r>
            <a:r>
              <a:rPr lang="en-US" sz="4000" i="1" dirty="0">
                <a:solidFill>
                  <a:schemeClr val="accent1"/>
                </a:solidFill>
                <a:latin typeface="+mj-lt"/>
              </a:rPr>
              <a:t/>
            </a:r>
            <a:br>
              <a:rPr lang="en-US" sz="4000" i="1" dirty="0">
                <a:solidFill>
                  <a:schemeClr val="accent1"/>
                </a:solidFill>
                <a:latin typeface="+mj-lt"/>
              </a:rPr>
            </a:br>
            <a:r>
              <a:rPr lang="en-US" sz="2000" dirty="0">
                <a:solidFill>
                  <a:schemeClr val="accent1"/>
                </a:solidFill>
                <a:latin typeface="+mj-lt"/>
              </a:rPr>
              <a:t>with projections to </a:t>
            </a:r>
            <a:r>
              <a:rPr lang="en-US" sz="2000" dirty="0" smtClean="0">
                <a:solidFill>
                  <a:schemeClr val="accent1"/>
                </a:solidFill>
                <a:latin typeface="+mj-lt"/>
              </a:rPr>
              <a:t>2050			</a:t>
            </a:r>
            <a:r>
              <a:rPr lang="en-US" sz="20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2000" dirty="0" smtClean="0">
                <a:solidFill>
                  <a:schemeClr val="accent1"/>
                </a:solidFill>
                <a:latin typeface="+mj-lt"/>
              </a:rPr>
              <a:t>      Narrative Figures</a:t>
            </a:r>
            <a:endParaRPr lang="en-US" sz="20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5783734-8D9E-7859-A771-345594E3D8DA}"/>
              </a:ext>
            </a:extLst>
          </p:cNvPr>
          <p:cNvSpPr txBox="1"/>
          <p:nvPr/>
        </p:nvSpPr>
        <p:spPr>
          <a:xfrm>
            <a:off x="5653802" y="4369353"/>
            <a:ext cx="24331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/>
              <a:t>March 16, 2023</a:t>
            </a:r>
          </a:p>
          <a:p>
            <a:pPr algn="r"/>
            <a:r>
              <a:rPr lang="en-US" sz="1600" dirty="0"/>
              <a:t>www.eia.gov/aeo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A5B6DEE-D387-19F6-5620-EEB941D5BB90}"/>
              </a:ext>
            </a:extLst>
          </p:cNvPr>
          <p:cNvSpPr txBox="1"/>
          <p:nvPr/>
        </p:nvSpPr>
        <p:spPr>
          <a:xfrm>
            <a:off x="3222347" y="4646351"/>
            <a:ext cx="26375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1"/>
                </a:solidFill>
              </a:rPr>
              <a:t>#</a:t>
            </a:r>
            <a:r>
              <a:rPr lang="en-US" sz="1400" dirty="0">
                <a:solidFill>
                  <a:schemeClr val="accent1"/>
                </a:solidFill>
              </a:rPr>
              <a:t>AEO2023</a:t>
            </a:r>
          </a:p>
        </p:txBody>
      </p:sp>
      <p:pic>
        <p:nvPicPr>
          <p:cNvPr id="9" name="Picture 8" descr="Graphical user interface, text&#10;&#10;Description automatically generated">
            <a:extLst>
              <a:ext uri="{FF2B5EF4-FFF2-40B4-BE49-F238E27FC236}">
                <a16:creationId xmlns="" xmlns:a16="http://schemas.microsoft.com/office/drawing/2014/main" id="{777919DC-D25D-FB9E-8FDF-A83EF4B0E9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335" y="4453561"/>
            <a:ext cx="2227012" cy="5005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9B461387-FD97-897A-8164-E536C351D0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7074" y="1263703"/>
            <a:ext cx="6917288" cy="3027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114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4902464"/>
              </p:ext>
            </p:extLst>
          </p:nvPr>
        </p:nvGraphicFramePr>
        <p:xfrm>
          <a:off x="685800" y="615541"/>
          <a:ext cx="82296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dirty="0" smtClean="0"/>
              <a:t>Figure 7</a:t>
            </a:r>
            <a:br>
              <a:rPr lang="en-US" sz="2200" dirty="0" smtClean="0"/>
            </a:br>
            <a:endParaRPr lang="en-US" sz="2200" dirty="0"/>
          </a:p>
        </p:txBody>
      </p:sp>
      <p:sp>
        <p:nvSpPr>
          <p:cNvPr id="10" name="TextBox 9"/>
          <p:cNvSpPr txBox="1"/>
          <p:nvPr/>
        </p:nvSpPr>
        <p:spPr>
          <a:xfrm>
            <a:off x="625057" y="4035273"/>
            <a:ext cx="700801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Data source: U.S. Energy Information Administration, </a:t>
            </a:r>
            <a:r>
              <a:rPr lang="en-US" sz="900" i="1" dirty="0" smtClean="0"/>
              <a:t>Annual Energy Outlook 2023 </a:t>
            </a:r>
            <a:r>
              <a:rPr lang="en-US" sz="900" dirty="0" smtClean="0"/>
              <a:t>(AEO2023)</a:t>
            </a:r>
          </a:p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Note: Total consumption in end-use sectors includes purchased electricity and electricity-related losses. Each line represents AEO2023 Reference case projections. </a:t>
            </a:r>
            <a:r>
              <a:rPr lang="en-US" sz="9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Shaded regions represent maximum and minimum values for each projection year across the AEO2023 Reference case and side cases.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900" dirty="0"/>
          </a:p>
        </p:txBody>
      </p:sp>
      <p:sp>
        <p:nvSpPr>
          <p:cNvPr id="12" name="TextBox 1"/>
          <p:cNvSpPr txBox="1"/>
          <p:nvPr/>
        </p:nvSpPr>
        <p:spPr bwMode="auto">
          <a:xfrm>
            <a:off x="3379090" y="960933"/>
            <a:ext cx="3038039" cy="634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rtlCol="0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0" hangingPunct="0"/>
            <a:r>
              <a:rPr lang="en-US" sz="1000" b="0" i="0" dirty="0" smtClean="0">
                <a:solidFill>
                  <a:schemeClr val="tx1"/>
                </a:solidFill>
                <a:latin typeface="+mn-lt"/>
                <a:ea typeface="Times New Roman" charset="0"/>
                <a:cs typeface="Times New Roman" charset="0"/>
              </a:rPr>
              <a:t>          </a:t>
            </a:r>
            <a:r>
              <a:rPr lang="en-US" sz="1200" b="1" i="0" dirty="0" smtClean="0">
                <a:solidFill>
                  <a:schemeClr val="tx1"/>
                </a:solidFill>
                <a:latin typeface="+mn-lt"/>
                <a:ea typeface="Times New Roman" charset="0"/>
                <a:cs typeface="Times New Roman" charset="0"/>
              </a:rPr>
              <a:t>2022</a:t>
            </a:r>
          </a:p>
          <a:p>
            <a:pPr eaLnBrk="0" hangingPunct="0"/>
            <a:r>
              <a:rPr lang="en-US" sz="1200" b="0" i="0" dirty="0" smtClean="0">
                <a:solidFill>
                  <a:schemeClr val="tx1"/>
                </a:solidFill>
                <a:latin typeface="+mn-lt"/>
                <a:ea typeface="Times New Roman" charset="0"/>
                <a:cs typeface="Times New Roman" charset="0"/>
              </a:rPr>
              <a:t>history</a:t>
            </a:r>
            <a:r>
              <a:rPr lang="en-US" sz="1200" b="0" i="0" baseline="0" dirty="0" smtClean="0">
                <a:solidFill>
                  <a:schemeClr val="tx1"/>
                </a:solidFill>
                <a:latin typeface="+mn-lt"/>
                <a:ea typeface="Times New Roman" charset="0"/>
                <a:cs typeface="Times New Roman" charset="0"/>
              </a:rPr>
              <a:t>    projections</a:t>
            </a:r>
            <a:endParaRPr lang="en-US" sz="1200" b="0" i="0" dirty="0" smtClean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6072" y="573404"/>
            <a:ext cx="57313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Total energy consumption by end-use sector</a:t>
            </a:r>
          </a:p>
          <a:p>
            <a:r>
              <a:rPr lang="en-US" sz="1200" dirty="0"/>
              <a:t>q</a:t>
            </a:r>
            <a:r>
              <a:rPr lang="en-US" sz="1200" dirty="0" smtClean="0"/>
              <a:t>uadrillion British thermal units</a:t>
            </a:r>
            <a:endParaRPr lang="en-US" sz="1200" dirty="0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586277" y="4759865"/>
            <a:ext cx="557723" cy="295276"/>
          </a:xfrm>
        </p:spPr>
        <p:txBody>
          <a:bodyPr/>
          <a:lstStyle/>
          <a:p>
            <a:pPr>
              <a:defRPr/>
            </a:pPr>
            <a:fld id="{DBB86BDE-568E-4416-BF3F-6CFED8CD52D0}" type="slidenum">
              <a:rPr lang="en-US" smtClean="0"/>
              <a:t>10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569" y="573404"/>
            <a:ext cx="458661" cy="362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5719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73392"/>
            <a:ext cx="8001000" cy="542625"/>
          </a:xfrm>
          <a:prstGeom prst="rect">
            <a:avLst/>
          </a:prstGeom>
        </p:spPr>
        <p:txBody>
          <a:bodyPr/>
          <a:lstStyle/>
          <a:p>
            <a:r>
              <a:rPr lang="en-US" sz="2200" dirty="0" smtClean="0"/>
              <a:t>Figure </a:t>
            </a:r>
            <a:r>
              <a:rPr lang="en-US" sz="2200" dirty="0"/>
              <a:t>8</a:t>
            </a:r>
          </a:p>
        </p:txBody>
      </p:sp>
      <p:graphicFrame>
        <p:nvGraphicFramePr>
          <p:cNvPr id="19" name="BLD01b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62912321"/>
              </p:ext>
            </p:extLst>
          </p:nvPr>
        </p:nvGraphicFramePr>
        <p:xfrm>
          <a:off x="4686300" y="653706"/>
          <a:ext cx="41148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BLD01a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4138530181"/>
              </p:ext>
            </p:extLst>
          </p:nvPr>
        </p:nvGraphicFramePr>
        <p:xfrm>
          <a:off x="571500" y="653706"/>
          <a:ext cx="41148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71500" y="4208850"/>
            <a:ext cx="793886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Data source: U.S. Energy Information Administration, </a:t>
            </a:r>
            <a:r>
              <a:rPr lang="en-US" sz="900" i="1" dirty="0" smtClean="0"/>
              <a:t>Annual Energy Outlook 2023 </a:t>
            </a:r>
            <a:r>
              <a:rPr lang="en-US" sz="900" dirty="0" smtClean="0"/>
              <a:t>(AEO2023)</a:t>
            </a:r>
          </a:p>
          <a:p>
            <a:r>
              <a:rPr lang="en-US" sz="900" dirty="0" smtClean="0"/>
              <a:t>Note: </a:t>
            </a:r>
            <a:r>
              <a:rPr lang="en-US" sz="900" dirty="0"/>
              <a:t>Shaded regions represent maximum and minimum values for each projection year across the AEO2023 Reference case and side </a:t>
            </a:r>
            <a:r>
              <a:rPr lang="en-US" sz="900" dirty="0" smtClean="0"/>
              <a:t>cases. ZTC=Zero-Carbon Technology Cost.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032" y="616017"/>
            <a:ext cx="458661" cy="362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161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996" y="64635"/>
            <a:ext cx="8001000" cy="50965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Figure </a:t>
            </a:r>
            <a:r>
              <a:rPr lang="en-US" dirty="0"/>
              <a:t>9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graphicFrame>
        <p:nvGraphicFramePr>
          <p:cNvPr id="9" name="IND01b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4942633"/>
              </p:ext>
            </p:extLst>
          </p:nvPr>
        </p:nvGraphicFramePr>
        <p:xfrm>
          <a:off x="4777664" y="683224"/>
          <a:ext cx="41148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IND01a"/>
          <p:cNvGraphicFramePr>
            <a:graphicFrameLocks noGrp="1"/>
          </p:cNvGraphicFramePr>
          <p:nvPr>
            <p:ph type="chart" sz="quarter" idx="12"/>
            <p:extLst>
              <p:ext uri="{D42A27DB-BD31-4B8C-83A1-F6EECF244321}">
                <p14:modId xmlns:p14="http://schemas.microsoft.com/office/powerpoint/2010/main" val="3260597903"/>
              </p:ext>
            </p:extLst>
          </p:nvPr>
        </p:nvGraphicFramePr>
        <p:xfrm>
          <a:off x="619260" y="689394"/>
          <a:ext cx="41148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75656" y="4224936"/>
            <a:ext cx="700801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Data source</a:t>
            </a:r>
            <a:r>
              <a:rPr lang="en-US" sz="900" dirty="0"/>
              <a:t>: U.S. Energy Information Administration, </a:t>
            </a:r>
            <a:r>
              <a:rPr lang="en-US" sz="900" i="1" dirty="0"/>
              <a:t>Annual Energy Outlook 2023 </a:t>
            </a:r>
            <a:r>
              <a:rPr lang="en-US" sz="900" dirty="0"/>
              <a:t>(AEO2023)</a:t>
            </a:r>
          </a:p>
          <a:p>
            <a:r>
              <a:rPr lang="en-US" sz="900" dirty="0"/>
              <a:t>Note: </a:t>
            </a:r>
            <a:r>
              <a:rPr lang="en-US" sz="900" dirty="0" smtClean="0"/>
              <a:t>All displayed data are projections. Shaded </a:t>
            </a:r>
            <a:r>
              <a:rPr lang="en-US" sz="900" dirty="0"/>
              <a:t>regions represent maximum and minimum values for each projection year across the AEO2023 Reference case and side cases. ZTC=Zero-Carbon Technology </a:t>
            </a:r>
            <a:r>
              <a:rPr lang="en-US" sz="900" dirty="0" smtClean="0"/>
              <a:t>Cost.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946" y="731907"/>
            <a:ext cx="458661" cy="362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561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996" y="64635"/>
            <a:ext cx="8001000" cy="461677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Figure 10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graphicFrame>
        <p:nvGraphicFramePr>
          <p:cNvPr id="12" name="TRA01b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1837527"/>
              </p:ext>
            </p:extLst>
          </p:nvPr>
        </p:nvGraphicFramePr>
        <p:xfrm>
          <a:off x="4604975" y="578127"/>
          <a:ext cx="41148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TRA01a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0841311"/>
              </p:ext>
            </p:extLst>
          </p:nvPr>
        </p:nvGraphicFramePr>
        <p:xfrm>
          <a:off x="619260" y="578127"/>
          <a:ext cx="41148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83969" y="4235727"/>
            <a:ext cx="750495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Data source</a:t>
            </a:r>
            <a:r>
              <a:rPr lang="en-US" sz="900" dirty="0"/>
              <a:t>: U.S. Energy Information Administration, </a:t>
            </a:r>
            <a:r>
              <a:rPr lang="en-US" sz="900" i="1" dirty="0"/>
              <a:t>Annual Energy Outlook 2023 </a:t>
            </a:r>
            <a:r>
              <a:rPr lang="en-US" sz="900" dirty="0"/>
              <a:t>(AEO2023)</a:t>
            </a:r>
          </a:p>
          <a:p>
            <a:r>
              <a:rPr lang="en-US" sz="900" dirty="0"/>
              <a:t>Note: *Includes battery electric and plug-in hybrid electric </a:t>
            </a:r>
            <a:r>
              <a:rPr lang="en-US" sz="900" dirty="0" smtClean="0"/>
              <a:t>vehicles. Shaded </a:t>
            </a:r>
            <a:r>
              <a:rPr lang="en-US" sz="900" dirty="0"/>
              <a:t>regions represent maximum and minimum values for each projection year across the AEO2023 Reference case and side cases</a:t>
            </a:r>
            <a:r>
              <a:rPr lang="en-US" sz="900" dirty="0" smtClean="0"/>
              <a:t>.</a:t>
            </a:r>
            <a:endParaRPr lang="en-US" sz="9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0444" y="578127"/>
            <a:ext cx="458661" cy="362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355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996" y="64635"/>
            <a:ext cx="8001000" cy="461677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Figure 11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graphicFrame>
        <p:nvGraphicFramePr>
          <p:cNvPr id="12" name="TRA02b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9450650"/>
              </p:ext>
            </p:extLst>
          </p:nvPr>
        </p:nvGraphicFramePr>
        <p:xfrm>
          <a:off x="4776590" y="482794"/>
          <a:ext cx="41148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TRA02a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5636779"/>
              </p:ext>
            </p:extLst>
          </p:nvPr>
        </p:nvGraphicFramePr>
        <p:xfrm>
          <a:off x="661790" y="520008"/>
          <a:ext cx="41148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75656" y="4182671"/>
            <a:ext cx="77838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Data source</a:t>
            </a:r>
            <a:r>
              <a:rPr lang="en-US" sz="900" dirty="0"/>
              <a:t>: U.S. Energy Information Administration, </a:t>
            </a:r>
            <a:r>
              <a:rPr lang="en-US" sz="900" i="1" dirty="0"/>
              <a:t>Annual Energy Outlook 2023 </a:t>
            </a:r>
            <a:r>
              <a:rPr lang="en-US" sz="900" dirty="0"/>
              <a:t>(AEO2023)</a:t>
            </a:r>
          </a:p>
          <a:p>
            <a:r>
              <a:rPr lang="en-US" sz="900" dirty="0"/>
              <a:t>Note: Shaded regions represent maximum and minimum values for each projection year across the AEO2023 Reference case and side cases</a:t>
            </a:r>
            <a:r>
              <a:rPr lang="en-US" sz="900" dirty="0" smtClean="0"/>
              <a:t>.</a:t>
            </a:r>
            <a:r>
              <a:rPr lang="en-US" sz="900" dirty="0"/>
              <a:t> Right hand chart includes delivered energy, specifically energy consumed </a:t>
            </a:r>
            <a:r>
              <a:rPr lang="en-US" sz="900" dirty="0" smtClean="0"/>
              <a:t>on board </a:t>
            </a:r>
            <a:r>
              <a:rPr lang="en-US" sz="900" dirty="0"/>
              <a:t>the vehicle; it </a:t>
            </a:r>
            <a:r>
              <a:rPr lang="en-US" sz="900" dirty="0" smtClean="0"/>
              <a:t>does not </a:t>
            </a:r>
            <a:r>
              <a:rPr lang="en-US" sz="900" dirty="0"/>
              <a:t>include losses between car and charger.</a:t>
            </a:r>
            <a:r>
              <a:rPr lang="en-US" sz="900" dirty="0" smtClean="0"/>
              <a:t> </a:t>
            </a:r>
            <a:endParaRPr lang="en-US" sz="9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569" y="573404"/>
            <a:ext cx="458661" cy="362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124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5800" y="-225335"/>
            <a:ext cx="8001000" cy="766308"/>
          </a:xfrm>
        </p:spPr>
        <p:txBody>
          <a:bodyPr/>
          <a:lstStyle/>
          <a:p>
            <a:r>
              <a:rPr lang="en-US" dirty="0" smtClean="0"/>
              <a:t>Figure 12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45478" y="4105632"/>
            <a:ext cx="8001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Data source</a:t>
            </a:r>
            <a:r>
              <a:rPr lang="en-US" sz="900" dirty="0"/>
              <a:t>: U.S. Energy Information Administration, </a:t>
            </a:r>
            <a:r>
              <a:rPr lang="en-US" sz="900" i="1" dirty="0"/>
              <a:t>Annual Energy Outlook 2023 </a:t>
            </a:r>
            <a:r>
              <a:rPr lang="en-US" sz="900" dirty="0"/>
              <a:t>(AEO2023)</a:t>
            </a:r>
          </a:p>
          <a:p>
            <a:r>
              <a:rPr lang="en-US" sz="900" dirty="0"/>
              <a:t>Note: Biofuels </a:t>
            </a:r>
            <a:r>
              <a:rPr lang="en-US" sz="900" dirty="0" smtClean="0"/>
              <a:t>are not </a:t>
            </a:r>
            <a:r>
              <a:rPr lang="en-US" sz="900" dirty="0"/>
              <a:t>included in </a:t>
            </a:r>
            <a:r>
              <a:rPr lang="en-US" sz="900" i="1" dirty="0" smtClean="0"/>
              <a:t>petroleum </a:t>
            </a:r>
            <a:r>
              <a:rPr lang="en-US" sz="900" i="1" dirty="0"/>
              <a:t>and other </a:t>
            </a:r>
            <a:r>
              <a:rPr lang="en-US" sz="900" i="1" dirty="0" smtClean="0"/>
              <a:t>liquids</a:t>
            </a:r>
            <a:r>
              <a:rPr lang="en-US" sz="900" dirty="0" smtClean="0"/>
              <a:t> </a:t>
            </a:r>
            <a:r>
              <a:rPr lang="en-US" sz="900" dirty="0"/>
              <a:t>production or </a:t>
            </a:r>
            <a:r>
              <a:rPr lang="en-US" sz="900" dirty="0" smtClean="0"/>
              <a:t>consumption. Shaded </a:t>
            </a:r>
            <a:r>
              <a:rPr lang="en-US" sz="900" dirty="0"/>
              <a:t>regions represent maximum and minimum values for each projection year across the AEO2023 Reference case and side cases</a:t>
            </a:r>
            <a:r>
              <a:rPr lang="en-US" sz="900" dirty="0" smtClean="0"/>
              <a:t>.</a:t>
            </a:r>
            <a:r>
              <a:rPr lang="en-US" sz="900" dirty="0"/>
              <a:t> </a:t>
            </a:r>
            <a:r>
              <a:rPr lang="en-US" sz="900" dirty="0" smtClean="0"/>
              <a:t>ZTC=Zero-Carbon </a:t>
            </a:r>
            <a:r>
              <a:rPr lang="en-US" sz="900" dirty="0"/>
              <a:t>Technology </a:t>
            </a:r>
            <a:r>
              <a:rPr lang="en-US" sz="900" dirty="0" smtClean="0"/>
              <a:t>Cost. </a:t>
            </a:r>
            <a:endParaRPr lang="en-US" sz="900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2344795"/>
              </p:ext>
            </p:extLst>
          </p:nvPr>
        </p:nvGraphicFramePr>
        <p:xfrm>
          <a:off x="581937" y="494503"/>
          <a:ext cx="41148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569" y="573404"/>
            <a:ext cx="458661" cy="362940"/>
          </a:xfrm>
          <a:prstGeom prst="rect">
            <a:avLst/>
          </a:prstGeom>
        </p:spPr>
      </p:pic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6508026"/>
              </p:ext>
            </p:extLst>
          </p:nvPr>
        </p:nvGraphicFramePr>
        <p:xfrm>
          <a:off x="4663440" y="493776"/>
          <a:ext cx="41148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1445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5800" y="68579"/>
            <a:ext cx="8001000" cy="486592"/>
          </a:xfrm>
        </p:spPr>
        <p:txBody>
          <a:bodyPr/>
          <a:lstStyle/>
          <a:p>
            <a:r>
              <a:rPr lang="en-US" dirty="0" smtClean="0"/>
              <a:t>Figure 13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48640" y="4069080"/>
            <a:ext cx="8269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Data source</a:t>
            </a:r>
            <a:r>
              <a:rPr lang="en-US" sz="900" dirty="0"/>
              <a:t>: U.S. Energy Information Administration, </a:t>
            </a:r>
            <a:r>
              <a:rPr lang="en-US" sz="900" i="1" dirty="0"/>
              <a:t>Annual Energy Outlook 2023 </a:t>
            </a:r>
            <a:r>
              <a:rPr lang="en-US" sz="900" dirty="0"/>
              <a:t>(AEO2023)</a:t>
            </a:r>
          </a:p>
          <a:p>
            <a:r>
              <a:rPr lang="en-US" sz="900" dirty="0"/>
              <a:t>Note: </a:t>
            </a:r>
            <a:r>
              <a:rPr lang="en-US" sz="900" dirty="0" smtClean="0"/>
              <a:t>Shaded </a:t>
            </a:r>
            <a:r>
              <a:rPr lang="en-US" sz="900" dirty="0"/>
              <a:t>regions represent maximum and minimum values for each projection year across the AEO2023 Reference case and side cases. </a:t>
            </a:r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8672169"/>
              </p:ext>
            </p:extLst>
          </p:nvPr>
        </p:nvGraphicFramePr>
        <p:xfrm>
          <a:off x="4828032" y="530352"/>
          <a:ext cx="41148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2176560"/>
              </p:ext>
            </p:extLst>
          </p:nvPr>
        </p:nvGraphicFramePr>
        <p:xfrm>
          <a:off x="576072" y="530352"/>
          <a:ext cx="41148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586277" y="4759865"/>
            <a:ext cx="557723" cy="295276"/>
          </a:xfrm>
        </p:spPr>
        <p:txBody>
          <a:bodyPr/>
          <a:lstStyle/>
          <a:p>
            <a:pPr>
              <a:defRPr/>
            </a:pPr>
            <a:fld id="{F467BFE8-7741-4621-89DB-CF95E34CD2BE}" type="slidenum">
              <a:rPr lang="en-US" smtClean="0"/>
              <a:t>16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7469" y="610618"/>
            <a:ext cx="458661" cy="362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41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14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3554830"/>
              </p:ext>
            </p:extLst>
          </p:nvPr>
        </p:nvGraphicFramePr>
        <p:xfrm>
          <a:off x="576072" y="530352"/>
          <a:ext cx="7891597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85800" y="4069509"/>
            <a:ext cx="70080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Data source: U.S. Energy Information Administration, </a:t>
            </a:r>
            <a:r>
              <a:rPr lang="en-US" sz="900" i="1" dirty="0" smtClean="0"/>
              <a:t>Annual Energy Outlook 2023 </a:t>
            </a:r>
            <a:r>
              <a:rPr lang="en-US" sz="900" dirty="0" smtClean="0"/>
              <a:t>(AEO2023)</a:t>
            </a:r>
          </a:p>
          <a:p>
            <a:r>
              <a:rPr lang="en-US" sz="900" dirty="0" smtClean="0"/>
              <a:t>Note: Shaded regions represent maximum and minimum values for each projection year across the AEO2023 Reference case and side cases. </a:t>
            </a:r>
            <a:r>
              <a:rPr lang="en-US" sz="900" dirty="0"/>
              <a:t>ZTC=Zero-Carbon Technology </a:t>
            </a:r>
            <a:r>
              <a:rPr lang="en-US" sz="900" dirty="0" smtClean="0"/>
              <a:t>Cost. </a:t>
            </a:r>
            <a:endParaRPr lang="en-US" sz="900" dirty="0"/>
          </a:p>
          <a:p>
            <a:endParaRPr lang="en-US" sz="9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72" y="693361"/>
            <a:ext cx="458661" cy="362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84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485123"/>
              </p:ext>
            </p:extLst>
          </p:nvPr>
        </p:nvGraphicFramePr>
        <p:xfrm>
          <a:off x="4572000" y="530352"/>
          <a:ext cx="41148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5800" y="68579"/>
            <a:ext cx="8001000" cy="486592"/>
          </a:xfrm>
        </p:spPr>
        <p:txBody>
          <a:bodyPr/>
          <a:lstStyle/>
          <a:p>
            <a:r>
              <a:rPr lang="en-US" dirty="0" smtClean="0"/>
              <a:t>Figure 15</a:t>
            </a:r>
            <a:endParaRPr lang="en-US" dirty="0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9367849"/>
              </p:ext>
            </p:extLst>
          </p:nvPr>
        </p:nvGraphicFramePr>
        <p:xfrm>
          <a:off x="571500" y="530351"/>
          <a:ext cx="4114800" cy="3657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76072" y="4064066"/>
            <a:ext cx="70080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Data source: U.S. Energy Information Administration, </a:t>
            </a:r>
            <a:r>
              <a:rPr lang="en-US" sz="900" i="1" dirty="0" smtClean="0"/>
              <a:t>Annual Energy Outlook 2023 </a:t>
            </a:r>
            <a:r>
              <a:rPr lang="en-US" sz="900" dirty="0" smtClean="0"/>
              <a:t>(AEO2023)</a:t>
            </a:r>
          </a:p>
          <a:p>
            <a:r>
              <a:rPr lang="en-US" sz="900" dirty="0" smtClean="0"/>
              <a:t>Note: Shaded regions represent maximum and minimum values for each projection year across the AEO2023 Reference case and side cases. </a:t>
            </a:r>
            <a:r>
              <a:rPr lang="en-US" sz="900" dirty="0"/>
              <a:t>ZTC=Zero-Carbon Technology </a:t>
            </a:r>
            <a:r>
              <a:rPr lang="en-US" sz="900" dirty="0" smtClean="0"/>
              <a:t>Cost. </a:t>
            </a:r>
            <a:endParaRPr lang="en-US" sz="900" dirty="0"/>
          </a:p>
          <a:p>
            <a:endParaRPr lang="en-US" sz="900" dirty="0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586277" y="4759865"/>
            <a:ext cx="557723" cy="295276"/>
          </a:xfrm>
        </p:spPr>
        <p:txBody>
          <a:bodyPr/>
          <a:lstStyle/>
          <a:p>
            <a:pPr>
              <a:defRPr/>
            </a:pPr>
            <a:fld id="{B1FEFA94-9648-4D59-B193-6E50A17DE03A}" type="slidenum">
              <a:rPr lang="en-US" smtClean="0"/>
              <a:t>18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2439" y="555171"/>
            <a:ext cx="458661" cy="362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81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2515504"/>
              </p:ext>
            </p:extLst>
          </p:nvPr>
        </p:nvGraphicFramePr>
        <p:xfrm>
          <a:off x="576072" y="530352"/>
          <a:ext cx="82296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5800" y="-225335"/>
            <a:ext cx="8001000" cy="766308"/>
          </a:xfrm>
        </p:spPr>
        <p:txBody>
          <a:bodyPr/>
          <a:lstStyle/>
          <a:p>
            <a:r>
              <a:rPr lang="en-US" dirty="0" smtClean="0"/>
              <a:t>Figure 16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71500" y="4119244"/>
            <a:ext cx="700801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Data source</a:t>
            </a:r>
            <a:r>
              <a:rPr lang="en-US" sz="900" dirty="0"/>
              <a:t>: U.S. Energy Information Administration, </a:t>
            </a:r>
            <a:r>
              <a:rPr lang="en-US" sz="900" i="1" dirty="0"/>
              <a:t>Annual Energy Outlook 2023 </a:t>
            </a:r>
            <a:r>
              <a:rPr lang="en-US" sz="900" dirty="0"/>
              <a:t>(AEO2023)</a:t>
            </a:r>
          </a:p>
          <a:p>
            <a:r>
              <a:rPr lang="en-US" sz="900" dirty="0"/>
              <a:t>Note: Shaded regions represent maximum and minimum values for each projection year across the AEO2023 Reference case and side cases. </a:t>
            </a:r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586277" y="4759865"/>
            <a:ext cx="557723" cy="295276"/>
          </a:xfrm>
        </p:spPr>
        <p:txBody>
          <a:bodyPr/>
          <a:lstStyle/>
          <a:p>
            <a:pPr>
              <a:defRPr/>
            </a:pPr>
            <a:fld id="{EA4DBFF1-DD28-4A1A-B833-E6ED8058D5E1}" type="slidenum">
              <a:rPr lang="en-US" smtClean="0"/>
              <a:t>19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569" y="573404"/>
            <a:ext cx="458661" cy="362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98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can access chart data by right-clicking the </a:t>
            </a:r>
            <a:r>
              <a:rPr lang="en-US" dirty="0" smtClean="0"/>
              <a:t>chart.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08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5800" y="68579"/>
            <a:ext cx="8001000" cy="535578"/>
          </a:xfrm>
        </p:spPr>
        <p:txBody>
          <a:bodyPr anchor="t"/>
          <a:lstStyle/>
          <a:p>
            <a:r>
              <a:rPr lang="en-US" dirty="0" smtClean="0"/>
              <a:t>Figure 17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48640" y="4069080"/>
            <a:ext cx="7600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Data source</a:t>
            </a:r>
            <a:r>
              <a:rPr lang="en-US" sz="900" dirty="0"/>
              <a:t>: U.S. Energy Information Administration, </a:t>
            </a:r>
            <a:r>
              <a:rPr lang="en-US" sz="900" i="1" dirty="0"/>
              <a:t>Annual Energy Outlook 2023 </a:t>
            </a:r>
            <a:r>
              <a:rPr lang="en-US" sz="900" dirty="0"/>
              <a:t>(AEO2023)</a:t>
            </a:r>
          </a:p>
          <a:p>
            <a:r>
              <a:rPr lang="en-US" sz="900" dirty="0"/>
              <a:t>Note: Shaded regions represent maximum and minimum values for each projection year across the AEO2023 Reference case and side cases. </a:t>
            </a: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2247875"/>
              </p:ext>
            </p:extLst>
          </p:nvPr>
        </p:nvGraphicFramePr>
        <p:xfrm>
          <a:off x="576072" y="530352"/>
          <a:ext cx="41148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586277" y="4759865"/>
            <a:ext cx="557723" cy="295276"/>
          </a:xfrm>
        </p:spPr>
        <p:txBody>
          <a:bodyPr/>
          <a:lstStyle/>
          <a:p>
            <a:pPr>
              <a:defRPr/>
            </a:pPr>
            <a:fld id="{0D3BF48C-7EDA-43D5-B0FD-EC3060C21318}" type="slidenum">
              <a:rPr lang="en-US" smtClean="0"/>
              <a:t>20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252" y="530352"/>
            <a:ext cx="458661" cy="362940"/>
          </a:xfrm>
          <a:prstGeom prst="rect">
            <a:avLst/>
          </a:prstGeom>
        </p:spPr>
      </p:pic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6379016"/>
              </p:ext>
            </p:extLst>
          </p:nvPr>
        </p:nvGraphicFramePr>
        <p:xfrm>
          <a:off x="4572000" y="530352"/>
          <a:ext cx="41148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3370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48640" y="4069080"/>
            <a:ext cx="700801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Data source</a:t>
            </a:r>
            <a:r>
              <a:rPr lang="en-US" sz="900" dirty="0"/>
              <a:t>: U.S. Energy Information Administration, </a:t>
            </a:r>
            <a:r>
              <a:rPr lang="en-US" sz="900" i="1" dirty="0"/>
              <a:t>Annual Energy Outlook 2023 </a:t>
            </a:r>
            <a:r>
              <a:rPr lang="en-US" sz="900" dirty="0"/>
              <a:t>(AEO2023)</a:t>
            </a:r>
          </a:p>
          <a:p>
            <a:r>
              <a:rPr lang="en-US" sz="900" dirty="0"/>
              <a:t>Note: Shaded regions represent maximum and minimum values for each projection year across the AEO2023 Reference case and side cases. 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9161937"/>
              </p:ext>
            </p:extLst>
          </p:nvPr>
        </p:nvGraphicFramePr>
        <p:xfrm>
          <a:off x="576072" y="530352"/>
          <a:ext cx="41148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3498266"/>
              </p:ext>
            </p:extLst>
          </p:nvPr>
        </p:nvGraphicFramePr>
        <p:xfrm>
          <a:off x="4700016" y="530352"/>
          <a:ext cx="41148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18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586277" y="4759865"/>
            <a:ext cx="557723" cy="295276"/>
          </a:xfrm>
        </p:spPr>
        <p:txBody>
          <a:bodyPr/>
          <a:lstStyle/>
          <a:p>
            <a:pPr>
              <a:defRPr/>
            </a:pPr>
            <a:fld id="{29A7665F-1FF3-4793-9D1F-252802D0607B}" type="slidenum">
              <a:rPr lang="en-US" smtClean="0"/>
              <a:t>21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569" y="573404"/>
            <a:ext cx="458661" cy="362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23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5800" y="68579"/>
            <a:ext cx="8001000" cy="429201"/>
          </a:xfrm>
        </p:spPr>
        <p:txBody>
          <a:bodyPr/>
          <a:lstStyle/>
          <a:p>
            <a:r>
              <a:rPr lang="en-US" dirty="0" smtClean="0"/>
              <a:t>Figure 19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4069080"/>
            <a:ext cx="705373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Data source</a:t>
            </a:r>
            <a:r>
              <a:rPr lang="en-US" sz="900" dirty="0"/>
              <a:t>: U.S. Energy Information Administration, </a:t>
            </a:r>
            <a:r>
              <a:rPr lang="en-US" sz="900" i="1" dirty="0"/>
              <a:t>Annual Energy Outlook 2023 </a:t>
            </a:r>
            <a:r>
              <a:rPr lang="en-US" sz="900" dirty="0"/>
              <a:t>(AEO2023)</a:t>
            </a:r>
          </a:p>
          <a:p>
            <a:r>
              <a:rPr lang="en-US" sz="900" dirty="0"/>
              <a:t>Note: Shaded regions represent maximum and minimum values for each projection year across the AEO2023 Reference case and side cases. 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5639904"/>
              </p:ext>
            </p:extLst>
          </p:nvPr>
        </p:nvGraphicFramePr>
        <p:xfrm>
          <a:off x="576072" y="530352"/>
          <a:ext cx="82296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1"/>
          <p:cNvSpPr txBox="1"/>
          <p:nvPr/>
        </p:nvSpPr>
        <p:spPr bwMode="auto">
          <a:xfrm>
            <a:off x="2336870" y="1012371"/>
            <a:ext cx="1539347" cy="522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rtlCol="0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0" hangingPunct="0"/>
            <a:r>
              <a:rPr lang="en-US" sz="1000" b="0" i="0" dirty="0" smtClean="0">
                <a:solidFill>
                  <a:schemeClr val="tx1"/>
                </a:solidFill>
                <a:latin typeface="+mn-lt"/>
                <a:ea typeface="Times New Roman" charset="0"/>
                <a:cs typeface="Times New Roman" charset="0"/>
              </a:rPr>
              <a:t>         </a:t>
            </a:r>
            <a:r>
              <a:rPr lang="en-US" sz="1200" b="1" i="0" dirty="0" smtClean="0">
                <a:solidFill>
                  <a:schemeClr val="tx1"/>
                </a:solidFill>
                <a:latin typeface="+mn-lt"/>
                <a:ea typeface="Times New Roman" charset="0"/>
                <a:cs typeface="Times New Roman" charset="0"/>
              </a:rPr>
              <a:t>2022</a:t>
            </a:r>
          </a:p>
          <a:p>
            <a:pPr eaLnBrk="0" hangingPunct="0"/>
            <a:r>
              <a:rPr lang="en-US" sz="1200" b="0" i="0" dirty="0" smtClean="0">
                <a:solidFill>
                  <a:schemeClr val="tx1"/>
                </a:solidFill>
                <a:latin typeface="+mn-lt"/>
                <a:ea typeface="Times New Roman" charset="0"/>
                <a:cs typeface="Times New Roman" charset="0"/>
              </a:rPr>
              <a:t>history</a:t>
            </a:r>
            <a:r>
              <a:rPr lang="en-US" sz="1200" b="0" i="0" baseline="0" dirty="0" smtClean="0">
                <a:solidFill>
                  <a:schemeClr val="tx1"/>
                </a:solidFill>
                <a:latin typeface="+mn-lt"/>
                <a:ea typeface="Times New Roman" charset="0"/>
                <a:cs typeface="Times New Roman" charset="0"/>
              </a:rPr>
              <a:t>    projections</a:t>
            </a:r>
            <a:endParaRPr lang="en-US" sz="1200" b="0" i="0" dirty="0" smtClean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endParaRP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586277" y="4759865"/>
            <a:ext cx="557723" cy="295276"/>
          </a:xfrm>
        </p:spPr>
        <p:txBody>
          <a:bodyPr/>
          <a:lstStyle/>
          <a:p>
            <a:pPr>
              <a:defRPr/>
            </a:pPr>
            <a:fld id="{71809730-90FA-43FD-9548-B90E45A7124C}" type="slidenum">
              <a:rPr lang="en-US" smtClean="0"/>
              <a:t>22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139" y="602266"/>
            <a:ext cx="458661" cy="362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82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9330109"/>
              </p:ext>
            </p:extLst>
          </p:nvPr>
        </p:nvGraphicFramePr>
        <p:xfrm>
          <a:off x="571500" y="497780"/>
          <a:ext cx="82296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itle 6"/>
          <p:cNvSpPr>
            <a:spLocks noGrp="1"/>
          </p:cNvSpPr>
          <p:nvPr>
            <p:ph type="title"/>
          </p:nvPr>
        </p:nvSpPr>
        <p:spPr>
          <a:xfrm>
            <a:off x="685800" y="68579"/>
            <a:ext cx="8001000" cy="429201"/>
          </a:xfrm>
        </p:spPr>
        <p:txBody>
          <a:bodyPr/>
          <a:lstStyle/>
          <a:p>
            <a:r>
              <a:rPr lang="en-US" dirty="0" smtClean="0"/>
              <a:t>Figure 20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96900" y="3924155"/>
            <a:ext cx="79893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Data </a:t>
            </a:r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source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: U.S. Energy Information Administration,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Annual Energy Outlook 2023 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(AEO2023)</a:t>
            </a:r>
          </a:p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Note: Cone of uncertainty associated with total energy-related CO</a:t>
            </a:r>
            <a:r>
              <a:rPr lang="en-US" sz="9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emissions using empirical projection intervals. Historical values and AEO2023 Reference case are displayed as solid black line. The projection error density forecast by blue shaded </a:t>
            </a:r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areas. </a:t>
            </a:r>
            <a:r>
              <a:rPr lang="en-US" sz="900" dirty="0" smtClean="0"/>
              <a:t>The </a:t>
            </a:r>
            <a:r>
              <a:rPr lang="en-US" sz="900" dirty="0"/>
              <a:t>different shades correspond to the 50th and 95th </a:t>
            </a:r>
            <a:r>
              <a:rPr lang="en-US" sz="900" dirty="0" smtClean="0"/>
              <a:t>percentiles</a:t>
            </a:r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AEO2023 envelope side cases are in solid grey lines</a:t>
            </a:r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. ZTC=Zero-Carbon 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Technology Cost. </a:t>
            </a:r>
          </a:p>
        </p:txBody>
      </p:sp>
    </p:spTree>
    <p:extLst>
      <p:ext uri="{BB962C8B-B14F-4D97-AF65-F5344CB8AC3E}">
        <p14:creationId xmlns:p14="http://schemas.microsoft.com/office/powerpoint/2010/main" val="27881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dirty="0" smtClean="0"/>
              <a:t>Figure 1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7489038"/>
              </p:ext>
            </p:extLst>
          </p:nvPr>
        </p:nvGraphicFramePr>
        <p:xfrm>
          <a:off x="576072" y="530352"/>
          <a:ext cx="82296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16200" y="4003394"/>
            <a:ext cx="70080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Data source: U.S. Energy Information Administration, </a:t>
            </a:r>
            <a:r>
              <a:rPr lang="en-US" sz="900" i="1" dirty="0" smtClean="0"/>
              <a:t>Annual Energy Outlook 2023 </a:t>
            </a:r>
            <a:r>
              <a:rPr lang="en-US" sz="900" dirty="0" smtClean="0"/>
              <a:t>(AEO2023)</a:t>
            </a:r>
          </a:p>
          <a:p>
            <a:r>
              <a:rPr lang="en-US" sz="900" dirty="0" smtClean="0"/>
              <a:t>Note: Shaded regions represent maximum and minimum values for each projection year across the AEO2023 Reference case and side cases. </a:t>
            </a:r>
            <a:r>
              <a:rPr lang="en-US" sz="900" dirty="0"/>
              <a:t>ZTC=Zero-Carbon Technology </a:t>
            </a:r>
            <a:r>
              <a:rPr lang="en-US" sz="900" dirty="0" smtClean="0"/>
              <a:t>Cost. </a:t>
            </a:r>
            <a:endParaRPr lang="en-US" sz="900" dirty="0"/>
          </a:p>
          <a:p>
            <a:endParaRPr lang="en-US" sz="900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6277" y="4798285"/>
            <a:ext cx="557723" cy="295276"/>
          </a:xfrm>
        </p:spPr>
        <p:txBody>
          <a:bodyPr/>
          <a:lstStyle/>
          <a:p>
            <a:pPr>
              <a:defRPr/>
            </a:pPr>
            <a:fld id="{F3A45FDA-94EB-4DE3-AF58-5FD492FBAC2D}" type="slidenum">
              <a:rPr lang="en-US" smtClean="0"/>
              <a:t>3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7117" y="530352"/>
            <a:ext cx="458661" cy="362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960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50672" y="-76004"/>
            <a:ext cx="8001000" cy="452550"/>
          </a:xfrm>
        </p:spPr>
        <p:txBody>
          <a:bodyPr anchor="b"/>
          <a:lstStyle/>
          <a:p>
            <a:r>
              <a:rPr lang="en-US" dirty="0" smtClean="0"/>
              <a:t>Figure 2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graphicFrame>
        <p:nvGraphicFramePr>
          <p:cNvPr id="8" name="SL45SH0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1302778243"/>
              </p:ext>
            </p:extLst>
          </p:nvPr>
        </p:nvGraphicFramePr>
        <p:xfrm>
          <a:off x="685800" y="832182"/>
          <a:ext cx="2598738" cy="16750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SL45SH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285481"/>
              </p:ext>
            </p:extLst>
          </p:nvPr>
        </p:nvGraphicFramePr>
        <p:xfrm>
          <a:off x="685800" y="2527075"/>
          <a:ext cx="2598738" cy="18113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SL45SH2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984043807"/>
              </p:ext>
            </p:extLst>
          </p:nvPr>
        </p:nvGraphicFramePr>
        <p:xfrm>
          <a:off x="6036865" y="832182"/>
          <a:ext cx="2598737" cy="16750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Text Placeholder 3"/>
          <p:cNvSpPr txBox="1">
            <a:spLocks/>
          </p:cNvSpPr>
          <p:nvPr/>
        </p:nvSpPr>
        <p:spPr>
          <a:xfrm>
            <a:off x="685800" y="425568"/>
            <a:ext cx="4830580" cy="38675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1200" b="1" dirty="0"/>
              <a:t>U.S. electricity </a:t>
            </a:r>
            <a:r>
              <a:rPr lang="en-US" sz="1200" b="1" dirty="0" smtClean="0"/>
              <a:t>generation by select technologies for all cases</a:t>
            </a:r>
            <a:endParaRPr lang="en-US" sz="1200" b="1" dirty="0"/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billion kilowatthours</a:t>
            </a:r>
          </a:p>
        </p:txBody>
      </p:sp>
      <p:graphicFrame>
        <p:nvGraphicFramePr>
          <p:cNvPr id="12" name="SL45SH4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978467608"/>
              </p:ext>
            </p:extLst>
          </p:nvPr>
        </p:nvGraphicFramePr>
        <p:xfrm>
          <a:off x="3385343" y="2527075"/>
          <a:ext cx="2600325" cy="1771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1" name="SL45SH1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96536187"/>
              </p:ext>
            </p:extLst>
          </p:nvPr>
        </p:nvGraphicFramePr>
        <p:xfrm>
          <a:off x="3284538" y="832434"/>
          <a:ext cx="2600325" cy="1679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5" name="TextBox 1"/>
          <p:cNvSpPr txBox="1"/>
          <p:nvPr/>
        </p:nvSpPr>
        <p:spPr>
          <a:xfrm>
            <a:off x="2956504" y="1426093"/>
            <a:ext cx="454457" cy="27164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 smtClean="0"/>
              <a:t>Ref</a:t>
            </a:r>
            <a:endParaRPr lang="en-US" sz="1100" b="1" dirty="0"/>
          </a:p>
        </p:txBody>
      </p:sp>
      <p:sp>
        <p:nvSpPr>
          <p:cNvPr id="13" name="TextBox 1"/>
          <p:cNvSpPr txBox="1"/>
          <p:nvPr/>
        </p:nvSpPr>
        <p:spPr>
          <a:xfrm>
            <a:off x="5549394" y="1669457"/>
            <a:ext cx="454457" cy="27164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 smtClean="0"/>
              <a:t>Ref</a:t>
            </a:r>
            <a:endParaRPr lang="en-US" sz="1100" b="1" dirty="0"/>
          </a:p>
        </p:txBody>
      </p:sp>
      <p:sp>
        <p:nvSpPr>
          <p:cNvPr id="14" name="TextBox 1"/>
          <p:cNvSpPr txBox="1"/>
          <p:nvPr/>
        </p:nvSpPr>
        <p:spPr>
          <a:xfrm>
            <a:off x="8333147" y="1662033"/>
            <a:ext cx="454457" cy="27164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 smtClean="0"/>
              <a:t>Ref</a:t>
            </a:r>
            <a:endParaRPr lang="en-US" sz="1100" b="1" dirty="0"/>
          </a:p>
        </p:txBody>
      </p:sp>
      <p:sp>
        <p:nvSpPr>
          <p:cNvPr id="18" name="TextBox 1"/>
          <p:cNvSpPr txBox="1"/>
          <p:nvPr/>
        </p:nvSpPr>
        <p:spPr>
          <a:xfrm>
            <a:off x="2964442" y="3681068"/>
            <a:ext cx="454457" cy="27164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 smtClean="0"/>
              <a:t>Ref</a:t>
            </a:r>
            <a:endParaRPr lang="en-US" sz="1100" b="1" dirty="0"/>
          </a:p>
        </p:txBody>
      </p:sp>
      <p:sp>
        <p:nvSpPr>
          <p:cNvPr id="19" name="TextBox 1"/>
          <p:cNvSpPr txBox="1"/>
          <p:nvPr/>
        </p:nvSpPr>
        <p:spPr>
          <a:xfrm>
            <a:off x="5657634" y="3816890"/>
            <a:ext cx="454457" cy="27164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 smtClean="0"/>
              <a:t>Ref</a:t>
            </a:r>
            <a:endParaRPr lang="en-US" sz="11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685799" y="4295589"/>
            <a:ext cx="8586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Data source: U.S. Energy Information Administration, </a:t>
            </a:r>
            <a:r>
              <a:rPr lang="en-US" sz="900" i="1" dirty="0" smtClean="0"/>
              <a:t>Annual Energy Outlook 2023 </a:t>
            </a:r>
            <a:r>
              <a:rPr lang="en-US" sz="900" dirty="0" smtClean="0"/>
              <a:t>(AEO2023)</a:t>
            </a:r>
          </a:p>
          <a:p>
            <a:r>
              <a:rPr lang="en-US" sz="900" dirty="0" smtClean="0"/>
              <a:t>Note: </a:t>
            </a:r>
            <a:r>
              <a:rPr lang="en-US" sz="900" dirty="0"/>
              <a:t>Shaded regions represent maximum and minimum values for each projection year across the AEO2023 Reference case and side </a:t>
            </a:r>
            <a:r>
              <a:rPr lang="en-US" sz="900" dirty="0" smtClean="0"/>
              <a:t>cases. Ref=Reference case.</a:t>
            </a:r>
            <a:endParaRPr lang="en-US" sz="900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7469" y="449378"/>
            <a:ext cx="458661" cy="362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08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160" y="-53743"/>
            <a:ext cx="1296680" cy="446024"/>
          </a:xfrm>
        </p:spPr>
        <p:txBody>
          <a:bodyPr/>
          <a:lstStyle/>
          <a:p>
            <a:r>
              <a:rPr lang="en-US" dirty="0" smtClean="0"/>
              <a:t>Figure </a:t>
            </a:r>
            <a:r>
              <a:rPr lang="en-US" dirty="0"/>
              <a:t>3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586277" y="4759865"/>
            <a:ext cx="557723" cy="295276"/>
          </a:xfrm>
        </p:spPr>
        <p:txBody>
          <a:bodyPr/>
          <a:lstStyle/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graphicFrame>
        <p:nvGraphicFramePr>
          <p:cNvPr id="12" name="SL61SH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9100328"/>
              </p:ext>
            </p:extLst>
          </p:nvPr>
        </p:nvGraphicFramePr>
        <p:xfrm>
          <a:off x="469803" y="631140"/>
          <a:ext cx="82296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Box 1"/>
          <p:cNvSpPr txBox="1"/>
          <p:nvPr/>
        </p:nvSpPr>
        <p:spPr bwMode="auto">
          <a:xfrm>
            <a:off x="7407181" y="1557735"/>
            <a:ext cx="1292222" cy="159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rtlCol="0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0" hangingPunct="0"/>
            <a:r>
              <a:rPr lang="en-US" sz="1000" b="1" noProof="0" dirty="0">
                <a:solidFill>
                  <a:srgbClr val="7D6D9B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s</a:t>
            </a: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7D6D9B"/>
                </a:solidFill>
                <a:effectLst/>
                <a:uLnTx/>
                <a:uFillTx/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tand-alone </a:t>
            </a: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7D6D9B"/>
                </a:solidFill>
                <a:effectLst/>
                <a:uLnTx/>
                <a:uFillTx/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storage</a:t>
            </a:r>
          </a:p>
          <a:p>
            <a:pPr eaLnBrk="0" hangingPunct="0"/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solar</a:t>
            </a:r>
            <a:endParaRPr lang="en-US" sz="1000" b="1" i="0" baseline="0" dirty="0">
              <a:solidFill>
                <a:schemeClr val="accent5"/>
              </a:solidFill>
              <a:latin typeface="Arial" panose="020B0604020202020204" pitchFamily="34" charset="0"/>
              <a:ea typeface="Times New Roman" charset="0"/>
              <a:cs typeface="Arial" panose="020B0604020202020204" pitchFamily="34" charset="0"/>
            </a:endParaRPr>
          </a:p>
          <a:p>
            <a:pPr eaLnBrk="0" hangingPunct="0"/>
            <a:r>
              <a:rPr lang="en-US" sz="1000" b="1" dirty="0">
                <a:solidFill>
                  <a:schemeClr val="accent3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wind</a:t>
            </a:r>
          </a:p>
          <a:p>
            <a:pPr eaLnBrk="0" hangingPunct="0"/>
            <a:r>
              <a:rPr lang="en-US" sz="10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oil and natural gas</a:t>
            </a:r>
          </a:p>
          <a:p>
            <a:pPr eaLnBrk="0" hangingPunct="0"/>
            <a:r>
              <a:rPr lang="en-US" sz="1000" b="1" dirty="0">
                <a:solidFill>
                  <a:schemeClr val="accent5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n</a:t>
            </a:r>
            <a:r>
              <a:rPr lang="en-US" sz="1000" b="1" i="0" baseline="0" dirty="0">
                <a:solidFill>
                  <a:schemeClr val="accent5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uclear</a:t>
            </a:r>
          </a:p>
          <a:p>
            <a:pPr eaLnBrk="0" hangingPunct="0"/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other</a:t>
            </a:r>
          </a:p>
          <a:p>
            <a:pPr eaLnBrk="0" hangingPunct="0"/>
            <a:r>
              <a:rPr lang="en-US" sz="1000" b="1" i="0" baseline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coal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469803" y="4071257"/>
            <a:ext cx="8563022" cy="614776"/>
          </a:xfrm>
        </p:spPr>
        <p:txBody>
          <a:bodyPr anchor="t"/>
          <a:lstStyle/>
          <a:p>
            <a:r>
              <a:rPr lang="en-US" sz="900" i="0" dirty="0" smtClean="0"/>
              <a:t>Data source: U.S. Energy </a:t>
            </a:r>
            <a:r>
              <a:rPr lang="en-US" sz="900" i="0" dirty="0"/>
              <a:t>Information Administration,</a:t>
            </a:r>
            <a:r>
              <a:rPr lang="en-US" sz="900" dirty="0"/>
              <a:t> Annual Energy Outlook 2023 </a:t>
            </a:r>
            <a:r>
              <a:rPr lang="en-US" sz="900" i="0" dirty="0"/>
              <a:t>(</a:t>
            </a:r>
            <a:r>
              <a:rPr lang="en-US" sz="900" i="0" dirty="0" smtClean="0"/>
              <a:t>AEO2023)</a:t>
            </a:r>
            <a:r>
              <a:rPr lang="en-US" sz="900" dirty="0" smtClean="0"/>
              <a:t> </a:t>
            </a:r>
          </a:p>
          <a:p>
            <a:r>
              <a:rPr lang="en-US" sz="900" i="0" dirty="0" smtClean="0">
                <a:solidFill>
                  <a:sysClr val="windowText" lastClr="000000"/>
                </a:solidFill>
                <a:ea typeface="Times New Roman" charset="0"/>
                <a:cs typeface="Arial" panose="020B0604020202020204" pitchFamily="34" charset="0"/>
              </a:rPr>
              <a:t>Note: ZTC=Zero-Carbon </a:t>
            </a:r>
            <a:r>
              <a:rPr lang="en-US" sz="900" i="0" dirty="0">
                <a:solidFill>
                  <a:sysClr val="windowText" lastClr="000000"/>
                </a:solidFill>
                <a:ea typeface="Times New Roman" charset="0"/>
                <a:cs typeface="Arial" panose="020B0604020202020204" pitchFamily="34" charset="0"/>
              </a:rPr>
              <a:t>Technology </a:t>
            </a:r>
            <a:r>
              <a:rPr lang="en-US" sz="900" i="0" dirty="0" smtClean="0">
                <a:solidFill>
                  <a:sysClr val="windowText" lastClr="000000"/>
                </a:solidFill>
                <a:ea typeface="Times New Roman" charset="0"/>
                <a:cs typeface="Arial" panose="020B0604020202020204" pitchFamily="34" charset="0"/>
              </a:rPr>
              <a:t>Cost; other=</a:t>
            </a:r>
            <a:r>
              <a:rPr lang="en-US" sz="900" i="0" dirty="0" smtClean="0">
                <a:ea typeface="Times New Roman" charset="0"/>
                <a:cs typeface="Arial" panose="020B0604020202020204" pitchFamily="34" charset="0"/>
              </a:rPr>
              <a:t>geothermal</a:t>
            </a:r>
            <a:r>
              <a:rPr lang="en-US" sz="900" i="0" dirty="0">
                <a:ea typeface="Times New Roman" charset="0"/>
                <a:cs typeface="Arial" panose="020B0604020202020204" pitchFamily="34" charset="0"/>
              </a:rPr>
              <a:t>, biomass, municipal </a:t>
            </a:r>
            <a:r>
              <a:rPr lang="en-US" sz="900" i="0" dirty="0" smtClean="0">
                <a:solidFill>
                  <a:sysClr val="windowText" lastClr="000000"/>
                </a:solidFill>
                <a:ea typeface="Times New Roman" charset="0"/>
                <a:cs typeface="Arial" panose="020B0604020202020204" pitchFamily="34" charset="0"/>
              </a:rPr>
              <a:t>waste, fuel cells, hydroelectric, pumped hydro storage.</a:t>
            </a:r>
            <a:endParaRPr lang="en-US" sz="9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123" y="631140"/>
            <a:ext cx="458661" cy="362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70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160" y="13545"/>
            <a:ext cx="3950876" cy="446024"/>
          </a:xfrm>
        </p:spPr>
        <p:txBody>
          <a:bodyPr/>
          <a:lstStyle/>
          <a:p>
            <a:r>
              <a:rPr lang="en-US" dirty="0" smtClean="0"/>
              <a:t>Figure </a:t>
            </a:r>
            <a:r>
              <a:rPr lang="en-US" dirty="0"/>
              <a:t>4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427160" y="4071257"/>
            <a:ext cx="8605665" cy="614776"/>
          </a:xfrm>
        </p:spPr>
        <p:txBody>
          <a:bodyPr anchor="t"/>
          <a:lstStyle/>
          <a:p>
            <a:r>
              <a:rPr lang="en-US" sz="900" i="0" dirty="0" smtClean="0"/>
              <a:t>Data source: U.S. Energy </a:t>
            </a:r>
            <a:r>
              <a:rPr lang="en-US" sz="900" i="0" dirty="0"/>
              <a:t>Information Administration,</a:t>
            </a:r>
            <a:r>
              <a:rPr lang="en-US" sz="900" dirty="0"/>
              <a:t> Annual Energy Outlook 2023 </a:t>
            </a:r>
            <a:r>
              <a:rPr lang="en-US" sz="900" i="0" dirty="0"/>
              <a:t>(</a:t>
            </a:r>
            <a:r>
              <a:rPr lang="en-US" sz="900" i="0" dirty="0" smtClean="0"/>
              <a:t>AEO2023)</a:t>
            </a:r>
            <a:r>
              <a:rPr lang="en-US" sz="900" dirty="0" smtClean="0"/>
              <a:t> </a:t>
            </a:r>
          </a:p>
          <a:p>
            <a:r>
              <a:rPr lang="en-US" sz="900" i="0" dirty="0" smtClean="0">
                <a:solidFill>
                  <a:sysClr val="windowText" lastClr="000000"/>
                </a:solidFill>
                <a:ea typeface="Times New Roman" charset="0"/>
                <a:cs typeface="Arial" panose="020B0604020202020204" pitchFamily="34" charset="0"/>
              </a:rPr>
              <a:t>Note: HZTC=High Zero-Carbon </a:t>
            </a:r>
            <a:r>
              <a:rPr lang="en-US" sz="900" i="0" dirty="0">
                <a:solidFill>
                  <a:sysClr val="windowText" lastClr="000000"/>
                </a:solidFill>
                <a:ea typeface="Times New Roman" charset="0"/>
                <a:cs typeface="Arial" panose="020B0604020202020204" pitchFamily="34" charset="0"/>
              </a:rPr>
              <a:t>Technology </a:t>
            </a:r>
            <a:r>
              <a:rPr lang="en-US" sz="900" i="0" dirty="0" smtClean="0">
                <a:solidFill>
                  <a:sysClr val="windowText" lastClr="000000"/>
                </a:solidFill>
                <a:ea typeface="Times New Roman" charset="0"/>
                <a:cs typeface="Arial" panose="020B0604020202020204" pitchFamily="34" charset="0"/>
              </a:rPr>
              <a:t>Cost; LZTC=Low Zero-Carbon </a:t>
            </a:r>
            <a:r>
              <a:rPr lang="en-US" sz="900" i="0" dirty="0">
                <a:solidFill>
                  <a:sysClr val="windowText" lastClr="000000"/>
                </a:solidFill>
                <a:ea typeface="Times New Roman" charset="0"/>
                <a:cs typeface="Arial" panose="020B0604020202020204" pitchFamily="34" charset="0"/>
              </a:rPr>
              <a:t>Technology </a:t>
            </a:r>
            <a:r>
              <a:rPr lang="en-US" sz="900" i="0" dirty="0" smtClean="0">
                <a:solidFill>
                  <a:sysClr val="windowText" lastClr="000000"/>
                </a:solidFill>
                <a:ea typeface="Times New Roman" charset="0"/>
                <a:cs typeface="Arial" panose="020B0604020202020204" pitchFamily="34" charset="0"/>
              </a:rPr>
              <a:t>Cost; HOGS=High </a:t>
            </a:r>
            <a:r>
              <a:rPr lang="en-US" sz="900" i="0" dirty="0">
                <a:solidFill>
                  <a:sysClr val="windowText" lastClr="000000"/>
                </a:solidFill>
                <a:ea typeface="Times New Roman" charset="0"/>
                <a:cs typeface="Arial" panose="020B0604020202020204" pitchFamily="34" charset="0"/>
              </a:rPr>
              <a:t>Oil </a:t>
            </a:r>
            <a:r>
              <a:rPr lang="en-US" sz="900" i="0" dirty="0">
                <a:ea typeface="Times New Roman" charset="0"/>
                <a:cs typeface="Arial" panose="020B0604020202020204" pitchFamily="34" charset="0"/>
              </a:rPr>
              <a:t>&amp;</a:t>
            </a:r>
            <a:r>
              <a:rPr lang="en-US" sz="900" i="0" dirty="0">
                <a:solidFill>
                  <a:sysClr val="windowText" lastClr="000000"/>
                </a:solidFill>
                <a:ea typeface="Times New Roman" charset="0"/>
                <a:cs typeface="Arial" panose="020B0604020202020204" pitchFamily="34" charset="0"/>
              </a:rPr>
              <a:t> Gas Supply; </a:t>
            </a:r>
            <a:r>
              <a:rPr lang="en-US" sz="900" i="0" dirty="0" smtClean="0">
                <a:solidFill>
                  <a:sysClr val="windowText" lastClr="000000"/>
                </a:solidFill>
                <a:ea typeface="Times New Roman" charset="0"/>
                <a:cs typeface="Arial" panose="020B0604020202020204" pitchFamily="34" charset="0"/>
              </a:rPr>
              <a:t>LOGS=Low </a:t>
            </a:r>
            <a:r>
              <a:rPr lang="en-US" sz="900" i="0" dirty="0">
                <a:solidFill>
                  <a:sysClr val="windowText" lastClr="000000"/>
                </a:solidFill>
                <a:ea typeface="Times New Roman" charset="0"/>
                <a:cs typeface="Arial" panose="020B0604020202020204" pitchFamily="34" charset="0"/>
              </a:rPr>
              <a:t>Oil </a:t>
            </a:r>
            <a:r>
              <a:rPr lang="en-US" sz="900" i="0" dirty="0">
                <a:ea typeface="Times New Roman" charset="0"/>
                <a:cs typeface="Arial" panose="020B0604020202020204" pitchFamily="34" charset="0"/>
              </a:rPr>
              <a:t>&amp; </a:t>
            </a:r>
            <a:r>
              <a:rPr lang="en-US" sz="900" i="0" dirty="0">
                <a:solidFill>
                  <a:sysClr val="windowText" lastClr="000000"/>
                </a:solidFill>
                <a:ea typeface="Times New Roman" charset="0"/>
                <a:cs typeface="Arial" panose="020B0604020202020204" pitchFamily="34" charset="0"/>
              </a:rPr>
              <a:t>Gas Supply; </a:t>
            </a:r>
            <a:r>
              <a:rPr lang="en-US" sz="900" i="0" dirty="0" smtClean="0">
                <a:solidFill>
                  <a:sysClr val="windowText" lastClr="000000"/>
                </a:solidFill>
                <a:ea typeface="Times New Roman" charset="0"/>
                <a:cs typeface="Arial" panose="020B0604020202020204" pitchFamily="34" charset="0"/>
              </a:rPr>
              <a:t>other=</a:t>
            </a:r>
            <a:r>
              <a:rPr lang="en-US" sz="900" i="0" dirty="0" smtClean="0">
                <a:ea typeface="Times New Roman" charset="0"/>
                <a:cs typeface="Arial" panose="020B0604020202020204" pitchFamily="34" charset="0"/>
              </a:rPr>
              <a:t>geothermal</a:t>
            </a:r>
            <a:r>
              <a:rPr lang="en-US" sz="900" i="0" dirty="0">
                <a:ea typeface="Times New Roman" charset="0"/>
                <a:cs typeface="Arial" panose="020B0604020202020204" pitchFamily="34" charset="0"/>
              </a:rPr>
              <a:t>, biomass, municipal </a:t>
            </a:r>
            <a:r>
              <a:rPr lang="en-US" sz="900" i="0" dirty="0" smtClean="0">
                <a:solidFill>
                  <a:sysClr val="windowText" lastClr="000000"/>
                </a:solidFill>
                <a:ea typeface="Times New Roman" charset="0"/>
                <a:cs typeface="Arial" panose="020B0604020202020204" pitchFamily="34" charset="0"/>
              </a:rPr>
              <a:t>waste.</a:t>
            </a:r>
            <a:endParaRPr lang="en-US" sz="900" dirty="0"/>
          </a:p>
        </p:txBody>
      </p:sp>
      <p:graphicFrame>
        <p:nvGraphicFramePr>
          <p:cNvPr id="13" name="SL51SH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438261"/>
              </p:ext>
            </p:extLst>
          </p:nvPr>
        </p:nvGraphicFramePr>
        <p:xfrm>
          <a:off x="427160" y="548006"/>
          <a:ext cx="8405995" cy="3826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5091" y="48696"/>
            <a:ext cx="1693644" cy="114340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586277" y="4759865"/>
            <a:ext cx="557723" cy="295276"/>
          </a:xfrm>
        </p:spPr>
        <p:txBody>
          <a:bodyPr/>
          <a:lstStyle/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8" name="TextBox 1"/>
          <p:cNvSpPr txBox="1"/>
          <p:nvPr/>
        </p:nvSpPr>
        <p:spPr bwMode="auto">
          <a:xfrm>
            <a:off x="923023" y="1479947"/>
            <a:ext cx="4542621" cy="1111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rtlCol="0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0" hangingPunct="0"/>
            <a:r>
              <a:rPr lang="en-US" sz="1000" b="1" dirty="0">
                <a:solidFill>
                  <a:srgbClr val="7D6D9B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stand-alone </a:t>
            </a:r>
            <a:r>
              <a:rPr lang="en-US" sz="1000" b="1" dirty="0" smtClean="0">
                <a:solidFill>
                  <a:srgbClr val="7D6D9B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storage</a:t>
            </a:r>
            <a:endParaRPr lang="en-US" sz="1000" b="1" dirty="0" smtClean="0">
              <a:solidFill>
                <a:srgbClr val="FFE99A"/>
              </a:solidFill>
              <a:latin typeface="Arial" panose="020B0604020202020204" pitchFamily="34" charset="0"/>
              <a:ea typeface="Times New Roman" charset="0"/>
              <a:cs typeface="Arial" panose="020B0604020202020204" pitchFamily="34" charset="0"/>
            </a:endParaRPr>
          </a:p>
          <a:p>
            <a:pPr eaLnBrk="0" hangingPunct="0"/>
            <a:r>
              <a:rPr lang="en-US" sz="1000" b="1" dirty="0" smtClean="0">
                <a:solidFill>
                  <a:srgbClr val="F8D566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solar </a:t>
            </a:r>
            <a:r>
              <a:rPr lang="en-US" sz="1000" b="1" dirty="0">
                <a:solidFill>
                  <a:srgbClr val="F8D566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photovoltaic, end use </a:t>
            </a:r>
            <a:r>
              <a:rPr lang="en-US" sz="1000" b="1" dirty="0">
                <a:solidFill>
                  <a:schemeClr val="accent4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	</a:t>
            </a:r>
            <a:r>
              <a:rPr lang="en-US" sz="1000" b="1" dirty="0" smtClean="0">
                <a:solidFill>
                  <a:schemeClr val="accent4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	</a:t>
            </a:r>
            <a:endParaRPr lang="en-US" sz="1000" b="1" i="0" dirty="0" smtClean="0">
              <a:solidFill>
                <a:srgbClr val="7D6D9B"/>
              </a:solidFill>
              <a:latin typeface="Arial" panose="020B0604020202020204" pitchFamily="34" charset="0"/>
              <a:ea typeface="Times New Roman" charset="0"/>
              <a:cs typeface="Arial" panose="020B0604020202020204" pitchFamily="34" charset="0"/>
            </a:endParaRPr>
          </a:p>
          <a:p>
            <a:pPr eaLnBrk="0" hangingPunct="0"/>
            <a:r>
              <a:rPr lang="en-US" sz="1000" b="1" kern="0" dirty="0">
                <a:solidFill>
                  <a:srgbClr val="F4C019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solar photovoltaic</a:t>
            </a:r>
            <a:r>
              <a:rPr lang="en-US" sz="1000" b="1" dirty="0">
                <a:solidFill>
                  <a:srgbClr val="F4C019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, electric power sector </a:t>
            </a:r>
            <a:r>
              <a:rPr lang="en-US" sz="1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	</a:t>
            </a:r>
            <a:r>
              <a:rPr lang="en-US" sz="1000" b="1" i="0" baseline="0" dirty="0" smtClean="0">
                <a:solidFill>
                  <a:schemeClr val="accent3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	</a:t>
            </a:r>
            <a:r>
              <a:rPr lang="en-US" sz="10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 </a:t>
            </a:r>
            <a:endParaRPr lang="en-US" sz="1000" b="1" dirty="0" smtClean="0">
              <a:solidFill>
                <a:schemeClr val="accent3">
                  <a:lumMod val="60000"/>
                  <a:lumOff val="40000"/>
                </a:schemeClr>
              </a:solidFill>
              <a:latin typeface="Arial" panose="020B0604020202020204" pitchFamily="34" charset="0"/>
              <a:ea typeface="Times New Roman" charset="0"/>
              <a:cs typeface="Arial" panose="020B0604020202020204" pitchFamily="34" charset="0"/>
            </a:endParaRPr>
          </a:p>
          <a:p>
            <a:pPr eaLnBrk="0" hangingPunct="0"/>
            <a:r>
              <a:rPr lang="en-US" sz="1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offshore </a:t>
            </a:r>
            <a:r>
              <a:rPr lang="en-US" sz="10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wind </a:t>
            </a:r>
            <a:r>
              <a:rPr lang="en-US" sz="1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	</a:t>
            </a:r>
            <a:r>
              <a:rPr lang="en-US" sz="1000" b="1" i="0" baseline="0" dirty="0" smtClean="0">
                <a:solidFill>
                  <a:schemeClr val="accent3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		</a:t>
            </a:r>
            <a:endParaRPr lang="en-US" sz="1000" b="1" i="0" baseline="0" dirty="0" smtClean="0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ea typeface="Times New Roman" charset="0"/>
              <a:cs typeface="Arial" panose="020B0604020202020204" pitchFamily="34" charset="0"/>
            </a:endParaRPr>
          </a:p>
          <a:p>
            <a:pPr eaLnBrk="0" hangingPunct="0"/>
            <a:r>
              <a:rPr lang="en-US" sz="1000" b="1" dirty="0" smtClean="0">
                <a:solidFill>
                  <a:schemeClr val="accent3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onshore wind</a:t>
            </a:r>
          </a:p>
          <a:p>
            <a:pPr eaLnBrk="0" hangingPunct="0"/>
            <a:r>
              <a:rPr lang="en-US" sz="1000" b="1" dirty="0" smtClean="0">
                <a:solidFill>
                  <a:schemeClr val="accent2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other</a:t>
            </a:r>
          </a:p>
          <a:p>
            <a:pPr eaLnBrk="0" hangingPunct="0"/>
            <a:r>
              <a:rPr lang="en-US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hydroelectric</a:t>
            </a:r>
            <a:endParaRPr lang="en-US" sz="1000" b="1" dirty="0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ea typeface="Times New Roman" charset="0"/>
              <a:cs typeface="Arial" panose="020B0604020202020204" pitchFamily="34" charset="0"/>
            </a:endParaRPr>
          </a:p>
          <a:p>
            <a:pPr eaLnBrk="0" hangingPunct="0"/>
            <a:endParaRPr lang="en-US" sz="1000" b="1" i="0" baseline="0" dirty="0" smtClean="0">
              <a:solidFill>
                <a:schemeClr val="accent3">
                  <a:lumMod val="60000"/>
                  <a:lumOff val="40000"/>
                </a:schemeClr>
              </a:solidFill>
              <a:latin typeface="Arial" panose="020B0604020202020204" pitchFamily="34" charset="0"/>
              <a:ea typeface="Times New Roman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4900" y="438926"/>
            <a:ext cx="458661" cy="362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99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SL60SH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514525464"/>
              </p:ext>
            </p:extLst>
          </p:nvPr>
        </p:nvGraphicFramePr>
        <p:xfrm>
          <a:off x="3938237" y="1372925"/>
          <a:ext cx="1600200" cy="22845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0" name="SL60SH3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636126567"/>
              </p:ext>
            </p:extLst>
          </p:nvPr>
        </p:nvGraphicFramePr>
        <p:xfrm>
          <a:off x="5508905" y="1372925"/>
          <a:ext cx="1550690" cy="23158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SL60SH1"/>
          <p:cNvGraphicFramePr>
            <a:graphicFrameLocks noGrp="1"/>
          </p:cNvGraphicFramePr>
          <p:nvPr>
            <p:ph sz="quarter" idx="19"/>
            <p:extLst>
              <p:ext uri="{D42A27DB-BD31-4B8C-83A1-F6EECF244321}">
                <p14:modId xmlns:p14="http://schemas.microsoft.com/office/powerpoint/2010/main" val="1582040790"/>
              </p:ext>
            </p:extLst>
          </p:nvPr>
        </p:nvGraphicFramePr>
        <p:xfrm>
          <a:off x="2261318" y="1417749"/>
          <a:ext cx="1600200" cy="2241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5551421" y="1043918"/>
            <a:ext cx="1999523" cy="350851"/>
          </a:xfrm>
        </p:spPr>
        <p:txBody>
          <a:bodyPr/>
          <a:lstStyle/>
          <a:p>
            <a:pPr marL="0"/>
            <a:r>
              <a:rPr lang="en-US" sz="1100" b="1" dirty="0" smtClean="0"/>
              <a:t>Low Zero-Carbon </a:t>
            </a:r>
            <a:r>
              <a:rPr lang="en-US" sz="1100" b="1" dirty="0"/>
              <a:t>Technology </a:t>
            </a:r>
            <a:r>
              <a:rPr lang="en-US" sz="1100" b="1" dirty="0" smtClean="0"/>
              <a:t>Cost</a:t>
            </a:r>
            <a:r>
              <a:rPr lang="en-US" sz="1100" b="1" dirty="0"/>
              <a:t> </a:t>
            </a:r>
            <a:r>
              <a:rPr lang="en-US" sz="1100" b="1" dirty="0" smtClean="0"/>
              <a:t>case, </a:t>
            </a:r>
            <a:r>
              <a:rPr lang="en-US" sz="1100" b="1" dirty="0"/>
              <a:t>2050</a:t>
            </a:r>
            <a:r>
              <a:rPr lang="en-US" sz="1100" dirty="0"/>
              <a:t> </a:t>
            </a:r>
            <a:endParaRPr lang="en-US" sz="1100" b="1" dirty="0"/>
          </a:p>
        </p:txBody>
      </p:sp>
      <p:sp>
        <p:nvSpPr>
          <p:cNvPr id="8" name="Text Placeholder 7"/>
          <p:cNvSpPr>
            <a:spLocks/>
          </p:cNvSpPr>
          <p:nvPr/>
        </p:nvSpPr>
        <p:spPr>
          <a:xfrm>
            <a:off x="769326" y="1058029"/>
            <a:ext cx="1598244" cy="350851"/>
          </a:xfrm>
          <a:prstGeom prst="rect">
            <a:avLst/>
          </a:prstGeom>
        </p:spPr>
        <p:txBody>
          <a:bodyPr/>
          <a:lstStyle/>
          <a:p>
            <a:r>
              <a:rPr lang="en-US" sz="1100" b="1" dirty="0" smtClean="0"/>
              <a:t>Reference case, </a:t>
            </a:r>
            <a:r>
              <a:rPr lang="en-US" sz="1100" b="1" dirty="0"/>
              <a:t>2022 </a:t>
            </a:r>
          </a:p>
        </p:txBody>
      </p:sp>
      <p:graphicFrame>
        <p:nvGraphicFramePr>
          <p:cNvPr id="13" name="SL60SH0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654662158"/>
              </p:ext>
            </p:extLst>
          </p:nvPr>
        </p:nvGraphicFramePr>
        <p:xfrm>
          <a:off x="401091" y="1372925"/>
          <a:ext cx="1889760" cy="2289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9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2349154" y="918241"/>
            <a:ext cx="1424528" cy="350851"/>
          </a:xfrm>
        </p:spPr>
        <p:txBody>
          <a:bodyPr/>
          <a:lstStyle/>
          <a:p>
            <a:r>
              <a:rPr lang="en-US" sz="1100" b="1" dirty="0" smtClean="0"/>
              <a:t>Reference case, 2050</a:t>
            </a:r>
            <a:endParaRPr lang="en-US" sz="1100" b="1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62274" y="200726"/>
            <a:ext cx="8001000" cy="383113"/>
          </a:xfrm>
        </p:spPr>
        <p:txBody>
          <a:bodyPr/>
          <a:lstStyle/>
          <a:p>
            <a:r>
              <a:rPr lang="en-US" dirty="0" smtClean="0"/>
              <a:t>Figure </a:t>
            </a:r>
            <a:r>
              <a:rPr lang="en-US" dirty="0"/>
              <a:t>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4948DD1-5963-4816-BE5A-05BCCCAC15E0}" type="slidenum">
              <a:rPr lang="en-US" sz="1400" smtClean="0">
                <a:solidFill>
                  <a:schemeClr val="bg1"/>
                </a:solidFill>
                <a:latin typeface="+mn-lt"/>
              </a:rPr>
              <a:pPr>
                <a:defRPr/>
              </a:pPr>
              <a:t>7</a:t>
            </a:fld>
            <a:endParaRPr lang="en-US" sz="1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1"/>
          </p:nvPr>
        </p:nvSpPr>
        <p:spPr>
          <a:xfrm>
            <a:off x="3587025" y="1029808"/>
            <a:ext cx="1706096" cy="379072"/>
          </a:xfrm>
        </p:spPr>
        <p:txBody>
          <a:bodyPr/>
          <a:lstStyle/>
          <a:p>
            <a:r>
              <a:rPr lang="en-US" sz="1100" b="1" dirty="0" smtClean="0"/>
              <a:t>Low Oil and Gas Supply case, 2050</a:t>
            </a:r>
            <a:endParaRPr lang="en-US" sz="1100" b="1" dirty="0"/>
          </a:p>
        </p:txBody>
      </p:sp>
      <p:sp>
        <p:nvSpPr>
          <p:cNvPr id="16" name="TextBox 1"/>
          <p:cNvSpPr txBox="1"/>
          <p:nvPr/>
        </p:nvSpPr>
        <p:spPr>
          <a:xfrm>
            <a:off x="3162968" y="3523260"/>
            <a:ext cx="2786744" cy="368300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hour of the day</a:t>
            </a:r>
            <a:r>
              <a:rPr lang="en-US" sz="1200" b="0" baseline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25" name="TextBox 1"/>
          <p:cNvSpPr txBox="1"/>
          <p:nvPr/>
        </p:nvSpPr>
        <p:spPr>
          <a:xfrm>
            <a:off x="378747" y="611256"/>
            <a:ext cx="8346016" cy="482411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Hourly U.S. electricity generation and load by fuel for selected cases and representative years</a:t>
            </a:r>
          </a:p>
          <a:p>
            <a:r>
              <a:rPr lang="en-US" b="0" baseline="0" dirty="0">
                <a:latin typeface="Arial" panose="020B0604020202020204" pitchFamily="34" charset="0"/>
                <a:cs typeface="Arial" panose="020B0604020202020204" pitchFamily="34" charset="0"/>
              </a:rPr>
              <a:t>billion kilowatthours</a:t>
            </a:r>
          </a:p>
        </p:txBody>
      </p:sp>
      <p:sp>
        <p:nvSpPr>
          <p:cNvPr id="26" name="TextBox 14"/>
          <p:cNvSpPr txBox="1"/>
          <p:nvPr/>
        </p:nvSpPr>
        <p:spPr>
          <a:xfrm>
            <a:off x="7185823" y="1492083"/>
            <a:ext cx="1248308" cy="20774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>
                <a:solidFill>
                  <a:srgbClr val="C2BB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load, excluding storage</a:t>
            </a:r>
          </a:p>
          <a:p>
            <a:r>
              <a:rPr lang="en-US" sz="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curtailment </a:t>
            </a:r>
            <a:r>
              <a:rPr lang="en-US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9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900" b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900" b="1" dirty="0">
                <a:solidFill>
                  <a:srgbClr val="7D6D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900" b="1" dirty="0" smtClean="0">
                <a:solidFill>
                  <a:srgbClr val="7D6D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tand-alone storage    </a:t>
            </a:r>
            <a:endParaRPr lang="en-US" sz="900" b="1" dirty="0">
              <a:solidFill>
                <a:srgbClr val="7D6D9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9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9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umped hydro </a:t>
            </a:r>
            <a:r>
              <a:rPr lang="en-US" sz="9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storage</a:t>
            </a:r>
          </a:p>
          <a:p>
            <a:r>
              <a:rPr lang="en-US" sz="9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hybrid solar PV </a:t>
            </a:r>
            <a:r>
              <a:rPr lang="en-US" sz="900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stand-alone </a:t>
            </a:r>
            <a:r>
              <a:rPr lang="en-US" sz="9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solar PV</a:t>
            </a:r>
          </a:p>
          <a:p>
            <a:r>
              <a:rPr lang="en-US" sz="9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wind</a:t>
            </a:r>
          </a:p>
          <a:p>
            <a:r>
              <a:rPr lang="en-US" sz="900" b="1" kern="1200" dirty="0">
                <a:solidFill>
                  <a:srgbClr val="00395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hydroelectric </a:t>
            </a:r>
            <a:r>
              <a:rPr lang="en-US" sz="900" b="1" dirty="0">
                <a:solidFill>
                  <a:srgbClr val="0039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b="1" dirty="0">
                <a:solidFill>
                  <a:srgbClr val="0968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900" b="1" dirty="0">
                <a:solidFill>
                  <a:srgbClr val="20A3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natural</a:t>
            </a:r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0096D7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gas combined-cycle</a:t>
            </a:r>
            <a:r>
              <a:rPr kumimoji="0" lang="en-US" sz="900" b="1" i="0" u="none" strike="noStrike" kern="0" cap="none" spc="0" normalizeH="0" noProof="0" dirty="0">
                <a:ln>
                  <a:noFill/>
                </a:ln>
                <a:solidFill>
                  <a:srgbClr val="0096D7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r>
              <a:rPr kumimoji="0" lang="en-US" sz="900" b="1" i="0" u="none" strike="noStrike" kern="0" cap="none" spc="0" normalizeH="0" noProof="0" dirty="0">
                <a:ln>
                  <a:noFill/>
                </a:ln>
                <a:solidFill>
                  <a:srgbClr val="BF773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natural</a:t>
            </a:r>
            <a:r>
              <a:rPr kumimoji="0" lang="en-US" sz="900" b="1" i="0" u="none" strike="noStrike" kern="0" cap="none" spc="0" normalizeH="0" noProof="0" dirty="0">
                <a:ln>
                  <a:noFill/>
                </a:ln>
                <a:solidFill>
                  <a:srgbClr val="0096D7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 and oil peakers</a:t>
            </a:r>
          </a:p>
          <a:p>
            <a:r>
              <a:rPr lang="en-US" sz="9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nuclear   </a:t>
            </a:r>
          </a:p>
          <a:p>
            <a:r>
              <a:rPr lang="en-US" sz="9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coal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12017" y="3837391"/>
            <a:ext cx="8279476" cy="777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smtClean="0"/>
              <a:t>Data source</a:t>
            </a:r>
            <a:r>
              <a:rPr lang="en-US" sz="900" dirty="0"/>
              <a:t>: </a:t>
            </a:r>
            <a:r>
              <a:rPr lang="en-US" sz="900" dirty="0" smtClean="0"/>
              <a:t>U.S. Energy </a:t>
            </a:r>
            <a:r>
              <a:rPr lang="en-US" sz="900" dirty="0"/>
              <a:t>Information Administration, </a:t>
            </a:r>
            <a:r>
              <a:rPr lang="en-US" sz="900" i="1" dirty="0"/>
              <a:t>Annual Energy Outlook 2023 </a:t>
            </a:r>
            <a:r>
              <a:rPr lang="en-US" sz="900" dirty="0"/>
              <a:t>(AEO2023)</a:t>
            </a:r>
          </a:p>
          <a:p>
            <a:r>
              <a:rPr lang="en-US" sz="900" dirty="0" smtClean="0"/>
              <a:t>Note</a:t>
            </a:r>
            <a:r>
              <a:rPr lang="en-US" sz="900" dirty="0"/>
              <a:t>: Negative generation represents charging of energy storage technologies such as pumped </a:t>
            </a:r>
            <a:r>
              <a:rPr lang="en-US" sz="900" dirty="0" smtClean="0"/>
              <a:t>hydro storage </a:t>
            </a:r>
            <a:r>
              <a:rPr lang="en-US" sz="900" dirty="0"/>
              <a:t>and battery storage. Hourly dispatch estimates are illustrative and are developed to determine curtailment and storage operations; final dispatch estimates are developed separately and may differ from total utilization as this figure shows. Standalone solar photovoltaic </a:t>
            </a:r>
            <a:r>
              <a:rPr lang="en-US" sz="900" dirty="0" smtClean="0"/>
              <a:t>(PV) </a:t>
            </a:r>
            <a:r>
              <a:rPr lang="en-US" sz="900" dirty="0"/>
              <a:t>includes both utility-scale and end-use </a:t>
            </a:r>
            <a:r>
              <a:rPr lang="en-US" sz="900" dirty="0" smtClean="0"/>
              <a:t>PV electricity generation.</a:t>
            </a:r>
          </a:p>
          <a:p>
            <a:endParaRPr lang="en-US" sz="85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9399" y="611256"/>
            <a:ext cx="458661" cy="362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24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669751" y="856588"/>
            <a:ext cx="2887910" cy="350851"/>
          </a:xfrm>
        </p:spPr>
        <p:txBody>
          <a:bodyPr/>
          <a:lstStyle/>
          <a:p>
            <a:pPr marL="0" lvl="0">
              <a:spcBef>
                <a:spcPct val="0"/>
              </a:spcBef>
            </a:pPr>
            <a:r>
              <a:rPr lang="en-US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</a:p>
          <a:p>
            <a:pPr marL="0" lvl="0">
              <a:spcBef>
                <a:spcPct val="0"/>
              </a:spcBef>
            </a:pPr>
            <a:r>
              <a:rPr lang="en-US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Reference case</a:t>
            </a:r>
            <a:endParaRPr lang="en-US" b="1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0" lvl="0">
              <a:spcBef>
                <a:spcPct val="0"/>
              </a:spcBef>
            </a:pP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2022 </a:t>
            </a: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dollars per 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kilowatt</a:t>
            </a:r>
            <a:endParaRPr lang="en-US" sz="11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3530988" y="860874"/>
            <a:ext cx="2266747" cy="476817"/>
          </a:xfrm>
        </p:spPr>
        <p:txBody>
          <a:bodyPr lIns="0"/>
          <a:lstStyle/>
          <a:p>
            <a:pPr marL="0" lvl="0">
              <a:spcBef>
                <a:spcPct val="0"/>
              </a:spcBef>
            </a:pPr>
            <a:r>
              <a:rPr lang="en-US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Low Zero-Carbon Technology </a:t>
            </a:r>
            <a:r>
              <a:rPr lang="en-US" b="1" dirty="0">
                <a:solidFill>
                  <a:srgbClr val="000000"/>
                </a:solidFill>
                <a:latin typeface="Arial" charset="0"/>
                <a:cs typeface="Arial" charset="0"/>
              </a:rPr>
              <a:t>Cost 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case</a:t>
            </a:r>
            <a:endParaRPr lang="en-US" b="1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0" lvl="0">
              <a:spcBef>
                <a:spcPct val="0"/>
              </a:spcBef>
            </a:pP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2022 </a:t>
            </a: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dollars per 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kilowatt</a:t>
            </a:r>
            <a:endParaRPr lang="en-US" sz="11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85800" y="-205297"/>
            <a:ext cx="8001000" cy="761415"/>
          </a:xfrm>
        </p:spPr>
        <p:txBody>
          <a:bodyPr/>
          <a:lstStyle/>
          <a:p>
            <a:r>
              <a:rPr lang="en-US" dirty="0"/>
              <a:t>Technical Note 1: Renewable costs and deployment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6044184" y="821396"/>
            <a:ext cx="2470864" cy="708945"/>
          </a:xfrm>
        </p:spPr>
        <p:txBody>
          <a:bodyPr lIns="0" anchor="t"/>
          <a:lstStyle/>
          <a:p>
            <a:pPr marL="0" lvl="0">
              <a:spcBef>
                <a:spcPct val="0"/>
              </a:spcBef>
            </a:pPr>
            <a:r>
              <a:rPr lang="en-US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High Zero-Carbon </a:t>
            </a:r>
            <a:r>
              <a:rPr lang="en-US" b="1" dirty="0">
                <a:solidFill>
                  <a:srgbClr val="000000"/>
                </a:solidFill>
                <a:latin typeface="Arial" charset="0"/>
                <a:cs typeface="Arial" charset="0"/>
              </a:rPr>
              <a:t>Technology Cost case </a:t>
            </a:r>
            <a:endParaRPr lang="en-US" b="1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0" lvl="0">
              <a:spcBef>
                <a:spcPct val="0"/>
              </a:spcBef>
            </a:pP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2022 </a:t>
            </a: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dollars per 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kilowatt</a:t>
            </a:r>
            <a:endParaRPr lang="en-US" sz="11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12" name="ICD14a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1057511957"/>
              </p:ext>
            </p:extLst>
          </p:nvPr>
        </p:nvGraphicFramePr>
        <p:xfrm>
          <a:off x="685800" y="1248388"/>
          <a:ext cx="2598738" cy="2756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ICD14b"/>
          <p:cNvGraphicFramePr>
            <a:graphicFrameLocks noGrp="1"/>
          </p:cNvGraphicFramePr>
          <p:nvPr>
            <p:ph sz="quarter" idx="19"/>
            <p:extLst>
              <p:ext uri="{D42A27DB-BD31-4B8C-83A1-F6EECF244321}">
                <p14:modId xmlns:p14="http://schemas.microsoft.com/office/powerpoint/2010/main" val="3756102700"/>
              </p:ext>
            </p:extLst>
          </p:nvPr>
        </p:nvGraphicFramePr>
        <p:xfrm>
          <a:off x="3443859" y="1248388"/>
          <a:ext cx="2600325" cy="2756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ICD14c"/>
          <p:cNvGraphicFramePr>
            <a:graphicFrameLocks noGrp="1"/>
          </p:cNvGraphicFramePr>
          <p:nvPr>
            <p:ph sz="quarter" idx="20"/>
            <p:extLst>
              <p:ext uri="{D42A27DB-BD31-4B8C-83A1-F6EECF244321}">
                <p14:modId xmlns:p14="http://schemas.microsoft.com/office/powerpoint/2010/main" val="755445198"/>
              </p:ext>
            </p:extLst>
          </p:nvPr>
        </p:nvGraphicFramePr>
        <p:xfrm>
          <a:off x="6044184" y="1280593"/>
          <a:ext cx="2596896" cy="2761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939159" y="1337691"/>
            <a:ext cx="142503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sz="900" b="1" dirty="0" smtClean="0">
              <a:solidFill>
                <a:srgbClr val="5D9732"/>
              </a:solidFill>
            </a:endParaRPr>
          </a:p>
          <a:p>
            <a:pPr algn="r"/>
            <a:endParaRPr lang="en-US" sz="900" b="1" dirty="0">
              <a:solidFill>
                <a:srgbClr val="5D9732"/>
              </a:solidFill>
            </a:endParaRPr>
          </a:p>
          <a:p>
            <a:pPr algn="r"/>
            <a:endParaRPr lang="en-US" sz="900" b="1" dirty="0" smtClean="0">
              <a:solidFill>
                <a:srgbClr val="5D9732"/>
              </a:solidFill>
            </a:endParaRPr>
          </a:p>
          <a:p>
            <a:pPr algn="r"/>
            <a:endParaRPr lang="en-US" sz="900" b="1" dirty="0" smtClean="0">
              <a:solidFill>
                <a:srgbClr val="5D9732"/>
              </a:solidFill>
            </a:endParaRPr>
          </a:p>
          <a:p>
            <a:pPr algn="r"/>
            <a:r>
              <a:rPr lang="en-US" sz="900" b="1" dirty="0" smtClean="0">
                <a:solidFill>
                  <a:srgbClr val="5D9732"/>
                </a:solidFill>
              </a:rPr>
              <a:t>wind</a:t>
            </a:r>
            <a:endParaRPr lang="en-US" sz="900" b="1" dirty="0" smtClean="0">
              <a:solidFill>
                <a:schemeClr val="accent1"/>
              </a:solidFill>
            </a:endParaRPr>
          </a:p>
          <a:p>
            <a:pPr algn="r"/>
            <a:endParaRPr lang="en-US" sz="900" b="1" dirty="0">
              <a:solidFill>
                <a:schemeClr val="accent1"/>
              </a:solidFill>
            </a:endParaRPr>
          </a:p>
          <a:p>
            <a:pPr algn="r"/>
            <a:r>
              <a:rPr lang="en-US" sz="900" b="1" dirty="0" smtClean="0">
                <a:solidFill>
                  <a:schemeClr val="accent1"/>
                </a:solidFill>
              </a:rPr>
              <a:t>natural gas</a:t>
            </a:r>
            <a:endParaRPr lang="en-US" sz="900" b="1" dirty="0" smtClean="0">
              <a:solidFill>
                <a:srgbClr val="FFC702"/>
              </a:solidFill>
            </a:endParaRPr>
          </a:p>
          <a:p>
            <a:pPr algn="r"/>
            <a:endParaRPr lang="en-US" sz="900" b="1" dirty="0" smtClean="0">
              <a:solidFill>
                <a:srgbClr val="FFC702"/>
              </a:solidFill>
            </a:endParaRPr>
          </a:p>
          <a:p>
            <a:pPr algn="r"/>
            <a:endParaRPr lang="en-US" sz="900" b="1" dirty="0">
              <a:solidFill>
                <a:srgbClr val="FFC702"/>
              </a:solidFill>
            </a:endParaRPr>
          </a:p>
          <a:p>
            <a:pPr algn="r"/>
            <a:r>
              <a:rPr lang="en-US" sz="900" b="1" dirty="0" smtClean="0">
                <a:solidFill>
                  <a:srgbClr val="FFC702"/>
                </a:solidFill>
              </a:rPr>
              <a:t>solar PV</a:t>
            </a:r>
            <a:endParaRPr lang="en-US" sz="900" b="1" dirty="0">
              <a:solidFill>
                <a:srgbClr val="FFC702"/>
              </a:solidFill>
            </a:endParaRPr>
          </a:p>
          <a:p>
            <a:pPr algn="r"/>
            <a:endParaRPr lang="en-US" sz="900" b="1" dirty="0" smtClean="0">
              <a:solidFill>
                <a:srgbClr val="7D6D9B"/>
              </a:solidFill>
            </a:endParaRPr>
          </a:p>
          <a:p>
            <a:pPr algn="r"/>
            <a:endParaRPr lang="en-US" sz="900" b="1" dirty="0">
              <a:solidFill>
                <a:srgbClr val="7D6D9B"/>
              </a:solidFill>
            </a:endParaRPr>
          </a:p>
          <a:p>
            <a:pPr algn="r"/>
            <a:r>
              <a:rPr lang="en-US" sz="900" b="1" dirty="0">
                <a:solidFill>
                  <a:srgbClr val="7D6D9B"/>
                </a:solidFill>
              </a:rPr>
              <a:t>s</a:t>
            </a:r>
            <a:r>
              <a:rPr lang="en-US" sz="900" b="1" dirty="0" smtClean="0">
                <a:solidFill>
                  <a:srgbClr val="7D6D9B"/>
                </a:solidFill>
              </a:rPr>
              <a:t>tand-alone storage</a:t>
            </a:r>
            <a:endParaRPr lang="en-US" sz="900" b="1" dirty="0">
              <a:solidFill>
                <a:srgbClr val="7D6D9B"/>
              </a:solidFill>
            </a:endParaRPr>
          </a:p>
          <a:p>
            <a:pPr algn="r"/>
            <a:endParaRPr lang="en-US" sz="900" b="1" dirty="0" smtClean="0">
              <a:solidFill>
                <a:srgbClr val="FFC702"/>
              </a:solidFill>
            </a:endParaRPr>
          </a:p>
          <a:p>
            <a:pPr algn="r"/>
            <a:endParaRPr lang="en-US" sz="900" b="1" dirty="0"/>
          </a:p>
          <a:p>
            <a:pPr algn="r"/>
            <a:endParaRPr lang="en-US" sz="900" b="1" dirty="0" smtClean="0">
              <a:solidFill>
                <a:srgbClr val="C5600D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5800" y="584346"/>
            <a:ext cx="6210014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b="1" dirty="0" smtClean="0"/>
              <a:t>Overnight installation cost</a:t>
            </a:r>
            <a:endParaRPr lang="en-US" sz="1200" b="1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640080" y="3883394"/>
            <a:ext cx="8108556" cy="797646"/>
          </a:xfrm>
        </p:spPr>
        <p:txBody>
          <a:bodyPr anchor="t"/>
          <a:lstStyle/>
          <a:p>
            <a:pPr>
              <a:spcBef>
                <a:spcPts val="0"/>
              </a:spcBef>
            </a:pPr>
            <a:r>
              <a:rPr lang="en-US" sz="900" dirty="0" smtClean="0"/>
              <a:t>Data source: U.S. Energy </a:t>
            </a:r>
            <a:r>
              <a:rPr lang="en-US" sz="900" dirty="0"/>
              <a:t>Information Administration, </a:t>
            </a:r>
            <a:r>
              <a:rPr lang="en-US" sz="900" i="1" dirty="0"/>
              <a:t>Annual Energy Outlook 2023 </a:t>
            </a:r>
            <a:r>
              <a:rPr lang="en-US" sz="900" dirty="0"/>
              <a:t>(AEO2023</a:t>
            </a:r>
            <a:r>
              <a:rPr lang="en-US" sz="900" dirty="0" smtClean="0"/>
              <a:t>)</a:t>
            </a:r>
          </a:p>
          <a:p>
            <a:pPr>
              <a:spcBef>
                <a:spcPts val="0"/>
              </a:spcBef>
            </a:pPr>
            <a:r>
              <a:rPr lang="en-US" sz="900" dirty="0" smtClean="0"/>
              <a:t>Note: Series in all charts begin in 2023. Overnight installation cost for natural gas refers to combined-cycle, multi-shaft technologies. Nuclear </a:t>
            </a:r>
            <a:r>
              <a:rPr lang="en-US" sz="900" dirty="0"/>
              <a:t>costs decline in the Reference and Low Zero-Carbon Technology cases, but </a:t>
            </a:r>
            <a:r>
              <a:rPr lang="en-US" sz="900" dirty="0" smtClean="0"/>
              <a:t>they are </a:t>
            </a:r>
            <a:r>
              <a:rPr lang="en-US" sz="900" dirty="0"/>
              <a:t>not shown given the large differences in absolute cost compared with renewables. In the Reference case, nuclear begins at $</a:t>
            </a:r>
            <a:r>
              <a:rPr lang="en-US" sz="900" dirty="0" smtClean="0"/>
              <a:t>7,900 per kilowatt (kW) and </a:t>
            </a:r>
            <a:r>
              <a:rPr lang="en-US" sz="900" dirty="0"/>
              <a:t>declines to $</a:t>
            </a:r>
            <a:r>
              <a:rPr lang="en-US" sz="900" dirty="0" smtClean="0"/>
              <a:t>5,000/kW </a:t>
            </a:r>
            <a:r>
              <a:rPr lang="en-US" sz="900" dirty="0"/>
              <a:t>in 2050. In the Low Zero-Carbon Technology case, the cost of nuclear declines to $</a:t>
            </a:r>
            <a:r>
              <a:rPr lang="en-US" sz="900" dirty="0" smtClean="0"/>
              <a:t>3,000/kW </a:t>
            </a:r>
            <a:r>
              <a:rPr lang="en-US" sz="900" dirty="0"/>
              <a:t>in 2050</a:t>
            </a:r>
            <a:r>
              <a:rPr lang="en-US" sz="900" dirty="0" smtClean="0"/>
              <a:t>. Solar PV= stand-alone solar photovoltaic.</a:t>
            </a:r>
            <a:endParaRPr lang="en-US" sz="900" dirty="0"/>
          </a:p>
        </p:txBody>
      </p:sp>
      <p:sp>
        <p:nvSpPr>
          <p:cNvPr id="5" name="Rectangle 4"/>
          <p:cNvSpPr/>
          <p:nvPr/>
        </p:nvSpPr>
        <p:spPr>
          <a:xfrm>
            <a:off x="5429089" y="2971385"/>
            <a:ext cx="64633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900" b="1" dirty="0">
                <a:solidFill>
                  <a:srgbClr val="FFC702"/>
                </a:solidFill>
              </a:rPr>
              <a:t>solar PV</a:t>
            </a:r>
          </a:p>
        </p:txBody>
      </p:sp>
      <p:sp>
        <p:nvSpPr>
          <p:cNvPr id="19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586277" y="4759865"/>
            <a:ext cx="557723" cy="295276"/>
          </a:xfrm>
        </p:spPr>
        <p:txBody>
          <a:bodyPr/>
          <a:lstStyle/>
          <a:p>
            <a:pPr>
              <a:defRPr/>
            </a:pPr>
            <a:fld id="{983DF60B-CBD0-4147-8D6E-9A5F46F8334B}" type="slidenum">
              <a:rPr lang="en-US" sz="1400" smtClean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8</a:t>
            </a:fld>
            <a:endParaRPr lang="en-US" sz="1400" dirty="0">
              <a:solidFill>
                <a:schemeClr val="bg1"/>
              </a:solidFill>
              <a:latin typeface="+mn-lt"/>
              <a:cs typeface="Calibri" panose="020F050202020403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048" y="523818"/>
            <a:ext cx="458661" cy="362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657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SL50SH7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3884207313"/>
              </p:ext>
            </p:extLst>
          </p:nvPr>
        </p:nvGraphicFramePr>
        <p:xfrm>
          <a:off x="7917145" y="1362808"/>
          <a:ext cx="769655" cy="2829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graphicFrame>
        <p:nvGraphicFramePr>
          <p:cNvPr id="12" name="SL50SH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162567746"/>
              </p:ext>
            </p:extLst>
          </p:nvPr>
        </p:nvGraphicFramePr>
        <p:xfrm>
          <a:off x="4366801" y="1362808"/>
          <a:ext cx="733372" cy="2829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Text Placeholder 5"/>
          <p:cNvSpPr txBox="1">
            <a:spLocks/>
          </p:cNvSpPr>
          <p:nvPr/>
        </p:nvSpPr>
        <p:spPr>
          <a:xfrm>
            <a:off x="4366801" y="439247"/>
            <a:ext cx="4067040" cy="801303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0" hangingPunct="0"/>
            <a:r>
              <a:rPr lang="en-US" sz="1200" b="1" dirty="0" smtClean="0">
                <a:solidFill>
                  <a:srgbClr val="000000"/>
                </a:solidFill>
              </a:rPr>
              <a:t>U.S. coal disposition by demand sector       </a:t>
            </a:r>
          </a:p>
          <a:p>
            <a:pPr eaLnBrk="0" hangingPunct="0"/>
            <a:r>
              <a:rPr lang="en-US" sz="1200" b="1" dirty="0" smtClean="0">
                <a:solidFill>
                  <a:srgbClr val="000000"/>
                </a:solidFill>
              </a:rPr>
              <a:t>AEO2023 selected cases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0000"/>
                </a:solidFill>
              </a:rPr>
              <a:t>m</a:t>
            </a:r>
            <a:r>
              <a:rPr lang="en-US" dirty="0" smtClean="0">
                <a:solidFill>
                  <a:srgbClr val="000000"/>
                </a:solidFill>
              </a:rPr>
              <a:t>illion short tons</a:t>
            </a:r>
            <a:endParaRPr lang="en-US" sz="1200" dirty="0">
              <a:solidFill>
                <a:srgbClr val="000000"/>
              </a:solidFill>
            </a:endParaRPr>
          </a:p>
        </p:txBody>
      </p:sp>
      <p:graphicFrame>
        <p:nvGraphicFramePr>
          <p:cNvPr id="16" name="SL50SH4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1963544839"/>
              </p:ext>
            </p:extLst>
          </p:nvPr>
        </p:nvGraphicFramePr>
        <p:xfrm>
          <a:off x="5864926" y="1362808"/>
          <a:ext cx="769655" cy="2829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7" name="SL50SH5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2460914954"/>
              </p:ext>
            </p:extLst>
          </p:nvPr>
        </p:nvGraphicFramePr>
        <p:xfrm>
          <a:off x="6548999" y="1362808"/>
          <a:ext cx="769655" cy="2829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8" name="SL50SH3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1663749287"/>
              </p:ext>
            </p:extLst>
          </p:nvPr>
        </p:nvGraphicFramePr>
        <p:xfrm>
          <a:off x="5097781" y="1362808"/>
          <a:ext cx="769655" cy="2829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1" name="SL50SH6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2504825512"/>
              </p:ext>
            </p:extLst>
          </p:nvPr>
        </p:nvGraphicFramePr>
        <p:xfrm>
          <a:off x="7233072" y="1362808"/>
          <a:ext cx="769655" cy="2829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4" name="SL55SH2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001761848"/>
              </p:ext>
            </p:extLst>
          </p:nvPr>
        </p:nvGraphicFramePr>
        <p:xfrm>
          <a:off x="41315" y="731519"/>
          <a:ext cx="4096101" cy="3510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7381076" y="1886591"/>
            <a:ext cx="1130438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rgbClr val="FFFFFF">
                    <a:lumMod val="50000"/>
                  </a:srgbClr>
                </a:solidFill>
              </a:rPr>
              <a:t>exports</a:t>
            </a:r>
            <a:endParaRPr lang="en-US" sz="400" b="1" dirty="0" smtClean="0">
              <a:solidFill>
                <a:srgbClr val="000000"/>
              </a:solidFill>
            </a:endParaRPr>
          </a:p>
          <a:p>
            <a:r>
              <a:rPr lang="en-US" sz="1100" b="1" dirty="0">
                <a:solidFill>
                  <a:srgbClr val="BD732A"/>
                </a:solidFill>
              </a:rPr>
              <a:t>e</a:t>
            </a:r>
            <a:r>
              <a:rPr lang="en-US" sz="1100" b="1" dirty="0" smtClean="0">
                <a:solidFill>
                  <a:srgbClr val="BD732A"/>
                </a:solidFill>
              </a:rPr>
              <a:t>nd use</a:t>
            </a:r>
            <a:endParaRPr lang="en-US" sz="400" b="1" dirty="0" smtClean="0">
              <a:solidFill>
                <a:srgbClr val="000000"/>
              </a:solidFill>
            </a:endParaRPr>
          </a:p>
          <a:p>
            <a:r>
              <a:rPr lang="en-US" sz="1100" b="1" dirty="0">
                <a:solidFill>
                  <a:srgbClr val="0096D7"/>
                </a:solidFill>
              </a:rPr>
              <a:t>e</a:t>
            </a:r>
            <a:r>
              <a:rPr lang="en-US" sz="1100" b="1" dirty="0" smtClean="0">
                <a:solidFill>
                  <a:srgbClr val="0096D7"/>
                </a:solidFill>
              </a:rPr>
              <a:t>lectric power</a:t>
            </a:r>
            <a:endParaRPr lang="en-US" sz="1100" b="1" dirty="0">
              <a:solidFill>
                <a:srgbClr val="0096D7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497218" y="3136222"/>
            <a:ext cx="867545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rgbClr val="FFFFFF">
                    <a:lumMod val="50000"/>
                  </a:srgbClr>
                </a:solidFill>
              </a:rPr>
              <a:t>Low OGS</a:t>
            </a:r>
          </a:p>
          <a:p>
            <a:endParaRPr lang="en-US" sz="500" b="1" dirty="0" smtClean="0">
              <a:solidFill>
                <a:srgbClr val="0096D7">
                  <a:lumMod val="60000"/>
                  <a:lumOff val="40000"/>
                </a:srgbClr>
              </a:solidFill>
            </a:endParaRPr>
          </a:p>
          <a:p>
            <a:r>
              <a:rPr lang="en-US" sz="1100" b="1" dirty="0" smtClean="0">
                <a:solidFill>
                  <a:srgbClr val="000000"/>
                </a:solidFill>
              </a:rPr>
              <a:t>Reference</a:t>
            </a:r>
            <a:endParaRPr lang="en-US" sz="500" b="1" dirty="0" smtClean="0">
              <a:solidFill>
                <a:srgbClr val="000000"/>
              </a:solidFill>
            </a:endParaRPr>
          </a:p>
          <a:p>
            <a:endParaRPr lang="en-US" sz="500" b="1" dirty="0" smtClean="0">
              <a:solidFill>
                <a:srgbClr val="000000"/>
              </a:solidFill>
            </a:endParaRPr>
          </a:p>
          <a:p>
            <a:r>
              <a:rPr lang="en-US" sz="1100" b="1" dirty="0" smtClean="0">
                <a:solidFill>
                  <a:srgbClr val="FFFFFF">
                    <a:lumMod val="50000"/>
                  </a:srgbClr>
                </a:solidFill>
              </a:rPr>
              <a:t>Low ZTC</a:t>
            </a:r>
            <a:endParaRPr lang="en-US" sz="1100" b="1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4463" y="4169960"/>
            <a:ext cx="845661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000000"/>
                </a:solidFill>
              </a:rPr>
              <a:t>Data source: U.S. Energy Information Administration, </a:t>
            </a:r>
            <a:r>
              <a:rPr lang="en-US" sz="900" i="1" dirty="0" smtClean="0">
                <a:solidFill>
                  <a:srgbClr val="000000"/>
                </a:solidFill>
              </a:rPr>
              <a:t>Annual Energy Outlook 2023 </a:t>
            </a:r>
            <a:r>
              <a:rPr lang="en-US" sz="900" dirty="0" smtClean="0">
                <a:solidFill>
                  <a:srgbClr val="000000"/>
                </a:solidFill>
              </a:rPr>
              <a:t>(AEO2023)</a:t>
            </a:r>
          </a:p>
          <a:p>
            <a:r>
              <a:rPr lang="en-US" sz="900" dirty="0" smtClean="0">
                <a:solidFill>
                  <a:srgbClr val="000000"/>
                </a:solidFill>
              </a:rPr>
              <a:t>Note: </a:t>
            </a:r>
            <a:r>
              <a:rPr lang="en-US" sz="900" dirty="0">
                <a:solidFill>
                  <a:srgbClr val="000000"/>
                </a:solidFill>
              </a:rPr>
              <a:t>Shaded regions represent maximum and minimum values for each projection year across the AEO2023 Reference case and side cases</a:t>
            </a:r>
            <a:r>
              <a:rPr lang="en-US" sz="900" dirty="0" smtClean="0">
                <a:solidFill>
                  <a:srgbClr val="000000"/>
                </a:solidFill>
              </a:rPr>
              <a:t>.</a:t>
            </a:r>
          </a:p>
          <a:p>
            <a:r>
              <a:rPr lang="en-US" sz="900" dirty="0" smtClean="0">
                <a:solidFill>
                  <a:srgbClr val="000000"/>
                </a:solidFill>
              </a:rPr>
              <a:t>ZTC=Zero-Carbon Technology Cost; Ref=Reference case; OGS=Oil and Gas Supply.</a:t>
            </a:r>
            <a:endParaRPr lang="en-US" sz="900" dirty="0">
              <a:solidFill>
                <a:srgbClr val="000000"/>
              </a:solidFill>
            </a:endParaRPr>
          </a:p>
        </p:txBody>
      </p:sp>
      <p:sp>
        <p:nvSpPr>
          <p:cNvPr id="20" name="Title 4"/>
          <p:cNvSpPr>
            <a:spLocks noGrp="1"/>
          </p:cNvSpPr>
          <p:nvPr>
            <p:ph type="title"/>
          </p:nvPr>
        </p:nvSpPr>
        <p:spPr>
          <a:xfrm>
            <a:off x="83527" y="200726"/>
            <a:ext cx="8001000" cy="383113"/>
          </a:xfrm>
        </p:spPr>
        <p:txBody>
          <a:bodyPr/>
          <a:lstStyle/>
          <a:p>
            <a:r>
              <a:rPr lang="en-US" dirty="0" smtClean="0"/>
              <a:t>Figure 6</a:t>
            </a:r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080" y="556507"/>
            <a:ext cx="458661" cy="362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37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ia_template_16x9">
  <a:themeElements>
    <a:clrScheme name="EIA">
      <a:dk1>
        <a:srgbClr val="000000"/>
      </a:dk1>
      <a:lt1>
        <a:srgbClr val="FFFFFF"/>
      </a:lt1>
      <a:dk2>
        <a:srgbClr val="003953"/>
      </a:dk2>
      <a:lt2>
        <a:srgbClr val="333333"/>
      </a:lt2>
      <a:accent1>
        <a:srgbClr val="0096D7"/>
      </a:accent1>
      <a:accent2>
        <a:srgbClr val="BD732A"/>
      </a:accent2>
      <a:accent3>
        <a:srgbClr val="5D9732"/>
      </a:accent3>
      <a:accent4>
        <a:srgbClr val="FFC702"/>
      </a:accent4>
      <a:accent5>
        <a:srgbClr val="A33340"/>
      </a:accent5>
      <a:accent6>
        <a:srgbClr val="675005"/>
      </a:accent6>
      <a:hlink>
        <a:srgbClr val="0096D7"/>
      </a:hlink>
      <a:folHlink>
        <a:srgbClr val="5D9732"/>
      </a:folHlink>
    </a:clrScheme>
    <a:fontScheme name="EIA 1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IA_presentationtemplate" id="{E7F32687-32C3-4116-8111-0DE22C55E999}" vid="{26221195-7FA8-4C01-90C5-8C9767B4110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EIA">
    <a:dk1>
      <a:srgbClr val="000000"/>
    </a:dk1>
    <a:lt1>
      <a:srgbClr val="FFFFFF"/>
    </a:lt1>
    <a:dk2>
      <a:srgbClr val="003953"/>
    </a:dk2>
    <a:lt2>
      <a:srgbClr val="333333"/>
    </a:lt2>
    <a:accent1>
      <a:srgbClr val="0096D7"/>
    </a:accent1>
    <a:accent2>
      <a:srgbClr val="BD732A"/>
    </a:accent2>
    <a:accent3>
      <a:srgbClr val="5D9732"/>
    </a:accent3>
    <a:accent4>
      <a:srgbClr val="FFC702"/>
    </a:accent4>
    <a:accent5>
      <a:srgbClr val="A33340"/>
    </a:accent5>
    <a:accent6>
      <a:srgbClr val="675005"/>
    </a:accent6>
    <a:hlink>
      <a:srgbClr val="0096D7"/>
    </a:hlink>
    <a:folHlink>
      <a:srgbClr val="5D9732"/>
    </a:folHlink>
  </a:clrScheme>
  <a:fontScheme name="EIA 1">
    <a:majorFont>
      <a:latin typeface="Times New Roman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EIA">
    <a:dk1>
      <a:srgbClr val="000000"/>
    </a:dk1>
    <a:lt1>
      <a:srgbClr val="FFFFFF"/>
    </a:lt1>
    <a:dk2>
      <a:srgbClr val="003953"/>
    </a:dk2>
    <a:lt2>
      <a:srgbClr val="333333"/>
    </a:lt2>
    <a:accent1>
      <a:srgbClr val="0096D7"/>
    </a:accent1>
    <a:accent2>
      <a:srgbClr val="BD732A"/>
    </a:accent2>
    <a:accent3>
      <a:srgbClr val="5D9732"/>
    </a:accent3>
    <a:accent4>
      <a:srgbClr val="FFC702"/>
    </a:accent4>
    <a:accent5>
      <a:srgbClr val="A33340"/>
    </a:accent5>
    <a:accent6>
      <a:srgbClr val="675005"/>
    </a:accent6>
    <a:hlink>
      <a:srgbClr val="0096D7"/>
    </a:hlink>
    <a:folHlink>
      <a:srgbClr val="5D9732"/>
    </a:folHlink>
  </a:clrScheme>
  <a:fontScheme name="EIA 1">
    <a:majorFont>
      <a:latin typeface="Times New Roman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EIA">
    <a:dk1>
      <a:srgbClr val="000000"/>
    </a:dk1>
    <a:lt1>
      <a:srgbClr val="FFFFFF"/>
    </a:lt1>
    <a:dk2>
      <a:srgbClr val="003953"/>
    </a:dk2>
    <a:lt2>
      <a:srgbClr val="333333"/>
    </a:lt2>
    <a:accent1>
      <a:srgbClr val="0096D7"/>
    </a:accent1>
    <a:accent2>
      <a:srgbClr val="BD732A"/>
    </a:accent2>
    <a:accent3>
      <a:srgbClr val="5D9732"/>
    </a:accent3>
    <a:accent4>
      <a:srgbClr val="FFC702"/>
    </a:accent4>
    <a:accent5>
      <a:srgbClr val="A33340"/>
    </a:accent5>
    <a:accent6>
      <a:srgbClr val="675005"/>
    </a:accent6>
    <a:hlink>
      <a:srgbClr val="0096D7"/>
    </a:hlink>
    <a:folHlink>
      <a:srgbClr val="5D9732"/>
    </a:folHlink>
  </a:clrScheme>
  <a:fontScheme name="EIA 1">
    <a:majorFont>
      <a:latin typeface="Times New Roman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EIA">
    <a:dk1>
      <a:srgbClr val="000000"/>
    </a:dk1>
    <a:lt1>
      <a:srgbClr val="FFFFFF"/>
    </a:lt1>
    <a:dk2>
      <a:srgbClr val="003953"/>
    </a:dk2>
    <a:lt2>
      <a:srgbClr val="333333"/>
    </a:lt2>
    <a:accent1>
      <a:srgbClr val="0096D7"/>
    </a:accent1>
    <a:accent2>
      <a:srgbClr val="BD732A"/>
    </a:accent2>
    <a:accent3>
      <a:srgbClr val="5D9732"/>
    </a:accent3>
    <a:accent4>
      <a:srgbClr val="FFC702"/>
    </a:accent4>
    <a:accent5>
      <a:srgbClr val="A33340"/>
    </a:accent5>
    <a:accent6>
      <a:srgbClr val="675005"/>
    </a:accent6>
    <a:hlink>
      <a:srgbClr val="0096D7"/>
    </a:hlink>
    <a:folHlink>
      <a:srgbClr val="5D9732"/>
    </a:folHlink>
  </a:clrScheme>
  <a:fontScheme name="EIA 1">
    <a:majorFont>
      <a:latin typeface="Times New Roman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EIA">
    <a:dk1>
      <a:srgbClr val="000000"/>
    </a:dk1>
    <a:lt1>
      <a:srgbClr val="FFFFFF"/>
    </a:lt1>
    <a:dk2>
      <a:srgbClr val="003953"/>
    </a:dk2>
    <a:lt2>
      <a:srgbClr val="333333"/>
    </a:lt2>
    <a:accent1>
      <a:srgbClr val="0096D7"/>
    </a:accent1>
    <a:accent2>
      <a:srgbClr val="BD732A"/>
    </a:accent2>
    <a:accent3>
      <a:srgbClr val="5D9732"/>
    </a:accent3>
    <a:accent4>
      <a:srgbClr val="FFC702"/>
    </a:accent4>
    <a:accent5>
      <a:srgbClr val="A33340"/>
    </a:accent5>
    <a:accent6>
      <a:srgbClr val="675005"/>
    </a:accent6>
    <a:hlink>
      <a:srgbClr val="0096D7"/>
    </a:hlink>
    <a:folHlink>
      <a:srgbClr val="5D9732"/>
    </a:folHlink>
  </a:clrScheme>
  <a:fontScheme name="EIA 1">
    <a:majorFont>
      <a:latin typeface="Times New Roman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EIA">
    <a:dk1>
      <a:srgbClr val="000000"/>
    </a:dk1>
    <a:lt1>
      <a:srgbClr val="FFFFFF"/>
    </a:lt1>
    <a:dk2>
      <a:srgbClr val="003953"/>
    </a:dk2>
    <a:lt2>
      <a:srgbClr val="333333"/>
    </a:lt2>
    <a:accent1>
      <a:srgbClr val="0096D7"/>
    </a:accent1>
    <a:accent2>
      <a:srgbClr val="BD732A"/>
    </a:accent2>
    <a:accent3>
      <a:srgbClr val="5D9732"/>
    </a:accent3>
    <a:accent4>
      <a:srgbClr val="FFC702"/>
    </a:accent4>
    <a:accent5>
      <a:srgbClr val="A33340"/>
    </a:accent5>
    <a:accent6>
      <a:srgbClr val="675005"/>
    </a:accent6>
    <a:hlink>
      <a:srgbClr val="0096D7"/>
    </a:hlink>
    <a:folHlink>
      <a:srgbClr val="5D9732"/>
    </a:folHlink>
  </a:clrScheme>
  <a:fontScheme name="EIA 1">
    <a:majorFont>
      <a:latin typeface="Times New Roman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EIA">
    <a:dk1>
      <a:srgbClr val="000000"/>
    </a:dk1>
    <a:lt1>
      <a:srgbClr val="FFFFFF"/>
    </a:lt1>
    <a:dk2>
      <a:srgbClr val="003953"/>
    </a:dk2>
    <a:lt2>
      <a:srgbClr val="333333"/>
    </a:lt2>
    <a:accent1>
      <a:srgbClr val="0096D7"/>
    </a:accent1>
    <a:accent2>
      <a:srgbClr val="BD732A"/>
    </a:accent2>
    <a:accent3>
      <a:srgbClr val="5D9732"/>
    </a:accent3>
    <a:accent4>
      <a:srgbClr val="FFC702"/>
    </a:accent4>
    <a:accent5>
      <a:srgbClr val="A33340"/>
    </a:accent5>
    <a:accent6>
      <a:srgbClr val="675005"/>
    </a:accent6>
    <a:hlink>
      <a:srgbClr val="0096D7"/>
    </a:hlink>
    <a:folHlink>
      <a:srgbClr val="5D9732"/>
    </a:folHlink>
  </a:clrScheme>
  <a:fontScheme name="EIA 1">
    <a:majorFont>
      <a:latin typeface="Times New Roman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EIA">
    <a:dk1>
      <a:srgbClr val="000000"/>
    </a:dk1>
    <a:lt1>
      <a:srgbClr val="FFFFFF"/>
    </a:lt1>
    <a:dk2>
      <a:srgbClr val="003953"/>
    </a:dk2>
    <a:lt2>
      <a:srgbClr val="333333"/>
    </a:lt2>
    <a:accent1>
      <a:srgbClr val="0096D7"/>
    </a:accent1>
    <a:accent2>
      <a:srgbClr val="BD732A"/>
    </a:accent2>
    <a:accent3>
      <a:srgbClr val="5D9732"/>
    </a:accent3>
    <a:accent4>
      <a:srgbClr val="FFC702"/>
    </a:accent4>
    <a:accent5>
      <a:srgbClr val="A33340"/>
    </a:accent5>
    <a:accent6>
      <a:srgbClr val="675005"/>
    </a:accent6>
    <a:hlink>
      <a:srgbClr val="0096D7"/>
    </a:hlink>
    <a:folHlink>
      <a:srgbClr val="5D9732"/>
    </a:folHlink>
  </a:clrScheme>
  <a:fontScheme name="EIA 1">
    <a:majorFont>
      <a:latin typeface="Times New Roman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EIA">
    <a:dk1>
      <a:srgbClr val="000000"/>
    </a:dk1>
    <a:lt1>
      <a:srgbClr val="FFFFFF"/>
    </a:lt1>
    <a:dk2>
      <a:srgbClr val="003953"/>
    </a:dk2>
    <a:lt2>
      <a:srgbClr val="333333"/>
    </a:lt2>
    <a:accent1>
      <a:srgbClr val="0096D7"/>
    </a:accent1>
    <a:accent2>
      <a:srgbClr val="BD732A"/>
    </a:accent2>
    <a:accent3>
      <a:srgbClr val="5D9732"/>
    </a:accent3>
    <a:accent4>
      <a:srgbClr val="FFC702"/>
    </a:accent4>
    <a:accent5>
      <a:srgbClr val="A33340"/>
    </a:accent5>
    <a:accent6>
      <a:srgbClr val="675005"/>
    </a:accent6>
    <a:hlink>
      <a:srgbClr val="0096D7"/>
    </a:hlink>
    <a:folHlink>
      <a:srgbClr val="5D9732"/>
    </a:folHlink>
  </a:clrScheme>
  <a:fontScheme name="EIA 1">
    <a:majorFont>
      <a:latin typeface="Times New Roman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EIA">
    <a:dk1>
      <a:srgbClr val="000000"/>
    </a:dk1>
    <a:lt1>
      <a:srgbClr val="FFFFFF"/>
    </a:lt1>
    <a:dk2>
      <a:srgbClr val="003953"/>
    </a:dk2>
    <a:lt2>
      <a:srgbClr val="333333"/>
    </a:lt2>
    <a:accent1>
      <a:srgbClr val="0096D7"/>
    </a:accent1>
    <a:accent2>
      <a:srgbClr val="BD732A"/>
    </a:accent2>
    <a:accent3>
      <a:srgbClr val="5D9732"/>
    </a:accent3>
    <a:accent4>
      <a:srgbClr val="FFC702"/>
    </a:accent4>
    <a:accent5>
      <a:srgbClr val="A33340"/>
    </a:accent5>
    <a:accent6>
      <a:srgbClr val="675005"/>
    </a:accent6>
    <a:hlink>
      <a:srgbClr val="0096D7"/>
    </a:hlink>
    <a:folHlink>
      <a:srgbClr val="5D9732"/>
    </a:folHlink>
  </a:clrScheme>
  <a:fontScheme name="EIA 1">
    <a:majorFont>
      <a:latin typeface="Times New Roman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EIA">
    <a:dk1>
      <a:srgbClr val="000000"/>
    </a:dk1>
    <a:lt1>
      <a:srgbClr val="FFFFFF"/>
    </a:lt1>
    <a:dk2>
      <a:srgbClr val="003953"/>
    </a:dk2>
    <a:lt2>
      <a:srgbClr val="333333"/>
    </a:lt2>
    <a:accent1>
      <a:srgbClr val="0096D7"/>
    </a:accent1>
    <a:accent2>
      <a:srgbClr val="BD732A"/>
    </a:accent2>
    <a:accent3>
      <a:srgbClr val="5D9732"/>
    </a:accent3>
    <a:accent4>
      <a:srgbClr val="FFC702"/>
    </a:accent4>
    <a:accent5>
      <a:srgbClr val="A33340"/>
    </a:accent5>
    <a:accent6>
      <a:srgbClr val="675005"/>
    </a:accent6>
    <a:hlink>
      <a:srgbClr val="0096D7"/>
    </a:hlink>
    <a:folHlink>
      <a:srgbClr val="5D9732"/>
    </a:folHlink>
  </a:clrScheme>
  <a:fontScheme name="EIA 2">
    <a:majorFont>
      <a:latin typeface="Times New Roman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.xml><?xml version="1.0" encoding="utf-8"?>
<a:themeOverride xmlns:a="http://schemas.openxmlformats.org/drawingml/2006/main">
  <a:clrScheme name="EIA">
    <a:dk1>
      <a:srgbClr val="000000"/>
    </a:dk1>
    <a:lt1>
      <a:srgbClr val="FFFFFF"/>
    </a:lt1>
    <a:dk2>
      <a:srgbClr val="003953"/>
    </a:dk2>
    <a:lt2>
      <a:srgbClr val="333333"/>
    </a:lt2>
    <a:accent1>
      <a:srgbClr val="0096D7"/>
    </a:accent1>
    <a:accent2>
      <a:srgbClr val="BD732A"/>
    </a:accent2>
    <a:accent3>
      <a:srgbClr val="5D9732"/>
    </a:accent3>
    <a:accent4>
      <a:srgbClr val="FFC702"/>
    </a:accent4>
    <a:accent5>
      <a:srgbClr val="A33340"/>
    </a:accent5>
    <a:accent6>
      <a:srgbClr val="675005"/>
    </a:accent6>
    <a:hlink>
      <a:srgbClr val="0096D7"/>
    </a:hlink>
    <a:folHlink>
      <a:srgbClr val="5D9732"/>
    </a:folHlink>
  </a:clrScheme>
  <a:fontScheme name="EIA 1">
    <a:majorFont>
      <a:latin typeface="Times New Roman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1.xml><?xml version="1.0" encoding="utf-8"?>
<a:themeOverride xmlns:a="http://schemas.openxmlformats.org/drawingml/2006/main">
  <a:clrScheme name="EIA">
    <a:dk1>
      <a:srgbClr val="000000"/>
    </a:dk1>
    <a:lt1>
      <a:srgbClr val="FFFFFF"/>
    </a:lt1>
    <a:dk2>
      <a:srgbClr val="003953"/>
    </a:dk2>
    <a:lt2>
      <a:srgbClr val="333333"/>
    </a:lt2>
    <a:accent1>
      <a:srgbClr val="0096D7"/>
    </a:accent1>
    <a:accent2>
      <a:srgbClr val="BD732A"/>
    </a:accent2>
    <a:accent3>
      <a:srgbClr val="5D9732"/>
    </a:accent3>
    <a:accent4>
      <a:srgbClr val="FFC702"/>
    </a:accent4>
    <a:accent5>
      <a:srgbClr val="A33340"/>
    </a:accent5>
    <a:accent6>
      <a:srgbClr val="675005"/>
    </a:accent6>
    <a:hlink>
      <a:srgbClr val="0096D7"/>
    </a:hlink>
    <a:folHlink>
      <a:srgbClr val="5D9732"/>
    </a:folHlink>
  </a:clrScheme>
  <a:fontScheme name="EIA 1">
    <a:majorFont>
      <a:latin typeface="Times New Roman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2.xml><?xml version="1.0" encoding="utf-8"?>
<a:themeOverride xmlns:a="http://schemas.openxmlformats.org/drawingml/2006/main">
  <a:clrScheme name="EIA">
    <a:dk1>
      <a:srgbClr val="000000"/>
    </a:dk1>
    <a:lt1>
      <a:srgbClr val="FFFFFF"/>
    </a:lt1>
    <a:dk2>
      <a:srgbClr val="003953"/>
    </a:dk2>
    <a:lt2>
      <a:srgbClr val="333333"/>
    </a:lt2>
    <a:accent1>
      <a:srgbClr val="0096D7"/>
    </a:accent1>
    <a:accent2>
      <a:srgbClr val="BD732A"/>
    </a:accent2>
    <a:accent3>
      <a:srgbClr val="5D9732"/>
    </a:accent3>
    <a:accent4>
      <a:srgbClr val="FFC702"/>
    </a:accent4>
    <a:accent5>
      <a:srgbClr val="A33340"/>
    </a:accent5>
    <a:accent6>
      <a:srgbClr val="675005"/>
    </a:accent6>
    <a:hlink>
      <a:srgbClr val="0096D7"/>
    </a:hlink>
    <a:folHlink>
      <a:srgbClr val="5D9732"/>
    </a:folHlink>
  </a:clrScheme>
  <a:fontScheme name="EIA 1">
    <a:majorFont>
      <a:latin typeface="Times New Roman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EIA">
    <a:dk1>
      <a:srgbClr val="000000"/>
    </a:dk1>
    <a:lt1>
      <a:srgbClr val="FFFFFF"/>
    </a:lt1>
    <a:dk2>
      <a:srgbClr val="003953"/>
    </a:dk2>
    <a:lt2>
      <a:srgbClr val="333333"/>
    </a:lt2>
    <a:accent1>
      <a:srgbClr val="0096D7"/>
    </a:accent1>
    <a:accent2>
      <a:srgbClr val="BD732A"/>
    </a:accent2>
    <a:accent3>
      <a:srgbClr val="5D9732"/>
    </a:accent3>
    <a:accent4>
      <a:srgbClr val="FFC702"/>
    </a:accent4>
    <a:accent5>
      <a:srgbClr val="A33340"/>
    </a:accent5>
    <a:accent6>
      <a:srgbClr val="675005"/>
    </a:accent6>
    <a:hlink>
      <a:srgbClr val="0096D7"/>
    </a:hlink>
    <a:folHlink>
      <a:srgbClr val="5D9732"/>
    </a:folHlink>
  </a:clrScheme>
  <a:fontScheme name="EIA 2">
    <a:majorFont>
      <a:latin typeface="Times New Roman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EIA">
    <a:dk1>
      <a:srgbClr val="000000"/>
    </a:dk1>
    <a:lt1>
      <a:srgbClr val="FFFFFF"/>
    </a:lt1>
    <a:dk2>
      <a:srgbClr val="003953"/>
    </a:dk2>
    <a:lt2>
      <a:srgbClr val="333333"/>
    </a:lt2>
    <a:accent1>
      <a:srgbClr val="0096D7"/>
    </a:accent1>
    <a:accent2>
      <a:srgbClr val="BD732A"/>
    </a:accent2>
    <a:accent3>
      <a:srgbClr val="5D9732"/>
    </a:accent3>
    <a:accent4>
      <a:srgbClr val="FFC702"/>
    </a:accent4>
    <a:accent5>
      <a:srgbClr val="A33340"/>
    </a:accent5>
    <a:accent6>
      <a:srgbClr val="675005"/>
    </a:accent6>
    <a:hlink>
      <a:srgbClr val="0096D7"/>
    </a:hlink>
    <a:folHlink>
      <a:srgbClr val="5D9732"/>
    </a:folHlink>
  </a:clrScheme>
  <a:fontScheme name="EIA 2">
    <a:majorFont>
      <a:latin typeface="Times New Roman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EIA">
    <a:dk1>
      <a:srgbClr val="000000"/>
    </a:dk1>
    <a:lt1>
      <a:srgbClr val="FFFFFF"/>
    </a:lt1>
    <a:dk2>
      <a:srgbClr val="003953"/>
    </a:dk2>
    <a:lt2>
      <a:srgbClr val="333333"/>
    </a:lt2>
    <a:accent1>
      <a:srgbClr val="0096D7"/>
    </a:accent1>
    <a:accent2>
      <a:srgbClr val="BD732A"/>
    </a:accent2>
    <a:accent3>
      <a:srgbClr val="5D9732"/>
    </a:accent3>
    <a:accent4>
      <a:srgbClr val="FFC702"/>
    </a:accent4>
    <a:accent5>
      <a:srgbClr val="A33340"/>
    </a:accent5>
    <a:accent6>
      <a:srgbClr val="675005"/>
    </a:accent6>
    <a:hlink>
      <a:srgbClr val="0096D7"/>
    </a:hlink>
    <a:folHlink>
      <a:srgbClr val="5D9732"/>
    </a:folHlink>
  </a:clrScheme>
  <a:fontScheme name="EIA 2">
    <a:majorFont>
      <a:latin typeface="Times New Roman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EIA">
    <a:dk1>
      <a:srgbClr val="000000"/>
    </a:dk1>
    <a:lt1>
      <a:srgbClr val="FFFFFF"/>
    </a:lt1>
    <a:dk2>
      <a:srgbClr val="003953"/>
    </a:dk2>
    <a:lt2>
      <a:srgbClr val="333333"/>
    </a:lt2>
    <a:accent1>
      <a:srgbClr val="0096D7"/>
    </a:accent1>
    <a:accent2>
      <a:srgbClr val="BD732A"/>
    </a:accent2>
    <a:accent3>
      <a:srgbClr val="5D9732"/>
    </a:accent3>
    <a:accent4>
      <a:srgbClr val="FFC702"/>
    </a:accent4>
    <a:accent5>
      <a:srgbClr val="A33340"/>
    </a:accent5>
    <a:accent6>
      <a:srgbClr val="675005"/>
    </a:accent6>
    <a:hlink>
      <a:srgbClr val="0096D7"/>
    </a:hlink>
    <a:folHlink>
      <a:srgbClr val="5D9732"/>
    </a:folHlink>
  </a:clrScheme>
  <a:fontScheme name="EIA 2">
    <a:majorFont>
      <a:latin typeface="Times New Roman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EIA">
    <a:dk1>
      <a:srgbClr val="000000"/>
    </a:dk1>
    <a:lt1>
      <a:srgbClr val="FFFFFF"/>
    </a:lt1>
    <a:dk2>
      <a:srgbClr val="003953"/>
    </a:dk2>
    <a:lt2>
      <a:srgbClr val="333333"/>
    </a:lt2>
    <a:accent1>
      <a:srgbClr val="0096D7"/>
    </a:accent1>
    <a:accent2>
      <a:srgbClr val="BD732A"/>
    </a:accent2>
    <a:accent3>
      <a:srgbClr val="5D9732"/>
    </a:accent3>
    <a:accent4>
      <a:srgbClr val="FFC702"/>
    </a:accent4>
    <a:accent5>
      <a:srgbClr val="A33340"/>
    </a:accent5>
    <a:accent6>
      <a:srgbClr val="675005"/>
    </a:accent6>
    <a:hlink>
      <a:srgbClr val="0096D7"/>
    </a:hlink>
    <a:folHlink>
      <a:srgbClr val="5D9732"/>
    </a:folHlink>
  </a:clrScheme>
  <a:fontScheme name="EIA 2">
    <a:majorFont>
      <a:latin typeface="Times New Roman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EIA">
    <a:dk1>
      <a:srgbClr val="000000"/>
    </a:dk1>
    <a:lt1>
      <a:srgbClr val="FFFFFF"/>
    </a:lt1>
    <a:dk2>
      <a:srgbClr val="003953"/>
    </a:dk2>
    <a:lt2>
      <a:srgbClr val="333333"/>
    </a:lt2>
    <a:accent1>
      <a:srgbClr val="0096D7"/>
    </a:accent1>
    <a:accent2>
      <a:srgbClr val="BD732A"/>
    </a:accent2>
    <a:accent3>
      <a:srgbClr val="5D9732"/>
    </a:accent3>
    <a:accent4>
      <a:srgbClr val="FFC702"/>
    </a:accent4>
    <a:accent5>
      <a:srgbClr val="A33340"/>
    </a:accent5>
    <a:accent6>
      <a:srgbClr val="675005"/>
    </a:accent6>
    <a:hlink>
      <a:srgbClr val="0096D7"/>
    </a:hlink>
    <a:folHlink>
      <a:srgbClr val="5D9732"/>
    </a:folHlink>
  </a:clrScheme>
  <a:fontScheme name="EIA 1">
    <a:majorFont>
      <a:latin typeface="Times New Roman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14106</TotalTime>
  <Words>1998</Words>
  <Application>Microsoft Office PowerPoint</Application>
  <PresentationFormat>On-screen Show (16:9)</PresentationFormat>
  <Paragraphs>581</Paragraphs>
  <Slides>23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Franklin Gothic Book</vt:lpstr>
      <vt:lpstr>Times New Roman</vt:lpstr>
      <vt:lpstr>eia_template_16x9</vt:lpstr>
      <vt:lpstr>PowerPoint Presentation</vt:lpstr>
      <vt:lpstr>You can access chart data by right-clicking the chart.</vt:lpstr>
      <vt:lpstr>Figure 1 </vt:lpstr>
      <vt:lpstr>Figure 2 </vt:lpstr>
      <vt:lpstr>Figure 3</vt:lpstr>
      <vt:lpstr>Figure 4</vt:lpstr>
      <vt:lpstr>Figure 5</vt:lpstr>
      <vt:lpstr>Technical Note 1: Renewable costs and deployment</vt:lpstr>
      <vt:lpstr>Figure 6</vt:lpstr>
      <vt:lpstr>Figure 7 </vt:lpstr>
      <vt:lpstr>Figure 8</vt:lpstr>
      <vt:lpstr>Figure 9</vt:lpstr>
      <vt:lpstr>Figure 10</vt:lpstr>
      <vt:lpstr>Figure 11</vt:lpstr>
      <vt:lpstr>Figure 12</vt:lpstr>
      <vt:lpstr>Figure 13</vt:lpstr>
      <vt:lpstr>Figure 14 </vt:lpstr>
      <vt:lpstr>Figure 15</vt:lpstr>
      <vt:lpstr>Figure 16</vt:lpstr>
      <vt:lpstr>Figure 17</vt:lpstr>
      <vt:lpstr>Figure 18 </vt:lpstr>
      <vt:lpstr>Figure 19</vt:lpstr>
      <vt:lpstr>Figure 20</vt:lpstr>
    </vt:vector>
  </TitlesOfParts>
  <Company>EIA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Audience Presenter, Title Month DD, YYYY  |  City, State</dc:title>
  <dc:creator>Kline, Mala M.</dc:creator>
  <cp:lastModifiedBy>Kline, Mala M.</cp:lastModifiedBy>
  <cp:revision>202</cp:revision>
  <cp:lastPrinted>2014-08-29T14:41:04Z</cp:lastPrinted>
  <dcterms:created xsi:type="dcterms:W3CDTF">2023-01-26T00:47:05Z</dcterms:created>
  <dcterms:modified xsi:type="dcterms:W3CDTF">2023-03-15T21:57:38Z</dcterms:modified>
</cp:coreProperties>
</file>