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drawings/drawing8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10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theme/themeOverride4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theme/themeOverride5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theme/themeOverride6.xml" ContentType="application/vnd.openxmlformats-officedocument.themeOverride+xml"/>
  <Override PartName="/ppt/drawings/drawing13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15.xml" ContentType="application/vnd.openxmlformats-officedocument.drawingml.chartshapes+xml"/>
  <Override PartName="/ppt/charts/chart16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6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7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7.xml" ContentType="application/vnd.openxmlformats-officedocument.drawingml.chartshapes+xml"/>
  <Override PartName="/ppt/charts/chart18.xml" ContentType="application/vnd.openxmlformats-officedocument.drawingml.chart+xml"/>
  <Override PartName="/ppt/theme/themeOverride7.xml" ContentType="application/vnd.openxmlformats-officedocument.themeOverride+xml"/>
  <Override PartName="/ppt/drawings/drawing18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9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9.xml" ContentType="application/vnd.openxmlformats-officedocument.drawingml.chartshapes+xml"/>
  <Override PartName="/ppt/charts/chart20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20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21.xml" ContentType="application/vnd.openxmlformats-officedocument.drawingml.chart+xml"/>
  <Override PartName="/ppt/theme/themeOverride8.xml" ContentType="application/vnd.openxmlformats-officedocument.themeOverride+xml"/>
  <Override PartName="/ppt/drawings/drawing21.xml" ContentType="application/vnd.openxmlformats-officedocument.drawingml.chartshapes+xml"/>
  <Override PartName="/ppt/charts/chart22.xml" ContentType="application/vnd.openxmlformats-officedocument.drawingml.chart+xml"/>
  <Override PartName="/ppt/theme/themeOverride9.xml" ContentType="application/vnd.openxmlformats-officedocument.themeOverride+xml"/>
  <Override PartName="/ppt/drawings/drawing22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23.xml" ContentType="application/vnd.openxmlformats-officedocument.drawingml.chart+xml"/>
  <Override PartName="/ppt/theme/themeOverride10.xml" ContentType="application/vnd.openxmlformats-officedocument.themeOverride+xml"/>
  <Override PartName="/ppt/drawings/drawing23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2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24.xml" ContentType="application/vnd.openxmlformats-officedocument.drawingml.chartshapes+xml"/>
  <Override PartName="/ppt/charts/chart2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25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2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26.xml" ContentType="application/vnd.openxmlformats-officedocument.drawingml.chartshapes+xml"/>
  <Override PartName="/ppt/charts/chart27.xml" ContentType="application/vnd.openxmlformats-officedocument.drawingml.chart+xml"/>
  <Override PartName="/ppt/theme/themeOverride11.xml" ContentType="application/vnd.openxmlformats-officedocument.themeOverride+xml"/>
  <Override PartName="/ppt/drawings/drawing2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5282" r:id="rId2"/>
  </p:sldMasterIdLst>
  <p:notesMasterIdLst>
    <p:notesMasterId r:id="rId17"/>
  </p:notesMasterIdLst>
  <p:handoutMasterIdLst>
    <p:handoutMasterId r:id="rId18"/>
  </p:handoutMasterIdLst>
  <p:sldIdLst>
    <p:sldId id="397" r:id="rId3"/>
    <p:sldId id="398" r:id="rId4"/>
    <p:sldId id="399" r:id="rId5"/>
    <p:sldId id="451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09" r:id="rId15"/>
    <p:sldId id="467" r:id="rId16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karzynski, Nicholas" initials="SN" lastIdx="5" clrIdx="0">
    <p:extLst>
      <p:ext uri="{19B8F6BF-5375-455C-9EA6-DF929625EA0E}">
        <p15:presenceInfo xmlns:p15="http://schemas.microsoft.com/office/powerpoint/2012/main" userId="S-1-5-21-2005352356-2018378189-366286951-34356" providerId="AD"/>
      </p:ext>
    </p:extLst>
  </p:cmAuthor>
  <p:cmAuthor id="2" name="Kline, Mala M." initials="KMM" lastIdx="2" clrIdx="1">
    <p:extLst>
      <p:ext uri="{19B8F6BF-5375-455C-9EA6-DF929625EA0E}">
        <p15:presenceInfo xmlns:p15="http://schemas.microsoft.com/office/powerpoint/2012/main" userId="S-1-5-21-2005352356-2018378189-366286951-43724" providerId="AD"/>
      </p:ext>
    </p:extLst>
  </p:cmAuthor>
  <p:cmAuthor id="3" name="Aleman, Eugenio J." initials="AEJ" lastIdx="1" clrIdx="2">
    <p:extLst>
      <p:ext uri="{19B8F6BF-5375-455C-9EA6-DF929625EA0E}">
        <p15:presenceInfo xmlns:p15="http://schemas.microsoft.com/office/powerpoint/2012/main" userId="S-1-5-21-2005352356-2018378189-366286951-43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72242D"/>
    <a:srgbClr val="7D6D9B"/>
    <a:srgbClr val="FFFFFF"/>
    <a:srgbClr val="49366E"/>
    <a:srgbClr val="E3A5AC"/>
    <a:srgbClr val="C00000"/>
    <a:srgbClr val="D7E5CC"/>
    <a:srgbClr val="A6C68E"/>
    <a:srgbClr val="5D9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66" autoAdjust="0"/>
    <p:restoredTop sz="84913" autoAdjust="0"/>
  </p:normalViewPr>
  <p:slideViewPr>
    <p:cSldViewPr snapToGrid="0">
      <p:cViewPr varScale="1">
        <p:scale>
          <a:sx n="130" d="100"/>
          <a:sy n="130" d="100"/>
        </p:scale>
        <p:origin x="612" y="64"/>
      </p:cViewPr>
      <p:guideLst>
        <p:guide orient="horz" pos="2148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058" y="-115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4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5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3.xml"/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6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8.xml"/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1.xml"/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8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2.xml"/><Relationship Id="rId2" Type="http://schemas.openxmlformats.org/officeDocument/2006/relationships/package" Target="../embeddings/Microsoft_Excel_Worksheet22.xlsx"/><Relationship Id="rId1" Type="http://schemas.openxmlformats.org/officeDocument/2006/relationships/themeOverride" Target="../theme/themeOverride9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3.xml"/><Relationship Id="rId2" Type="http://schemas.openxmlformats.org/officeDocument/2006/relationships/package" Target="../embeddings/Microsoft_Excel_Worksheet23.xlsx"/><Relationship Id="rId1" Type="http://schemas.openxmlformats.org/officeDocument/2006/relationships/themeOverride" Target="../theme/themeOverride10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7.xml"/><Relationship Id="rId2" Type="http://schemas.openxmlformats.org/officeDocument/2006/relationships/package" Target="../embeddings/Microsoft_Excel_Worksheet27.xlsx"/><Relationship Id="rId1" Type="http://schemas.openxmlformats.org/officeDocument/2006/relationships/themeOverride" Target="../theme/themeOverride1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3858267716532E-2"/>
          <c:y val="0.10451396142273715"/>
          <c:w val="0.59348544009797988"/>
          <c:h val="0.80464695195325608"/>
        </c:manualLayout>
      </c:layout>
      <c:areaChart>
        <c:grouping val="stack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7F7F7F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1.7440849999999999</c:v>
                </c:pt>
                <c:pt idx="1">
                  <c:v>1.7350270000000001</c:v>
                </c:pt>
                <c:pt idx="2">
                  <c:v>1.6648289999999999</c:v>
                </c:pt>
                <c:pt idx="3">
                  <c:v>1.545234</c:v>
                </c:pt>
                <c:pt idx="4">
                  <c:v>1.6273959999999998</c:v>
                </c:pt>
                <c:pt idx="5">
                  <c:v>1.6491669999999998</c:v>
                </c:pt>
                <c:pt idx="6">
                  <c:v>1.6031329999999999</c:v>
                </c:pt>
                <c:pt idx="7">
                  <c:v>1.5563450000000001</c:v>
                </c:pt>
                <c:pt idx="8">
                  <c:v>1.6783100000000002</c:v>
                </c:pt>
                <c:pt idx="9">
                  <c:v>1.7092599999999998</c:v>
                </c:pt>
                <c:pt idx="10">
                  <c:v>1.6328120000000002</c:v>
                </c:pt>
                <c:pt idx="11">
                  <c:v>1.5863520000000002</c:v>
                </c:pt>
                <c:pt idx="12">
                  <c:v>1.573202</c:v>
                </c:pt>
                <c:pt idx="13">
                  <c:v>1.5621779999999998</c:v>
                </c:pt>
                <c:pt idx="14">
                  <c:v>1.5555910000000002</c:v>
                </c:pt>
                <c:pt idx="15">
                  <c:v>1.551831</c:v>
                </c:pt>
                <c:pt idx="16">
                  <c:v>1.545947</c:v>
                </c:pt>
                <c:pt idx="17">
                  <c:v>1.5319879999999999</c:v>
                </c:pt>
                <c:pt idx="18">
                  <c:v>1.5393019999999999</c:v>
                </c:pt>
                <c:pt idx="19">
                  <c:v>1.5340919999999998</c:v>
                </c:pt>
                <c:pt idx="20">
                  <c:v>1.5282260000000001</c:v>
                </c:pt>
                <c:pt idx="21">
                  <c:v>1.524899</c:v>
                </c:pt>
                <c:pt idx="22">
                  <c:v>1.5289870000000001</c:v>
                </c:pt>
                <c:pt idx="23">
                  <c:v>1.5289069999999998</c:v>
                </c:pt>
                <c:pt idx="24">
                  <c:v>1.5261480000000001</c:v>
                </c:pt>
                <c:pt idx="25">
                  <c:v>1.527399</c:v>
                </c:pt>
                <c:pt idx="26">
                  <c:v>1.530729</c:v>
                </c:pt>
                <c:pt idx="27">
                  <c:v>1.5391729999999999</c:v>
                </c:pt>
                <c:pt idx="28">
                  <c:v>1.5464130000000005</c:v>
                </c:pt>
                <c:pt idx="29">
                  <c:v>1.5508200000000001</c:v>
                </c:pt>
                <c:pt idx="30">
                  <c:v>1.5587030000000002</c:v>
                </c:pt>
                <c:pt idx="31">
                  <c:v>1.5659359999999998</c:v>
                </c:pt>
                <c:pt idx="32">
                  <c:v>1.5688149999999998</c:v>
                </c:pt>
                <c:pt idx="33">
                  <c:v>1.5772520000000001</c:v>
                </c:pt>
                <c:pt idx="34">
                  <c:v>1.580028</c:v>
                </c:pt>
                <c:pt idx="35">
                  <c:v>1.583656</c:v>
                </c:pt>
                <c:pt idx="36">
                  <c:v>1.591065</c:v>
                </c:pt>
                <c:pt idx="37">
                  <c:v>1.598576</c:v>
                </c:pt>
                <c:pt idx="38">
                  <c:v>1.605712</c:v>
                </c:pt>
                <c:pt idx="39">
                  <c:v>1.6088319999999998</c:v>
                </c:pt>
                <c:pt idx="40">
                  <c:v>1.6151359999999999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marine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1.2897650000000001</c:v>
                </c:pt>
                <c:pt idx="1">
                  <c:v>1.1707920000000001</c:v>
                </c:pt>
                <c:pt idx="2">
                  <c:v>1.029447</c:v>
                </c:pt>
                <c:pt idx="3">
                  <c:v>0.98509599999999986</c:v>
                </c:pt>
                <c:pt idx="4">
                  <c:v>0.89554700000000009</c:v>
                </c:pt>
                <c:pt idx="5">
                  <c:v>0.95716800000000002</c:v>
                </c:pt>
                <c:pt idx="6">
                  <c:v>1.1387799999999999</c:v>
                </c:pt>
                <c:pt idx="7">
                  <c:v>1.172998</c:v>
                </c:pt>
                <c:pt idx="8">
                  <c:v>1.1215759999999999</c:v>
                </c:pt>
                <c:pt idx="9">
                  <c:v>1.06968</c:v>
                </c:pt>
                <c:pt idx="10">
                  <c:v>1.1147450000000001</c:v>
                </c:pt>
                <c:pt idx="11">
                  <c:v>1.206718</c:v>
                </c:pt>
                <c:pt idx="12">
                  <c:v>1.2753909999999999</c:v>
                </c:pt>
                <c:pt idx="13">
                  <c:v>1.1690020000000001</c:v>
                </c:pt>
                <c:pt idx="14">
                  <c:v>1.168218</c:v>
                </c:pt>
                <c:pt idx="15">
                  <c:v>1.168771</c:v>
                </c:pt>
                <c:pt idx="16">
                  <c:v>1.1647590000000001</c:v>
                </c:pt>
                <c:pt idx="17">
                  <c:v>1.1573599999999999</c:v>
                </c:pt>
                <c:pt idx="18">
                  <c:v>1.15266</c:v>
                </c:pt>
                <c:pt idx="19">
                  <c:v>1.149904</c:v>
                </c:pt>
                <c:pt idx="20">
                  <c:v>1.1462019999999999</c:v>
                </c:pt>
                <c:pt idx="21">
                  <c:v>1.149019</c:v>
                </c:pt>
                <c:pt idx="22">
                  <c:v>1.146987</c:v>
                </c:pt>
                <c:pt idx="23">
                  <c:v>1.1458870000000001</c:v>
                </c:pt>
                <c:pt idx="24">
                  <c:v>1.14516</c:v>
                </c:pt>
                <c:pt idx="25">
                  <c:v>1.1443080000000001</c:v>
                </c:pt>
                <c:pt idx="26">
                  <c:v>1.1441680000000001</c:v>
                </c:pt>
                <c:pt idx="27">
                  <c:v>1.1446190000000001</c:v>
                </c:pt>
                <c:pt idx="28">
                  <c:v>1.142598</c:v>
                </c:pt>
                <c:pt idx="29">
                  <c:v>1.1426289999999999</c:v>
                </c:pt>
                <c:pt idx="30">
                  <c:v>1.1366620000000001</c:v>
                </c:pt>
                <c:pt idx="31">
                  <c:v>1.1339700000000001</c:v>
                </c:pt>
                <c:pt idx="32">
                  <c:v>1.1314620000000002</c:v>
                </c:pt>
                <c:pt idx="33">
                  <c:v>1.1266240000000001</c:v>
                </c:pt>
                <c:pt idx="34">
                  <c:v>1.12323</c:v>
                </c:pt>
                <c:pt idx="35">
                  <c:v>1.1224430000000001</c:v>
                </c:pt>
                <c:pt idx="36">
                  <c:v>1.1205309999999999</c:v>
                </c:pt>
                <c:pt idx="37">
                  <c:v>1.119032</c:v>
                </c:pt>
                <c:pt idx="38">
                  <c:v>1.1187929999999999</c:v>
                </c:pt>
                <c:pt idx="39">
                  <c:v>1.1185290000000001</c:v>
                </c:pt>
                <c:pt idx="40">
                  <c:v>1.1191690000000001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rail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0.47060200000000002</c:v>
                </c:pt>
                <c:pt idx="1">
                  <c:v>0.53782399999999997</c:v>
                </c:pt>
                <c:pt idx="2">
                  <c:v>0.50046000000000002</c:v>
                </c:pt>
                <c:pt idx="3">
                  <c:v>0.512351</c:v>
                </c:pt>
                <c:pt idx="4">
                  <c:v>0.54334899999999997</c:v>
                </c:pt>
                <c:pt idx="5">
                  <c:v>0.52432400000000001</c:v>
                </c:pt>
                <c:pt idx="6">
                  <c:v>0.46455600000000002</c:v>
                </c:pt>
                <c:pt idx="7">
                  <c:v>0.49625900000000001</c:v>
                </c:pt>
                <c:pt idx="8">
                  <c:v>0.53313599999999994</c:v>
                </c:pt>
                <c:pt idx="9">
                  <c:v>0.509795</c:v>
                </c:pt>
                <c:pt idx="10">
                  <c:v>0.46667700000000006</c:v>
                </c:pt>
                <c:pt idx="11">
                  <c:v>0.503996</c:v>
                </c:pt>
                <c:pt idx="12">
                  <c:v>0.51142300000000007</c:v>
                </c:pt>
                <c:pt idx="13">
                  <c:v>0.51760600000000001</c:v>
                </c:pt>
                <c:pt idx="14">
                  <c:v>0.48846800000000001</c:v>
                </c:pt>
                <c:pt idx="15">
                  <c:v>0.49693199999999998</c:v>
                </c:pt>
                <c:pt idx="16">
                  <c:v>0.50731899999999996</c:v>
                </c:pt>
                <c:pt idx="17">
                  <c:v>0.50762200000000002</c:v>
                </c:pt>
                <c:pt idx="18">
                  <c:v>0.50737299999999996</c:v>
                </c:pt>
                <c:pt idx="19">
                  <c:v>0.50679200000000002</c:v>
                </c:pt>
                <c:pt idx="20">
                  <c:v>0.50747500000000001</c:v>
                </c:pt>
                <c:pt idx="21">
                  <c:v>0.50856499999999993</c:v>
                </c:pt>
                <c:pt idx="22">
                  <c:v>0.50950800000000007</c:v>
                </c:pt>
                <c:pt idx="23">
                  <c:v>0.51088</c:v>
                </c:pt>
                <c:pt idx="24">
                  <c:v>0.50693999999999995</c:v>
                </c:pt>
                <c:pt idx="25">
                  <c:v>0.50575800000000004</c:v>
                </c:pt>
                <c:pt idx="26">
                  <c:v>0.50174399999999997</c:v>
                </c:pt>
                <c:pt idx="27">
                  <c:v>0.50284600000000002</c:v>
                </c:pt>
                <c:pt idx="28">
                  <c:v>0.50304199999999999</c:v>
                </c:pt>
                <c:pt idx="29">
                  <c:v>0.50318299999999994</c:v>
                </c:pt>
                <c:pt idx="30">
                  <c:v>0.50273900000000005</c:v>
                </c:pt>
                <c:pt idx="31">
                  <c:v>0.50280900000000006</c:v>
                </c:pt>
                <c:pt idx="32">
                  <c:v>0.50356199999999995</c:v>
                </c:pt>
                <c:pt idx="33">
                  <c:v>0.50281999999999993</c:v>
                </c:pt>
                <c:pt idx="34">
                  <c:v>0.50157299999999994</c:v>
                </c:pt>
                <c:pt idx="35">
                  <c:v>0.50124499999999994</c:v>
                </c:pt>
                <c:pt idx="36">
                  <c:v>0.50183699999999998</c:v>
                </c:pt>
                <c:pt idx="37">
                  <c:v>0.50141599999999997</c:v>
                </c:pt>
                <c:pt idx="38">
                  <c:v>0.50152700000000006</c:v>
                </c:pt>
                <c:pt idx="39">
                  <c:v>0.50225999999999993</c:v>
                </c:pt>
                <c:pt idx="40">
                  <c:v>0.50522400000000001</c:v>
                </c:pt>
              </c:numCache>
            </c:numRef>
          </c:val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commercial light trucks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0.71995500000000001</c:v>
                </c:pt>
                <c:pt idx="1">
                  <c:v>0.74686600000000003</c:v>
                </c:pt>
                <c:pt idx="2">
                  <c:v>0.754027</c:v>
                </c:pt>
                <c:pt idx="3">
                  <c:v>0.78806699999999996</c:v>
                </c:pt>
                <c:pt idx="4">
                  <c:v>0.81048500000000001</c:v>
                </c:pt>
                <c:pt idx="5">
                  <c:v>0.83690100000000001</c:v>
                </c:pt>
                <c:pt idx="6">
                  <c:v>0.85501000000000005</c:v>
                </c:pt>
                <c:pt idx="7">
                  <c:v>0.86024</c:v>
                </c:pt>
                <c:pt idx="8">
                  <c:v>0.89354</c:v>
                </c:pt>
                <c:pt idx="9">
                  <c:v>0.89144199999999996</c:v>
                </c:pt>
                <c:pt idx="10">
                  <c:v>0.83465</c:v>
                </c:pt>
                <c:pt idx="11">
                  <c:v>0.88832299999999997</c:v>
                </c:pt>
                <c:pt idx="12">
                  <c:v>0.90756000000000003</c:v>
                </c:pt>
                <c:pt idx="13">
                  <c:v>0.91529099999999997</c:v>
                </c:pt>
                <c:pt idx="14">
                  <c:v>0.91474599999999995</c:v>
                </c:pt>
                <c:pt idx="15">
                  <c:v>0.91748099999999999</c:v>
                </c:pt>
                <c:pt idx="16">
                  <c:v>0.91795700000000002</c:v>
                </c:pt>
                <c:pt idx="17">
                  <c:v>0.91471599999999997</c:v>
                </c:pt>
                <c:pt idx="18">
                  <c:v>0.91313899999999992</c:v>
                </c:pt>
                <c:pt idx="19">
                  <c:v>0.91294799999999998</c:v>
                </c:pt>
                <c:pt idx="20">
                  <c:v>0.91361900000000007</c:v>
                </c:pt>
                <c:pt idx="21">
                  <c:v>0.91489300000000007</c:v>
                </c:pt>
                <c:pt idx="22">
                  <c:v>0.917466</c:v>
                </c:pt>
                <c:pt idx="23">
                  <c:v>0.92114699999999994</c:v>
                </c:pt>
                <c:pt idx="24">
                  <c:v>0.92547900000000005</c:v>
                </c:pt>
                <c:pt idx="25">
                  <c:v>0.93015100000000006</c:v>
                </c:pt>
                <c:pt idx="26">
                  <c:v>0.93585300000000005</c:v>
                </c:pt>
                <c:pt idx="27">
                  <c:v>0.94334300000000004</c:v>
                </c:pt>
                <c:pt idx="28">
                  <c:v>0.95108999999999999</c:v>
                </c:pt>
                <c:pt idx="29">
                  <c:v>0.95900499999999989</c:v>
                </c:pt>
                <c:pt idx="30">
                  <c:v>0.96711499999999995</c:v>
                </c:pt>
                <c:pt idx="31">
                  <c:v>0.97632800000000008</c:v>
                </c:pt>
                <c:pt idx="32">
                  <c:v>0.98592199999999997</c:v>
                </c:pt>
                <c:pt idx="33">
                  <c:v>0.99650300000000003</c:v>
                </c:pt>
                <c:pt idx="34">
                  <c:v>1.0070490000000001</c:v>
                </c:pt>
                <c:pt idx="35">
                  <c:v>1.017768</c:v>
                </c:pt>
                <c:pt idx="36">
                  <c:v>1.03064</c:v>
                </c:pt>
                <c:pt idx="37">
                  <c:v>1.041202</c:v>
                </c:pt>
                <c:pt idx="38">
                  <c:v>1.0505200000000001</c:v>
                </c:pt>
                <c:pt idx="39">
                  <c:v>1.0614030000000001</c:v>
                </c:pt>
                <c:pt idx="40">
                  <c:v>1.0747679999999999</c:v>
                </c:pt>
              </c:numCache>
            </c:numRef>
          </c:val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air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2.6082389999999998</c:v>
                </c:pt>
                <c:pt idx="1">
                  <c:v>2.6657950000000001</c:v>
                </c:pt>
                <c:pt idx="2">
                  <c:v>2.6532499999999999</c:v>
                </c:pt>
                <c:pt idx="3">
                  <c:v>2.7051750000000001</c:v>
                </c:pt>
                <c:pt idx="4">
                  <c:v>2.7502140000000002</c:v>
                </c:pt>
                <c:pt idx="5">
                  <c:v>2.8746040000000002</c:v>
                </c:pt>
                <c:pt idx="6">
                  <c:v>2.9941279999999999</c:v>
                </c:pt>
                <c:pt idx="7">
                  <c:v>3.0741130000000001</c:v>
                </c:pt>
                <c:pt idx="8">
                  <c:v>3.1880029999999997</c:v>
                </c:pt>
                <c:pt idx="9">
                  <c:v>3.1840869999999999</c:v>
                </c:pt>
                <c:pt idx="10">
                  <c:v>1.9078389999999998</c:v>
                </c:pt>
                <c:pt idx="11">
                  <c:v>2.2961610000000001</c:v>
                </c:pt>
                <c:pt idx="12">
                  <c:v>2.6836509999999998</c:v>
                </c:pt>
                <c:pt idx="13">
                  <c:v>2.9511180000000001</c:v>
                </c:pt>
                <c:pt idx="14">
                  <c:v>3.03471</c:v>
                </c:pt>
                <c:pt idx="15">
                  <c:v>3.1116900000000003</c:v>
                </c:pt>
                <c:pt idx="16">
                  <c:v>3.1739929999999998</c:v>
                </c:pt>
                <c:pt idx="17">
                  <c:v>3.213956</c:v>
                </c:pt>
                <c:pt idx="18">
                  <c:v>3.2520549999999999</c:v>
                </c:pt>
                <c:pt idx="19">
                  <c:v>3.2938459999999998</c:v>
                </c:pt>
                <c:pt idx="20">
                  <c:v>3.340357</c:v>
                </c:pt>
                <c:pt idx="21">
                  <c:v>3.3772760000000002</c:v>
                </c:pt>
                <c:pt idx="22">
                  <c:v>3.3934849999999996</c:v>
                </c:pt>
                <c:pt idx="23">
                  <c:v>3.4311589999999996</c:v>
                </c:pt>
                <c:pt idx="24">
                  <c:v>3.4651970000000003</c:v>
                </c:pt>
                <c:pt idx="25">
                  <c:v>3.5015169999999998</c:v>
                </c:pt>
                <c:pt idx="26">
                  <c:v>3.5383809999999998</c:v>
                </c:pt>
                <c:pt idx="27">
                  <c:v>3.5807089999999997</c:v>
                </c:pt>
                <c:pt idx="28">
                  <c:v>3.6191709999999997</c:v>
                </c:pt>
                <c:pt idx="29">
                  <c:v>3.6636870000000004</c:v>
                </c:pt>
                <c:pt idx="30">
                  <c:v>3.7129870000000005</c:v>
                </c:pt>
                <c:pt idx="31">
                  <c:v>3.7537879999999997</c:v>
                </c:pt>
                <c:pt idx="32">
                  <c:v>3.7993940000000004</c:v>
                </c:pt>
                <c:pt idx="33">
                  <c:v>3.8472</c:v>
                </c:pt>
                <c:pt idx="34">
                  <c:v>3.8925239999999999</c:v>
                </c:pt>
                <c:pt idx="35">
                  <c:v>3.9457470000000003</c:v>
                </c:pt>
                <c:pt idx="36">
                  <c:v>3.9990379999999996</c:v>
                </c:pt>
                <c:pt idx="37">
                  <c:v>4.045661</c:v>
                </c:pt>
                <c:pt idx="38">
                  <c:v>4.0909529999999998</c:v>
                </c:pt>
                <c:pt idx="39">
                  <c:v>4.1440710000000003</c:v>
                </c:pt>
                <c:pt idx="40">
                  <c:v>4.2032160000000003</c:v>
                </c:pt>
              </c:numCache>
            </c:numRef>
          </c:val>
        </c:ser>
        <c:ser>
          <c:idx val="2"/>
          <c:order val="5"/>
          <c:tx>
            <c:strRef>
              <c:f>Sheet1!$G$1</c:f>
              <c:strCache>
                <c:ptCount val="1"/>
                <c:pt idx="0">
                  <c:v>medium and heavy duty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5.1040929999999998</c:v>
                </c:pt>
                <c:pt idx="1">
                  <c:v>5.1501080000000004</c:v>
                </c:pt>
                <c:pt idx="2">
                  <c:v>4.9918139999999998</c:v>
                </c:pt>
                <c:pt idx="3">
                  <c:v>5.1338730000000004</c:v>
                </c:pt>
                <c:pt idx="4">
                  <c:v>5.3242560000000001</c:v>
                </c:pt>
                <c:pt idx="5">
                  <c:v>5.3695570000000004</c:v>
                </c:pt>
                <c:pt idx="6">
                  <c:v>5.3884780000000001</c:v>
                </c:pt>
                <c:pt idx="7">
                  <c:v>5.4824640000000002</c:v>
                </c:pt>
                <c:pt idx="8">
                  <c:v>5.6752459999999996</c:v>
                </c:pt>
                <c:pt idx="9">
                  <c:v>5.677054</c:v>
                </c:pt>
                <c:pt idx="10">
                  <c:v>5.3519760000000005</c:v>
                </c:pt>
                <c:pt idx="11">
                  <c:v>5.5674380000000001</c:v>
                </c:pt>
                <c:pt idx="12">
                  <c:v>5.6474160000000007</c:v>
                </c:pt>
                <c:pt idx="13">
                  <c:v>5.6687589999999997</c:v>
                </c:pt>
                <c:pt idx="14">
                  <c:v>5.6631609999999997</c:v>
                </c:pt>
                <c:pt idx="15">
                  <c:v>5.6559480000000004</c:v>
                </c:pt>
                <c:pt idx="16">
                  <c:v>5.6285739999999995</c:v>
                </c:pt>
                <c:pt idx="17">
                  <c:v>5.579707</c:v>
                </c:pt>
                <c:pt idx="18">
                  <c:v>5.5408019999999993</c:v>
                </c:pt>
                <c:pt idx="19">
                  <c:v>5.5040250000000004</c:v>
                </c:pt>
                <c:pt idx="20">
                  <c:v>5.4627239999999997</c:v>
                </c:pt>
                <c:pt idx="21">
                  <c:v>5.4217639999999996</c:v>
                </c:pt>
                <c:pt idx="22">
                  <c:v>5.3860130000000002</c:v>
                </c:pt>
                <c:pt idx="23">
                  <c:v>5.3561120000000004</c:v>
                </c:pt>
                <c:pt idx="24">
                  <c:v>5.3296989999999997</c:v>
                </c:pt>
                <c:pt idx="25">
                  <c:v>5.3121410000000004</c:v>
                </c:pt>
                <c:pt idx="26">
                  <c:v>5.3005190000000004</c:v>
                </c:pt>
                <c:pt idx="27">
                  <c:v>5.299976</c:v>
                </c:pt>
                <c:pt idx="28">
                  <c:v>5.3049580000000001</c:v>
                </c:pt>
                <c:pt idx="29">
                  <c:v>5.3128260000000003</c:v>
                </c:pt>
                <c:pt idx="30">
                  <c:v>5.3245069999999997</c:v>
                </c:pt>
                <c:pt idx="31">
                  <c:v>5.3441890000000001</c:v>
                </c:pt>
                <c:pt idx="32">
                  <c:v>5.3719390000000002</c:v>
                </c:pt>
                <c:pt idx="33">
                  <c:v>5.3997830000000002</c:v>
                </c:pt>
                <c:pt idx="34">
                  <c:v>5.4299770000000001</c:v>
                </c:pt>
                <c:pt idx="35">
                  <c:v>5.4619010000000001</c:v>
                </c:pt>
                <c:pt idx="36">
                  <c:v>5.4985679999999997</c:v>
                </c:pt>
                <c:pt idx="37">
                  <c:v>5.5262019999999996</c:v>
                </c:pt>
                <c:pt idx="38">
                  <c:v>5.5455410000000001</c:v>
                </c:pt>
                <c:pt idx="39">
                  <c:v>5.579021</c:v>
                </c:pt>
                <c:pt idx="40">
                  <c:v>5.6264400000000006</c:v>
                </c:pt>
              </c:numCache>
            </c:numRef>
          </c:val>
        </c:ser>
        <c:ser>
          <c:idx val="4"/>
          <c:order val="6"/>
          <c:tx>
            <c:strRef>
              <c:f>Sheet1!$H$1</c:f>
              <c:strCache>
                <c:ptCount val="1"/>
                <c:pt idx="0">
                  <c:v>light-duty vehicles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15.132154999999999</c:v>
                </c:pt>
                <c:pt idx="1">
                  <c:v>14.708482</c:v>
                </c:pt>
                <c:pt idx="2">
                  <c:v>14.613801</c:v>
                </c:pt>
                <c:pt idx="3">
                  <c:v>14.800364000000002</c:v>
                </c:pt>
                <c:pt idx="4">
                  <c:v>14.960460999999999</c:v>
                </c:pt>
                <c:pt idx="5">
                  <c:v>15.066523000000002</c:v>
                </c:pt>
                <c:pt idx="6">
                  <c:v>15.341492000000001</c:v>
                </c:pt>
                <c:pt idx="7">
                  <c:v>15.253428</c:v>
                </c:pt>
                <c:pt idx="8">
                  <c:v>15.279366</c:v>
                </c:pt>
                <c:pt idx="9">
                  <c:v>15.262991</c:v>
                </c:pt>
                <c:pt idx="10">
                  <c:v>13.142395</c:v>
                </c:pt>
                <c:pt idx="11">
                  <c:v>14.274495000000002</c:v>
                </c:pt>
                <c:pt idx="12">
                  <c:v>14.663074999999999</c:v>
                </c:pt>
                <c:pt idx="13">
                  <c:v>14.907382</c:v>
                </c:pt>
                <c:pt idx="14">
                  <c:v>14.888802999999999</c:v>
                </c:pt>
                <c:pt idx="15">
                  <c:v>14.849198999999999</c:v>
                </c:pt>
                <c:pt idx="16">
                  <c:v>14.786861999999999</c:v>
                </c:pt>
                <c:pt idx="17">
                  <c:v>14.699437</c:v>
                </c:pt>
                <c:pt idx="18">
                  <c:v>14.596198999999999</c:v>
                </c:pt>
                <c:pt idx="19">
                  <c:v>14.504814000000001</c:v>
                </c:pt>
                <c:pt idx="20">
                  <c:v>14.439389000000002</c:v>
                </c:pt>
                <c:pt idx="21">
                  <c:v>14.388906</c:v>
                </c:pt>
                <c:pt idx="22">
                  <c:v>14.328156</c:v>
                </c:pt>
                <c:pt idx="23">
                  <c:v>14.293910999999998</c:v>
                </c:pt>
                <c:pt idx="24">
                  <c:v>14.263882999999998</c:v>
                </c:pt>
                <c:pt idx="25">
                  <c:v>14.229495999999999</c:v>
                </c:pt>
                <c:pt idx="26">
                  <c:v>14.203659</c:v>
                </c:pt>
                <c:pt idx="27">
                  <c:v>14.192495999999998</c:v>
                </c:pt>
                <c:pt idx="28">
                  <c:v>14.188245000000002</c:v>
                </c:pt>
                <c:pt idx="29">
                  <c:v>14.197581</c:v>
                </c:pt>
                <c:pt idx="30">
                  <c:v>14.217714000000001</c:v>
                </c:pt>
                <c:pt idx="31">
                  <c:v>14.239969</c:v>
                </c:pt>
                <c:pt idx="32">
                  <c:v>14.268423</c:v>
                </c:pt>
                <c:pt idx="33">
                  <c:v>14.301932000000001</c:v>
                </c:pt>
                <c:pt idx="34">
                  <c:v>14.345214000000002</c:v>
                </c:pt>
                <c:pt idx="35">
                  <c:v>14.399622000000001</c:v>
                </c:pt>
                <c:pt idx="36">
                  <c:v>14.468221</c:v>
                </c:pt>
                <c:pt idx="37">
                  <c:v>14.540374999999999</c:v>
                </c:pt>
                <c:pt idx="38">
                  <c:v>14.616555999999999</c:v>
                </c:pt>
                <c:pt idx="39">
                  <c:v>14.701982000000001</c:v>
                </c:pt>
                <c:pt idx="40">
                  <c:v>14.799429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26937824"/>
        <c:axId val="2026938368"/>
      </c:areaChart>
      <c:catAx>
        <c:axId val="2026937824"/>
        <c:scaling>
          <c:orientation val="minMax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938368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2026938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937824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3858267716532E-2"/>
          <c:y val="6.0577939318949295E-2"/>
          <c:w val="0.77727085261078699"/>
          <c:h val="0.8272271188518967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Class 3 truck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8036.5307639583862</c:v>
                </c:pt>
                <c:pt idx="1">
                  <c:v>7997.9263670112423</c:v>
                </c:pt>
                <c:pt idx="2">
                  <c:v>7956.5232928842725</c:v>
                </c:pt>
                <c:pt idx="3">
                  <c:v>7827.4108352606554</c:v>
                </c:pt>
                <c:pt idx="4">
                  <c:v>7717.8062779622778</c:v>
                </c:pt>
                <c:pt idx="5">
                  <c:v>7554.8843626340295</c:v>
                </c:pt>
                <c:pt idx="6">
                  <c:v>7426.7072023833007</c:v>
                </c:pt>
                <c:pt idx="7">
                  <c:v>7309.1754527394678</c:v>
                </c:pt>
                <c:pt idx="8">
                  <c:v>7193.4388694405579</c:v>
                </c:pt>
                <c:pt idx="9">
                  <c:v>7075.7675838418263</c:v>
                </c:pt>
                <c:pt idx="10">
                  <c:v>6954.6803808692057</c:v>
                </c:pt>
                <c:pt idx="11">
                  <c:v>6832.1065097173814</c:v>
                </c:pt>
                <c:pt idx="12">
                  <c:v>6712.9730036350475</c:v>
                </c:pt>
                <c:pt idx="13">
                  <c:v>6606.9062423544165</c:v>
                </c:pt>
                <c:pt idx="14">
                  <c:v>6511.4764016536365</c:v>
                </c:pt>
                <c:pt idx="15">
                  <c:v>6427.6709519081178</c:v>
                </c:pt>
                <c:pt idx="16">
                  <c:v>6354.2567350947265</c:v>
                </c:pt>
                <c:pt idx="17">
                  <c:v>6290.9097433406969</c:v>
                </c:pt>
                <c:pt idx="18">
                  <c:v>6236.0676694599033</c:v>
                </c:pt>
                <c:pt idx="19">
                  <c:v>6188.2677676415187</c:v>
                </c:pt>
                <c:pt idx="20">
                  <c:v>6146.2772516786745</c:v>
                </c:pt>
                <c:pt idx="21">
                  <c:v>6109.0954189053855</c:v>
                </c:pt>
                <c:pt idx="22">
                  <c:v>6076.1670447662464</c:v>
                </c:pt>
                <c:pt idx="23">
                  <c:v>6046.3226159042724</c:v>
                </c:pt>
                <c:pt idx="24">
                  <c:v>6019.8749723826695</c:v>
                </c:pt>
                <c:pt idx="25">
                  <c:v>5996.7846809556368</c:v>
                </c:pt>
                <c:pt idx="26">
                  <c:v>5977.8968736811439</c:v>
                </c:pt>
                <c:pt idx="27">
                  <c:v>5964.58497459303</c:v>
                </c:pt>
                <c:pt idx="28">
                  <c:v>5954.2972540703158</c:v>
                </c:pt>
                <c:pt idx="29">
                  <c:v>5947.3711972865767</c:v>
                </c:pt>
                <c:pt idx="30">
                  <c:v>5942.6778272723595</c:v>
                </c:pt>
                <c:pt idx="31">
                  <c:v>5939.2966992942684</c:v>
                </c:pt>
                <c:pt idx="32">
                  <c:v>5936.9783282295712</c:v>
                </c:pt>
                <c:pt idx="33">
                  <c:v>5934.9548698960425</c:v>
                </c:pt>
                <c:pt idx="34">
                  <c:v>5932.3481459736759</c:v>
                </c:pt>
                <c:pt idx="35">
                  <c:v>5929.0835983589623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Classes 4 - 6 truck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4841.7805627821608</c:v>
                </c:pt>
                <c:pt idx="1">
                  <c:v>4826.4550506179021</c:v>
                </c:pt>
                <c:pt idx="2">
                  <c:v>4810.5975556624007</c:v>
                </c:pt>
                <c:pt idx="3">
                  <c:v>4756.7130654355424</c:v>
                </c:pt>
                <c:pt idx="4">
                  <c:v>4705.3369287917185</c:v>
                </c:pt>
                <c:pt idx="5">
                  <c:v>4654.1602230480094</c:v>
                </c:pt>
                <c:pt idx="6">
                  <c:v>4596.795183052941</c:v>
                </c:pt>
                <c:pt idx="7">
                  <c:v>4539.2261689821635</c:v>
                </c:pt>
                <c:pt idx="8">
                  <c:v>4477.9752450151618</c:v>
                </c:pt>
                <c:pt idx="9">
                  <c:v>4413.8520137544456</c:v>
                </c:pt>
                <c:pt idx="10">
                  <c:v>4345.5638615175931</c:v>
                </c:pt>
                <c:pt idx="11">
                  <c:v>4274.6145030831458</c:v>
                </c:pt>
                <c:pt idx="12">
                  <c:v>4202.2187362638642</c:v>
                </c:pt>
                <c:pt idx="13">
                  <c:v>4134.7744600511878</c:v>
                </c:pt>
                <c:pt idx="14">
                  <c:v>4066.0523791207979</c:v>
                </c:pt>
                <c:pt idx="15">
                  <c:v>3996.449618118269</c:v>
                </c:pt>
                <c:pt idx="16">
                  <c:v>3927.1031251303707</c:v>
                </c:pt>
                <c:pt idx="17">
                  <c:v>3861.5461095940468</c:v>
                </c:pt>
                <c:pt idx="18">
                  <c:v>3801.163451785791</c:v>
                </c:pt>
                <c:pt idx="19">
                  <c:v>3746.3944226161248</c:v>
                </c:pt>
                <c:pt idx="20">
                  <c:v>3697.1346656108722</c:v>
                </c:pt>
                <c:pt idx="21">
                  <c:v>3652.8481345065034</c:v>
                </c:pt>
                <c:pt idx="22">
                  <c:v>3613.4206976479873</c:v>
                </c:pt>
                <c:pt idx="23">
                  <c:v>3577.6919764013091</c:v>
                </c:pt>
                <c:pt idx="24">
                  <c:v>3546.2307088128277</c:v>
                </c:pt>
                <c:pt idx="25">
                  <c:v>3517.3040414370785</c:v>
                </c:pt>
                <c:pt idx="26">
                  <c:v>3491.3745175499935</c:v>
                </c:pt>
                <c:pt idx="27">
                  <c:v>3468.352561440764</c:v>
                </c:pt>
                <c:pt idx="28">
                  <c:v>3448.7503805997339</c:v>
                </c:pt>
                <c:pt idx="29">
                  <c:v>3432.0877176054205</c:v>
                </c:pt>
                <c:pt idx="30">
                  <c:v>3417.2610817920008</c:v>
                </c:pt>
                <c:pt idx="31">
                  <c:v>3403.6973900738813</c:v>
                </c:pt>
                <c:pt idx="32">
                  <c:v>3391.5157138521886</c:v>
                </c:pt>
                <c:pt idx="33">
                  <c:v>3380.7976849510383</c:v>
                </c:pt>
                <c:pt idx="34">
                  <c:v>3371.0028252748625</c:v>
                </c:pt>
                <c:pt idx="35">
                  <c:v>3361.619053924645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Classes 7 - 8 truck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2177.4351097869985</c:v>
                </c:pt>
                <c:pt idx="1">
                  <c:v>2182.3143329649583</c:v>
                </c:pt>
                <c:pt idx="2">
                  <c:v>2179.6318214881562</c:v>
                </c:pt>
                <c:pt idx="3">
                  <c:v>2170.4650444378185</c:v>
                </c:pt>
                <c:pt idx="4">
                  <c:v>2157.6726426184391</c:v>
                </c:pt>
                <c:pt idx="5">
                  <c:v>2143.3835351120651</c:v>
                </c:pt>
                <c:pt idx="6">
                  <c:v>2128.3776458542525</c:v>
                </c:pt>
                <c:pt idx="7">
                  <c:v>2111.3432002825361</c:v>
                </c:pt>
                <c:pt idx="8">
                  <c:v>2092.1022462142528</c:v>
                </c:pt>
                <c:pt idx="9">
                  <c:v>2070.39283370781</c:v>
                </c:pt>
                <c:pt idx="10">
                  <c:v>2045.9517281181606</c:v>
                </c:pt>
                <c:pt idx="11">
                  <c:v>2018.7757131370504</c:v>
                </c:pt>
                <c:pt idx="12">
                  <c:v>1989.691557880886</c:v>
                </c:pt>
                <c:pt idx="13">
                  <c:v>1961.4431797954865</c:v>
                </c:pt>
                <c:pt idx="14">
                  <c:v>1932.8478055940216</c:v>
                </c:pt>
                <c:pt idx="15">
                  <c:v>1904.5699942435861</c:v>
                </c:pt>
                <c:pt idx="16">
                  <c:v>1877.1872378573521</c:v>
                </c:pt>
                <c:pt idx="17">
                  <c:v>1851.608019695421</c:v>
                </c:pt>
                <c:pt idx="18">
                  <c:v>1828.7810313476541</c:v>
                </c:pt>
                <c:pt idx="19">
                  <c:v>1808.61735215372</c:v>
                </c:pt>
                <c:pt idx="20">
                  <c:v>1790.9846486356887</c:v>
                </c:pt>
                <c:pt idx="21">
                  <c:v>1775.4120456409464</c:v>
                </c:pt>
                <c:pt idx="22">
                  <c:v>1761.5316657431138</c:v>
                </c:pt>
                <c:pt idx="23">
                  <c:v>1749.2950942485074</c:v>
                </c:pt>
                <c:pt idx="24">
                  <c:v>1738.405036063109</c:v>
                </c:pt>
                <c:pt idx="25">
                  <c:v>1728.7381899428046</c:v>
                </c:pt>
                <c:pt idx="26">
                  <c:v>1720.1261525360917</c:v>
                </c:pt>
                <c:pt idx="27">
                  <c:v>1712.9436981046508</c:v>
                </c:pt>
                <c:pt idx="28">
                  <c:v>1706.8613776852856</c:v>
                </c:pt>
                <c:pt idx="29">
                  <c:v>1701.7363951398831</c:v>
                </c:pt>
                <c:pt idx="30">
                  <c:v>1697.301685032169</c:v>
                </c:pt>
                <c:pt idx="31">
                  <c:v>1693.2232216158829</c:v>
                </c:pt>
                <c:pt idx="32">
                  <c:v>1689.4443609818634</c:v>
                </c:pt>
                <c:pt idx="33">
                  <c:v>1685.8958136179722</c:v>
                </c:pt>
                <c:pt idx="34">
                  <c:v>1682.3590751414965</c:v>
                </c:pt>
                <c:pt idx="35">
                  <c:v>1678.7347023189357</c:v>
                </c:pt>
              </c:numCache>
            </c:numRef>
          </c:val>
          <c:smooth val="0"/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freight rail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296.00003315200365</c:v>
                </c:pt>
                <c:pt idx="1">
                  <c:v>294.09247620277205</c:v>
                </c:pt>
                <c:pt idx="2">
                  <c:v>292.19730915498002</c:v>
                </c:pt>
                <c:pt idx="3">
                  <c:v>290.31427391093683</c:v>
                </c:pt>
                <c:pt idx="4">
                  <c:v>288.44345527568851</c:v>
                </c:pt>
                <c:pt idx="5">
                  <c:v>286.58460221054168</c:v>
                </c:pt>
                <c:pt idx="6">
                  <c:v>284.73779777522969</c:v>
                </c:pt>
                <c:pt idx="7">
                  <c:v>282.90287774465304</c:v>
                </c:pt>
                <c:pt idx="8">
                  <c:v>281.07968327941285</c:v>
                </c:pt>
                <c:pt idx="9">
                  <c:v>279.26837271715561</c:v>
                </c:pt>
                <c:pt idx="10">
                  <c:v>277.46870846640269</c:v>
                </c:pt>
                <c:pt idx="11">
                  <c:v>275.68061408408147</c:v>
                </c:pt>
                <c:pt idx="12">
                  <c:v>273.90401417288933</c:v>
                </c:pt>
                <c:pt idx="13">
                  <c:v>272.13890840729613</c:v>
                </c:pt>
                <c:pt idx="14">
                  <c:v>270.38514741939008</c:v>
                </c:pt>
                <c:pt idx="15">
                  <c:v>268.64273095752867</c:v>
                </c:pt>
                <c:pt idx="16">
                  <c:v>266.91151349504611</c:v>
                </c:pt>
                <c:pt idx="17">
                  <c:v>265.19149477837954</c:v>
                </c:pt>
                <c:pt idx="18">
                  <c:v>263.48253295244302</c:v>
                </c:pt>
                <c:pt idx="19">
                  <c:v>261.78455916134703</c:v>
                </c:pt>
                <c:pt idx="20">
                  <c:v>260.09750535280671</c:v>
                </c:pt>
                <c:pt idx="21">
                  <c:v>258.4213710339103</c:v>
                </c:pt>
                <c:pt idx="22">
                  <c:v>256.75602118545282</c:v>
                </c:pt>
                <c:pt idx="23">
                  <c:v>255.10145512421016</c:v>
                </c:pt>
                <c:pt idx="24">
                  <c:v>253.45747680547265</c:v>
                </c:pt>
                <c:pt idx="25">
                  <c:v>251.82415119522042</c:v>
                </c:pt>
                <c:pt idx="26">
                  <c:v>250.20128693533948</c:v>
                </c:pt>
                <c:pt idx="27">
                  <c:v>248.58894698965</c:v>
                </c:pt>
                <c:pt idx="28">
                  <c:v>246.98694451709972</c:v>
                </c:pt>
                <c:pt idx="29">
                  <c:v>245.39528026349561</c:v>
                </c:pt>
                <c:pt idx="30">
                  <c:v>243.81389295448554</c:v>
                </c:pt>
                <c:pt idx="31">
                  <c:v>242.24272187798181</c:v>
                </c:pt>
                <c:pt idx="32">
                  <c:v>240.68164893885864</c:v>
                </c:pt>
                <c:pt idx="33">
                  <c:v>239.13061672981704</c:v>
                </c:pt>
                <c:pt idx="34">
                  <c:v>237.58956829737846</c:v>
                </c:pt>
                <c:pt idx="35">
                  <c:v>236.05850285087851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domestic marine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212.73612912572472</c:v>
                </c:pt>
                <c:pt idx="1">
                  <c:v>211.47975557169846</c:v>
                </c:pt>
                <c:pt idx="2">
                  <c:v>210.23075347963436</c:v>
                </c:pt>
                <c:pt idx="3">
                  <c:v>208.98916746448279</c:v>
                </c:pt>
                <c:pt idx="4">
                  <c:v>207.75486587865245</c:v>
                </c:pt>
                <c:pt idx="5">
                  <c:v>206.52793496848381</c:v>
                </c:pt>
                <c:pt idx="6">
                  <c:v>205.30820251436847</c:v>
                </c:pt>
                <c:pt idx="7">
                  <c:v>204.09566943685718</c:v>
                </c:pt>
                <c:pt idx="8">
                  <c:v>202.89029397180468</c:v>
                </c:pt>
                <c:pt idx="9">
                  <c:v>201.69203481849937</c:v>
                </c:pt>
                <c:pt idx="10">
                  <c:v>200.50089132671241</c:v>
                </c:pt>
                <c:pt idx="11">
                  <c:v>199.316742207712</c:v>
                </c:pt>
                <c:pt idx="12">
                  <c:v>198.13958815101486</c:v>
                </c:pt>
                <c:pt idx="13">
                  <c:v>196.96938957807384</c:v>
                </c:pt>
                <c:pt idx="14">
                  <c:v>195.80614565000985</c:v>
                </c:pt>
                <c:pt idx="15">
                  <c:v>194.64970255578956</c:v>
                </c:pt>
                <c:pt idx="16">
                  <c:v>193.50013690134685</c:v>
                </c:pt>
                <c:pt idx="17">
                  <c:v>192.357335296917</c:v>
                </c:pt>
                <c:pt idx="18">
                  <c:v>191.22129792220849</c:v>
                </c:pt>
                <c:pt idx="19">
                  <c:v>190.09198741362931</c:v>
                </c:pt>
                <c:pt idx="20">
                  <c:v>188.96933103345057</c:v>
                </c:pt>
                <c:pt idx="21">
                  <c:v>187.85329334061956</c:v>
                </c:pt>
                <c:pt idx="22">
                  <c:v>186.74383918068756</c:v>
                </c:pt>
                <c:pt idx="23">
                  <c:v>185.64096813992572</c:v>
                </c:pt>
                <c:pt idx="24">
                  <c:v>184.54457628103924</c:v>
                </c:pt>
                <c:pt idx="25">
                  <c:v>183.45466413303544</c:v>
                </c:pt>
                <c:pt idx="26">
                  <c:v>182.37119760612271</c:v>
                </c:pt>
                <c:pt idx="27">
                  <c:v>181.29414285760902</c:v>
                </c:pt>
                <c:pt idx="28">
                  <c:v>180.22346628478519</c:v>
                </c:pt>
                <c:pt idx="29">
                  <c:v>179.159070322085</c:v>
                </c:pt>
                <c:pt idx="30">
                  <c:v>178.10098753435571</c:v>
                </c:pt>
                <c:pt idx="31">
                  <c:v>177.04912227897628</c:v>
                </c:pt>
                <c:pt idx="32">
                  <c:v>176.00350598983931</c:v>
                </c:pt>
                <c:pt idx="33">
                  <c:v>174.96404488877533</c:v>
                </c:pt>
                <c:pt idx="34">
                  <c:v>173.93070878851003</c:v>
                </c:pt>
                <c:pt idx="35">
                  <c:v>172.90349754381938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48688"/>
        <c:axId val="24255216"/>
      </c:lineChart>
      <c:catAx>
        <c:axId val="24248688"/>
        <c:scaling>
          <c:orientation val="minMax"/>
          <c:min val="1"/>
        </c:scaling>
        <c:delete val="0"/>
        <c:axPos val="b"/>
        <c:numFmt formatCode="General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5216"/>
        <c:crossesAt val="0"/>
        <c:auto val="1"/>
        <c:lblAlgn val="ctr"/>
        <c:lblOffset val="100"/>
        <c:tickLblSkip val="10"/>
        <c:tickMarkSkip val="5"/>
        <c:noMultiLvlLbl val="1"/>
      </c:catAx>
      <c:valAx>
        <c:axId val="24255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48688"/>
        <c:crossesAt val="7"/>
        <c:crossBetween val="midCat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8230971128608925E-2"/>
          <c:y val="0.16662860283877104"/>
          <c:w val="0.87360954880639918"/>
          <c:h val="0.70088020450805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freight and light commercial truck fuel efficiency (consumption-weighted average)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0.98967375057489038</c:v>
                </c:pt>
                <c:pt idx="1">
                  <c:v>0.99581278887279479</c:v>
                </c:pt>
                <c:pt idx="2">
                  <c:v>0.989121989163666</c:v>
                </c:pt>
                <c:pt idx="3">
                  <c:v>0.98640677996610482</c:v>
                </c:pt>
                <c:pt idx="4">
                  <c:v>0.9828569635961798</c:v>
                </c:pt>
                <c:pt idx="5">
                  <c:v>0.98377753489828723</c:v>
                </c:pt>
                <c:pt idx="6">
                  <c:v>0.98252604053987536</c:v>
                </c:pt>
                <c:pt idx="7">
                  <c:v>0.98635982697325675</c:v>
                </c:pt>
                <c:pt idx="8">
                  <c:v>0.99366936580888243</c:v>
                </c:pt>
                <c:pt idx="9">
                  <c:v>0.99999999491495417</c:v>
                </c:pt>
                <c:pt idx="10">
                  <c:v>1.0105643532083004</c:v>
                </c:pt>
                <c:pt idx="11">
                  <c:v>1.0241935927515966</c:v>
                </c:pt>
                <c:pt idx="12">
                  <c:v>1.0365828542550459</c:v>
                </c:pt>
                <c:pt idx="13">
                  <c:v>1.0498645300782268</c:v>
                </c:pt>
                <c:pt idx="14">
                  <c:v>1.0635960890809315</c:v>
                </c:pt>
                <c:pt idx="15">
                  <c:v>1.0783291096788985</c:v>
                </c:pt>
                <c:pt idx="16">
                  <c:v>1.0949653494958891</c:v>
                </c:pt>
                <c:pt idx="17">
                  <c:v>1.1131448558036521</c:v>
                </c:pt>
                <c:pt idx="18">
                  <c:v>1.131203660709855</c:v>
                </c:pt>
                <c:pt idx="19">
                  <c:v>1.150077512450568</c:v>
                </c:pt>
                <c:pt idx="20">
                  <c:v>1.1692890558599711</c:v>
                </c:pt>
                <c:pt idx="21">
                  <c:v>1.1884535141211667</c:v>
                </c:pt>
                <c:pt idx="22">
                  <c:v>1.2069470081638451</c:v>
                </c:pt>
                <c:pt idx="23">
                  <c:v>1.2242121297935862</c:v>
                </c:pt>
                <c:pt idx="24">
                  <c:v>1.240124390580885</c:v>
                </c:pt>
                <c:pt idx="25">
                  <c:v>1.2547109087153083</c:v>
                </c:pt>
                <c:pt idx="26">
                  <c:v>1.2681998139854909</c:v>
                </c:pt>
                <c:pt idx="27">
                  <c:v>1.280497914350438</c:v>
                </c:pt>
                <c:pt idx="28">
                  <c:v>1.2916839081136269</c:v>
                </c:pt>
                <c:pt idx="29">
                  <c:v>1.3018998055220992</c:v>
                </c:pt>
                <c:pt idx="30">
                  <c:v>1.3112334620450399</c:v>
                </c:pt>
                <c:pt idx="31">
                  <c:v>1.319840013818681</c:v>
                </c:pt>
                <c:pt idx="32">
                  <c:v>1.3274966447728935</c:v>
                </c:pt>
                <c:pt idx="33">
                  <c:v>1.3344441043410631</c:v>
                </c:pt>
                <c:pt idx="34">
                  <c:v>1.3406771944852429</c:v>
                </c:pt>
                <c:pt idx="35">
                  <c:v>1.3465495778289074</c:v>
                </c:pt>
                <c:pt idx="36">
                  <c:v>1.3520459595065588</c:v>
                </c:pt>
                <c:pt idx="37">
                  <c:v>1.3578289415609004</c:v>
                </c:pt>
                <c:pt idx="38">
                  <c:v>1.3637198465459075</c:v>
                </c:pt>
                <c:pt idx="39">
                  <c:v>1.3694630214056978</c:v>
                </c:pt>
                <c:pt idx="40">
                  <c:v>1.3751155728086644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freight truck and light commercial travel demand</c:v>
                </c:pt>
              </c:strCache>
            </c:strRef>
          </c:tx>
          <c:spPr>
            <a:ln w="22225">
              <a:solidFill>
                <a:srgbClr val="5D9732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0.87795957834699279</c:v>
                </c:pt>
                <c:pt idx="1">
                  <c:v>0.89485405329968093</c:v>
                </c:pt>
                <c:pt idx="2">
                  <c:v>0.86600398936680034</c:v>
                </c:pt>
                <c:pt idx="3">
                  <c:v>0.89025929720114083</c:v>
                </c:pt>
                <c:pt idx="4">
                  <c:v>0.91885120425881484</c:v>
                </c:pt>
                <c:pt idx="5">
                  <c:v>0.93033726066349443</c:v>
                </c:pt>
                <c:pt idx="6">
                  <c:v>0.93479572477152362</c:v>
                </c:pt>
                <c:pt idx="7">
                  <c:v>0.95316505180215438</c:v>
                </c:pt>
                <c:pt idx="8">
                  <c:v>0.99393857587196599</c:v>
                </c:pt>
                <c:pt idx="9">
                  <c:v>1</c:v>
                </c:pt>
                <c:pt idx="10">
                  <c:v>0.9511269150018572</c:v>
                </c:pt>
                <c:pt idx="11">
                  <c:v>1.0061227817157561</c:v>
                </c:pt>
                <c:pt idx="12">
                  <c:v>1.0340047820402276</c:v>
                </c:pt>
                <c:pt idx="13">
                  <c:v>1.05192519857661</c:v>
                </c:pt>
                <c:pt idx="14">
                  <c:v>1.0646464313546575</c:v>
                </c:pt>
                <c:pt idx="15">
                  <c:v>1.0786328233774465</c:v>
                </c:pt>
                <c:pt idx="16">
                  <c:v>1.0908155994168534</c:v>
                </c:pt>
                <c:pt idx="17">
                  <c:v>1.1001447566855191</c:v>
                </c:pt>
                <c:pt idx="18">
                  <c:v>1.111086697869081</c:v>
                </c:pt>
                <c:pt idx="19">
                  <c:v>1.1232663662982545</c:v>
                </c:pt>
                <c:pt idx="20">
                  <c:v>1.1349542022647996</c:v>
                </c:pt>
                <c:pt idx="21">
                  <c:v>1.1465561234370216</c:v>
                </c:pt>
                <c:pt idx="22">
                  <c:v>1.1585235076707143</c:v>
                </c:pt>
                <c:pt idx="23">
                  <c:v>1.1704763357366037</c:v>
                </c:pt>
                <c:pt idx="24">
                  <c:v>1.1818246349176078</c:v>
                </c:pt>
                <c:pt idx="25">
                  <c:v>1.1936101455031951</c:v>
                </c:pt>
                <c:pt idx="26">
                  <c:v>1.2057159069642331</c:v>
                </c:pt>
                <c:pt idx="27">
                  <c:v>1.219249582429426</c:v>
                </c:pt>
                <c:pt idx="28">
                  <c:v>1.2329404199678626</c:v>
                </c:pt>
                <c:pt idx="29">
                  <c:v>1.2464395397182839</c:v>
                </c:pt>
                <c:pt idx="30">
                  <c:v>1.2599811917204933</c:v>
                </c:pt>
                <c:pt idx="31">
                  <c:v>1.2747307525877101</c:v>
                </c:pt>
                <c:pt idx="32">
                  <c:v>1.2903235589366671</c:v>
                </c:pt>
                <c:pt idx="33">
                  <c:v>1.3054944262163506</c:v>
                </c:pt>
                <c:pt idx="34">
                  <c:v>1.3204693242542795</c:v>
                </c:pt>
                <c:pt idx="35">
                  <c:v>1.3355165855777362</c:v>
                </c:pt>
                <c:pt idx="36">
                  <c:v>1.3516668663289371</c:v>
                </c:pt>
                <c:pt idx="37">
                  <c:v>1.3658325229231616</c:v>
                </c:pt>
                <c:pt idx="38">
                  <c:v>1.3781856658486775</c:v>
                </c:pt>
                <c:pt idx="39">
                  <c:v>1.3937081536589055</c:v>
                </c:pt>
                <c:pt idx="40">
                  <c:v>1.4126817160216625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freight and light commercial truck energy consumption </c:v>
                </c:pt>
              </c:strCache>
            </c:strRef>
          </c:tx>
          <c:spPr>
            <a:ln w="22225">
              <a:solidFill>
                <a:srgbClr val="BD732A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0.8866638572970128</c:v>
                </c:pt>
                <c:pt idx="1">
                  <c:v>0.89776624664154481</c:v>
                </c:pt>
                <c:pt idx="2">
                  <c:v>0.8747574787287683</c:v>
                </c:pt>
                <c:pt idx="3">
                  <c:v>0.90156711673418077</c:v>
                </c:pt>
                <c:pt idx="4">
                  <c:v>0.93396433521463684</c:v>
                </c:pt>
                <c:pt idx="5">
                  <c:v>0.94488266415934508</c:v>
                </c:pt>
                <c:pt idx="6">
                  <c:v>0.95052017996204918</c:v>
                </c:pt>
                <c:pt idx="7">
                  <c:v>0.9656250076120928</c:v>
                </c:pt>
                <c:pt idx="8">
                  <c:v>1.0000441501372612</c:v>
                </c:pt>
                <c:pt idx="9">
                  <c:v>1</c:v>
                </c:pt>
                <c:pt idx="10">
                  <c:v>0.94186340373808564</c:v>
                </c:pt>
                <c:pt idx="11">
                  <c:v>0.98283701474431906</c:v>
                </c:pt>
                <c:pt idx="12">
                  <c:v>0.99794169015251</c:v>
                </c:pt>
                <c:pt idx="13">
                  <c:v>1.0023679697757295</c:v>
                </c:pt>
                <c:pt idx="14">
                  <c:v>1.0014327480750542</c:v>
                </c:pt>
                <c:pt idx="15">
                  <c:v>1.0007510090589993</c:v>
                </c:pt>
                <c:pt idx="16">
                  <c:v>0.99665600770709162</c:v>
                </c:pt>
                <c:pt idx="17">
                  <c:v>0.98872298925050739</c:v>
                </c:pt>
                <c:pt idx="18">
                  <c:v>0.98255993457254165</c:v>
                </c:pt>
                <c:pt idx="19">
                  <c:v>0.97693185776469993</c:v>
                </c:pt>
                <c:pt idx="20">
                  <c:v>0.97074627129254543</c:v>
                </c:pt>
                <c:pt idx="21">
                  <c:v>0.96470440112926925</c:v>
                </c:pt>
                <c:pt idx="22">
                  <c:v>0.95965332094287636</c:v>
                </c:pt>
                <c:pt idx="23">
                  <c:v>0.9556615395670488</c:v>
                </c:pt>
                <c:pt idx="24">
                  <c:v>0.95229988721923564</c:v>
                </c:pt>
                <c:pt idx="25">
                  <c:v>0.95033809870630959</c:v>
                </c:pt>
                <c:pt idx="26">
                  <c:v>0.94943682693876963</c:v>
                </c:pt>
                <c:pt idx="27">
                  <c:v>0.95049445108895558</c:v>
                </c:pt>
                <c:pt idx="28">
                  <c:v>0.9524323376310192</c:v>
                </c:pt>
                <c:pt idx="29">
                  <c:v>0.954835170791</c:v>
                </c:pt>
                <c:pt idx="30">
                  <c:v>0.95784818929630156</c:v>
                </c:pt>
                <c:pt idx="31">
                  <c:v>0.96224721762790144</c:v>
                </c:pt>
                <c:pt idx="32">
                  <c:v>0.96793253737232998</c:v>
                </c:pt>
                <c:pt idx="33">
                  <c:v>0.97378243055944624</c:v>
                </c:pt>
                <c:pt idx="34">
                  <c:v>0.97998476363538944</c:v>
                </c:pt>
                <c:pt idx="35">
                  <c:v>0.98647681295687795</c:v>
                </c:pt>
                <c:pt idx="36">
                  <c:v>0.99401872209406839</c:v>
                </c:pt>
                <c:pt idx="37">
                  <c:v>0.99983375189693358</c:v>
                </c:pt>
                <c:pt idx="38">
                  <c:v>1.0041965466676086</c:v>
                </c:pt>
                <c:pt idx="39">
                  <c:v>1.0109504519756121</c:v>
                </c:pt>
                <c:pt idx="40">
                  <c:v>1.0202043207455709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46512"/>
        <c:axId val="24259024"/>
        <c:extLst/>
      </c:lineChart>
      <c:catAx>
        <c:axId val="24246512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24259024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24259024"/>
        <c:scaling>
          <c:orientation val="minMax"/>
          <c:max val="2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24246512"/>
        <c:crossesAt val="12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8230971128608925E-2"/>
          <c:y val="0.16662860283877104"/>
          <c:w val="0.87360954880639918"/>
          <c:h val="0.70088020450805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light-duty vehicles fuel efficiency</c:v>
                </c:pt>
              </c:strCache>
            </c:strRef>
          </c:tx>
          <c:spPr>
            <a:ln w="22225">
              <a:solidFill>
                <a:srgbClr val="0096D7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0.87497265756024767</c:v>
                </c:pt>
                <c:pt idx="1">
                  <c:v>0.89122396865001619</c:v>
                </c:pt>
                <c:pt idx="2">
                  <c:v>0.91113657891907096</c:v>
                </c:pt>
                <c:pt idx="3">
                  <c:v>0.92474992735059225</c:v>
                </c:pt>
                <c:pt idx="4">
                  <c:v>0.93313512755627759</c:v>
                </c:pt>
                <c:pt idx="5">
                  <c:v>0.9477329749096276</c:v>
                </c:pt>
                <c:pt idx="6">
                  <c:v>0.9609981964469072</c:v>
                </c:pt>
                <c:pt idx="7">
                  <c:v>0.974349904355996</c:v>
                </c:pt>
                <c:pt idx="8">
                  <c:v>0.98787642423421718</c:v>
                </c:pt>
                <c:pt idx="9">
                  <c:v>1</c:v>
                </c:pt>
                <c:pt idx="10">
                  <c:v>1.0163951128612934</c:v>
                </c:pt>
                <c:pt idx="11">
                  <c:v>1.0335801516941876</c:v>
                </c:pt>
                <c:pt idx="12">
                  <c:v>1.0520032459336222</c:v>
                </c:pt>
                <c:pt idx="13">
                  <c:v>1.0700160645655412</c:v>
                </c:pt>
                <c:pt idx="14">
                  <c:v>1.0882832095905262</c:v>
                </c:pt>
                <c:pt idx="15">
                  <c:v>1.1064169466067699</c:v>
                </c:pt>
                <c:pt idx="16">
                  <c:v>1.1242554237691069</c:v>
                </c:pt>
                <c:pt idx="17">
                  <c:v>1.1411651775926217</c:v>
                </c:pt>
                <c:pt idx="18">
                  <c:v>1.1572492902514289</c:v>
                </c:pt>
                <c:pt idx="19">
                  <c:v>1.1723539511653975</c:v>
                </c:pt>
                <c:pt idx="20">
                  <c:v>1.1861762441697621</c:v>
                </c:pt>
                <c:pt idx="21">
                  <c:v>1.1988517586802676</c:v>
                </c:pt>
                <c:pt idx="22">
                  <c:v>1.2105392669086632</c:v>
                </c:pt>
                <c:pt idx="23">
                  <c:v>1.2206403362001583</c:v>
                </c:pt>
                <c:pt idx="24">
                  <c:v>1.2295472348613137</c:v>
                </c:pt>
                <c:pt idx="25">
                  <c:v>1.2383043863475405</c:v>
                </c:pt>
                <c:pt idx="26">
                  <c:v>1.2463621188664931</c:v>
                </c:pt>
                <c:pt idx="27">
                  <c:v>1.2535978886717654</c:v>
                </c:pt>
                <c:pt idx="28">
                  <c:v>1.2602274411933303</c:v>
                </c:pt>
                <c:pt idx="29">
                  <c:v>1.2665699889894553</c:v>
                </c:pt>
                <c:pt idx="30">
                  <c:v>1.2721593953242443</c:v>
                </c:pt>
                <c:pt idx="31">
                  <c:v>1.2772080265854489</c:v>
                </c:pt>
                <c:pt idx="32">
                  <c:v>1.2821416420930454</c:v>
                </c:pt>
                <c:pt idx="33">
                  <c:v>1.2865065519628689</c:v>
                </c:pt>
                <c:pt idx="34">
                  <c:v>1.2901208867325371</c:v>
                </c:pt>
                <c:pt idx="35">
                  <c:v>1.2931581324179069</c:v>
                </c:pt>
                <c:pt idx="36">
                  <c:v>1.2957667957860006</c:v>
                </c:pt>
                <c:pt idx="37">
                  <c:v>1.2981152301303125</c:v>
                </c:pt>
                <c:pt idx="38">
                  <c:v>1.3002221698874643</c:v>
                </c:pt>
                <c:pt idx="39">
                  <c:v>1.3020935176881741</c:v>
                </c:pt>
                <c:pt idx="40">
                  <c:v>1.3037756818971364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light-duty vehicles travel demand</c:v>
                </c:pt>
              </c:strCache>
            </c:strRef>
          </c:tx>
          <c:spPr>
            <a:ln w="22225">
              <a:solidFill>
                <a:srgbClr val="5D9732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0.86700434854957753</c:v>
                </c:pt>
                <c:pt idx="1">
                  <c:v>0.85805999763449559</c:v>
                </c:pt>
                <c:pt idx="2">
                  <c:v>0.87208452498053379</c:v>
                </c:pt>
                <c:pt idx="3">
                  <c:v>0.89631161309072749</c:v>
                </c:pt>
                <c:pt idx="4">
                  <c:v>0.9143028440241332</c:v>
                </c:pt>
                <c:pt idx="5">
                  <c:v>0.93521095999846482</c:v>
                </c:pt>
                <c:pt idx="6">
                  <c:v>0.96566638692083562</c:v>
                </c:pt>
                <c:pt idx="7">
                  <c:v>0.97339712757105645</c:v>
                </c:pt>
                <c:pt idx="8">
                  <c:v>0.98867422608020217</c:v>
                </c:pt>
                <c:pt idx="9">
                  <c:v>1</c:v>
                </c:pt>
                <c:pt idx="10">
                  <c:v>0.874568478138396</c:v>
                </c:pt>
                <c:pt idx="11">
                  <c:v>0.96631394758791</c:v>
                </c:pt>
                <c:pt idx="12">
                  <c:v>1.0104738378339957</c:v>
                </c:pt>
                <c:pt idx="13">
                  <c:v>1.0450528387431146</c:v>
                </c:pt>
                <c:pt idx="14">
                  <c:v>1.0616150617477411</c:v>
                </c:pt>
                <c:pt idx="15">
                  <c:v>1.0764909274340733</c:v>
                </c:pt>
                <c:pt idx="16">
                  <c:v>1.0892629686592512</c:v>
                </c:pt>
                <c:pt idx="17">
                  <c:v>1.0990876223241741</c:v>
                </c:pt>
                <c:pt idx="18">
                  <c:v>1.1068066575914808</c:v>
                </c:pt>
                <c:pt idx="19">
                  <c:v>1.1142322866062886</c:v>
                </c:pt>
                <c:pt idx="20">
                  <c:v>1.1222783061650534</c:v>
                </c:pt>
                <c:pt idx="21">
                  <c:v>1.130294506342213</c:v>
                </c:pt>
                <c:pt idx="22">
                  <c:v>1.1364935384760455</c:v>
                </c:pt>
                <c:pt idx="23">
                  <c:v>1.1431430176962207</c:v>
                </c:pt>
                <c:pt idx="24">
                  <c:v>1.1492046600547801</c:v>
                </c:pt>
                <c:pt idx="25">
                  <c:v>1.1546268585563202</c:v>
                </c:pt>
                <c:pt idx="26">
                  <c:v>1.1600080453465702</c:v>
                </c:pt>
                <c:pt idx="27">
                  <c:v>1.1658353217703969</c:v>
                </c:pt>
                <c:pt idx="28">
                  <c:v>1.171703439121083</c:v>
                </c:pt>
                <c:pt idx="29">
                  <c:v>1.1783863259457541</c:v>
                </c:pt>
                <c:pt idx="30">
                  <c:v>1.1853240847357871</c:v>
                </c:pt>
                <c:pt idx="31">
                  <c:v>1.1919757852034694</c:v>
                </c:pt>
                <c:pt idx="32">
                  <c:v>1.1989446446083083</c:v>
                </c:pt>
                <c:pt idx="33">
                  <c:v>1.2058894094096595</c:v>
                </c:pt>
                <c:pt idx="34">
                  <c:v>1.2127971783836242</c:v>
                </c:pt>
                <c:pt idx="35">
                  <c:v>1.2202358801066977</c:v>
                </c:pt>
                <c:pt idx="36">
                  <c:v>1.2285507836534606</c:v>
                </c:pt>
                <c:pt idx="37">
                  <c:v>1.2369556569983968</c:v>
                </c:pt>
                <c:pt idx="38">
                  <c:v>1.2454910848917191</c:v>
                </c:pt>
                <c:pt idx="39">
                  <c:v>1.2546221252378191</c:v>
                </c:pt>
                <c:pt idx="40">
                  <c:v>1.2646180889857721</c:v>
                </c:pt>
              </c:numCache>
            </c:numRef>
          </c:val>
          <c:smooth val="0"/>
        </c:ser>
        <c:ser>
          <c:idx val="6"/>
          <c:order val="2"/>
          <c:tx>
            <c:strRef>
              <c:f>Sheet1!$D$1</c:f>
              <c:strCache>
                <c:ptCount val="1"/>
                <c:pt idx="0">
                  <c:v>light-duty vehicles energy consumption</c:v>
                </c:pt>
              </c:strCache>
            </c:strRef>
          </c:tx>
          <c:spPr>
            <a:ln w="22225">
              <a:solidFill>
                <a:srgbClr val="BD732A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0.99142789247533458</c:v>
                </c:pt>
                <c:pt idx="1">
                  <c:v>0.96366970274699115</c:v>
                </c:pt>
                <c:pt idx="2">
                  <c:v>0.95746639698601677</c:v>
                </c:pt>
                <c:pt idx="3">
                  <c:v>0.96968962374412715</c:v>
                </c:pt>
                <c:pt idx="4">
                  <c:v>0.98017885223151879</c:v>
                </c:pt>
                <c:pt idx="5">
                  <c:v>0.98712781787003601</c:v>
                </c:pt>
                <c:pt idx="6">
                  <c:v>1.0051432252040249</c:v>
                </c:pt>
                <c:pt idx="7">
                  <c:v>0.99937345176970882</c:v>
                </c:pt>
                <c:pt idx="8">
                  <c:v>1.0010728565587177</c:v>
                </c:pt>
                <c:pt idx="9">
                  <c:v>1</c:v>
                </c:pt>
                <c:pt idx="10">
                  <c:v>0.86106288079446558</c:v>
                </c:pt>
                <c:pt idx="11">
                  <c:v>0.93523576080206039</c:v>
                </c:pt>
                <c:pt idx="12">
                  <c:v>0.96069472883787976</c:v>
                </c:pt>
                <c:pt idx="13">
                  <c:v>0.97670122455028641</c:v>
                </c:pt>
                <c:pt idx="14">
                  <c:v>0.97548396641261204</c:v>
                </c:pt>
                <c:pt idx="15">
                  <c:v>0.97288919321252321</c:v>
                </c:pt>
                <c:pt idx="16">
                  <c:v>0.96880500027812355</c:v>
                </c:pt>
                <c:pt idx="17">
                  <c:v>0.96307709281883203</c:v>
                </c:pt>
                <c:pt idx="18">
                  <c:v>0.95631314989309757</c:v>
                </c:pt>
                <c:pt idx="19">
                  <c:v>0.95032579132098038</c:v>
                </c:pt>
                <c:pt idx="20">
                  <c:v>0.94603927893294315</c:v>
                </c:pt>
                <c:pt idx="21">
                  <c:v>0.94273173587011883</c:v>
                </c:pt>
                <c:pt idx="22">
                  <c:v>0.93875151993472317</c:v>
                </c:pt>
                <c:pt idx="23">
                  <c:v>0.9365078574704</c:v>
                </c:pt>
                <c:pt idx="24">
                  <c:v>0.93454048423405345</c:v>
                </c:pt>
                <c:pt idx="25">
                  <c:v>0.93228751821972522</c:v>
                </c:pt>
                <c:pt idx="26">
                  <c:v>0.93059473074445243</c:v>
                </c:pt>
                <c:pt idx="27">
                  <c:v>0.92986335378170637</c:v>
                </c:pt>
                <c:pt idx="28">
                  <c:v>0.9295848369431654</c:v>
                </c:pt>
                <c:pt idx="29">
                  <c:v>0.93019651259703962</c:v>
                </c:pt>
                <c:pt idx="30">
                  <c:v>0.93151558564111081</c:v>
                </c:pt>
                <c:pt idx="31">
                  <c:v>0.93297368779159995</c:v>
                </c:pt>
                <c:pt idx="32">
                  <c:v>0.93483793576239416</c:v>
                </c:pt>
                <c:pt idx="33">
                  <c:v>0.93703337700978806</c:v>
                </c:pt>
                <c:pt idx="34">
                  <c:v>0.93986912525860755</c:v>
                </c:pt>
                <c:pt idx="35">
                  <c:v>0.94343382630573536</c:v>
                </c:pt>
                <c:pt idx="36">
                  <c:v>0.94792829269177981</c:v>
                </c:pt>
                <c:pt idx="37">
                  <c:v>0.95265567541774743</c:v>
                </c:pt>
                <c:pt idx="38">
                  <c:v>0.95764689895971244</c:v>
                </c:pt>
                <c:pt idx="39">
                  <c:v>0.96324383602139318</c:v>
                </c:pt>
                <c:pt idx="40">
                  <c:v>0.96962836445359879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53040"/>
        <c:axId val="24259568"/>
      </c:lineChart>
      <c:catAx>
        <c:axId val="24253040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24259568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24259568"/>
        <c:scaling>
          <c:orientation val="minMax"/>
          <c:max val="2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24253040"/>
        <c:crossesAt val="12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8230971128608925E-2"/>
          <c:y val="0.16662860283877104"/>
          <c:w val="0.87360954880639918"/>
          <c:h val="0.70088020450805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passenger jet efficiency</c:v>
                </c:pt>
              </c:strCache>
            </c:strRef>
          </c:tx>
          <c:spPr>
            <a:ln w="22225">
              <a:solidFill>
                <a:srgbClr val="0096D7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0.88827241743124052</c:v>
                </c:pt>
                <c:pt idx="1">
                  <c:v>0.89319692079435231</c:v>
                </c:pt>
                <c:pt idx="2">
                  <c:v>0.90324598401773037</c:v>
                </c:pt>
                <c:pt idx="3">
                  <c:v>0.91072830353079837</c:v>
                </c:pt>
                <c:pt idx="4">
                  <c:v>0.92477268528430701</c:v>
                </c:pt>
                <c:pt idx="5">
                  <c:v>0.9319555391383646</c:v>
                </c:pt>
                <c:pt idx="6">
                  <c:v>0.93230413975742477</c:v>
                </c:pt>
                <c:pt idx="7">
                  <c:v>0.95100701575844404</c:v>
                </c:pt>
                <c:pt idx="8">
                  <c:v>0.9616947837594384</c:v>
                </c:pt>
                <c:pt idx="9">
                  <c:v>0.99999999817602503</c:v>
                </c:pt>
                <c:pt idx="10">
                  <c:v>0.68815695966353829</c:v>
                </c:pt>
                <c:pt idx="11">
                  <c:v>0.84580480463092911</c:v>
                </c:pt>
                <c:pt idx="12">
                  <c:v>0.93514126419436039</c:v>
                </c:pt>
                <c:pt idx="13">
                  <c:v>0.9881750909639172</c:v>
                </c:pt>
                <c:pt idx="14">
                  <c:v>1.0350955279649123</c:v>
                </c:pt>
                <c:pt idx="15">
                  <c:v>1.0554397838519187</c:v>
                </c:pt>
                <c:pt idx="16">
                  <c:v>1.0656343796520329</c:v>
                </c:pt>
                <c:pt idx="17">
                  <c:v>1.0753037437254755</c:v>
                </c:pt>
                <c:pt idx="18">
                  <c:v>1.0855782666698663</c:v>
                </c:pt>
                <c:pt idx="19">
                  <c:v>1.0967355720449641</c:v>
                </c:pt>
                <c:pt idx="20">
                  <c:v>1.108921406451653</c:v>
                </c:pt>
                <c:pt idx="21">
                  <c:v>1.1218760544123114</c:v>
                </c:pt>
                <c:pt idx="22">
                  <c:v>1.1405508610115465</c:v>
                </c:pt>
                <c:pt idx="23">
                  <c:v>1.1555527287409546</c:v>
                </c:pt>
                <c:pt idx="24">
                  <c:v>1.1708730743209783</c:v>
                </c:pt>
                <c:pt idx="25">
                  <c:v>1.1849572837521585</c:v>
                </c:pt>
                <c:pt idx="26">
                  <c:v>1.1981810337259593</c:v>
                </c:pt>
                <c:pt idx="27">
                  <c:v>1.2113727990966874</c:v>
                </c:pt>
                <c:pt idx="28">
                  <c:v>1.2247146337079362</c:v>
                </c:pt>
                <c:pt idx="29">
                  <c:v>1.2375550174789387</c:v>
                </c:pt>
                <c:pt idx="30">
                  <c:v>1.2501255289355713</c:v>
                </c:pt>
                <c:pt idx="31">
                  <c:v>1.2620289631654087</c:v>
                </c:pt>
                <c:pt idx="32">
                  <c:v>1.2738040025242428</c:v>
                </c:pt>
                <c:pt idx="33">
                  <c:v>1.2859538847096561</c:v>
                </c:pt>
                <c:pt idx="34">
                  <c:v>1.2985301662581517</c:v>
                </c:pt>
                <c:pt idx="35">
                  <c:v>1.3107553942337045</c:v>
                </c:pt>
                <c:pt idx="36">
                  <c:v>1.3236549153588382</c:v>
                </c:pt>
                <c:pt idx="37">
                  <c:v>1.3364125104156559</c:v>
                </c:pt>
                <c:pt idx="38">
                  <c:v>1.3495935077918482</c:v>
                </c:pt>
                <c:pt idx="39">
                  <c:v>1.3631262682893244</c:v>
                </c:pt>
                <c:pt idx="40">
                  <c:v>1.3766459152384978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passenger jet travel demand</c:v>
                </c:pt>
              </c:strCache>
            </c:strRef>
          </c:tx>
          <c:spPr>
            <a:ln w="22225">
              <a:solidFill>
                <a:srgbClr val="5D9732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0.69867072674604547</c:v>
                </c:pt>
                <c:pt idx="1">
                  <c:v>0.71828509252467376</c:v>
                </c:pt>
                <c:pt idx="2">
                  <c:v>0.73238286143435405</c:v>
                </c:pt>
                <c:pt idx="3">
                  <c:v>0.75269110586391275</c:v>
                </c:pt>
                <c:pt idx="4">
                  <c:v>0.78231851127295937</c:v>
                </c:pt>
                <c:pt idx="5">
                  <c:v>0.83104983912369479</c:v>
                </c:pt>
                <c:pt idx="6">
                  <c:v>0.87559705428471446</c:v>
                </c:pt>
                <c:pt idx="7">
                  <c:v>0.91279913359225717</c:v>
                </c:pt>
                <c:pt idx="8">
                  <c:v>0.96372678998404904</c:v>
                </c:pt>
                <c:pt idx="9">
                  <c:v>1</c:v>
                </c:pt>
                <c:pt idx="10">
                  <c:v>0.34302876578021674</c:v>
                </c:pt>
                <c:pt idx="11">
                  <c:v>0.5411734213923608</c:v>
                </c:pt>
                <c:pt idx="12">
                  <c:v>0.73522152875828195</c:v>
                </c:pt>
                <c:pt idx="13">
                  <c:v>0.87513077276430384</c:v>
                </c:pt>
                <c:pt idx="14">
                  <c:v>0.94628002721189619</c:v>
                </c:pt>
                <c:pt idx="15">
                  <c:v>0.99096358045190125</c:v>
                </c:pt>
                <c:pt idx="16">
                  <c:v>1.0202280202498799</c:v>
                </c:pt>
                <c:pt idx="17">
                  <c:v>1.041542711292972</c:v>
                </c:pt>
                <c:pt idx="18">
                  <c:v>1.0630608874685892</c:v>
                </c:pt>
                <c:pt idx="19">
                  <c:v>1.0876151245490933</c:v>
                </c:pt>
                <c:pt idx="20">
                  <c:v>1.1153886474396024</c:v>
                </c:pt>
                <c:pt idx="21">
                  <c:v>1.1411721841881897</c:v>
                </c:pt>
                <c:pt idx="22">
                  <c:v>1.1682553392501007</c:v>
                </c:pt>
                <c:pt idx="23">
                  <c:v>1.1971799541189454</c:v>
                </c:pt>
                <c:pt idx="24">
                  <c:v>1.2256669597556342</c:v>
                </c:pt>
                <c:pt idx="25">
                  <c:v>1.2533587108877366</c:v>
                </c:pt>
                <c:pt idx="26">
                  <c:v>1.2801879805922225</c:v>
                </c:pt>
                <c:pt idx="27">
                  <c:v>1.308905493872367</c:v>
                </c:pt>
                <c:pt idx="28">
                  <c:v>1.3368661484025322</c:v>
                </c:pt>
                <c:pt idx="29">
                  <c:v>1.3667706073329129</c:v>
                </c:pt>
                <c:pt idx="30">
                  <c:v>1.3987299983243038</c:v>
                </c:pt>
                <c:pt idx="31">
                  <c:v>1.4270108195832152</c:v>
                </c:pt>
                <c:pt idx="32">
                  <c:v>1.4573059476732919</c:v>
                </c:pt>
                <c:pt idx="33">
                  <c:v>1.489275926954442</c:v>
                </c:pt>
                <c:pt idx="34">
                  <c:v>1.5214440452651283</c:v>
                </c:pt>
                <c:pt idx="35">
                  <c:v>1.5566044817642948</c:v>
                </c:pt>
                <c:pt idx="36">
                  <c:v>1.5931171886060287</c:v>
                </c:pt>
                <c:pt idx="37">
                  <c:v>1.6269243035770762</c:v>
                </c:pt>
                <c:pt idx="38">
                  <c:v>1.6611118146019646</c:v>
                </c:pt>
                <c:pt idx="39">
                  <c:v>1.6998922687678155</c:v>
                </c:pt>
                <c:pt idx="40">
                  <c:v>1.7414723014419262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passenger jet energy consumption</c:v>
                </c:pt>
              </c:strCache>
            </c:strRef>
          </c:tx>
          <c:spPr>
            <a:ln w="22225">
              <a:solidFill>
                <a:srgbClr val="BD732A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0.78655006252715309</c:v>
                </c:pt>
                <c:pt idx="1">
                  <c:v>0.80417327298412877</c:v>
                </c:pt>
                <c:pt idx="2">
                  <c:v>0.81083433866020915</c:v>
                </c:pt>
                <c:pt idx="3">
                  <c:v>0.82647162888527625</c:v>
                </c:pt>
                <c:pt idx="4">
                  <c:v>0.84595763077227826</c:v>
                </c:pt>
                <c:pt idx="5">
                  <c:v>0.89172691475842758</c:v>
                </c:pt>
                <c:pt idx="6">
                  <c:v>0.93917533490247962</c:v>
                </c:pt>
                <c:pt idx="7">
                  <c:v>0.959823762392922</c:v>
                </c:pt>
                <c:pt idx="8">
                  <c:v>1.0021129411338323</c:v>
                </c:pt>
                <c:pt idx="9">
                  <c:v>1.0000000000000002</c:v>
                </c:pt>
                <c:pt idx="10">
                  <c:v>0.49847459992595078</c:v>
                </c:pt>
                <c:pt idx="11">
                  <c:v>0.63983252098150212</c:v>
                </c:pt>
                <c:pt idx="12">
                  <c:v>0.78621439943692573</c:v>
                </c:pt>
                <c:pt idx="13">
                  <c:v>0.8856029454400024</c:v>
                </c:pt>
                <c:pt idx="14">
                  <c:v>0.9141958398239568</c:v>
                </c:pt>
                <c:pt idx="15">
                  <c:v>0.93891057908372699</c:v>
                </c:pt>
                <c:pt idx="16">
                  <c:v>0.95739029996587599</c:v>
                </c:pt>
                <c:pt idx="17">
                  <c:v>0.968603257889456</c:v>
                </c:pt>
                <c:pt idx="18">
                  <c:v>0.97925770823567782</c:v>
                </c:pt>
                <c:pt idx="19">
                  <c:v>0.99168400322545625</c:v>
                </c:pt>
                <c:pt idx="20">
                  <c:v>1.0058320083965215</c:v>
                </c:pt>
                <c:pt idx="21">
                  <c:v>1.0171998748155089</c:v>
                </c:pt>
                <c:pt idx="22">
                  <c:v>1.0242904346090409</c:v>
                </c:pt>
                <c:pt idx="23">
                  <c:v>1.0360236466575783</c:v>
                </c:pt>
                <c:pt idx="24">
                  <c:v>1.0467974577268728</c:v>
                </c:pt>
                <c:pt idx="25">
                  <c:v>1.0577248022248451</c:v>
                </c:pt>
                <c:pt idx="26">
                  <c:v>1.0684428664975749</c:v>
                </c:pt>
                <c:pt idx="27">
                  <c:v>1.080514183958067</c:v>
                </c:pt>
                <c:pt idx="28">
                  <c:v>1.0915735871601671</c:v>
                </c:pt>
                <c:pt idx="29">
                  <c:v>1.1044119942434949</c:v>
                </c:pt>
                <c:pt idx="30">
                  <c:v>1.1188716360060371</c:v>
                </c:pt>
                <c:pt idx="31">
                  <c:v>1.1307274703119086</c:v>
                </c:pt>
                <c:pt idx="32">
                  <c:v>1.1440582241281405</c:v>
                </c:pt>
                <c:pt idx="33">
                  <c:v>1.1581098995430077</c:v>
                </c:pt>
                <c:pt idx="34">
                  <c:v>1.1716663055077501</c:v>
                </c:pt>
                <c:pt idx="35">
                  <c:v>1.1875629013414146</c:v>
                </c:pt>
                <c:pt idx="36">
                  <c:v>1.2035744114381464</c:v>
                </c:pt>
                <c:pt idx="37">
                  <c:v>1.2173818247956951</c:v>
                </c:pt>
                <c:pt idx="38">
                  <c:v>1.2308238013755597</c:v>
                </c:pt>
                <c:pt idx="39">
                  <c:v>1.2470541469357497</c:v>
                </c:pt>
                <c:pt idx="40">
                  <c:v>1.2650110525797931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45968"/>
        <c:axId val="24252496"/>
        <c:extLst/>
      </c:lineChart>
      <c:catAx>
        <c:axId val="24245968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24252496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24252496"/>
        <c:scaling>
          <c:orientation val="minMax"/>
          <c:max val="2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24245968"/>
        <c:crossesAt val="12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5475357247011"/>
          <c:y val="0.22365406602634813"/>
          <c:w val="0.78131561679790029"/>
          <c:h val="0.67458664245775235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0.53991095763430175</c:v>
                </c:pt>
                <c:pt idx="1">
                  <c:v>0.51794156864050334</c:v>
                </c:pt>
                <c:pt idx="2">
                  <c:v>0.49989231671870271</c:v>
                </c:pt>
                <c:pt idx="3">
                  <c:v>0.47150367362679968</c:v>
                </c:pt>
                <c:pt idx="4">
                  <c:v>0.43793756267163042</c:v>
                </c:pt>
                <c:pt idx="5">
                  <c:v>0.42401352732045361</c:v>
                </c:pt>
                <c:pt idx="6">
                  <c:v>0.35234316794145049</c:v>
                </c:pt>
                <c:pt idx="7">
                  <c:v>0.33443683599564322</c:v>
                </c:pt>
                <c:pt idx="8">
                  <c:v>0.3162932950890352</c:v>
                </c:pt>
                <c:pt idx="9">
                  <c:v>0.30255252218840301</c:v>
                </c:pt>
                <c:pt idx="10">
                  <c:v>0.29004097323202171</c:v>
                </c:pt>
                <c:pt idx="11">
                  <c:v>0.28380703462917983</c:v>
                </c:pt>
                <c:pt idx="12">
                  <c:v>0.28009725034867755</c:v>
                </c:pt>
                <c:pt idx="13">
                  <c:v>0.27818624718404605</c:v>
                </c:pt>
                <c:pt idx="14">
                  <c:v>0.27692894331841372</c:v>
                </c:pt>
                <c:pt idx="15">
                  <c:v>0.27801219944846245</c:v>
                </c:pt>
                <c:pt idx="16">
                  <c:v>0.28092192017473849</c:v>
                </c:pt>
                <c:pt idx="17">
                  <c:v>0.28177447871589428</c:v>
                </c:pt>
                <c:pt idx="18">
                  <c:v>0.2822650664104201</c:v>
                </c:pt>
                <c:pt idx="19">
                  <c:v>0.28246997102579313</c:v>
                </c:pt>
                <c:pt idx="20">
                  <c:v>0.28167496881762122</c:v>
                </c:pt>
                <c:pt idx="21">
                  <c:v>0.28110028241427765</c:v>
                </c:pt>
                <c:pt idx="22">
                  <c:v>0.28037356115101003</c:v>
                </c:pt>
                <c:pt idx="23">
                  <c:v>0.28011593729986822</c:v>
                </c:pt>
                <c:pt idx="24">
                  <c:v>0.27840788094648927</c:v>
                </c:pt>
                <c:pt idx="25">
                  <c:v>0.27764616780683088</c:v>
                </c:pt>
                <c:pt idx="26">
                  <c:v>0.27662171948137287</c:v>
                </c:pt>
                <c:pt idx="27">
                  <c:v>0.27501374667017481</c:v>
                </c:pt>
                <c:pt idx="28">
                  <c:v>0.27438008159883304</c:v>
                </c:pt>
                <c:pt idx="29">
                  <c:v>0.27393015635623658</c:v>
                </c:pt>
                <c:pt idx="30">
                  <c:v>0.27275274041457648</c:v>
                </c:pt>
                <c:pt idx="31">
                  <c:v>0.2721321500871709</c:v>
                </c:pt>
                <c:pt idx="32">
                  <c:v>0.27061017943140819</c:v>
                </c:pt>
                <c:pt idx="33">
                  <c:v>0.26851677649392142</c:v>
                </c:pt>
                <c:pt idx="34">
                  <c:v>0.26647265378711488</c:v>
                </c:pt>
                <c:pt idx="35">
                  <c:v>0.26441249326497196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truck</c:v>
                </c:pt>
              </c:strCache>
            </c:strRef>
          </c:tx>
          <c:spPr>
            <a:ln w="2222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0.4600890424234636</c:v>
                </c:pt>
                <c:pt idx="1">
                  <c:v>0.48205843142221438</c:v>
                </c:pt>
                <c:pt idx="2">
                  <c:v>0.50010768328129729</c:v>
                </c:pt>
                <c:pt idx="3">
                  <c:v>0.52849626748800083</c:v>
                </c:pt>
                <c:pt idx="4">
                  <c:v>0.56206237982532936</c:v>
                </c:pt>
                <c:pt idx="5">
                  <c:v>0.57598651205635709</c:v>
                </c:pt>
                <c:pt idx="6">
                  <c:v>0.6476568003675609</c:v>
                </c:pt>
                <c:pt idx="7">
                  <c:v>0.66556316400435678</c:v>
                </c:pt>
                <c:pt idx="8">
                  <c:v>0.68370670491096486</c:v>
                </c:pt>
                <c:pt idx="9">
                  <c:v>0.69744750931065391</c:v>
                </c:pt>
                <c:pt idx="10">
                  <c:v>0.70995905834056761</c:v>
                </c:pt>
                <c:pt idx="11">
                  <c:v>0.71619299676708537</c:v>
                </c:pt>
                <c:pt idx="12">
                  <c:v>0.71990274965132228</c:v>
                </c:pt>
                <c:pt idx="13">
                  <c:v>0.72181375281595406</c:v>
                </c:pt>
                <c:pt idx="14">
                  <c:v>0.72307105668158633</c:v>
                </c:pt>
                <c:pt idx="15">
                  <c:v>0.72198780055153755</c:v>
                </c:pt>
                <c:pt idx="16">
                  <c:v>0.71907807982526151</c:v>
                </c:pt>
                <c:pt idx="17">
                  <c:v>0.71822552135032203</c:v>
                </c:pt>
                <c:pt idx="18">
                  <c:v>0.71773493358957996</c:v>
                </c:pt>
                <c:pt idx="19">
                  <c:v>0.71752999659078187</c:v>
                </c:pt>
                <c:pt idx="20">
                  <c:v>0.71832503124892499</c:v>
                </c:pt>
                <c:pt idx="21">
                  <c:v>0.71889968515761993</c:v>
                </c:pt>
                <c:pt idx="22">
                  <c:v>0.71962647111442779</c:v>
                </c:pt>
                <c:pt idx="23">
                  <c:v>0.71988409483604265</c:v>
                </c:pt>
                <c:pt idx="24">
                  <c:v>0.72159211911899723</c:v>
                </c:pt>
                <c:pt idx="25">
                  <c:v>0.72235383219316907</c:v>
                </c:pt>
                <c:pt idx="26">
                  <c:v>0.72337828051862718</c:v>
                </c:pt>
                <c:pt idx="27">
                  <c:v>0.72498625332982525</c:v>
                </c:pt>
                <c:pt idx="28">
                  <c:v>0.72561991840116691</c:v>
                </c:pt>
                <c:pt idx="29">
                  <c:v>0.72606984364376337</c:v>
                </c:pt>
                <c:pt idx="30">
                  <c:v>0.72724729082311657</c:v>
                </c:pt>
                <c:pt idx="31">
                  <c:v>0.72786784997649445</c:v>
                </c:pt>
                <c:pt idx="32">
                  <c:v>0.72938985165010306</c:v>
                </c:pt>
                <c:pt idx="33">
                  <c:v>0.73148319243642534</c:v>
                </c:pt>
                <c:pt idx="34">
                  <c:v>0.73352734621288507</c:v>
                </c:pt>
                <c:pt idx="35">
                  <c:v>0.73558750673502793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55760"/>
        <c:axId val="24256304"/>
      </c:lineChart>
      <c:catAx>
        <c:axId val="24255760"/>
        <c:scaling>
          <c:orientation val="minMax"/>
          <c:max val="36"/>
        </c:scaling>
        <c:delete val="0"/>
        <c:axPos val="b"/>
        <c:numFmt formatCode="0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6304"/>
        <c:crosses val="autoZero"/>
        <c:auto val="1"/>
        <c:lblAlgn val="ctr"/>
        <c:lblOffset val="100"/>
        <c:tickLblSkip val="10"/>
        <c:tickMarkSkip val="5"/>
        <c:noMultiLvlLbl val="1"/>
      </c:catAx>
      <c:valAx>
        <c:axId val="24256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5760"/>
        <c:crossesAt val="7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5475357247011"/>
          <c:y val="0.22000664577202245"/>
          <c:w val="0.7077077865266842"/>
          <c:h val="0.67823406271207809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1.5753090000000001E-2</c:v>
                </c:pt>
                <c:pt idx="1">
                  <c:v>1.432159E-2</c:v>
                </c:pt>
                <c:pt idx="2">
                  <c:v>1.980695E-2</c:v>
                </c:pt>
                <c:pt idx="3">
                  <c:v>1.440046E-2</c:v>
                </c:pt>
                <c:pt idx="4">
                  <c:v>1.3896560000000002E-2</c:v>
                </c:pt>
                <c:pt idx="5">
                  <c:v>1.4220999999999998E-2</c:v>
                </c:pt>
                <c:pt idx="6">
                  <c:v>1.455073E-2</c:v>
                </c:pt>
                <c:pt idx="7">
                  <c:v>1.425504E-2</c:v>
                </c:pt>
                <c:pt idx="8">
                  <c:v>1.4281790000000001E-2</c:v>
                </c:pt>
                <c:pt idx="9">
                  <c:v>1.441654E-2</c:v>
                </c:pt>
                <c:pt idx="10">
                  <c:v>1.4494089999999999E-2</c:v>
                </c:pt>
                <c:pt idx="11">
                  <c:v>1.4527450000000001E-2</c:v>
                </c:pt>
                <c:pt idx="12">
                  <c:v>1.447565E-2</c:v>
                </c:pt>
                <c:pt idx="13">
                  <c:v>1.447853E-2</c:v>
                </c:pt>
                <c:pt idx="14">
                  <c:v>1.4490640000000001E-2</c:v>
                </c:pt>
                <c:pt idx="15">
                  <c:v>1.4516289999999999E-2</c:v>
                </c:pt>
                <c:pt idx="16">
                  <c:v>1.4593510000000001E-2</c:v>
                </c:pt>
                <c:pt idx="17">
                  <c:v>1.4519860000000001E-2</c:v>
                </c:pt>
                <c:pt idx="18">
                  <c:v>1.452813E-2</c:v>
                </c:pt>
                <c:pt idx="19">
                  <c:v>1.451815E-2</c:v>
                </c:pt>
                <c:pt idx="20">
                  <c:v>1.4512270000000001E-2</c:v>
                </c:pt>
                <c:pt idx="21">
                  <c:v>1.4518970000000001E-2</c:v>
                </c:pt>
                <c:pt idx="22">
                  <c:v>1.4517530000000001E-2</c:v>
                </c:pt>
                <c:pt idx="23">
                  <c:v>1.452196E-2</c:v>
                </c:pt>
                <c:pt idx="24">
                  <c:v>1.4500699999999997E-2</c:v>
                </c:pt>
                <c:pt idx="25">
                  <c:v>1.4515100000000001E-2</c:v>
                </c:pt>
                <c:pt idx="26">
                  <c:v>1.450546E-2</c:v>
                </c:pt>
                <c:pt idx="27">
                  <c:v>1.4498179999999999E-2</c:v>
                </c:pt>
                <c:pt idx="28">
                  <c:v>1.4510300000000004E-2</c:v>
                </c:pt>
                <c:pt idx="29">
                  <c:v>1.4507020000000001E-2</c:v>
                </c:pt>
                <c:pt idx="30">
                  <c:v>1.449696E-2</c:v>
                </c:pt>
                <c:pt idx="31">
                  <c:v>1.4502050000000001E-2</c:v>
                </c:pt>
                <c:pt idx="32">
                  <c:v>1.4487079999999999E-2</c:v>
                </c:pt>
                <c:pt idx="33">
                  <c:v>1.4479489999999999E-2</c:v>
                </c:pt>
                <c:pt idx="34">
                  <c:v>1.4483469999999997E-2</c:v>
                </c:pt>
                <c:pt idx="35">
                  <c:v>1.447943E-2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subcompact</c:v>
                </c:pt>
              </c:strCache>
            </c:strRef>
          </c:tx>
          <c:spPr>
            <a:ln w="2222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4.4970660000000003E-2</c:v>
                </c:pt>
                <c:pt idx="1">
                  <c:v>4.340306E-2</c:v>
                </c:pt>
                <c:pt idx="2">
                  <c:v>5.0942790000000002E-2</c:v>
                </c:pt>
                <c:pt idx="3">
                  <c:v>4.6686760000000001E-2</c:v>
                </c:pt>
                <c:pt idx="4">
                  <c:v>5.3190260000000003E-2</c:v>
                </c:pt>
                <c:pt idx="5">
                  <c:v>4.7563649999999999E-2</c:v>
                </c:pt>
                <c:pt idx="6">
                  <c:v>5.8882459999999998E-2</c:v>
                </c:pt>
                <c:pt idx="7">
                  <c:v>5.5480559999999998E-2</c:v>
                </c:pt>
                <c:pt idx="8">
                  <c:v>5.149459E-2</c:v>
                </c:pt>
                <c:pt idx="9">
                  <c:v>5.1938169999999999E-2</c:v>
                </c:pt>
                <c:pt idx="10">
                  <c:v>5.1891E-2</c:v>
                </c:pt>
                <c:pt idx="11">
                  <c:v>5.223883E-2</c:v>
                </c:pt>
                <c:pt idx="12">
                  <c:v>5.1838999999999996E-2</c:v>
                </c:pt>
                <c:pt idx="13">
                  <c:v>5.1819500000000004E-2</c:v>
                </c:pt>
                <c:pt idx="14">
                  <c:v>5.1669439999999997E-2</c:v>
                </c:pt>
                <c:pt idx="15">
                  <c:v>5.1957120000000002E-2</c:v>
                </c:pt>
                <c:pt idx="16">
                  <c:v>5.2074559999999999E-2</c:v>
                </c:pt>
                <c:pt idx="17">
                  <c:v>5.1378210000000001E-2</c:v>
                </c:pt>
                <c:pt idx="18">
                  <c:v>5.1158769999999999E-2</c:v>
                </c:pt>
                <c:pt idx="19">
                  <c:v>5.1055789999999997E-2</c:v>
                </c:pt>
                <c:pt idx="20">
                  <c:v>5.0822640000000002E-2</c:v>
                </c:pt>
                <c:pt idx="21">
                  <c:v>5.0846309999999999E-2</c:v>
                </c:pt>
                <c:pt idx="22">
                  <c:v>5.0771770000000001E-2</c:v>
                </c:pt>
                <c:pt idx="23">
                  <c:v>5.079757E-2</c:v>
                </c:pt>
                <c:pt idx="24">
                  <c:v>5.0369490000000003E-2</c:v>
                </c:pt>
                <c:pt idx="25">
                  <c:v>5.0540179999999997E-2</c:v>
                </c:pt>
                <c:pt idx="26">
                  <c:v>5.0391579999999998E-2</c:v>
                </c:pt>
                <c:pt idx="27">
                  <c:v>5.0192819999999999E-2</c:v>
                </c:pt>
                <c:pt idx="28">
                  <c:v>5.0372070000000005E-2</c:v>
                </c:pt>
                <c:pt idx="29">
                  <c:v>5.0304139999999997E-2</c:v>
                </c:pt>
                <c:pt idx="30">
                  <c:v>5.0050659999999997E-2</c:v>
                </c:pt>
                <c:pt idx="31">
                  <c:v>5.01208E-2</c:v>
                </c:pt>
                <c:pt idx="32">
                  <c:v>4.9860849999999998E-2</c:v>
                </c:pt>
                <c:pt idx="33">
                  <c:v>4.9690560000000002E-2</c:v>
                </c:pt>
                <c:pt idx="34">
                  <c:v>4.9678439999999997E-2</c:v>
                </c:pt>
                <c:pt idx="35">
                  <c:v>4.961347E-2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compact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0.19631554000000001</c:v>
                </c:pt>
                <c:pt idx="1">
                  <c:v>0.17564243000000002</c:v>
                </c:pt>
                <c:pt idx="2">
                  <c:v>0.16142176</c:v>
                </c:pt>
                <c:pt idx="3">
                  <c:v>0.14699571</c:v>
                </c:pt>
                <c:pt idx="4">
                  <c:v>0.13242285000000001</c:v>
                </c:pt>
                <c:pt idx="5">
                  <c:v>0.12175316999999999</c:v>
                </c:pt>
                <c:pt idx="6">
                  <c:v>0.13854302000000002</c:v>
                </c:pt>
                <c:pt idx="7">
                  <c:v>0.13135145000000001</c:v>
                </c:pt>
                <c:pt idx="8">
                  <c:v>0.12563345000000001</c:v>
                </c:pt>
                <c:pt idx="9">
                  <c:v>0.1266312</c:v>
                </c:pt>
                <c:pt idx="10">
                  <c:v>0.12570371</c:v>
                </c:pt>
                <c:pt idx="11">
                  <c:v>0.12637104000000002</c:v>
                </c:pt>
                <c:pt idx="12">
                  <c:v>0.12600412999999999</c:v>
                </c:pt>
                <c:pt idx="13">
                  <c:v>0.12547080000000002</c:v>
                </c:pt>
                <c:pt idx="14">
                  <c:v>0.12518165000000001</c:v>
                </c:pt>
                <c:pt idx="15">
                  <c:v>0.12550876999999999</c:v>
                </c:pt>
                <c:pt idx="16">
                  <c:v>0.12609063000000001</c:v>
                </c:pt>
                <c:pt idx="17">
                  <c:v>0.12454338</c:v>
                </c:pt>
                <c:pt idx="18">
                  <c:v>0.12423981000000001</c:v>
                </c:pt>
                <c:pt idx="19">
                  <c:v>0.12395378999999999</c:v>
                </c:pt>
                <c:pt idx="20">
                  <c:v>0.12354583</c:v>
                </c:pt>
                <c:pt idx="21">
                  <c:v>0.1235347</c:v>
                </c:pt>
                <c:pt idx="22">
                  <c:v>0.12335309</c:v>
                </c:pt>
                <c:pt idx="23">
                  <c:v>0.12337669</c:v>
                </c:pt>
                <c:pt idx="24">
                  <c:v>0.12267788</c:v>
                </c:pt>
                <c:pt idx="25">
                  <c:v>0.12290995</c:v>
                </c:pt>
                <c:pt idx="26">
                  <c:v>0.12261387</c:v>
                </c:pt>
                <c:pt idx="27">
                  <c:v>0.12229589</c:v>
                </c:pt>
                <c:pt idx="28">
                  <c:v>0.12252957</c:v>
                </c:pt>
                <c:pt idx="29">
                  <c:v>0.12240338000000001</c:v>
                </c:pt>
                <c:pt idx="30">
                  <c:v>0.12202362</c:v>
                </c:pt>
                <c:pt idx="31">
                  <c:v>0.12211658</c:v>
                </c:pt>
                <c:pt idx="32">
                  <c:v>0.12167525999999999</c:v>
                </c:pt>
                <c:pt idx="33">
                  <c:v>0.12141715</c:v>
                </c:pt>
                <c:pt idx="34">
                  <c:v>0.12140015</c:v>
                </c:pt>
                <c:pt idx="35">
                  <c:v>0.12131267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large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9.6059019999999995E-2</c:v>
                </c:pt>
                <c:pt idx="1">
                  <c:v>0.10048585</c:v>
                </c:pt>
                <c:pt idx="2">
                  <c:v>9.2338310000000007E-2</c:v>
                </c:pt>
                <c:pt idx="3">
                  <c:v>0.13615746000000001</c:v>
                </c:pt>
                <c:pt idx="4">
                  <c:v>0.12131095</c:v>
                </c:pt>
                <c:pt idx="5">
                  <c:v>0.13622503</c:v>
                </c:pt>
                <c:pt idx="6">
                  <c:v>9.8792110000000002E-2</c:v>
                </c:pt>
                <c:pt idx="7">
                  <c:v>0.10362782</c:v>
                </c:pt>
                <c:pt idx="8">
                  <c:v>0.1103259</c:v>
                </c:pt>
                <c:pt idx="9">
                  <c:v>0.10616494999999999</c:v>
                </c:pt>
                <c:pt idx="10">
                  <c:v>0.10491839</c:v>
                </c:pt>
                <c:pt idx="11">
                  <c:v>0.10185684</c:v>
                </c:pt>
                <c:pt idx="12">
                  <c:v>0.10057724</c:v>
                </c:pt>
                <c:pt idx="13">
                  <c:v>9.9920960000000003E-2</c:v>
                </c:pt>
                <c:pt idx="14">
                  <c:v>9.899413E-2</c:v>
                </c:pt>
                <c:pt idx="15">
                  <c:v>9.7294160000000005E-2</c:v>
                </c:pt>
                <c:pt idx="16">
                  <c:v>9.5839999999999995E-2</c:v>
                </c:pt>
                <c:pt idx="17">
                  <c:v>9.674431E-2</c:v>
                </c:pt>
                <c:pt idx="18">
                  <c:v>9.6364149999999996E-2</c:v>
                </c:pt>
                <c:pt idx="19">
                  <c:v>9.5876420000000004E-2</c:v>
                </c:pt>
                <c:pt idx="20">
                  <c:v>9.569445E-2</c:v>
                </c:pt>
                <c:pt idx="21">
                  <c:v>9.4964629999999994E-2</c:v>
                </c:pt>
                <c:pt idx="22">
                  <c:v>9.4542219999999996E-2</c:v>
                </c:pt>
                <c:pt idx="23">
                  <c:v>9.3836260000000005E-2</c:v>
                </c:pt>
                <c:pt idx="24">
                  <c:v>9.4233789999999998E-2</c:v>
                </c:pt>
                <c:pt idx="25">
                  <c:v>9.3285800000000002E-2</c:v>
                </c:pt>
                <c:pt idx="26">
                  <c:v>9.3121460000000003E-2</c:v>
                </c:pt>
                <c:pt idx="27">
                  <c:v>9.3081349999999993E-2</c:v>
                </c:pt>
                <c:pt idx="28">
                  <c:v>9.2212370000000002E-2</c:v>
                </c:pt>
                <c:pt idx="29">
                  <c:v>9.1915999999999998E-2</c:v>
                </c:pt>
                <c:pt idx="30">
                  <c:v>9.2035370000000005E-2</c:v>
                </c:pt>
                <c:pt idx="31">
                  <c:v>9.1456540000000003E-2</c:v>
                </c:pt>
                <c:pt idx="32">
                  <c:v>9.1666949999999997E-2</c:v>
                </c:pt>
                <c:pt idx="33">
                  <c:v>9.1649620000000001E-2</c:v>
                </c:pt>
                <c:pt idx="34">
                  <c:v>9.1299610000000003E-2</c:v>
                </c:pt>
                <c:pt idx="35">
                  <c:v>9.1095259999999997E-2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crossover utility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0.22291801999999999</c:v>
                </c:pt>
                <c:pt idx="1">
                  <c:v>0.24438109999999999</c:v>
                </c:pt>
                <c:pt idx="2">
                  <c:v>0.26922626</c:v>
                </c:pt>
                <c:pt idx="3">
                  <c:v>0.28219444999999999</c:v>
                </c:pt>
                <c:pt idx="4">
                  <c:v>0.32107558000000003</c:v>
                </c:pt>
                <c:pt idx="5">
                  <c:v>0.29045702000000001</c:v>
                </c:pt>
                <c:pt idx="6">
                  <c:v>0.36335910999999999</c:v>
                </c:pt>
                <c:pt idx="7">
                  <c:v>0.35870489</c:v>
                </c:pt>
                <c:pt idx="8">
                  <c:v>0.35369361999999999</c:v>
                </c:pt>
                <c:pt idx="9">
                  <c:v>0.36200584000000002</c:v>
                </c:pt>
                <c:pt idx="10">
                  <c:v>0.36729268999999998</c:v>
                </c:pt>
                <c:pt idx="11">
                  <c:v>0.37292099000000001</c:v>
                </c:pt>
                <c:pt idx="12">
                  <c:v>0.37679815999999999</c:v>
                </c:pt>
                <c:pt idx="13">
                  <c:v>0.37927776000000002</c:v>
                </c:pt>
                <c:pt idx="14">
                  <c:v>0.38196040999999997</c:v>
                </c:pt>
                <c:pt idx="15">
                  <c:v>0.38597754000000001</c:v>
                </c:pt>
                <c:pt idx="16">
                  <c:v>0.38917257000000011</c:v>
                </c:pt>
                <c:pt idx="17">
                  <c:v>0.38844965999999997</c:v>
                </c:pt>
                <c:pt idx="18">
                  <c:v>0.3898663</c:v>
                </c:pt>
                <c:pt idx="19">
                  <c:v>0.39156497000000001</c:v>
                </c:pt>
                <c:pt idx="20">
                  <c:v>0.39258522000000001</c:v>
                </c:pt>
                <c:pt idx="21">
                  <c:v>0.39452264999999997</c:v>
                </c:pt>
                <c:pt idx="22">
                  <c:v>0.39590558999999997</c:v>
                </c:pt>
                <c:pt idx="23">
                  <c:v>0.39773742000000001</c:v>
                </c:pt>
                <c:pt idx="24">
                  <c:v>0.39763864999999998</c:v>
                </c:pt>
                <c:pt idx="25">
                  <c:v>0.39987285</c:v>
                </c:pt>
                <c:pt idx="26">
                  <c:v>0.40065394999999998</c:v>
                </c:pt>
                <c:pt idx="27">
                  <c:v>0.40122514999999997</c:v>
                </c:pt>
                <c:pt idx="28">
                  <c:v>0.40324383000000003</c:v>
                </c:pt>
                <c:pt idx="29">
                  <c:v>0.40422310000000011</c:v>
                </c:pt>
                <c:pt idx="30">
                  <c:v>0.40447431</c:v>
                </c:pt>
                <c:pt idx="31">
                  <c:v>0.40593659999999998</c:v>
                </c:pt>
                <c:pt idx="32">
                  <c:v>0.40599526000000002</c:v>
                </c:pt>
                <c:pt idx="33">
                  <c:v>0.40638342</c:v>
                </c:pt>
                <c:pt idx="34">
                  <c:v>0.40743747000000002</c:v>
                </c:pt>
                <c:pt idx="35">
                  <c:v>0.40831528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midsize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Sheet1!$G$2:$G$37</c:f>
              <c:numCache>
                <c:formatCode>General</c:formatCode>
                <c:ptCount val="36"/>
                <c:pt idx="0">
                  <c:v>0.42398361000000001</c:v>
                </c:pt>
                <c:pt idx="1">
                  <c:v>0.42176566999999998</c:v>
                </c:pt>
                <c:pt idx="2">
                  <c:v>0.40626403999999999</c:v>
                </c:pt>
                <c:pt idx="3">
                  <c:v>0.37356521999999998</c:v>
                </c:pt>
                <c:pt idx="4">
                  <c:v>0.35810375</c:v>
                </c:pt>
                <c:pt idx="5">
                  <c:v>0.38978024</c:v>
                </c:pt>
                <c:pt idx="6">
                  <c:v>0.32587257000000003</c:v>
                </c:pt>
                <c:pt idx="7">
                  <c:v>0.33658016000000002</c:v>
                </c:pt>
                <c:pt idx="8">
                  <c:v>0.3445705</c:v>
                </c:pt>
                <c:pt idx="9">
                  <c:v>0.33884341999999995</c:v>
                </c:pt>
                <c:pt idx="10">
                  <c:v>0.33570003999999998</c:v>
                </c:pt>
                <c:pt idx="11">
                  <c:v>0.33208466000000003</c:v>
                </c:pt>
                <c:pt idx="12">
                  <c:v>0.33030571000000003</c:v>
                </c:pt>
                <c:pt idx="13">
                  <c:v>0.32903248000000002</c:v>
                </c:pt>
                <c:pt idx="14">
                  <c:v>0.32770363000000002</c:v>
                </c:pt>
                <c:pt idx="15">
                  <c:v>0.32474620999999998</c:v>
                </c:pt>
                <c:pt idx="16">
                  <c:v>0.32222862000000002</c:v>
                </c:pt>
                <c:pt idx="17">
                  <c:v>0.32436473999999998</c:v>
                </c:pt>
                <c:pt idx="18">
                  <c:v>0.32384265999999995</c:v>
                </c:pt>
                <c:pt idx="19">
                  <c:v>0.32303092999999999</c:v>
                </c:pt>
                <c:pt idx="20">
                  <c:v>0.32283951</c:v>
                </c:pt>
                <c:pt idx="21">
                  <c:v>0.32161259000000003</c:v>
                </c:pt>
                <c:pt idx="22">
                  <c:v>0.32090981000000002</c:v>
                </c:pt>
                <c:pt idx="23">
                  <c:v>0.31973019000000003</c:v>
                </c:pt>
                <c:pt idx="24">
                  <c:v>0.32057944999999999</c:v>
                </c:pt>
                <c:pt idx="25">
                  <c:v>0.31887606000000002</c:v>
                </c:pt>
                <c:pt idx="26">
                  <c:v>0.31871336</c:v>
                </c:pt>
                <c:pt idx="27">
                  <c:v>0.31870633999999998</c:v>
                </c:pt>
                <c:pt idx="28">
                  <c:v>0.31713187999999998</c:v>
                </c:pt>
                <c:pt idx="29">
                  <c:v>0.31664658000000001</c:v>
                </c:pt>
                <c:pt idx="30">
                  <c:v>0.3169187</c:v>
                </c:pt>
                <c:pt idx="31">
                  <c:v>0.31586747999999998</c:v>
                </c:pt>
                <c:pt idx="32">
                  <c:v>0.31631466000000003</c:v>
                </c:pt>
                <c:pt idx="33">
                  <c:v>0.31637969999999999</c:v>
                </c:pt>
                <c:pt idx="34">
                  <c:v>0.31570110000000001</c:v>
                </c:pt>
                <c:pt idx="35">
                  <c:v>0.31518370000000001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56848"/>
        <c:axId val="24257936"/>
      </c:lineChart>
      <c:catAx>
        <c:axId val="24256848"/>
        <c:scaling>
          <c:orientation val="minMax"/>
          <c:max val="36"/>
        </c:scaling>
        <c:delete val="0"/>
        <c:axPos val="b"/>
        <c:numFmt formatCode="General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7936"/>
        <c:crosses val="autoZero"/>
        <c:auto val="1"/>
        <c:lblAlgn val="ctr"/>
        <c:lblOffset val="100"/>
        <c:tickLblSkip val="10"/>
        <c:tickMarkSkip val="5"/>
        <c:noMultiLvlLbl val="1"/>
      </c:catAx>
      <c:valAx>
        <c:axId val="24257936"/>
        <c:scaling>
          <c:orientation val="minMax"/>
          <c:max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6848"/>
        <c:crossesAt val="7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5475357247011"/>
          <c:y val="0.21799855424302675"/>
          <c:w val="0.7077077865266842"/>
          <c:h val="0.6802421542410737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small pickup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4.2698159999999999E-2</c:v>
                </c:pt>
                <c:pt idx="1">
                  <c:v>6.0639120000000012E-2</c:v>
                </c:pt>
                <c:pt idx="2">
                  <c:v>3.9150879999999999E-2</c:v>
                </c:pt>
                <c:pt idx="3">
                  <c:v>3.8219509999999998E-2</c:v>
                </c:pt>
                <c:pt idx="4">
                  <c:v>3.991778E-2</c:v>
                </c:pt>
                <c:pt idx="5">
                  <c:v>4.0888730000000005E-2</c:v>
                </c:pt>
                <c:pt idx="6">
                  <c:v>3.615177E-2</c:v>
                </c:pt>
                <c:pt idx="7">
                  <c:v>3.7816610000000001E-2</c:v>
                </c:pt>
                <c:pt idx="8">
                  <c:v>3.9302950000000003E-2</c:v>
                </c:pt>
                <c:pt idx="9">
                  <c:v>3.861676E-2</c:v>
                </c:pt>
                <c:pt idx="10">
                  <c:v>3.8445900000000005E-2</c:v>
                </c:pt>
                <c:pt idx="11">
                  <c:v>3.7917599999999996E-2</c:v>
                </c:pt>
                <c:pt idx="12">
                  <c:v>3.7771430000000002E-2</c:v>
                </c:pt>
                <c:pt idx="13">
                  <c:v>3.7678879999999998E-2</c:v>
                </c:pt>
                <c:pt idx="14">
                  <c:v>3.7568669999999998E-2</c:v>
                </c:pt>
                <c:pt idx="15">
                  <c:v>3.7233259999999997E-2</c:v>
                </c:pt>
                <c:pt idx="16">
                  <c:v>3.7093519999999998E-2</c:v>
                </c:pt>
                <c:pt idx="17">
                  <c:v>3.7277310000000001E-2</c:v>
                </c:pt>
                <c:pt idx="18">
                  <c:v>3.734519E-2</c:v>
                </c:pt>
                <c:pt idx="19">
                  <c:v>3.7281689999999999E-2</c:v>
                </c:pt>
                <c:pt idx="20">
                  <c:v>3.7297959999999998E-2</c:v>
                </c:pt>
                <c:pt idx="21">
                  <c:v>3.7166600000000001E-2</c:v>
                </c:pt>
                <c:pt idx="22">
                  <c:v>3.7098350000000002E-2</c:v>
                </c:pt>
                <c:pt idx="23">
                  <c:v>3.6964730000000001E-2</c:v>
                </c:pt>
                <c:pt idx="24">
                  <c:v>3.7107609999999999E-2</c:v>
                </c:pt>
                <c:pt idx="25">
                  <c:v>3.6917249999999999E-2</c:v>
                </c:pt>
                <c:pt idx="26">
                  <c:v>3.6921540000000003E-2</c:v>
                </c:pt>
                <c:pt idx="27">
                  <c:v>3.694683E-2</c:v>
                </c:pt>
                <c:pt idx="28">
                  <c:v>3.6765270000000003E-2</c:v>
                </c:pt>
                <c:pt idx="29">
                  <c:v>3.6720379999999997E-2</c:v>
                </c:pt>
                <c:pt idx="30">
                  <c:v>3.678497E-2</c:v>
                </c:pt>
                <c:pt idx="31">
                  <c:v>3.6666210000000005E-2</c:v>
                </c:pt>
                <c:pt idx="32">
                  <c:v>3.6746519999999998E-2</c:v>
                </c:pt>
                <c:pt idx="33">
                  <c:v>3.677946E-2</c:v>
                </c:pt>
                <c:pt idx="34">
                  <c:v>3.6717149999999997E-2</c:v>
                </c:pt>
                <c:pt idx="35">
                  <c:v>3.6686070000000001E-2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vans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0.11293855</c:v>
                </c:pt>
                <c:pt idx="1">
                  <c:v>0.10758587</c:v>
                </c:pt>
                <c:pt idx="2">
                  <c:v>8.9458780000000002E-2</c:v>
                </c:pt>
                <c:pt idx="3">
                  <c:v>7.9010330000000004E-2</c:v>
                </c:pt>
                <c:pt idx="4">
                  <c:v>8.4282120000000002E-2</c:v>
                </c:pt>
                <c:pt idx="5">
                  <c:v>7.4760969999999996E-2</c:v>
                </c:pt>
                <c:pt idx="6">
                  <c:v>8.2230549999999999E-2</c:v>
                </c:pt>
                <c:pt idx="7">
                  <c:v>8.146697E-2</c:v>
                </c:pt>
                <c:pt idx="8">
                  <c:v>7.9327919999999996E-2</c:v>
                </c:pt>
                <c:pt idx="9">
                  <c:v>7.8925610000000007E-2</c:v>
                </c:pt>
                <c:pt idx="10">
                  <c:v>7.8495689999999993E-2</c:v>
                </c:pt>
                <c:pt idx="11">
                  <c:v>7.8338970000000008E-2</c:v>
                </c:pt>
                <c:pt idx="12">
                  <c:v>7.8026070000000003E-2</c:v>
                </c:pt>
                <c:pt idx="13">
                  <c:v>7.7698649999999994E-2</c:v>
                </c:pt>
                <c:pt idx="14">
                  <c:v>7.7437259999999994E-2</c:v>
                </c:pt>
                <c:pt idx="15">
                  <c:v>7.7313960000000001E-2</c:v>
                </c:pt>
                <c:pt idx="16">
                  <c:v>7.716336E-2</c:v>
                </c:pt>
                <c:pt idx="17">
                  <c:v>7.6859640000000007E-2</c:v>
                </c:pt>
                <c:pt idx="18">
                  <c:v>7.6695039999999992E-2</c:v>
                </c:pt>
                <c:pt idx="19">
                  <c:v>7.6782340000000004E-2</c:v>
                </c:pt>
                <c:pt idx="20">
                  <c:v>7.6638449999999997E-2</c:v>
                </c:pt>
                <c:pt idx="21">
                  <c:v>7.6477570000000009E-2</c:v>
                </c:pt>
                <c:pt idx="22">
                  <c:v>7.6310859999999994E-2</c:v>
                </c:pt>
                <c:pt idx="23">
                  <c:v>7.6241409999999996E-2</c:v>
                </c:pt>
                <c:pt idx="24">
                  <c:v>7.6036859999999998E-2</c:v>
                </c:pt>
                <c:pt idx="25">
                  <c:v>7.5993450000000004E-2</c:v>
                </c:pt>
                <c:pt idx="26">
                  <c:v>7.5869069999999997E-2</c:v>
                </c:pt>
                <c:pt idx="27">
                  <c:v>7.574322E-2</c:v>
                </c:pt>
                <c:pt idx="28">
                  <c:v>7.5716470000000008E-2</c:v>
                </c:pt>
                <c:pt idx="29">
                  <c:v>7.5637670000000004E-2</c:v>
                </c:pt>
                <c:pt idx="30">
                  <c:v>7.5513490000000003E-2</c:v>
                </c:pt>
                <c:pt idx="31">
                  <c:v>7.5476219999999997E-2</c:v>
                </c:pt>
                <c:pt idx="32">
                  <c:v>7.5351180000000004E-2</c:v>
                </c:pt>
                <c:pt idx="33">
                  <c:v>7.5262499999999996E-2</c:v>
                </c:pt>
                <c:pt idx="34">
                  <c:v>7.5207879999999991E-2</c:v>
                </c:pt>
                <c:pt idx="35">
                  <c:v>7.5167170000000005E-2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utility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0.11165115</c:v>
                </c:pt>
                <c:pt idx="1">
                  <c:v>0.11361433999999999</c:v>
                </c:pt>
                <c:pt idx="2">
                  <c:v>8.9195799999999992E-2</c:v>
                </c:pt>
                <c:pt idx="3">
                  <c:v>9.7612660000000004E-2</c:v>
                </c:pt>
                <c:pt idx="4">
                  <c:v>8.010719999999999E-2</c:v>
                </c:pt>
                <c:pt idx="5">
                  <c:v>8.3939459999999994E-2</c:v>
                </c:pt>
                <c:pt idx="6">
                  <c:v>7.823643000000001E-2</c:v>
                </c:pt>
                <c:pt idx="7">
                  <c:v>7.6111959999999992E-2</c:v>
                </c:pt>
                <c:pt idx="8">
                  <c:v>7.5945659999999998E-2</c:v>
                </c:pt>
                <c:pt idx="9">
                  <c:v>7.5144959999999997E-2</c:v>
                </c:pt>
                <c:pt idx="10">
                  <c:v>7.4532810000000005E-2</c:v>
                </c:pt>
                <c:pt idx="11">
                  <c:v>7.3894180000000004E-2</c:v>
                </c:pt>
                <c:pt idx="12">
                  <c:v>7.3376929999999993E-2</c:v>
                </c:pt>
                <c:pt idx="13">
                  <c:v>7.2983430000000002E-2</c:v>
                </c:pt>
                <c:pt idx="14">
                  <c:v>7.2620089999999998E-2</c:v>
                </c:pt>
                <c:pt idx="15">
                  <c:v>7.228372999999999E-2</c:v>
                </c:pt>
                <c:pt idx="16">
                  <c:v>7.2002729999999987E-2</c:v>
                </c:pt>
                <c:pt idx="17">
                  <c:v>7.1743470000000004E-2</c:v>
                </c:pt>
                <c:pt idx="18">
                  <c:v>7.1493340000000002E-2</c:v>
                </c:pt>
                <c:pt idx="19">
                  <c:v>7.1211380000000005E-2</c:v>
                </c:pt>
                <c:pt idx="20">
                  <c:v>7.098546E-2</c:v>
                </c:pt>
                <c:pt idx="21">
                  <c:v>7.0798550000000002E-2</c:v>
                </c:pt>
                <c:pt idx="22">
                  <c:v>7.0615709999999998E-2</c:v>
                </c:pt>
                <c:pt idx="23">
                  <c:v>7.0430969999999996E-2</c:v>
                </c:pt>
                <c:pt idx="24">
                  <c:v>7.028123E-2</c:v>
                </c:pt>
                <c:pt idx="25">
                  <c:v>7.0114040000000002E-2</c:v>
                </c:pt>
                <c:pt idx="26">
                  <c:v>6.9956989999999997E-2</c:v>
                </c:pt>
                <c:pt idx="27">
                  <c:v>6.9830589999999998E-2</c:v>
                </c:pt>
                <c:pt idx="28">
                  <c:v>6.9683030000000007E-2</c:v>
                </c:pt>
                <c:pt idx="29">
                  <c:v>6.9557220000000003E-2</c:v>
                </c:pt>
                <c:pt idx="30">
                  <c:v>6.9453260000000003E-2</c:v>
                </c:pt>
                <c:pt idx="31">
                  <c:v>6.9334110000000004E-2</c:v>
                </c:pt>
                <c:pt idx="32">
                  <c:v>6.9224010000000002E-2</c:v>
                </c:pt>
                <c:pt idx="33">
                  <c:v>6.9133630000000001E-2</c:v>
                </c:pt>
                <c:pt idx="34">
                  <c:v>6.9041749999999999E-2</c:v>
                </c:pt>
                <c:pt idx="35">
                  <c:v>6.8940870000000001E-2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large pickup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0.19427628999999999</c:v>
                </c:pt>
                <c:pt idx="1">
                  <c:v>0.20298426</c:v>
                </c:pt>
                <c:pt idx="2">
                  <c:v>0.18814981</c:v>
                </c:pt>
                <c:pt idx="3">
                  <c:v>0.19765036</c:v>
                </c:pt>
                <c:pt idx="4">
                  <c:v>0.22971327</c:v>
                </c:pt>
                <c:pt idx="5">
                  <c:v>0.22603672</c:v>
                </c:pt>
                <c:pt idx="6">
                  <c:v>0.23738778999999999</c:v>
                </c:pt>
                <c:pt idx="7">
                  <c:v>0.24121656</c:v>
                </c:pt>
                <c:pt idx="8">
                  <c:v>0.23963570000000001</c:v>
                </c:pt>
                <c:pt idx="9">
                  <c:v>0.24144428000000001</c:v>
                </c:pt>
                <c:pt idx="10">
                  <c:v>0.24260287999999999</c:v>
                </c:pt>
                <c:pt idx="11">
                  <c:v>0.24398863000000001</c:v>
                </c:pt>
                <c:pt idx="12">
                  <c:v>0.2450321</c:v>
                </c:pt>
                <c:pt idx="13">
                  <c:v>0.24571456999999999</c:v>
                </c:pt>
                <c:pt idx="14">
                  <c:v>0.24639256000000001</c:v>
                </c:pt>
                <c:pt idx="15">
                  <c:v>0.24710189999999999</c:v>
                </c:pt>
                <c:pt idx="16">
                  <c:v>0.24782729999999997</c:v>
                </c:pt>
                <c:pt idx="17">
                  <c:v>0.24824177</c:v>
                </c:pt>
                <c:pt idx="18">
                  <c:v>0.24865238000000001</c:v>
                </c:pt>
                <c:pt idx="19">
                  <c:v>0.24912882</c:v>
                </c:pt>
                <c:pt idx="20">
                  <c:v>0.24958886999999999</c:v>
                </c:pt>
                <c:pt idx="21">
                  <c:v>0.24998577</c:v>
                </c:pt>
                <c:pt idx="22">
                  <c:v>0.25038305</c:v>
                </c:pt>
                <c:pt idx="23">
                  <c:v>0.25080893999999998</c:v>
                </c:pt>
                <c:pt idx="24">
                  <c:v>0.25098974000000002</c:v>
                </c:pt>
                <c:pt idx="25">
                  <c:v>0.25139412</c:v>
                </c:pt>
                <c:pt idx="26">
                  <c:v>0.25170443999999997</c:v>
                </c:pt>
                <c:pt idx="27">
                  <c:v>0.25189968000000001</c:v>
                </c:pt>
                <c:pt idx="28">
                  <c:v>0.25229021000000001</c:v>
                </c:pt>
                <c:pt idx="29">
                  <c:v>0.25253624000000002</c:v>
                </c:pt>
                <c:pt idx="30">
                  <c:v>0.25267086</c:v>
                </c:pt>
                <c:pt idx="31">
                  <c:v>0.25295853000000001</c:v>
                </c:pt>
                <c:pt idx="32">
                  <c:v>0.25316021</c:v>
                </c:pt>
                <c:pt idx="33">
                  <c:v>0.25326511000000002</c:v>
                </c:pt>
                <c:pt idx="34">
                  <c:v>0.25345814</c:v>
                </c:pt>
                <c:pt idx="35">
                  <c:v>0.25364789999999998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Sheet1!$F$1</c:f>
              <c:strCache>
                <c:ptCount val="1"/>
                <c:pt idx="0">
                  <c:v>crossover utility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0.53843598999999998</c:v>
                </c:pt>
                <c:pt idx="1">
                  <c:v>0.51517645999999995</c:v>
                </c:pt>
                <c:pt idx="2">
                  <c:v>0.59404491000000004</c:v>
                </c:pt>
                <c:pt idx="3">
                  <c:v>0.58750704999999992</c:v>
                </c:pt>
                <c:pt idx="4">
                  <c:v>0.56597954000000006</c:v>
                </c:pt>
                <c:pt idx="5">
                  <c:v>0.57437395999999996</c:v>
                </c:pt>
                <c:pt idx="6">
                  <c:v>0.56599317999999998</c:v>
                </c:pt>
                <c:pt idx="7">
                  <c:v>0.563388</c:v>
                </c:pt>
                <c:pt idx="8">
                  <c:v>0.56578764000000004</c:v>
                </c:pt>
                <c:pt idx="9">
                  <c:v>0.56586866999999996</c:v>
                </c:pt>
                <c:pt idx="10">
                  <c:v>0.56592266000000002</c:v>
                </c:pt>
                <c:pt idx="11">
                  <c:v>0.56586073000000003</c:v>
                </c:pt>
                <c:pt idx="12">
                  <c:v>0.56579334000000003</c:v>
                </c:pt>
                <c:pt idx="13">
                  <c:v>0.56592440000000011</c:v>
                </c:pt>
                <c:pt idx="14">
                  <c:v>0.56598165999999994</c:v>
                </c:pt>
                <c:pt idx="15">
                  <c:v>0.56606701000000004</c:v>
                </c:pt>
                <c:pt idx="16">
                  <c:v>0.56591332000000005</c:v>
                </c:pt>
                <c:pt idx="17">
                  <c:v>0.56587790999999998</c:v>
                </c:pt>
                <c:pt idx="18">
                  <c:v>0.56581403999999991</c:v>
                </c:pt>
                <c:pt idx="19">
                  <c:v>0.56559561000000003</c:v>
                </c:pt>
                <c:pt idx="20">
                  <c:v>0.56548912000000007</c:v>
                </c:pt>
                <c:pt idx="21">
                  <c:v>0.56557180000000007</c:v>
                </c:pt>
                <c:pt idx="22">
                  <c:v>0.56559229</c:v>
                </c:pt>
                <c:pt idx="23">
                  <c:v>0.56555402999999993</c:v>
                </c:pt>
                <c:pt idx="24">
                  <c:v>0.56558449</c:v>
                </c:pt>
                <c:pt idx="25">
                  <c:v>0.565581</c:v>
                </c:pt>
                <c:pt idx="26">
                  <c:v>0.56554808000000001</c:v>
                </c:pt>
                <c:pt idx="27">
                  <c:v>0.56557962000000006</c:v>
                </c:pt>
                <c:pt idx="28">
                  <c:v>0.56554539000000004</c:v>
                </c:pt>
                <c:pt idx="29">
                  <c:v>0.56554863</c:v>
                </c:pt>
                <c:pt idx="30">
                  <c:v>0.5655776400000001</c:v>
                </c:pt>
                <c:pt idx="31">
                  <c:v>0.56556499999999998</c:v>
                </c:pt>
                <c:pt idx="32">
                  <c:v>0.56551792000000001</c:v>
                </c:pt>
                <c:pt idx="33">
                  <c:v>0.56555920999999998</c:v>
                </c:pt>
                <c:pt idx="34">
                  <c:v>0.56557499</c:v>
                </c:pt>
                <c:pt idx="35">
                  <c:v>0.56555818999999996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50320"/>
        <c:axId val="24247056"/>
      </c:lineChart>
      <c:catAx>
        <c:axId val="24250320"/>
        <c:scaling>
          <c:orientation val="minMax"/>
          <c:max val="36"/>
        </c:scaling>
        <c:delete val="0"/>
        <c:axPos val="b"/>
        <c:numFmt formatCode="General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47056"/>
        <c:crosses val="autoZero"/>
        <c:auto val="1"/>
        <c:lblAlgn val="ctr"/>
        <c:lblOffset val="100"/>
        <c:tickLblSkip val="10"/>
        <c:tickMarkSkip val="5"/>
        <c:noMultiLvlLbl val="1"/>
      </c:catAx>
      <c:valAx>
        <c:axId val="24247056"/>
        <c:scaling>
          <c:orientation val="minMax"/>
          <c:max val="0.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0320"/>
        <c:crossesAt val="7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3858267716532E-2"/>
          <c:y val="0.21957599414170453"/>
          <c:w val="0.62903923923221328"/>
          <c:h val="0.69379569108757333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gasoline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9.0695117189999994</c:v>
                </c:pt>
                <c:pt idx="1">
                  <c:v>11.151818359000002</c:v>
                </c:pt>
                <c:pt idx="2">
                  <c:v>11.587756835999999</c:v>
                </c:pt>
                <c:pt idx="3">
                  <c:v>13.155411132999999</c:v>
                </c:pt>
                <c:pt idx="4">
                  <c:v>13.591878906</c:v>
                </c:pt>
                <c:pt idx="5">
                  <c:v>14.932074219</c:v>
                </c:pt>
                <c:pt idx="6">
                  <c:v>14.356198242</c:v>
                </c:pt>
                <c:pt idx="7">
                  <c:v>15.390055664</c:v>
                </c:pt>
                <c:pt idx="8">
                  <c:v>15.061460938</c:v>
                </c:pt>
                <c:pt idx="9">
                  <c:v>15.278036132999999</c:v>
                </c:pt>
                <c:pt idx="10">
                  <c:v>11.057554688</c:v>
                </c:pt>
                <c:pt idx="11">
                  <c:v>13.395771484000001</c:v>
                </c:pt>
                <c:pt idx="12">
                  <c:v>13.106260742</c:v>
                </c:pt>
                <c:pt idx="13">
                  <c:v>12.993790039</c:v>
                </c:pt>
                <c:pt idx="14">
                  <c:v>12.877911133</c:v>
                </c:pt>
                <c:pt idx="15">
                  <c:v>12.822527344000001</c:v>
                </c:pt>
                <c:pt idx="16">
                  <c:v>12.862925781</c:v>
                </c:pt>
                <c:pt idx="17">
                  <c:v>12.775772460999999</c:v>
                </c:pt>
                <c:pt idx="18">
                  <c:v>12.617506835999999</c:v>
                </c:pt>
                <c:pt idx="19">
                  <c:v>12.522035155999999</c:v>
                </c:pt>
                <c:pt idx="20">
                  <c:v>12.409604492</c:v>
                </c:pt>
                <c:pt idx="21">
                  <c:v>12.279459960999999</c:v>
                </c:pt>
                <c:pt idx="22">
                  <c:v>12.176922852000001</c:v>
                </c:pt>
                <c:pt idx="23">
                  <c:v>12.104160155999999</c:v>
                </c:pt>
                <c:pt idx="24">
                  <c:v>12.022331055</c:v>
                </c:pt>
                <c:pt idx="25">
                  <c:v>11.92884082</c:v>
                </c:pt>
                <c:pt idx="26">
                  <c:v>11.886100586</c:v>
                </c:pt>
                <c:pt idx="27">
                  <c:v>11.887891602</c:v>
                </c:pt>
                <c:pt idx="28">
                  <c:v>11.872353515999999</c:v>
                </c:pt>
                <c:pt idx="29">
                  <c:v>11.887109375</c:v>
                </c:pt>
                <c:pt idx="30">
                  <c:v>11.939987305000001</c:v>
                </c:pt>
                <c:pt idx="31">
                  <c:v>11.914829102000001</c:v>
                </c:pt>
                <c:pt idx="32">
                  <c:v>11.8753125</c:v>
                </c:pt>
                <c:pt idx="33">
                  <c:v>11.857827148</c:v>
                </c:pt>
                <c:pt idx="34">
                  <c:v>11.818505859000002</c:v>
                </c:pt>
                <c:pt idx="35">
                  <c:v>11.838948242000001</c:v>
                </c:pt>
                <c:pt idx="36">
                  <c:v>11.850302734000001</c:v>
                </c:pt>
                <c:pt idx="37">
                  <c:v>11.802312499999999</c:v>
                </c:pt>
                <c:pt idx="38">
                  <c:v>11.770499022999999</c:v>
                </c:pt>
                <c:pt idx="39">
                  <c:v>11.780070312000001</c:v>
                </c:pt>
                <c:pt idx="40">
                  <c:v>11.787693359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flex fuel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1.3115019530000001</c:v>
                </c:pt>
                <c:pt idx="1">
                  <c:v>2.0095419919999999</c:v>
                </c:pt>
                <c:pt idx="2">
                  <c:v>2.383854248</c:v>
                </c:pt>
                <c:pt idx="3">
                  <c:v>2.5609831540000001</c:v>
                </c:pt>
                <c:pt idx="4">
                  <c:v>2.2916140140000003</c:v>
                </c:pt>
                <c:pt idx="5">
                  <c:v>1.7144769290000001</c:v>
                </c:pt>
                <c:pt idx="6">
                  <c:v>1.0948071290000001</c:v>
                </c:pt>
                <c:pt idx="7">
                  <c:v>1.2266711429999999</c:v>
                </c:pt>
                <c:pt idx="8">
                  <c:v>0.83987805199999999</c:v>
                </c:pt>
                <c:pt idx="9">
                  <c:v>0.99493707300000001</c:v>
                </c:pt>
                <c:pt idx="10">
                  <c:v>0.608366089</c:v>
                </c:pt>
                <c:pt idx="11">
                  <c:v>0.66169164999999996</c:v>
                </c:pt>
                <c:pt idx="12">
                  <c:v>0.66317468299999993</c:v>
                </c:pt>
                <c:pt idx="13">
                  <c:v>0.6730345459999999</c:v>
                </c:pt>
                <c:pt idx="14">
                  <c:v>0.67851184099999995</c:v>
                </c:pt>
                <c:pt idx="15">
                  <c:v>0.68523504599999996</c:v>
                </c:pt>
                <c:pt idx="16">
                  <c:v>0.69299969500000003</c:v>
                </c:pt>
                <c:pt idx="17">
                  <c:v>0.69210943599999997</c:v>
                </c:pt>
                <c:pt idx="18">
                  <c:v>0.68607232699999998</c:v>
                </c:pt>
                <c:pt idx="19">
                  <c:v>0.68300311299999994</c:v>
                </c:pt>
                <c:pt idx="20">
                  <c:v>0.67775488299999997</c:v>
                </c:pt>
                <c:pt idx="21">
                  <c:v>0.67082873500000006</c:v>
                </c:pt>
                <c:pt idx="22">
                  <c:v>0.66627172900000009</c:v>
                </c:pt>
                <c:pt idx="23">
                  <c:v>0.66345819100000003</c:v>
                </c:pt>
                <c:pt idx="24">
                  <c:v>0.66019976799999991</c:v>
                </c:pt>
                <c:pt idx="25">
                  <c:v>0.65719348099999997</c:v>
                </c:pt>
                <c:pt idx="26">
                  <c:v>0.65672100799999999</c:v>
                </c:pt>
                <c:pt idx="27">
                  <c:v>0.65857391399999998</c:v>
                </c:pt>
                <c:pt idx="28">
                  <c:v>0.65937835700000003</c:v>
                </c:pt>
                <c:pt idx="29">
                  <c:v>0.66267675799999992</c:v>
                </c:pt>
                <c:pt idx="30">
                  <c:v>0.66785253899999997</c:v>
                </c:pt>
                <c:pt idx="31">
                  <c:v>0.6687453000000001</c:v>
                </c:pt>
                <c:pt idx="32">
                  <c:v>0.66893109100000003</c:v>
                </c:pt>
                <c:pt idx="33">
                  <c:v>0.669623474</c:v>
                </c:pt>
                <c:pt idx="34">
                  <c:v>0.66915942399999995</c:v>
                </c:pt>
                <c:pt idx="35">
                  <c:v>0.67256115700000008</c:v>
                </c:pt>
                <c:pt idx="36">
                  <c:v>0.67512823499999997</c:v>
                </c:pt>
                <c:pt idx="37">
                  <c:v>0.67481201200000007</c:v>
                </c:pt>
                <c:pt idx="38">
                  <c:v>0.67595288100000006</c:v>
                </c:pt>
                <c:pt idx="39">
                  <c:v>0.67939269999999996</c:v>
                </c:pt>
                <c:pt idx="40">
                  <c:v>0.68228930700000001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diesel</c:v>
                </c:pt>
              </c:strCache>
            </c:strRef>
          </c:tx>
          <c:spPr>
            <a:solidFill>
              <a:schemeClr val="accent2"/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2.6521002000000002E-2</c:v>
                </c:pt>
                <c:pt idx="1">
                  <c:v>4.5832999999999999E-2</c:v>
                </c:pt>
                <c:pt idx="2">
                  <c:v>0.11572400699999999</c:v>
                </c:pt>
                <c:pt idx="3">
                  <c:v>0.133821991</c:v>
                </c:pt>
                <c:pt idx="4">
                  <c:v>0.188306</c:v>
                </c:pt>
                <c:pt idx="5">
                  <c:v>0.15469201699999999</c:v>
                </c:pt>
                <c:pt idx="6">
                  <c:v>7.5088989000000009E-2</c:v>
                </c:pt>
                <c:pt idx="7">
                  <c:v>4.7422997000000001E-2</c:v>
                </c:pt>
                <c:pt idx="8">
                  <c:v>6.5036995E-2</c:v>
                </c:pt>
                <c:pt idx="9">
                  <c:v>2.1578002999999998E-2</c:v>
                </c:pt>
                <c:pt idx="10">
                  <c:v>6.0646999000000007E-2</c:v>
                </c:pt>
                <c:pt idx="11">
                  <c:v>5.2132114000000007E-2</c:v>
                </c:pt>
                <c:pt idx="12">
                  <c:v>6.0793125000000003E-2</c:v>
                </c:pt>
                <c:pt idx="13">
                  <c:v>6.1085555999999999E-2</c:v>
                </c:pt>
                <c:pt idx="14">
                  <c:v>5.7388717999999998E-2</c:v>
                </c:pt>
                <c:pt idx="15">
                  <c:v>5.7430012000000003E-2</c:v>
                </c:pt>
                <c:pt idx="16">
                  <c:v>5.9447334000000004E-2</c:v>
                </c:pt>
                <c:pt idx="17">
                  <c:v>6.0318939000000002E-2</c:v>
                </c:pt>
                <c:pt idx="18">
                  <c:v>6.0251884000000006E-2</c:v>
                </c:pt>
                <c:pt idx="19">
                  <c:v>6.0598872999999998E-2</c:v>
                </c:pt>
                <c:pt idx="20">
                  <c:v>6.2818752000000005E-2</c:v>
                </c:pt>
                <c:pt idx="21">
                  <c:v>6.2716075999999996E-2</c:v>
                </c:pt>
                <c:pt idx="22">
                  <c:v>6.3213894000000007E-2</c:v>
                </c:pt>
                <c:pt idx="23">
                  <c:v>6.3205822000000009E-2</c:v>
                </c:pt>
                <c:pt idx="24">
                  <c:v>6.3524482999999993E-2</c:v>
                </c:pt>
                <c:pt idx="25">
                  <c:v>6.2966659999999994E-2</c:v>
                </c:pt>
                <c:pt idx="26">
                  <c:v>6.3018738000000005E-2</c:v>
                </c:pt>
                <c:pt idx="27">
                  <c:v>6.2818653000000002E-2</c:v>
                </c:pt>
                <c:pt idx="28">
                  <c:v>6.3564918999999998E-2</c:v>
                </c:pt>
                <c:pt idx="29">
                  <c:v>6.3610725000000007E-2</c:v>
                </c:pt>
                <c:pt idx="30">
                  <c:v>6.4204781000000002E-2</c:v>
                </c:pt>
                <c:pt idx="31">
                  <c:v>6.4500403999999997E-2</c:v>
                </c:pt>
                <c:pt idx="32">
                  <c:v>6.4560340999999993E-2</c:v>
                </c:pt>
                <c:pt idx="33">
                  <c:v>6.4712906000000001E-2</c:v>
                </c:pt>
                <c:pt idx="34">
                  <c:v>6.4681419000000004E-2</c:v>
                </c:pt>
                <c:pt idx="35">
                  <c:v>6.4996741999999996E-2</c:v>
                </c:pt>
                <c:pt idx="36">
                  <c:v>6.5527473000000003E-2</c:v>
                </c:pt>
                <c:pt idx="37">
                  <c:v>6.5561653000000011E-2</c:v>
                </c:pt>
                <c:pt idx="38">
                  <c:v>6.5653259000000005E-2</c:v>
                </c:pt>
                <c:pt idx="39">
                  <c:v>6.6093231000000002E-2</c:v>
                </c:pt>
                <c:pt idx="40">
                  <c:v>6.6917602999999992E-2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battery electric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5.669999999999999E-4</c:v>
                </c:pt>
                <c:pt idx="1">
                  <c:v>1.0573000000000001E-2</c:v>
                </c:pt>
                <c:pt idx="2">
                  <c:v>1.0934999000000001E-2</c:v>
                </c:pt>
                <c:pt idx="3">
                  <c:v>5.2945000000000006E-2</c:v>
                </c:pt>
                <c:pt idx="4">
                  <c:v>4.5914996999999999E-2</c:v>
                </c:pt>
                <c:pt idx="5">
                  <c:v>7.7050002999999992E-2</c:v>
                </c:pt>
                <c:pt idx="6">
                  <c:v>7.8128997999999991E-2</c:v>
                </c:pt>
                <c:pt idx="7">
                  <c:v>9.6463005000000004E-2</c:v>
                </c:pt>
                <c:pt idx="8">
                  <c:v>0.17766098</c:v>
                </c:pt>
                <c:pt idx="9">
                  <c:v>0.18140199300000001</c:v>
                </c:pt>
                <c:pt idx="10">
                  <c:v>0.24044200099999999</c:v>
                </c:pt>
                <c:pt idx="11">
                  <c:v>0.335529205</c:v>
                </c:pt>
                <c:pt idx="12">
                  <c:v>0.41327771000000002</c:v>
                </c:pt>
                <c:pt idx="13">
                  <c:v>0.47691223100000002</c:v>
                </c:pt>
                <c:pt idx="14">
                  <c:v>0.53246319600000003</c:v>
                </c:pt>
                <c:pt idx="15">
                  <c:v>0.55370459000000005</c:v>
                </c:pt>
                <c:pt idx="16">
                  <c:v>0.579297485</c:v>
                </c:pt>
                <c:pt idx="17">
                  <c:v>0.5982246699999999</c:v>
                </c:pt>
                <c:pt idx="18">
                  <c:v>0.61453363000000005</c:v>
                </c:pt>
                <c:pt idx="19">
                  <c:v>0.64246716300000006</c:v>
                </c:pt>
                <c:pt idx="20">
                  <c:v>0.68099999999999994</c:v>
                </c:pt>
                <c:pt idx="21">
                  <c:v>0.72407507299999996</c:v>
                </c:pt>
                <c:pt idx="22">
                  <c:v>0.76778961200000007</c:v>
                </c:pt>
                <c:pt idx="23">
                  <c:v>0.81136358599999991</c:v>
                </c:pt>
                <c:pt idx="24">
                  <c:v>0.8541084590000001</c:v>
                </c:pt>
                <c:pt idx="25">
                  <c:v>0.8949852290000001</c:v>
                </c:pt>
                <c:pt idx="26">
                  <c:v>0.93865417500000004</c:v>
                </c:pt>
                <c:pt idx="27">
                  <c:v>0.98540777599999996</c:v>
                </c:pt>
                <c:pt idx="28">
                  <c:v>1.0342121579999999</c:v>
                </c:pt>
                <c:pt idx="29">
                  <c:v>1.0772744140000001</c:v>
                </c:pt>
                <c:pt idx="30">
                  <c:v>1.12712561</c:v>
                </c:pt>
                <c:pt idx="31">
                  <c:v>1.1688890379999999</c:v>
                </c:pt>
                <c:pt idx="32">
                  <c:v>1.2048773190000002</c:v>
                </c:pt>
                <c:pt idx="33">
                  <c:v>1.250072021</c:v>
                </c:pt>
                <c:pt idx="34">
                  <c:v>1.2941864009999999</c:v>
                </c:pt>
                <c:pt idx="35">
                  <c:v>1.33813147</c:v>
                </c:pt>
                <c:pt idx="36">
                  <c:v>1.3853027339999999</c:v>
                </c:pt>
                <c:pt idx="37">
                  <c:v>1.4178096919999998</c:v>
                </c:pt>
                <c:pt idx="38">
                  <c:v>1.4460109859999999</c:v>
                </c:pt>
                <c:pt idx="39">
                  <c:v>1.480254395</c:v>
                </c:pt>
                <c:pt idx="40">
                  <c:v>1.5159344480000001</c:v>
                </c:pt>
              </c:numCache>
            </c:numRef>
          </c:val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PHEV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</c:v>
                </c:pt>
                <c:pt idx="1">
                  <c:v>8.3650000000000009E-3</c:v>
                </c:pt>
                <c:pt idx="2">
                  <c:v>5.6682002999999995E-2</c:v>
                </c:pt>
                <c:pt idx="3">
                  <c:v>5.4686999999999999E-2</c:v>
                </c:pt>
                <c:pt idx="4">
                  <c:v>6.1425999000000002E-2</c:v>
                </c:pt>
                <c:pt idx="5">
                  <c:v>4.5620997999999996E-2</c:v>
                </c:pt>
                <c:pt idx="6">
                  <c:v>4.7319E-2</c:v>
                </c:pt>
                <c:pt idx="7">
                  <c:v>0.12950299099999998</c:v>
                </c:pt>
                <c:pt idx="8">
                  <c:v>0.13367300399999998</c:v>
                </c:pt>
                <c:pt idx="9">
                  <c:v>8.4129005000000007E-2</c:v>
                </c:pt>
                <c:pt idx="10">
                  <c:v>5.8054999999999995E-2</c:v>
                </c:pt>
                <c:pt idx="11">
                  <c:v>0.14405897500000001</c:v>
                </c:pt>
                <c:pt idx="12">
                  <c:v>0.288209045</c:v>
                </c:pt>
                <c:pt idx="13">
                  <c:v>0.32321579</c:v>
                </c:pt>
                <c:pt idx="14">
                  <c:v>0.32345593300000003</c:v>
                </c:pt>
                <c:pt idx="15">
                  <c:v>0.32121539300000002</c:v>
                </c:pt>
                <c:pt idx="16">
                  <c:v>0.32178839100000001</c:v>
                </c:pt>
                <c:pt idx="17">
                  <c:v>0.32076800500000002</c:v>
                </c:pt>
                <c:pt idx="18">
                  <c:v>0.31977682499999999</c:v>
                </c:pt>
                <c:pt idx="19">
                  <c:v>0.32263330100000004</c:v>
                </c:pt>
                <c:pt idx="20">
                  <c:v>0.329838837</c:v>
                </c:pt>
                <c:pt idx="21">
                  <c:v>0.34099697900000003</c:v>
                </c:pt>
                <c:pt idx="22">
                  <c:v>0.35274462899999998</c:v>
                </c:pt>
                <c:pt idx="23">
                  <c:v>0.36406366000000001</c:v>
                </c:pt>
                <c:pt idx="24">
                  <c:v>0.37471691899999998</c:v>
                </c:pt>
                <c:pt idx="25">
                  <c:v>0.384158051</c:v>
                </c:pt>
                <c:pt idx="26">
                  <c:v>0.39505511500000001</c:v>
                </c:pt>
                <c:pt idx="27">
                  <c:v>0.40708978299999998</c:v>
                </c:pt>
                <c:pt idx="28">
                  <c:v>0.41903549200000001</c:v>
                </c:pt>
                <c:pt idx="29">
                  <c:v>0.430067688</c:v>
                </c:pt>
                <c:pt idx="30">
                  <c:v>0.44317495700000004</c:v>
                </c:pt>
                <c:pt idx="31">
                  <c:v>0.45219943200000001</c:v>
                </c:pt>
                <c:pt idx="32">
                  <c:v>0.45946704100000002</c:v>
                </c:pt>
                <c:pt idx="33">
                  <c:v>0.46861462399999998</c:v>
                </c:pt>
                <c:pt idx="34">
                  <c:v>0.477113434</c:v>
                </c:pt>
                <c:pt idx="35">
                  <c:v>0.48658816500000002</c:v>
                </c:pt>
                <c:pt idx="36">
                  <c:v>0.49620611599999997</c:v>
                </c:pt>
                <c:pt idx="37">
                  <c:v>0.50184857199999999</c:v>
                </c:pt>
                <c:pt idx="38">
                  <c:v>0.50696038799999998</c:v>
                </c:pt>
                <c:pt idx="39">
                  <c:v>0.51382061800000001</c:v>
                </c:pt>
                <c:pt idx="40">
                  <c:v>0.52076867700000007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hybrid electric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0.407110992</c:v>
                </c:pt>
                <c:pt idx="1">
                  <c:v>0.251121017</c:v>
                </c:pt>
                <c:pt idx="2">
                  <c:v>0.36967501799999997</c:v>
                </c:pt>
                <c:pt idx="3">
                  <c:v>0.49174099700000001</c:v>
                </c:pt>
                <c:pt idx="4">
                  <c:v>0.39174099700000004</c:v>
                </c:pt>
                <c:pt idx="5">
                  <c:v>0.38707296799999996</c:v>
                </c:pt>
                <c:pt idx="6">
                  <c:v>0.29200299099999999</c:v>
                </c:pt>
                <c:pt idx="7">
                  <c:v>0.373434021</c:v>
                </c:pt>
                <c:pt idx="8">
                  <c:v>0.31235397300000001</c:v>
                </c:pt>
                <c:pt idx="9">
                  <c:v>0.41065997300000001</c:v>
                </c:pt>
                <c:pt idx="10">
                  <c:v>0.39132400499999997</c:v>
                </c:pt>
                <c:pt idx="11">
                  <c:v>0.8056140140000001</c:v>
                </c:pt>
                <c:pt idx="12">
                  <c:v>0.94086767599999999</c:v>
                </c:pt>
                <c:pt idx="13">
                  <c:v>1.012684326</c:v>
                </c:pt>
                <c:pt idx="14">
                  <c:v>1.017841553</c:v>
                </c:pt>
                <c:pt idx="15">
                  <c:v>1.010973938</c:v>
                </c:pt>
                <c:pt idx="16">
                  <c:v>1.020838745</c:v>
                </c:pt>
                <c:pt idx="17">
                  <c:v>1.0250728760000001</c:v>
                </c:pt>
                <c:pt idx="18">
                  <c:v>1.02513623</c:v>
                </c:pt>
                <c:pt idx="19">
                  <c:v>1.030693359</c:v>
                </c:pt>
                <c:pt idx="20">
                  <c:v>1.041372314</c:v>
                </c:pt>
                <c:pt idx="21">
                  <c:v>1.057277832</c:v>
                </c:pt>
                <c:pt idx="22">
                  <c:v>1.0659840089999999</c:v>
                </c:pt>
                <c:pt idx="23">
                  <c:v>1.0764522710000002</c:v>
                </c:pt>
                <c:pt idx="24">
                  <c:v>1.084861938</c:v>
                </c:pt>
                <c:pt idx="25">
                  <c:v>1.0891876220000001</c:v>
                </c:pt>
                <c:pt idx="26">
                  <c:v>1.099184326</c:v>
                </c:pt>
                <c:pt idx="27">
                  <c:v>1.1127379150000001</c:v>
                </c:pt>
                <c:pt idx="28">
                  <c:v>1.1265908200000001</c:v>
                </c:pt>
                <c:pt idx="29">
                  <c:v>1.138825317</c:v>
                </c:pt>
                <c:pt idx="30">
                  <c:v>1.1573582760000001</c:v>
                </c:pt>
                <c:pt idx="31">
                  <c:v>1.1692395019999999</c:v>
                </c:pt>
                <c:pt idx="32">
                  <c:v>1.175292236</c:v>
                </c:pt>
                <c:pt idx="33">
                  <c:v>1.1863612059999999</c:v>
                </c:pt>
                <c:pt idx="34">
                  <c:v>1.1958311770000001</c:v>
                </c:pt>
                <c:pt idx="35">
                  <c:v>1.2085211179999999</c:v>
                </c:pt>
                <c:pt idx="36">
                  <c:v>1.221979004</c:v>
                </c:pt>
                <c:pt idx="37">
                  <c:v>1.2254953609999999</c:v>
                </c:pt>
                <c:pt idx="38">
                  <c:v>1.228671265</c:v>
                </c:pt>
                <c:pt idx="39">
                  <c:v>1.2362951659999999</c:v>
                </c:pt>
                <c:pt idx="40">
                  <c:v>1.2439001460000001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8.8599999999999996E-4</c:v>
                </c:pt>
                <c:pt idx="1">
                  <c:v>1.1689999999999999E-3</c:v>
                </c:pt>
                <c:pt idx="2">
                  <c:v>3.764E-3</c:v>
                </c:pt>
                <c:pt idx="3">
                  <c:v>5.2599999999999999E-4</c:v>
                </c:pt>
                <c:pt idx="4">
                  <c:v>9.1600000000000004E-4</c:v>
                </c:pt>
                <c:pt idx="5">
                  <c:v>3.7599999999999998E-4</c:v>
                </c:pt>
                <c:pt idx="6">
                  <c:v>8.9999999999999998E-4</c:v>
                </c:pt>
                <c:pt idx="7">
                  <c:v>3.5229999999999997E-3</c:v>
                </c:pt>
                <c:pt idx="8">
                  <c:v>1.5409999999999998E-3</c:v>
                </c:pt>
                <c:pt idx="9">
                  <c:v>2.2720000000000001E-3</c:v>
                </c:pt>
                <c:pt idx="10">
                  <c:v>2.0890000000000001E-3</c:v>
                </c:pt>
                <c:pt idx="11">
                  <c:v>3.9013059999999998E-3</c:v>
                </c:pt>
                <c:pt idx="12">
                  <c:v>4.2952890000000007E-3</c:v>
                </c:pt>
                <c:pt idx="13">
                  <c:v>4.7358690000000002E-3</c:v>
                </c:pt>
                <c:pt idx="14">
                  <c:v>4.9560649999999999E-3</c:v>
                </c:pt>
                <c:pt idx="15">
                  <c:v>5.3597669999999997E-3</c:v>
                </c:pt>
                <c:pt idx="16">
                  <c:v>5.9530470000000004E-3</c:v>
                </c:pt>
                <c:pt idx="17">
                  <c:v>6.4719470000000005E-3</c:v>
                </c:pt>
                <c:pt idx="18">
                  <c:v>6.9665530000000003E-3</c:v>
                </c:pt>
                <c:pt idx="19">
                  <c:v>7.4751140000000015E-3</c:v>
                </c:pt>
                <c:pt idx="20">
                  <c:v>8.0067120000000009E-3</c:v>
                </c:pt>
                <c:pt idx="21">
                  <c:v>8.56465E-3</c:v>
                </c:pt>
                <c:pt idx="22">
                  <c:v>9.0889779999999993E-3</c:v>
                </c:pt>
                <c:pt idx="23">
                  <c:v>9.4313580000000008E-3</c:v>
                </c:pt>
                <c:pt idx="24">
                  <c:v>9.6947430000000005E-3</c:v>
                </c:pt>
                <c:pt idx="25">
                  <c:v>9.8371819999999999E-3</c:v>
                </c:pt>
                <c:pt idx="26">
                  <c:v>9.9412049999999998E-3</c:v>
                </c:pt>
                <c:pt idx="27">
                  <c:v>1.002392E-2</c:v>
                </c:pt>
                <c:pt idx="28">
                  <c:v>1.0369081E-2</c:v>
                </c:pt>
                <c:pt idx="29">
                  <c:v>1.0720054999999999E-2</c:v>
                </c:pt>
                <c:pt idx="30">
                  <c:v>1.107031E-2</c:v>
                </c:pt>
                <c:pt idx="31">
                  <c:v>1.1371859E-2</c:v>
                </c:pt>
                <c:pt idx="32">
                  <c:v>1.1603938000000001E-2</c:v>
                </c:pt>
                <c:pt idx="33">
                  <c:v>1.1854981000000001E-2</c:v>
                </c:pt>
                <c:pt idx="34">
                  <c:v>1.212036E-2</c:v>
                </c:pt>
                <c:pt idx="35">
                  <c:v>1.2406214E-2</c:v>
                </c:pt>
                <c:pt idx="36">
                  <c:v>1.2662367000000001E-2</c:v>
                </c:pt>
                <c:pt idx="37">
                  <c:v>1.2812791E-2</c:v>
                </c:pt>
                <c:pt idx="38">
                  <c:v>1.2896950000000001E-2</c:v>
                </c:pt>
                <c:pt idx="39">
                  <c:v>1.3002011000000001E-2</c:v>
                </c:pt>
                <c:pt idx="40">
                  <c:v>1.3116876E-2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251408"/>
        <c:axId val="33819072"/>
      </c:areaChart>
      <c:catAx>
        <c:axId val="24251408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19072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33819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1408"/>
        <c:crossesAt val="12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192147856517935E-2"/>
          <c:y val="0.21762160866940805"/>
          <c:w val="0.51384645980025978"/>
          <c:h val="0.7019303380958195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100 mile EV</c:v>
                </c:pt>
              </c:strCache>
            </c:strRef>
          </c:tx>
          <c:spPr>
            <a:ln w="22225" cmpd="sng">
              <a:solidFill>
                <a:srgbClr val="D7E5CC"/>
              </a:solidFill>
              <a:prstDash val="solid"/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</c:v>
                </c:pt>
                <c:pt idx="1">
                  <c:v>1.0307001E-2</c:v>
                </c:pt>
                <c:pt idx="2">
                  <c:v>1.0064E-2</c:v>
                </c:pt>
                <c:pt idx="3">
                  <c:v>4.4749999999999998E-2</c:v>
                </c:pt>
                <c:pt idx="4">
                  <c:v>2.9172997999999999E-2</c:v>
                </c:pt>
                <c:pt idx="5">
                  <c:v>5.4939999000000003E-2</c:v>
                </c:pt>
                <c:pt idx="6">
                  <c:v>3.4394997000000004E-2</c:v>
                </c:pt>
                <c:pt idx="7">
                  <c:v>2.8312E-2</c:v>
                </c:pt>
                <c:pt idx="8">
                  <c:v>1.9758998999999999E-2</c:v>
                </c:pt>
                <c:pt idx="9">
                  <c:v>8.8389999999999996E-3</c:v>
                </c:pt>
                <c:pt idx="10">
                  <c:v>1.3658000999999999E-2</c:v>
                </c:pt>
                <c:pt idx="11">
                  <c:v>2.017287E-3</c:v>
                </c:pt>
                <c:pt idx="12">
                  <c:v>2.1612129999999999E-3</c:v>
                </c:pt>
                <c:pt idx="13">
                  <c:v>2.295961E-3</c:v>
                </c:pt>
                <c:pt idx="14">
                  <c:v>2.3913339999999997E-3</c:v>
                </c:pt>
                <c:pt idx="15">
                  <c:v>2.4854910000000003E-3</c:v>
                </c:pt>
                <c:pt idx="16">
                  <c:v>2.6311170000000001E-3</c:v>
                </c:pt>
                <c:pt idx="17">
                  <c:v>2.7632359999999996E-3</c:v>
                </c:pt>
                <c:pt idx="18">
                  <c:v>2.8973020000000005E-3</c:v>
                </c:pt>
                <c:pt idx="19">
                  <c:v>3.051205E-3</c:v>
                </c:pt>
                <c:pt idx="20">
                  <c:v>3.2261590000000001E-3</c:v>
                </c:pt>
                <c:pt idx="21">
                  <c:v>3.416077E-3</c:v>
                </c:pt>
                <c:pt idx="22">
                  <c:v>3.6037690000000002E-3</c:v>
                </c:pt>
                <c:pt idx="23">
                  <c:v>3.7883399999999998E-3</c:v>
                </c:pt>
                <c:pt idx="24">
                  <c:v>3.9643919999999997E-3</c:v>
                </c:pt>
                <c:pt idx="25">
                  <c:v>4.1236810000000006E-3</c:v>
                </c:pt>
                <c:pt idx="26">
                  <c:v>4.3009390000000002E-3</c:v>
                </c:pt>
                <c:pt idx="27">
                  <c:v>4.4937780000000004E-3</c:v>
                </c:pt>
                <c:pt idx="28">
                  <c:v>4.6889169999999999E-3</c:v>
                </c:pt>
                <c:pt idx="29">
                  <c:v>4.8743680000000005E-3</c:v>
                </c:pt>
                <c:pt idx="30">
                  <c:v>5.0865340000000002E-3</c:v>
                </c:pt>
                <c:pt idx="31">
                  <c:v>5.2666569999999992E-3</c:v>
                </c:pt>
                <c:pt idx="32">
                  <c:v>5.4259800000000004E-3</c:v>
                </c:pt>
                <c:pt idx="33">
                  <c:v>5.6115679999999991E-3</c:v>
                </c:pt>
                <c:pt idx="34">
                  <c:v>5.7966130000000008E-3</c:v>
                </c:pt>
                <c:pt idx="35">
                  <c:v>5.9952300000000007E-3</c:v>
                </c:pt>
                <c:pt idx="36">
                  <c:v>6.199889000000001E-3</c:v>
                </c:pt>
                <c:pt idx="37">
                  <c:v>6.3537630000000001E-3</c:v>
                </c:pt>
                <c:pt idx="38">
                  <c:v>6.4949550000000002E-3</c:v>
                </c:pt>
                <c:pt idx="39">
                  <c:v>6.6548719999999992E-3</c:v>
                </c:pt>
                <c:pt idx="40">
                  <c:v>6.8093800000000003E-3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plug-in hybrid</c:v>
                </c:pt>
              </c:strCache>
            </c:strRef>
          </c:tx>
          <c:spPr>
            <a:ln w="22225">
              <a:solidFill>
                <a:srgbClr val="FFC702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</c:v>
                </c:pt>
                <c:pt idx="1">
                  <c:v>8.3650000000000009E-3</c:v>
                </c:pt>
                <c:pt idx="2">
                  <c:v>5.6682002999999995E-2</c:v>
                </c:pt>
                <c:pt idx="3">
                  <c:v>5.4686999999999999E-2</c:v>
                </c:pt>
                <c:pt idx="4">
                  <c:v>6.1425999000000002E-2</c:v>
                </c:pt>
                <c:pt idx="5">
                  <c:v>4.5620997999999996E-2</c:v>
                </c:pt>
                <c:pt idx="6">
                  <c:v>4.7319E-2</c:v>
                </c:pt>
                <c:pt idx="7">
                  <c:v>0.12950299099999998</c:v>
                </c:pt>
                <c:pt idx="8">
                  <c:v>0.13367300399999998</c:v>
                </c:pt>
                <c:pt idx="9">
                  <c:v>8.4129005000000007E-2</c:v>
                </c:pt>
                <c:pt idx="10">
                  <c:v>5.8054999999999995E-2</c:v>
                </c:pt>
                <c:pt idx="11">
                  <c:v>0.14405897500000001</c:v>
                </c:pt>
                <c:pt idx="12">
                  <c:v>0.288209045</c:v>
                </c:pt>
                <c:pt idx="13">
                  <c:v>0.32321579</c:v>
                </c:pt>
                <c:pt idx="14">
                  <c:v>0.32345593300000003</c:v>
                </c:pt>
                <c:pt idx="15">
                  <c:v>0.32121539300000002</c:v>
                </c:pt>
                <c:pt idx="16">
                  <c:v>0.32178839100000001</c:v>
                </c:pt>
                <c:pt idx="17">
                  <c:v>0.32076800500000002</c:v>
                </c:pt>
                <c:pt idx="18">
                  <c:v>0.31977682499999999</c:v>
                </c:pt>
                <c:pt idx="19">
                  <c:v>0.32263330100000004</c:v>
                </c:pt>
                <c:pt idx="20">
                  <c:v>0.329838837</c:v>
                </c:pt>
                <c:pt idx="21">
                  <c:v>0.34099697900000003</c:v>
                </c:pt>
                <c:pt idx="22">
                  <c:v>0.35274462899999998</c:v>
                </c:pt>
                <c:pt idx="23">
                  <c:v>0.36406366000000001</c:v>
                </c:pt>
                <c:pt idx="24">
                  <c:v>0.37471691899999998</c:v>
                </c:pt>
                <c:pt idx="25">
                  <c:v>0.384158051</c:v>
                </c:pt>
                <c:pt idx="26">
                  <c:v>0.39505511500000001</c:v>
                </c:pt>
                <c:pt idx="27">
                  <c:v>0.40708978299999998</c:v>
                </c:pt>
                <c:pt idx="28">
                  <c:v>0.41903549200000001</c:v>
                </c:pt>
                <c:pt idx="29">
                  <c:v>0.430067688</c:v>
                </c:pt>
                <c:pt idx="30">
                  <c:v>0.44317495700000004</c:v>
                </c:pt>
                <c:pt idx="31">
                  <c:v>0.45219943200000001</c:v>
                </c:pt>
                <c:pt idx="32">
                  <c:v>0.45946704100000002</c:v>
                </c:pt>
                <c:pt idx="33">
                  <c:v>0.46861462399999998</c:v>
                </c:pt>
                <c:pt idx="34">
                  <c:v>0.477113434</c:v>
                </c:pt>
                <c:pt idx="35">
                  <c:v>0.48658816500000002</c:v>
                </c:pt>
                <c:pt idx="36">
                  <c:v>0.49620611599999997</c:v>
                </c:pt>
                <c:pt idx="37">
                  <c:v>0.50184857199999999</c:v>
                </c:pt>
                <c:pt idx="38">
                  <c:v>0.50696038799999998</c:v>
                </c:pt>
                <c:pt idx="39">
                  <c:v>0.51382061800000001</c:v>
                </c:pt>
                <c:pt idx="40">
                  <c:v>0.52076867700000007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200 mile EV</c:v>
                </c:pt>
              </c:strCache>
            </c:strRef>
          </c:tx>
          <c:spPr>
            <a:ln w="22225">
              <a:solidFill>
                <a:srgbClr val="A6C68E"/>
              </a:solidFill>
              <a:prstDash val="solid"/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5.669999999999999E-4</c:v>
                </c:pt>
                <c:pt idx="1">
                  <c:v>2.6600000000000001E-4</c:v>
                </c:pt>
                <c:pt idx="2">
                  <c:v>0</c:v>
                </c:pt>
                <c:pt idx="3">
                  <c:v>3.7369999999999999E-3</c:v>
                </c:pt>
                <c:pt idx="4">
                  <c:v>4.7799999999999995E-3</c:v>
                </c:pt>
                <c:pt idx="5">
                  <c:v>6.136E-3</c:v>
                </c:pt>
                <c:pt idx="6">
                  <c:v>1.3747998999999999E-2</c:v>
                </c:pt>
                <c:pt idx="7">
                  <c:v>3.4971002000000001E-2</c:v>
                </c:pt>
                <c:pt idx="8">
                  <c:v>2.7380000000000002E-2</c:v>
                </c:pt>
                <c:pt idx="9">
                  <c:v>5.0847002000000002E-2</c:v>
                </c:pt>
                <c:pt idx="10">
                  <c:v>1.379E-3</c:v>
                </c:pt>
                <c:pt idx="11">
                  <c:v>5.4866721999999986E-2</c:v>
                </c:pt>
                <c:pt idx="12">
                  <c:v>7.3388244999999991E-2</c:v>
                </c:pt>
                <c:pt idx="13">
                  <c:v>8.4427716E-2</c:v>
                </c:pt>
                <c:pt idx="14">
                  <c:v>9.4499710000000001E-2</c:v>
                </c:pt>
                <c:pt idx="15">
                  <c:v>9.9324790999999996E-2</c:v>
                </c:pt>
                <c:pt idx="16">
                  <c:v>0.10604891599999999</c:v>
                </c:pt>
                <c:pt idx="17">
                  <c:v>0.111322773</c:v>
                </c:pt>
                <c:pt idx="18">
                  <c:v>0.11636222</c:v>
                </c:pt>
                <c:pt idx="19">
                  <c:v>0.12332485999999999</c:v>
                </c:pt>
                <c:pt idx="20">
                  <c:v>0.13154603599999998</c:v>
                </c:pt>
                <c:pt idx="21">
                  <c:v>0.138343258</c:v>
                </c:pt>
                <c:pt idx="22">
                  <c:v>0.14514385699999999</c:v>
                </c:pt>
                <c:pt idx="23">
                  <c:v>0.15191779300000002</c:v>
                </c:pt>
                <c:pt idx="24">
                  <c:v>0.158547455</c:v>
                </c:pt>
                <c:pt idx="25">
                  <c:v>0.16483161599999999</c:v>
                </c:pt>
                <c:pt idx="26">
                  <c:v>0.17156811499999999</c:v>
                </c:pt>
                <c:pt idx="27">
                  <c:v>0.17873599999999998</c:v>
                </c:pt>
                <c:pt idx="28">
                  <c:v>0.185854408</c:v>
                </c:pt>
                <c:pt idx="29">
                  <c:v>0.19235936000000001</c:v>
                </c:pt>
                <c:pt idx="30">
                  <c:v>0.19987803699999998</c:v>
                </c:pt>
                <c:pt idx="31">
                  <c:v>0.20588025699999998</c:v>
                </c:pt>
                <c:pt idx="32">
                  <c:v>0.21115368700000001</c:v>
                </c:pt>
                <c:pt idx="33">
                  <c:v>0.21749653699999999</c:v>
                </c:pt>
                <c:pt idx="34">
                  <c:v>0.22342884100000002</c:v>
                </c:pt>
                <c:pt idx="35">
                  <c:v>0.22988294199999998</c:v>
                </c:pt>
                <c:pt idx="36">
                  <c:v>0.236631805</c:v>
                </c:pt>
                <c:pt idx="37">
                  <c:v>0.24154596</c:v>
                </c:pt>
                <c:pt idx="38">
                  <c:v>0.24642417899999999</c:v>
                </c:pt>
                <c:pt idx="39">
                  <c:v>0.25238432300000002</c:v>
                </c:pt>
                <c:pt idx="40">
                  <c:v>0.25850330399999993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hybrid electric</c:v>
                </c:pt>
              </c:strCache>
            </c:strRef>
          </c:tx>
          <c:spPr>
            <a:ln w="22225">
              <a:solidFill>
                <a:srgbClr val="A33340"/>
              </a:solidFill>
              <a:prstDash val="solid"/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0.407110992</c:v>
                </c:pt>
                <c:pt idx="1">
                  <c:v>0.251121017</c:v>
                </c:pt>
                <c:pt idx="2">
                  <c:v>0.36967501799999997</c:v>
                </c:pt>
                <c:pt idx="3">
                  <c:v>0.49174099700000001</c:v>
                </c:pt>
                <c:pt idx="4">
                  <c:v>0.39174099700000004</c:v>
                </c:pt>
                <c:pt idx="5">
                  <c:v>0.38707296799999996</c:v>
                </c:pt>
                <c:pt idx="6">
                  <c:v>0.29200299099999999</c:v>
                </c:pt>
                <c:pt idx="7">
                  <c:v>0.373434021</c:v>
                </c:pt>
                <c:pt idx="8">
                  <c:v>0.31235397300000001</c:v>
                </c:pt>
                <c:pt idx="9">
                  <c:v>0.41065997300000001</c:v>
                </c:pt>
                <c:pt idx="10">
                  <c:v>0.39132400499999997</c:v>
                </c:pt>
                <c:pt idx="11">
                  <c:v>0.8056140140000001</c:v>
                </c:pt>
                <c:pt idx="12">
                  <c:v>0.94086767599999999</c:v>
                </c:pt>
                <c:pt idx="13">
                  <c:v>1.012684326</c:v>
                </c:pt>
                <c:pt idx="14">
                  <c:v>1.017841553</c:v>
                </c:pt>
                <c:pt idx="15">
                  <c:v>1.010973938</c:v>
                </c:pt>
                <c:pt idx="16">
                  <c:v>1.020838745</c:v>
                </c:pt>
                <c:pt idx="17">
                  <c:v>1.0250728760000001</c:v>
                </c:pt>
                <c:pt idx="18">
                  <c:v>1.02513623</c:v>
                </c:pt>
                <c:pt idx="19">
                  <c:v>1.030693359</c:v>
                </c:pt>
                <c:pt idx="20">
                  <c:v>1.041372314</c:v>
                </c:pt>
                <c:pt idx="21">
                  <c:v>1.057277832</c:v>
                </c:pt>
                <c:pt idx="22">
                  <c:v>1.0659840089999999</c:v>
                </c:pt>
                <c:pt idx="23">
                  <c:v>1.0764522710000002</c:v>
                </c:pt>
                <c:pt idx="24">
                  <c:v>1.084861938</c:v>
                </c:pt>
                <c:pt idx="25">
                  <c:v>1.0891876220000001</c:v>
                </c:pt>
                <c:pt idx="26">
                  <c:v>1.099184326</c:v>
                </c:pt>
                <c:pt idx="27">
                  <c:v>1.1127379150000001</c:v>
                </c:pt>
                <c:pt idx="28">
                  <c:v>1.1265908200000001</c:v>
                </c:pt>
                <c:pt idx="29">
                  <c:v>1.138825317</c:v>
                </c:pt>
                <c:pt idx="30">
                  <c:v>1.1573582760000001</c:v>
                </c:pt>
                <c:pt idx="31">
                  <c:v>1.1692395019999999</c:v>
                </c:pt>
                <c:pt idx="32">
                  <c:v>1.175292236</c:v>
                </c:pt>
                <c:pt idx="33">
                  <c:v>1.1863612059999999</c:v>
                </c:pt>
                <c:pt idx="34">
                  <c:v>1.1958311770000001</c:v>
                </c:pt>
                <c:pt idx="35">
                  <c:v>1.2085211179999999</c:v>
                </c:pt>
                <c:pt idx="36">
                  <c:v>1.221979004</c:v>
                </c:pt>
                <c:pt idx="37">
                  <c:v>1.2254953609999999</c:v>
                </c:pt>
                <c:pt idx="38">
                  <c:v>1.228671265</c:v>
                </c:pt>
                <c:pt idx="39">
                  <c:v>1.2362951659999999</c:v>
                </c:pt>
                <c:pt idx="40">
                  <c:v>1.2439001460000001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300 mile EV</c:v>
                </c:pt>
              </c:strCache>
            </c:strRef>
          </c:tx>
          <c:spPr>
            <a:ln w="22225">
              <a:solidFill>
                <a:srgbClr val="5D9732"/>
              </a:solidFill>
              <a:prstDash val="solid"/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</c:v>
                </c:pt>
                <c:pt idx="1">
                  <c:v>0</c:v>
                </c:pt>
                <c:pt idx="2">
                  <c:v>8.7100000000000014E-4</c:v>
                </c:pt>
                <c:pt idx="3">
                  <c:v>4.4580000000000002E-3</c:v>
                </c:pt>
                <c:pt idx="4">
                  <c:v>1.1961998999999999E-2</c:v>
                </c:pt>
                <c:pt idx="5">
                  <c:v>1.5974000000000002E-2</c:v>
                </c:pt>
                <c:pt idx="6">
                  <c:v>2.9986002000000001E-2</c:v>
                </c:pt>
                <c:pt idx="7">
                  <c:v>3.3180002E-2</c:v>
                </c:pt>
                <c:pt idx="8">
                  <c:v>0.130521997</c:v>
                </c:pt>
                <c:pt idx="9">
                  <c:v>0.12171599800000001</c:v>
                </c:pt>
                <c:pt idx="10">
                  <c:v>0.22540500299999999</c:v>
                </c:pt>
                <c:pt idx="11">
                  <c:v>0.27864517999999999</c:v>
                </c:pt>
                <c:pt idx="12">
                  <c:v>0.337728256</c:v>
                </c:pt>
                <c:pt idx="13">
                  <c:v>0.39018856799999996</c:v>
                </c:pt>
                <c:pt idx="14">
                  <c:v>0.43557214399999999</c:v>
                </c:pt>
                <c:pt idx="15">
                  <c:v>0.45189427200000004</c:v>
                </c:pt>
                <c:pt idx="16">
                  <c:v>0.470617432</c:v>
                </c:pt>
                <c:pt idx="17">
                  <c:v>0.48413867200000005</c:v>
                </c:pt>
                <c:pt idx="18">
                  <c:v>0.495274094</c:v>
                </c:pt>
                <c:pt idx="19">
                  <c:v>0.51609107900000006</c:v>
                </c:pt>
                <c:pt idx="20">
                  <c:v>0.54622787500000003</c:v>
                </c:pt>
                <c:pt idx="21">
                  <c:v>0.58231572000000009</c:v>
                </c:pt>
                <c:pt idx="22">
                  <c:v>0.61904194699999993</c:v>
                </c:pt>
                <c:pt idx="23">
                  <c:v>0.65565743999999992</c:v>
                </c:pt>
                <c:pt idx="24">
                  <c:v>0.691596557</c:v>
                </c:pt>
                <c:pt idx="25">
                  <c:v>0.72602993700000007</c:v>
                </c:pt>
                <c:pt idx="26">
                  <c:v>0.76278509499999991</c:v>
                </c:pt>
                <c:pt idx="27">
                  <c:v>0.80217794799999997</c:v>
                </c:pt>
                <c:pt idx="28">
                  <c:v>0.84366879300000008</c:v>
                </c:pt>
                <c:pt idx="29">
                  <c:v>0.88004071100000014</c:v>
                </c:pt>
                <c:pt idx="30">
                  <c:v>0.92216107199999997</c:v>
                </c:pt>
                <c:pt idx="31">
                  <c:v>0.95774212599999997</c:v>
                </c:pt>
                <c:pt idx="32">
                  <c:v>0.98829776000000003</c:v>
                </c:pt>
                <c:pt idx="33">
                  <c:v>1.0269639589999999</c:v>
                </c:pt>
                <c:pt idx="34">
                  <c:v>1.064960846</c:v>
                </c:pt>
                <c:pt idx="35">
                  <c:v>1.102253205</c:v>
                </c:pt>
                <c:pt idx="36">
                  <c:v>1.1424710390000001</c:v>
                </c:pt>
                <c:pt idx="37">
                  <c:v>1.169910003</c:v>
                </c:pt>
                <c:pt idx="38">
                  <c:v>1.1930917969999999</c:v>
                </c:pt>
                <c:pt idx="39">
                  <c:v>1.2212152709999999</c:v>
                </c:pt>
                <c:pt idx="40">
                  <c:v>1.2506217039999998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total battery electric</c:v>
                </c:pt>
              </c:strCache>
            </c:strRef>
          </c:tx>
          <c:spPr>
            <a:ln w="22225">
              <a:solidFill>
                <a:srgbClr val="416A23"/>
              </a:solidFill>
              <a:prstDash val="solid"/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5.669999999999999E-4</c:v>
                </c:pt>
                <c:pt idx="1">
                  <c:v>1.0573000000000001E-2</c:v>
                </c:pt>
                <c:pt idx="2">
                  <c:v>1.0934999000000001E-2</c:v>
                </c:pt>
                <c:pt idx="3">
                  <c:v>5.2945000000000006E-2</c:v>
                </c:pt>
                <c:pt idx="4">
                  <c:v>4.5914996999999999E-2</c:v>
                </c:pt>
                <c:pt idx="5">
                  <c:v>7.7050002999999992E-2</c:v>
                </c:pt>
                <c:pt idx="6">
                  <c:v>7.8128997999999991E-2</c:v>
                </c:pt>
                <c:pt idx="7">
                  <c:v>9.6463005000000004E-2</c:v>
                </c:pt>
                <c:pt idx="8">
                  <c:v>0.17766098</c:v>
                </c:pt>
                <c:pt idx="9">
                  <c:v>0.18140199300000001</c:v>
                </c:pt>
                <c:pt idx="10">
                  <c:v>0.24044200099999999</c:v>
                </c:pt>
                <c:pt idx="11">
                  <c:v>0.335529205</c:v>
                </c:pt>
                <c:pt idx="12">
                  <c:v>0.41327771000000002</c:v>
                </c:pt>
                <c:pt idx="13">
                  <c:v>0.47691223100000002</c:v>
                </c:pt>
                <c:pt idx="14">
                  <c:v>0.53246319600000003</c:v>
                </c:pt>
                <c:pt idx="15">
                  <c:v>0.55370459000000005</c:v>
                </c:pt>
                <c:pt idx="16">
                  <c:v>0.579297485</c:v>
                </c:pt>
                <c:pt idx="17">
                  <c:v>0.5982246699999999</c:v>
                </c:pt>
                <c:pt idx="18">
                  <c:v>0.61453363000000005</c:v>
                </c:pt>
                <c:pt idx="19">
                  <c:v>0.64246716300000006</c:v>
                </c:pt>
                <c:pt idx="20">
                  <c:v>0.68099999999999994</c:v>
                </c:pt>
                <c:pt idx="21">
                  <c:v>0.72407507299999996</c:v>
                </c:pt>
                <c:pt idx="22">
                  <c:v>0.76778961200000007</c:v>
                </c:pt>
                <c:pt idx="23">
                  <c:v>0.81136358599999991</c:v>
                </c:pt>
                <c:pt idx="24">
                  <c:v>0.8541084590000001</c:v>
                </c:pt>
                <c:pt idx="25">
                  <c:v>0.8949852290000001</c:v>
                </c:pt>
                <c:pt idx="26">
                  <c:v>0.93865417500000004</c:v>
                </c:pt>
                <c:pt idx="27">
                  <c:v>0.98540777599999996</c:v>
                </c:pt>
                <c:pt idx="28">
                  <c:v>1.0342121579999999</c:v>
                </c:pt>
                <c:pt idx="29">
                  <c:v>1.0772744140000001</c:v>
                </c:pt>
                <c:pt idx="30">
                  <c:v>1.12712561</c:v>
                </c:pt>
                <c:pt idx="31">
                  <c:v>1.1688890379999999</c:v>
                </c:pt>
                <c:pt idx="32">
                  <c:v>1.2048773190000002</c:v>
                </c:pt>
                <c:pt idx="33">
                  <c:v>1.250072021</c:v>
                </c:pt>
                <c:pt idx="34">
                  <c:v>1.2941864009999999</c:v>
                </c:pt>
                <c:pt idx="35">
                  <c:v>1.33813147</c:v>
                </c:pt>
                <c:pt idx="36">
                  <c:v>1.3853027339999999</c:v>
                </c:pt>
                <c:pt idx="37">
                  <c:v>1.4178096919999998</c:v>
                </c:pt>
                <c:pt idx="38">
                  <c:v>1.4460109859999999</c:v>
                </c:pt>
                <c:pt idx="39">
                  <c:v>1.480254395</c:v>
                </c:pt>
                <c:pt idx="40">
                  <c:v>1.5159344480000001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827232"/>
        <c:axId val="33825600"/>
      </c:lineChart>
      <c:catAx>
        <c:axId val="33827232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33825600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33825600"/>
        <c:scaling>
          <c:orientation val="minMax"/>
          <c:max val="3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solidFill>
                  <a:schemeClr val="tx1"/>
                </a:solidFill>
              </a:defRPr>
            </a:pPr>
            <a:endParaRPr lang="en-US"/>
          </a:p>
        </c:txPr>
        <c:crossAx val="33827232"/>
        <c:crossesAt val="12"/>
        <c:crossBetween val="midCat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748818357383253E-2"/>
          <c:y val="0.19714217683798366"/>
          <c:w val="0.83399199132911073"/>
          <c:h val="0.69262561146276891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spPr>
            <a:ln w="22225" cap="rnd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24.068339999999999</c:v>
                </c:pt>
                <c:pt idx="1">
                  <c:v>24.512336999999999</c:v>
                </c:pt>
                <c:pt idx="2">
                  <c:v>25.066441999999999</c:v>
                </c:pt>
                <c:pt idx="3">
                  <c:v>25.255512</c:v>
                </c:pt>
                <c:pt idx="4">
                  <c:v>25.608930999999998</c:v>
                </c:pt>
                <c:pt idx="5">
                  <c:v>26.197548000000001</c:v>
                </c:pt>
                <c:pt idx="6">
                  <c:v>26.784579999999998</c:v>
                </c:pt>
                <c:pt idx="7">
                  <c:v>27.212658000000001</c:v>
                </c:pt>
                <c:pt idx="8">
                  <c:v>27.644079000000001</c:v>
                </c:pt>
                <c:pt idx="9">
                  <c:v>28.062517</c:v>
                </c:pt>
                <c:pt idx="10">
                  <c:v>28.548410000000001</c:v>
                </c:pt>
                <c:pt idx="11">
                  <c:v>29.040821000000001</c:v>
                </c:pt>
                <c:pt idx="12">
                  <c:v>29.571669</c:v>
                </c:pt>
                <c:pt idx="13">
                  <c:v>30.089221999999999</c:v>
                </c:pt>
                <c:pt idx="14">
                  <c:v>30.620981</c:v>
                </c:pt>
                <c:pt idx="15">
                  <c:v>31.154446</c:v>
                </c:pt>
                <c:pt idx="16">
                  <c:v>31.716808</c:v>
                </c:pt>
                <c:pt idx="17">
                  <c:v>32.283496999999997</c:v>
                </c:pt>
                <c:pt idx="18">
                  <c:v>32.844608000000001</c:v>
                </c:pt>
                <c:pt idx="19">
                  <c:v>33.422203000000003</c:v>
                </c:pt>
                <c:pt idx="20">
                  <c:v>33.996426</c:v>
                </c:pt>
                <c:pt idx="21">
                  <c:v>34.574931999999997</c:v>
                </c:pt>
                <c:pt idx="22">
                  <c:v>35.143776000000003</c:v>
                </c:pt>
                <c:pt idx="23">
                  <c:v>35.684321999999987</c:v>
                </c:pt>
                <c:pt idx="24">
                  <c:v>36.191657999999997</c:v>
                </c:pt>
                <c:pt idx="25">
                  <c:v>36.71463</c:v>
                </c:pt>
                <c:pt idx="26">
                  <c:v>37.201923000000001</c:v>
                </c:pt>
                <c:pt idx="27">
                  <c:v>37.644756000000001</c:v>
                </c:pt>
                <c:pt idx="28">
                  <c:v>38.018355999999997</c:v>
                </c:pt>
                <c:pt idx="29">
                  <c:v>38.371231000000002</c:v>
                </c:pt>
                <c:pt idx="30">
                  <c:v>38.664703000000003</c:v>
                </c:pt>
                <c:pt idx="31">
                  <c:v>38.924315999999997</c:v>
                </c:pt>
                <c:pt idx="32">
                  <c:v>39.141131999999999</c:v>
                </c:pt>
                <c:pt idx="33">
                  <c:v>39.303177000000012</c:v>
                </c:pt>
                <c:pt idx="34">
                  <c:v>39.445914999999999</c:v>
                </c:pt>
                <c:pt idx="35">
                  <c:v>39.577515000000012</c:v>
                </c:pt>
                <c:pt idx="36">
                  <c:v>39.679901000000001</c:v>
                </c:pt>
                <c:pt idx="37">
                  <c:v>39.771960999999997</c:v>
                </c:pt>
                <c:pt idx="38">
                  <c:v>39.860347999999988</c:v>
                </c:pt>
                <c:pt idx="39">
                  <c:v>39.942677000000003</c:v>
                </c:pt>
                <c:pt idx="40">
                  <c:v>40.021374000000002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combined</c:v>
                </c:pt>
              </c:strCache>
            </c:strRef>
          </c:tx>
          <c:spPr>
            <a:ln w="22225" cap="rnd">
              <a:solidFill>
                <a:schemeClr val="tx2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20.456340999999998</c:v>
                </c:pt>
                <c:pt idx="1">
                  <c:v>20.836286999999999</c:v>
                </c:pt>
                <c:pt idx="2">
                  <c:v>21.301832000000001</c:v>
                </c:pt>
                <c:pt idx="3">
                  <c:v>21.620104000000001</c:v>
                </c:pt>
                <c:pt idx="4">
                  <c:v>21.816144999999999</c:v>
                </c:pt>
                <c:pt idx="5">
                  <c:v>22.157433999999999</c:v>
                </c:pt>
                <c:pt idx="6">
                  <c:v>22.467566999999999</c:v>
                </c:pt>
                <c:pt idx="7">
                  <c:v>22.779722</c:v>
                </c:pt>
                <c:pt idx="8">
                  <c:v>23.095963999999999</c:v>
                </c:pt>
                <c:pt idx="9">
                  <c:v>23.379405999999999</c:v>
                </c:pt>
                <c:pt idx="10">
                  <c:v>23.762713999999999</c:v>
                </c:pt>
                <c:pt idx="11">
                  <c:v>24.164490000000001</c:v>
                </c:pt>
                <c:pt idx="12">
                  <c:v>24.595210999999999</c:v>
                </c:pt>
                <c:pt idx="13">
                  <c:v>25.01634</c:v>
                </c:pt>
                <c:pt idx="14">
                  <c:v>25.443415000000002</c:v>
                </c:pt>
                <c:pt idx="15">
                  <c:v>25.867370999999999</c:v>
                </c:pt>
                <c:pt idx="16">
                  <c:v>26.284424000000001</c:v>
                </c:pt>
                <c:pt idx="17">
                  <c:v>26.679763999999999</c:v>
                </c:pt>
                <c:pt idx="18">
                  <c:v>27.055800999999999</c:v>
                </c:pt>
                <c:pt idx="19">
                  <c:v>27.408939</c:v>
                </c:pt>
                <c:pt idx="20">
                  <c:v>27.732095999999999</c:v>
                </c:pt>
                <c:pt idx="21">
                  <c:v>28.028441999999998</c:v>
                </c:pt>
                <c:pt idx="22">
                  <c:v>28.301689</c:v>
                </c:pt>
                <c:pt idx="23">
                  <c:v>28.537845999999998</c:v>
                </c:pt>
                <c:pt idx="24">
                  <c:v>28.746084</c:v>
                </c:pt>
                <c:pt idx="25">
                  <c:v>28.950821000000001</c:v>
                </c:pt>
                <c:pt idx="26">
                  <c:v>29.139206000000001</c:v>
                </c:pt>
                <c:pt idx="27">
                  <c:v>29.308374000000001</c:v>
                </c:pt>
                <c:pt idx="28">
                  <c:v>29.463369</c:v>
                </c:pt>
                <c:pt idx="29">
                  <c:v>29.611654000000001</c:v>
                </c:pt>
                <c:pt idx="30">
                  <c:v>29.742331</c:v>
                </c:pt>
                <c:pt idx="31">
                  <c:v>29.860365000000002</c:v>
                </c:pt>
                <c:pt idx="32">
                  <c:v>29.975709999999999</c:v>
                </c:pt>
                <c:pt idx="33">
                  <c:v>30.077759</c:v>
                </c:pt>
                <c:pt idx="34">
                  <c:v>30.16226</c:v>
                </c:pt>
                <c:pt idx="35">
                  <c:v>30.233269</c:v>
                </c:pt>
                <c:pt idx="36">
                  <c:v>30.294257999999999</c:v>
                </c:pt>
                <c:pt idx="37">
                  <c:v>30.349163000000001</c:v>
                </c:pt>
                <c:pt idx="38">
                  <c:v>30.398422</c:v>
                </c:pt>
                <c:pt idx="39">
                  <c:v>30.442173</c:v>
                </c:pt>
                <c:pt idx="40">
                  <c:v>30.481501000000002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light truck</c:v>
                </c:pt>
              </c:strCache>
            </c:strRef>
          </c:tx>
          <c:spPr>
            <a:ln w="2222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17.609182000000001</c:v>
                </c:pt>
                <c:pt idx="1">
                  <c:v>18.077209</c:v>
                </c:pt>
                <c:pt idx="2">
                  <c:v>18.604749999999999</c:v>
                </c:pt>
                <c:pt idx="3">
                  <c:v>18.876702999999999</c:v>
                </c:pt>
                <c:pt idx="4">
                  <c:v>18.936527000000002</c:v>
                </c:pt>
                <c:pt idx="5">
                  <c:v>19.104267</c:v>
                </c:pt>
                <c:pt idx="6">
                  <c:v>19.263559000000001</c:v>
                </c:pt>
                <c:pt idx="7">
                  <c:v>19.514381</c:v>
                </c:pt>
                <c:pt idx="8">
                  <c:v>19.79034</c:v>
                </c:pt>
                <c:pt idx="9">
                  <c:v>20.076052000000001</c:v>
                </c:pt>
                <c:pt idx="10">
                  <c:v>20.462516999999998</c:v>
                </c:pt>
                <c:pt idx="11">
                  <c:v>20.927810999999998</c:v>
                </c:pt>
                <c:pt idx="12">
                  <c:v>21.438158000000001</c:v>
                </c:pt>
                <c:pt idx="13">
                  <c:v>21.956108</c:v>
                </c:pt>
                <c:pt idx="14">
                  <c:v>22.486052999999998</c:v>
                </c:pt>
                <c:pt idx="15">
                  <c:v>23.017565000000001</c:v>
                </c:pt>
                <c:pt idx="16">
                  <c:v>23.534352999999999</c:v>
                </c:pt>
                <c:pt idx="17">
                  <c:v>24.023023999999999</c:v>
                </c:pt>
                <c:pt idx="18">
                  <c:v>24.48527</c:v>
                </c:pt>
                <c:pt idx="19">
                  <c:v>24.912769000000001</c:v>
                </c:pt>
                <c:pt idx="20">
                  <c:v>25.301313</c:v>
                </c:pt>
                <c:pt idx="21">
                  <c:v>25.651091000000001</c:v>
                </c:pt>
                <c:pt idx="22">
                  <c:v>25.969156000000002</c:v>
                </c:pt>
                <c:pt idx="23">
                  <c:v>26.246490000000001</c:v>
                </c:pt>
                <c:pt idx="24">
                  <c:v>26.488849999999999</c:v>
                </c:pt>
                <c:pt idx="25">
                  <c:v>26.718997999999999</c:v>
                </c:pt>
                <c:pt idx="26">
                  <c:v>26.932388</c:v>
                </c:pt>
                <c:pt idx="27">
                  <c:v>27.124109000000001</c:v>
                </c:pt>
                <c:pt idx="28">
                  <c:v>27.299852000000001</c:v>
                </c:pt>
                <c:pt idx="29">
                  <c:v>27.462337000000002</c:v>
                </c:pt>
                <c:pt idx="30">
                  <c:v>27.606283000000001</c:v>
                </c:pt>
                <c:pt idx="31">
                  <c:v>27.734155999999999</c:v>
                </c:pt>
                <c:pt idx="32">
                  <c:v>27.858118000000001</c:v>
                </c:pt>
                <c:pt idx="33">
                  <c:v>27.969881000000001</c:v>
                </c:pt>
                <c:pt idx="34">
                  <c:v>28.061287</c:v>
                </c:pt>
                <c:pt idx="35">
                  <c:v>28.133610000000001</c:v>
                </c:pt>
                <c:pt idx="36">
                  <c:v>28.197422</c:v>
                </c:pt>
                <c:pt idx="37">
                  <c:v>28.254967000000001</c:v>
                </c:pt>
                <c:pt idx="38">
                  <c:v>28.306605999999999</c:v>
                </c:pt>
                <c:pt idx="39">
                  <c:v>28.353159000000002</c:v>
                </c:pt>
                <c:pt idx="40">
                  <c:v>28.395889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826688"/>
        <c:axId val="33822880"/>
      </c:lineChart>
      <c:catAx>
        <c:axId val="33826688"/>
        <c:scaling>
          <c:orientation val="minMax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22880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33822880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26688"/>
        <c:crossesAt val="12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7411891193159"/>
          <c:y val="0.10821692484390781"/>
          <c:w val="0.58557470371452192"/>
          <c:h val="0.78825285829550629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7F7F7F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1.8346929999999979</c:v>
                </c:pt>
                <c:pt idx="1">
                  <c:v>1.7235609999999999</c:v>
                </c:pt>
                <c:pt idx="2">
                  <c:v>1.5990889999999991</c:v>
                </c:pt>
                <c:pt idx="3">
                  <c:v>1.4845570000000023</c:v>
                </c:pt>
                <c:pt idx="4">
                  <c:v>1.4532310000000024</c:v>
                </c:pt>
                <c:pt idx="5">
                  <c:v>1.4759860000000025</c:v>
                </c:pt>
                <c:pt idx="6">
                  <c:v>1.6323930000000004</c:v>
                </c:pt>
                <c:pt idx="7">
                  <c:v>1.6627249999999982</c:v>
                </c:pt>
                <c:pt idx="8">
                  <c:v>1.7404600000000023</c:v>
                </c:pt>
                <c:pt idx="9">
                  <c:v>1.6805920000000008</c:v>
                </c:pt>
                <c:pt idx="10">
                  <c:v>1.5565560000000005</c:v>
                </c:pt>
                <c:pt idx="11">
                  <c:v>1.6486650000000012</c:v>
                </c:pt>
                <c:pt idx="12">
                  <c:v>1.8058600000000029</c:v>
                </c:pt>
                <c:pt idx="13">
                  <c:v>1.6062100000000044</c:v>
                </c:pt>
                <c:pt idx="14">
                  <c:v>1.6230329999999995</c:v>
                </c:pt>
                <c:pt idx="15">
                  <c:v>1.6467339999999986</c:v>
                </c:pt>
                <c:pt idx="16">
                  <c:v>1.6641970000000017</c:v>
                </c:pt>
                <c:pt idx="17">
                  <c:v>1.6693939999999967</c:v>
                </c:pt>
                <c:pt idx="18">
                  <c:v>1.6992790000000009</c:v>
                </c:pt>
                <c:pt idx="19">
                  <c:v>1.7260680000000015</c:v>
                </c:pt>
                <c:pt idx="20">
                  <c:v>1.7469680000000023</c:v>
                </c:pt>
                <c:pt idx="21">
                  <c:v>1.7839310000000026</c:v>
                </c:pt>
                <c:pt idx="22">
                  <c:v>1.8199669999999983</c:v>
                </c:pt>
                <c:pt idx="23">
                  <c:v>1.8513589999999984</c:v>
                </c:pt>
                <c:pt idx="24">
                  <c:v>1.8812560000000043</c:v>
                </c:pt>
                <c:pt idx="25">
                  <c:v>1.9159690000000043</c:v>
                </c:pt>
                <c:pt idx="26">
                  <c:v>1.9541109999999973</c:v>
                </c:pt>
                <c:pt idx="27">
                  <c:v>1.9989609999999975</c:v>
                </c:pt>
                <c:pt idx="28">
                  <c:v>2.038453999999998</c:v>
                </c:pt>
                <c:pt idx="29">
                  <c:v>2.079623999999999</c:v>
                </c:pt>
                <c:pt idx="30">
                  <c:v>2.1142380000000003</c:v>
                </c:pt>
                <c:pt idx="31">
                  <c:v>2.1530829999999987</c:v>
                </c:pt>
                <c:pt idx="32">
                  <c:v>2.1880680000000008</c:v>
                </c:pt>
                <c:pt idx="33">
                  <c:v>2.2270479999999999</c:v>
                </c:pt>
                <c:pt idx="34">
                  <c:v>2.2630579999999973</c:v>
                </c:pt>
                <c:pt idx="35">
                  <c:v>2.3029940000000018</c:v>
                </c:pt>
                <c:pt idx="36">
                  <c:v>2.3468050000000038</c:v>
                </c:pt>
                <c:pt idx="37">
                  <c:v>2.3910629999999991</c:v>
                </c:pt>
                <c:pt idx="38">
                  <c:v>2.4362949999999977</c:v>
                </c:pt>
                <c:pt idx="39">
                  <c:v>2.4795909999999992</c:v>
                </c:pt>
                <c:pt idx="40">
                  <c:v>2.528417000000001</c:v>
                </c:pt>
              </c:numCache>
            </c:numRef>
          </c:val>
          <c:extLst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rgbClr val="FFC702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2.4003E-2</c:v>
                </c:pt>
                <c:pt idx="1">
                  <c:v>2.5378999999999999E-2</c:v>
                </c:pt>
                <c:pt idx="2">
                  <c:v>2.5105000000000002E-2</c:v>
                </c:pt>
                <c:pt idx="3">
                  <c:v>2.6958999999999997E-2</c:v>
                </c:pt>
                <c:pt idx="4">
                  <c:v>2.8288000000000001E-2</c:v>
                </c:pt>
                <c:pt idx="5">
                  <c:v>2.9764999999999996E-2</c:v>
                </c:pt>
                <c:pt idx="6">
                  <c:v>3.1406000000000003E-2</c:v>
                </c:pt>
                <c:pt idx="7">
                  <c:v>3.3147000000000003E-2</c:v>
                </c:pt>
                <c:pt idx="8">
                  <c:v>3.6556999999999999E-2</c:v>
                </c:pt>
                <c:pt idx="9">
                  <c:v>4.0639999999999996E-2</c:v>
                </c:pt>
                <c:pt idx="10">
                  <c:v>3.3789E-2</c:v>
                </c:pt>
                <c:pt idx="11">
                  <c:v>4.4180999999999998E-2</c:v>
                </c:pt>
                <c:pt idx="12">
                  <c:v>5.6330999999999992E-2</c:v>
                </c:pt>
                <c:pt idx="13">
                  <c:v>6.9238999999999995E-2</c:v>
                </c:pt>
                <c:pt idx="14">
                  <c:v>8.2836999999999994E-2</c:v>
                </c:pt>
                <c:pt idx="15">
                  <c:v>9.6994999999999998E-2</c:v>
                </c:pt>
                <c:pt idx="16">
                  <c:v>0.11165799999999999</c:v>
                </c:pt>
                <c:pt idx="17">
                  <c:v>0.12627099999999999</c:v>
                </c:pt>
                <c:pt idx="18">
                  <c:v>0.14063699999999998</c:v>
                </c:pt>
                <c:pt idx="19">
                  <c:v>0.15506900000000001</c:v>
                </c:pt>
                <c:pt idx="20">
                  <c:v>0.16983800000000002</c:v>
                </c:pt>
                <c:pt idx="21">
                  <c:v>0.18490999999999999</c:v>
                </c:pt>
                <c:pt idx="22">
                  <c:v>0.19989300000000002</c:v>
                </c:pt>
                <c:pt idx="23">
                  <c:v>0.21511799999999998</c:v>
                </c:pt>
                <c:pt idx="24">
                  <c:v>0.23049899999999998</c:v>
                </c:pt>
                <c:pt idx="25">
                  <c:v>0.245896</c:v>
                </c:pt>
                <c:pt idx="26">
                  <c:v>0.26145699999999999</c:v>
                </c:pt>
                <c:pt idx="27">
                  <c:v>0.27728800000000003</c:v>
                </c:pt>
                <c:pt idx="28">
                  <c:v>0.29327300000000001</c:v>
                </c:pt>
                <c:pt idx="29">
                  <c:v>0.30943899999999996</c:v>
                </c:pt>
                <c:pt idx="30">
                  <c:v>0.32580599999999998</c:v>
                </c:pt>
                <c:pt idx="31">
                  <c:v>0.34209200000000001</c:v>
                </c:pt>
                <c:pt idx="32">
                  <c:v>0.35837600000000003</c:v>
                </c:pt>
                <c:pt idx="33">
                  <c:v>0.375031</c:v>
                </c:pt>
                <c:pt idx="34">
                  <c:v>0.39202100000000001</c:v>
                </c:pt>
                <c:pt idx="35">
                  <c:v>0.40922199999999997</c:v>
                </c:pt>
                <c:pt idx="36">
                  <c:v>0.426371</c:v>
                </c:pt>
                <c:pt idx="37">
                  <c:v>0.44356999999999996</c:v>
                </c:pt>
                <c:pt idx="38">
                  <c:v>0.46085600000000004</c:v>
                </c:pt>
                <c:pt idx="39">
                  <c:v>0.47858999999999996</c:v>
                </c:pt>
                <c:pt idx="40">
                  <c:v>0.49707099999999999</c:v>
                </c:pt>
              </c:numCache>
            </c:numRef>
          </c:val>
          <c:extLst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jet fuel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3.1427450000000001</c:v>
                </c:pt>
                <c:pt idx="1">
                  <c:v>3.1644589999999999</c:v>
                </c:pt>
                <c:pt idx="2">
                  <c:v>3.1180400000000001</c:v>
                </c:pt>
                <c:pt idx="3">
                  <c:v>3.1075849999999998</c:v>
                </c:pt>
                <c:pt idx="4">
                  <c:v>3.1392860000000002</c:v>
                </c:pt>
                <c:pt idx="5">
                  <c:v>3.2812139999999999</c:v>
                </c:pt>
                <c:pt idx="6">
                  <c:v>3.3858699999999997</c:v>
                </c:pt>
                <c:pt idx="7">
                  <c:v>3.4412480000000003</c:v>
                </c:pt>
                <c:pt idx="8">
                  <c:v>3.534532</c:v>
                </c:pt>
                <c:pt idx="9">
                  <c:v>3.5488919999999999</c:v>
                </c:pt>
                <c:pt idx="10">
                  <c:v>2.2873419999999998</c:v>
                </c:pt>
                <c:pt idx="11">
                  <c:v>2.6758509999999998</c:v>
                </c:pt>
                <c:pt idx="12">
                  <c:v>3.1316479999999998</c:v>
                </c:pt>
                <c:pt idx="13">
                  <c:v>3.473563</c:v>
                </c:pt>
                <c:pt idx="14">
                  <c:v>3.5600970000000003</c:v>
                </c:pt>
                <c:pt idx="15">
                  <c:v>3.6426580000000004</c:v>
                </c:pt>
                <c:pt idx="16">
                  <c:v>3.7092669999999996</c:v>
                </c:pt>
                <c:pt idx="17">
                  <c:v>3.7520500000000001</c:v>
                </c:pt>
                <c:pt idx="18">
                  <c:v>3.7930620000000004</c:v>
                </c:pt>
                <c:pt idx="19">
                  <c:v>3.8352059999999999</c:v>
                </c:pt>
                <c:pt idx="20">
                  <c:v>3.8846870000000004</c:v>
                </c:pt>
                <c:pt idx="21">
                  <c:v>3.9223499999999998</c:v>
                </c:pt>
                <c:pt idx="22">
                  <c:v>3.9389870000000005</c:v>
                </c:pt>
                <c:pt idx="23">
                  <c:v>3.9779720000000003</c:v>
                </c:pt>
                <c:pt idx="24">
                  <c:v>4.0131160000000001</c:v>
                </c:pt>
                <c:pt idx="25">
                  <c:v>4.0505870000000002</c:v>
                </c:pt>
                <c:pt idx="26">
                  <c:v>4.0887260000000003</c:v>
                </c:pt>
                <c:pt idx="27">
                  <c:v>4.132625</c:v>
                </c:pt>
                <c:pt idx="28">
                  <c:v>4.1725129999999995</c:v>
                </c:pt>
                <c:pt idx="29">
                  <c:v>4.2186919999999999</c:v>
                </c:pt>
                <c:pt idx="30">
                  <c:v>4.2698269999999994</c:v>
                </c:pt>
                <c:pt idx="31">
                  <c:v>4.3121089999999995</c:v>
                </c:pt>
                <c:pt idx="32">
                  <c:v>4.3593839999999995</c:v>
                </c:pt>
                <c:pt idx="33">
                  <c:v>4.4089309999999999</c:v>
                </c:pt>
                <c:pt idx="34">
                  <c:v>4.4558839999999993</c:v>
                </c:pt>
                <c:pt idx="35">
                  <c:v>4.5110279999999996</c:v>
                </c:pt>
                <c:pt idx="36">
                  <c:v>4.5662769999999995</c:v>
                </c:pt>
                <c:pt idx="37">
                  <c:v>4.6146890000000003</c:v>
                </c:pt>
                <c:pt idx="38">
                  <c:v>4.6617739999999994</c:v>
                </c:pt>
                <c:pt idx="39">
                  <c:v>4.7170440000000005</c:v>
                </c:pt>
                <c:pt idx="40">
                  <c:v>4.7786179999999998</c:v>
                </c:pt>
              </c:numCache>
            </c:numRef>
          </c:val>
          <c:extLst/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distillate fuel oil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5.826022</c:v>
                </c:pt>
                <c:pt idx="1">
                  <c:v>5.999682</c:v>
                </c:pt>
                <c:pt idx="2">
                  <c:v>5.7383040000000003</c:v>
                </c:pt>
                <c:pt idx="3">
                  <c:v>5.8983589999999992</c:v>
                </c:pt>
                <c:pt idx="4">
                  <c:v>6.1586559999999997</c:v>
                </c:pt>
                <c:pt idx="5">
                  <c:v>6.2550349999999995</c:v>
                </c:pt>
                <c:pt idx="6">
                  <c:v>6.2022330000000006</c:v>
                </c:pt>
                <c:pt idx="7">
                  <c:v>6.2528589999999999</c:v>
                </c:pt>
                <c:pt idx="8">
                  <c:v>6.5547110000000002</c:v>
                </c:pt>
                <c:pt idx="9">
                  <c:v>6.5722619999999994</c:v>
                </c:pt>
                <c:pt idx="10">
                  <c:v>6.2776969999999999</c:v>
                </c:pt>
                <c:pt idx="11">
                  <c:v>6.4964050000000002</c:v>
                </c:pt>
                <c:pt idx="12">
                  <c:v>6.4784660000000001</c:v>
                </c:pt>
                <c:pt idx="13">
                  <c:v>6.6075189999999999</c:v>
                </c:pt>
                <c:pt idx="14">
                  <c:v>6.5706490000000004</c:v>
                </c:pt>
                <c:pt idx="15">
                  <c:v>6.5627500000000003</c:v>
                </c:pt>
                <c:pt idx="16">
                  <c:v>6.5386050000000004</c:v>
                </c:pt>
                <c:pt idx="17">
                  <c:v>6.4859849999999994</c:v>
                </c:pt>
                <c:pt idx="18">
                  <c:v>6.4382960000000002</c:v>
                </c:pt>
                <c:pt idx="19">
                  <c:v>6.387283</c:v>
                </c:pt>
                <c:pt idx="20">
                  <c:v>6.3348519999999997</c:v>
                </c:pt>
                <c:pt idx="21">
                  <c:v>6.2794080000000001</c:v>
                </c:pt>
                <c:pt idx="22">
                  <c:v>6.2298450000000001</c:v>
                </c:pt>
                <c:pt idx="23">
                  <c:v>6.1864800000000004</c:v>
                </c:pt>
                <c:pt idx="24">
                  <c:v>6.1403679999999996</c:v>
                </c:pt>
                <c:pt idx="25">
                  <c:v>6.1031170000000001</c:v>
                </c:pt>
                <c:pt idx="26">
                  <c:v>6.0682070000000001</c:v>
                </c:pt>
                <c:pt idx="27">
                  <c:v>6.0458949999999998</c:v>
                </c:pt>
                <c:pt idx="28">
                  <c:v>6.0312070000000002</c:v>
                </c:pt>
                <c:pt idx="29">
                  <c:v>6.0165739999999994</c:v>
                </c:pt>
                <c:pt idx="30">
                  <c:v>6.0084269999999993</c:v>
                </c:pt>
                <c:pt idx="31">
                  <c:v>6.0048300000000001</c:v>
                </c:pt>
                <c:pt idx="32">
                  <c:v>6.008394</c:v>
                </c:pt>
                <c:pt idx="33">
                  <c:v>6.0113029999999998</c:v>
                </c:pt>
                <c:pt idx="34">
                  <c:v>6.0124649999999997</c:v>
                </c:pt>
                <c:pt idx="35">
                  <c:v>6.0152739999999998</c:v>
                </c:pt>
                <c:pt idx="36">
                  <c:v>6.0224830000000003</c:v>
                </c:pt>
                <c:pt idx="37">
                  <c:v>6.0201650000000004</c:v>
                </c:pt>
                <c:pt idx="38">
                  <c:v>6.0094779999999997</c:v>
                </c:pt>
                <c:pt idx="39">
                  <c:v>6.0105529999999998</c:v>
                </c:pt>
                <c:pt idx="40">
                  <c:v>6.0250440000000003</c:v>
                </c:pt>
              </c:numCache>
            </c:numRef>
          </c:val>
          <c:extLst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motor gasoline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16.333445000000001</c:v>
                </c:pt>
                <c:pt idx="1">
                  <c:v>15.894076999999999</c:v>
                </c:pt>
                <c:pt idx="2">
                  <c:v>15.810417000000001</c:v>
                </c:pt>
                <c:pt idx="3">
                  <c:v>16.038436999999998</c:v>
                </c:pt>
                <c:pt idx="4">
                  <c:v>16.215859999999999</c:v>
                </c:pt>
                <c:pt idx="5">
                  <c:v>16.320098999999999</c:v>
                </c:pt>
                <c:pt idx="6">
                  <c:v>16.619824999999999</c:v>
                </c:pt>
                <c:pt idx="7">
                  <c:v>16.598146</c:v>
                </c:pt>
                <c:pt idx="8">
                  <c:v>16.598918999999999</c:v>
                </c:pt>
                <c:pt idx="9">
                  <c:v>16.55986</c:v>
                </c:pt>
                <c:pt idx="10">
                  <c:v>14.353806000000001</c:v>
                </c:pt>
                <c:pt idx="11">
                  <c:v>15.534457000000002</c:v>
                </c:pt>
                <c:pt idx="12">
                  <c:v>15.950659</c:v>
                </c:pt>
                <c:pt idx="13">
                  <c:v>16.208449999999999</c:v>
                </c:pt>
                <c:pt idx="14">
                  <c:v>16.179562000000001</c:v>
                </c:pt>
                <c:pt idx="15">
                  <c:v>16.131520999999999</c:v>
                </c:pt>
                <c:pt idx="16">
                  <c:v>16.057107999999999</c:v>
                </c:pt>
                <c:pt idx="17">
                  <c:v>15.951579000000001</c:v>
                </c:pt>
                <c:pt idx="18">
                  <c:v>15.834513000000001</c:v>
                </c:pt>
                <c:pt idx="19">
                  <c:v>15.732292000000001</c:v>
                </c:pt>
                <c:pt idx="20">
                  <c:v>15.657114000000002</c:v>
                </c:pt>
                <c:pt idx="21">
                  <c:v>15.596739000000001</c:v>
                </c:pt>
                <c:pt idx="22">
                  <c:v>15.528978</c:v>
                </c:pt>
                <c:pt idx="23">
                  <c:v>15.488964999999999</c:v>
                </c:pt>
                <c:pt idx="24">
                  <c:v>15.454454999999999</c:v>
                </c:pt>
                <c:pt idx="25">
                  <c:v>15.416851000000001</c:v>
                </c:pt>
                <c:pt idx="26">
                  <c:v>15.389282999999999</c:v>
                </c:pt>
                <c:pt idx="27">
                  <c:v>15.380073999999999</c:v>
                </c:pt>
                <c:pt idx="28">
                  <c:v>15.377776000000001</c:v>
                </c:pt>
                <c:pt idx="29">
                  <c:v>15.390014000000001</c:v>
                </c:pt>
                <c:pt idx="30">
                  <c:v>15.413523000000001</c:v>
                </c:pt>
                <c:pt idx="31">
                  <c:v>15.44201</c:v>
                </c:pt>
                <c:pt idx="32">
                  <c:v>15.478695999999999</c:v>
                </c:pt>
                <c:pt idx="33">
                  <c:v>15.520469</c:v>
                </c:pt>
                <c:pt idx="34">
                  <c:v>15.573084</c:v>
                </c:pt>
                <c:pt idx="35">
                  <c:v>15.637920000000001</c:v>
                </c:pt>
                <c:pt idx="36">
                  <c:v>15.719512</c:v>
                </c:pt>
                <c:pt idx="37">
                  <c:v>15.802516000000001</c:v>
                </c:pt>
                <c:pt idx="38">
                  <c:v>15.888123</c:v>
                </c:pt>
                <c:pt idx="39">
                  <c:v>15.986667000000001</c:v>
                </c:pt>
                <c:pt idx="40">
                  <c:v>16.100842999999998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26940000"/>
        <c:axId val="2026940544"/>
      </c:areaChart>
      <c:catAx>
        <c:axId val="2026940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940544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202694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940000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3858267716532E-2"/>
          <c:y val="0.19706361634806474"/>
          <c:w val="0.81296502753948718"/>
          <c:h val="0.69303909080180426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Classes 2b - 3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12.053825999999999</c:v>
                </c:pt>
                <c:pt idx="1">
                  <c:v>12.199452000000001</c:v>
                </c:pt>
                <c:pt idx="2">
                  <c:v>12.236811999999999</c:v>
                </c:pt>
                <c:pt idx="3">
                  <c:v>12.2364</c:v>
                </c:pt>
                <c:pt idx="4">
                  <c:v>12.236077999999999</c:v>
                </c:pt>
                <c:pt idx="5">
                  <c:v>12.36692</c:v>
                </c:pt>
                <c:pt idx="6">
                  <c:v>12.442155999999999</c:v>
                </c:pt>
                <c:pt idx="7">
                  <c:v>12.528893</c:v>
                </c:pt>
                <c:pt idx="8">
                  <c:v>12.779856000000001</c:v>
                </c:pt>
                <c:pt idx="9">
                  <c:v>12.981803999999999</c:v>
                </c:pt>
                <c:pt idx="10">
                  <c:v>13.260152</c:v>
                </c:pt>
                <c:pt idx="11">
                  <c:v>13.494507</c:v>
                </c:pt>
                <c:pt idx="12">
                  <c:v>13.712237</c:v>
                </c:pt>
                <c:pt idx="13">
                  <c:v>13.931166000000001</c:v>
                </c:pt>
                <c:pt idx="14">
                  <c:v>14.159473999999999</c:v>
                </c:pt>
                <c:pt idx="15">
                  <c:v>14.401031</c:v>
                </c:pt>
                <c:pt idx="16">
                  <c:v>14.652870000000002</c:v>
                </c:pt>
                <c:pt idx="17">
                  <c:v>14.905107999999998</c:v>
                </c:pt>
                <c:pt idx="18">
                  <c:v>15.135176000000001</c:v>
                </c:pt>
                <c:pt idx="19">
                  <c:v>15.346024999999999</c:v>
                </c:pt>
                <c:pt idx="20">
                  <c:v>15.533116</c:v>
                </c:pt>
                <c:pt idx="21">
                  <c:v>15.698176</c:v>
                </c:pt>
                <c:pt idx="22">
                  <c:v>15.839700000000001</c:v>
                </c:pt>
                <c:pt idx="23">
                  <c:v>15.960264000000002</c:v>
                </c:pt>
                <c:pt idx="24">
                  <c:v>16.062287999999999</c:v>
                </c:pt>
                <c:pt idx="25">
                  <c:v>16.148895</c:v>
                </c:pt>
                <c:pt idx="26">
                  <c:v>16.222160000000002</c:v>
                </c:pt>
                <c:pt idx="27">
                  <c:v>16.283957999999998</c:v>
                </c:pt>
                <c:pt idx="28">
                  <c:v>16.337091000000001</c:v>
                </c:pt>
                <c:pt idx="29">
                  <c:v>16.382151</c:v>
                </c:pt>
                <c:pt idx="30">
                  <c:v>16.418962000000001</c:v>
                </c:pt>
                <c:pt idx="31">
                  <c:v>16.445246000000001</c:v>
                </c:pt>
                <c:pt idx="32">
                  <c:v>16.457473999999998</c:v>
                </c:pt>
                <c:pt idx="33">
                  <c:v>16.464029</c:v>
                </c:pt>
                <c:pt idx="34">
                  <c:v>16.462526</c:v>
                </c:pt>
                <c:pt idx="35">
                  <c:v>16.456112000000001</c:v>
                </c:pt>
                <c:pt idx="36">
                  <c:v>16.447157000000001</c:v>
                </c:pt>
                <c:pt idx="37">
                  <c:v>16.436415</c:v>
                </c:pt>
                <c:pt idx="38">
                  <c:v>16.425938000000002</c:v>
                </c:pt>
                <c:pt idx="39">
                  <c:v>16.417654000000002</c:v>
                </c:pt>
                <c:pt idx="40">
                  <c:v>16.411677999999998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Classes 4 -6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7.7709020000000004</c:v>
                </c:pt>
                <c:pt idx="1">
                  <c:v>7.7882990000000003</c:v>
                </c:pt>
                <c:pt idx="2">
                  <c:v>7.7292699999999996</c:v>
                </c:pt>
                <c:pt idx="3">
                  <c:v>7.6965110000000001</c:v>
                </c:pt>
                <c:pt idx="4">
                  <c:v>7.6852100000000005</c:v>
                </c:pt>
                <c:pt idx="5">
                  <c:v>7.7209929999999991</c:v>
                </c:pt>
                <c:pt idx="6">
                  <c:v>7.7355390000000002</c:v>
                </c:pt>
                <c:pt idx="7">
                  <c:v>7.7511770000000002</c:v>
                </c:pt>
                <c:pt idx="8">
                  <c:v>7.8562350000000007</c:v>
                </c:pt>
                <c:pt idx="9">
                  <c:v>7.9439549999999999</c:v>
                </c:pt>
                <c:pt idx="10">
                  <c:v>8.0427470000000003</c:v>
                </c:pt>
                <c:pt idx="11">
                  <c:v>8.1503160000000001</c:v>
                </c:pt>
                <c:pt idx="12">
                  <c:v>8.261614999999999</c:v>
                </c:pt>
                <c:pt idx="13">
                  <c:v>8.382123</c:v>
                </c:pt>
                <c:pt idx="14">
                  <c:v>8.5105380000000004</c:v>
                </c:pt>
                <c:pt idx="15">
                  <c:v>8.6508020000000005</c:v>
                </c:pt>
                <c:pt idx="16">
                  <c:v>8.800338</c:v>
                </c:pt>
                <c:pt idx="17">
                  <c:v>8.9573149999999995</c:v>
                </c:pt>
                <c:pt idx="18">
                  <c:v>9.1082210000000003</c:v>
                </c:pt>
                <c:pt idx="19">
                  <c:v>9.2664030000000004</c:v>
                </c:pt>
                <c:pt idx="20">
                  <c:v>9.4320339999999998</c:v>
                </c:pt>
                <c:pt idx="21">
                  <c:v>9.6027649999999998</c:v>
                </c:pt>
                <c:pt idx="22">
                  <c:v>9.7696000000000005</c:v>
                </c:pt>
                <c:pt idx="23">
                  <c:v>9.9284679999999987</c:v>
                </c:pt>
                <c:pt idx="24">
                  <c:v>10.077175</c:v>
                </c:pt>
                <c:pt idx="25">
                  <c:v>10.214988999999999</c:v>
                </c:pt>
                <c:pt idx="26">
                  <c:v>10.34249</c:v>
                </c:pt>
                <c:pt idx="27">
                  <c:v>10.458622</c:v>
                </c:pt>
                <c:pt idx="28">
                  <c:v>10.567077000000001</c:v>
                </c:pt>
                <c:pt idx="29">
                  <c:v>10.663871</c:v>
                </c:pt>
                <c:pt idx="30">
                  <c:v>10.754782000000001</c:v>
                </c:pt>
                <c:pt idx="31">
                  <c:v>10.837672</c:v>
                </c:pt>
                <c:pt idx="32">
                  <c:v>10.912522000000001</c:v>
                </c:pt>
                <c:pt idx="33">
                  <c:v>10.977235</c:v>
                </c:pt>
                <c:pt idx="34">
                  <c:v>11.03298</c:v>
                </c:pt>
                <c:pt idx="35">
                  <c:v>11.083342</c:v>
                </c:pt>
                <c:pt idx="36">
                  <c:v>11.130081000000001</c:v>
                </c:pt>
                <c:pt idx="37">
                  <c:v>11.172642</c:v>
                </c:pt>
                <c:pt idx="38">
                  <c:v>11.210627000000001</c:v>
                </c:pt>
                <c:pt idx="39">
                  <c:v>11.245906</c:v>
                </c:pt>
                <c:pt idx="40">
                  <c:v>11.280567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Classes 7 - 8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6.0957949999999999</c:v>
                </c:pt>
                <c:pt idx="1">
                  <c:v>6.0715260000000004</c:v>
                </c:pt>
                <c:pt idx="2">
                  <c:v>6.0390319999999997</c:v>
                </c:pt>
                <c:pt idx="3">
                  <c:v>6.00448</c:v>
                </c:pt>
                <c:pt idx="4">
                  <c:v>5.9783879999999998</c:v>
                </c:pt>
                <c:pt idx="5">
                  <c:v>5.9597350000000002</c:v>
                </c:pt>
                <c:pt idx="6">
                  <c:v>5.9464940000000004</c:v>
                </c:pt>
                <c:pt idx="7">
                  <c:v>5.9538410000000006</c:v>
                </c:pt>
                <c:pt idx="8">
                  <c:v>5.9791569999999998</c:v>
                </c:pt>
                <c:pt idx="9">
                  <c:v>6.0147260000000005</c:v>
                </c:pt>
                <c:pt idx="10">
                  <c:v>6.0549290000000004</c:v>
                </c:pt>
                <c:pt idx="11">
                  <c:v>6.0982209999999997</c:v>
                </c:pt>
                <c:pt idx="12">
                  <c:v>6.1474019999999996</c:v>
                </c:pt>
                <c:pt idx="13">
                  <c:v>6.2039249999999999</c:v>
                </c:pt>
                <c:pt idx="14">
                  <c:v>6.2689529999999998</c:v>
                </c:pt>
                <c:pt idx="15">
                  <c:v>6.3436940000000002</c:v>
                </c:pt>
                <c:pt idx="16">
                  <c:v>6.4289319999999996</c:v>
                </c:pt>
                <c:pt idx="17">
                  <c:v>6.5227490000000001</c:v>
                </c:pt>
                <c:pt idx="18">
                  <c:v>6.6165310000000002</c:v>
                </c:pt>
                <c:pt idx="19">
                  <c:v>6.7142679999999997</c:v>
                </c:pt>
                <c:pt idx="20">
                  <c:v>6.8137889999999999</c:v>
                </c:pt>
                <c:pt idx="21">
                  <c:v>6.9129800000000001</c:v>
                </c:pt>
                <c:pt idx="22">
                  <c:v>7.0082270000000007</c:v>
                </c:pt>
                <c:pt idx="23">
                  <c:v>7.0953539999999995</c:v>
                </c:pt>
                <c:pt idx="24">
                  <c:v>7.1739410000000001</c:v>
                </c:pt>
                <c:pt idx="25">
                  <c:v>7.2437779999999998</c:v>
                </c:pt>
                <c:pt idx="26">
                  <c:v>7.3061479999999994</c:v>
                </c:pt>
                <c:pt idx="27">
                  <c:v>7.3620009999999994</c:v>
                </c:pt>
                <c:pt idx="28">
                  <c:v>7.4111539999999998</c:v>
                </c:pt>
                <c:pt idx="29">
                  <c:v>7.4546039999999998</c:v>
                </c:pt>
                <c:pt idx="30">
                  <c:v>7.4928490000000005</c:v>
                </c:pt>
                <c:pt idx="31">
                  <c:v>7.5268270000000008</c:v>
                </c:pt>
                <c:pt idx="32">
                  <c:v>7.5552350000000006</c:v>
                </c:pt>
                <c:pt idx="33">
                  <c:v>7.5796199999999994</c:v>
                </c:pt>
                <c:pt idx="34">
                  <c:v>7.6005229999999999</c:v>
                </c:pt>
                <c:pt idx="35">
                  <c:v>7.6190050000000005</c:v>
                </c:pt>
                <c:pt idx="36">
                  <c:v>7.6363820000000011</c:v>
                </c:pt>
                <c:pt idx="37">
                  <c:v>7.6527820000000011</c:v>
                </c:pt>
                <c:pt idx="38">
                  <c:v>7.6684080000000003</c:v>
                </c:pt>
                <c:pt idx="39">
                  <c:v>7.6841669999999995</c:v>
                </c:pt>
                <c:pt idx="40">
                  <c:v>7.7002440000000005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816352"/>
        <c:axId val="33816896"/>
      </c:lineChart>
      <c:catAx>
        <c:axId val="33816352"/>
        <c:scaling>
          <c:orientation val="minMax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16896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33816896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16352"/>
        <c:crossesAt val="12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1313745505739984E-2"/>
          <c:y val="0.23078247189302034"/>
          <c:w val="0.79139960778040441"/>
          <c:h val="0.692083027986619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New LDV fuel economy</c:v>
                </c:pt>
              </c:strCache>
            </c:strRef>
          </c:tx>
          <c:spPr>
            <a:ln w="22225">
              <a:solidFill>
                <a:srgbClr val="0096D7"/>
              </a:solidFill>
              <a:prstDash val="solid"/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23.186204999999998</c:v>
                </c:pt>
                <c:pt idx="1">
                  <c:v>23.413084000000001</c:v>
                </c:pt>
                <c:pt idx="2">
                  <c:v>24.937608999999998</c:v>
                </c:pt>
                <c:pt idx="3">
                  <c:v>25.913651000000002</c:v>
                </c:pt>
                <c:pt idx="4">
                  <c:v>25.809759</c:v>
                </c:pt>
                <c:pt idx="5">
                  <c:v>26.337076</c:v>
                </c:pt>
                <c:pt idx="6">
                  <c:v>26.252184000000003</c:v>
                </c:pt>
                <c:pt idx="7">
                  <c:v>26.420516999999997</c:v>
                </c:pt>
                <c:pt idx="8">
                  <c:v>26.907064000000002</c:v>
                </c:pt>
                <c:pt idx="9">
                  <c:v>26.586126</c:v>
                </c:pt>
                <c:pt idx="10">
                  <c:v>28.825866999999999</c:v>
                </c:pt>
                <c:pt idx="11">
                  <c:v>29.445290000000004</c:v>
                </c:pt>
                <c:pt idx="12">
                  <c:v>30.091688000000001</c:v>
                </c:pt>
                <c:pt idx="13">
                  <c:v>30.313065000000002</c:v>
                </c:pt>
                <c:pt idx="14">
                  <c:v>30.564368999999999</c:v>
                </c:pt>
                <c:pt idx="15">
                  <c:v>30.626115999999996</c:v>
                </c:pt>
                <c:pt idx="16">
                  <c:v>30.744225</c:v>
                </c:pt>
                <c:pt idx="17">
                  <c:v>30.774488000000002</c:v>
                </c:pt>
                <c:pt idx="18">
                  <c:v>30.814498999999998</c:v>
                </c:pt>
                <c:pt idx="19">
                  <c:v>30.855149999999998</c:v>
                </c:pt>
                <c:pt idx="20">
                  <c:v>30.93675</c:v>
                </c:pt>
                <c:pt idx="21">
                  <c:v>31.055230999999999</c:v>
                </c:pt>
                <c:pt idx="22">
                  <c:v>31.141387999999999</c:v>
                </c:pt>
                <c:pt idx="23">
                  <c:v>31.210690999999997</c:v>
                </c:pt>
                <c:pt idx="24">
                  <c:v>31.274730999999999</c:v>
                </c:pt>
                <c:pt idx="25">
                  <c:v>31.329921999999996</c:v>
                </c:pt>
                <c:pt idx="26">
                  <c:v>31.394673999999998</c:v>
                </c:pt>
                <c:pt idx="27">
                  <c:v>31.462548999999999</c:v>
                </c:pt>
                <c:pt idx="28">
                  <c:v>31.530819000000001</c:v>
                </c:pt>
                <c:pt idx="29">
                  <c:v>31.557673999999999</c:v>
                </c:pt>
                <c:pt idx="30">
                  <c:v>31.603556000000001</c:v>
                </c:pt>
                <c:pt idx="31">
                  <c:v>31.642776000000001</c:v>
                </c:pt>
                <c:pt idx="32">
                  <c:v>31.662385999999998</c:v>
                </c:pt>
                <c:pt idx="33">
                  <c:v>31.706629</c:v>
                </c:pt>
                <c:pt idx="34">
                  <c:v>31.753708000000003</c:v>
                </c:pt>
                <c:pt idx="35">
                  <c:v>31.776298999999998</c:v>
                </c:pt>
                <c:pt idx="36">
                  <c:v>31.812396999999997</c:v>
                </c:pt>
                <c:pt idx="37">
                  <c:v>31.824455</c:v>
                </c:pt>
                <c:pt idx="38">
                  <c:v>31.818008000000003</c:v>
                </c:pt>
                <c:pt idx="39">
                  <c:v>31.814219000000001</c:v>
                </c:pt>
                <c:pt idx="40">
                  <c:v>31.8111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Stock LDV fuel economy</c:v>
                </c:pt>
              </c:strCache>
            </c:strRef>
          </c:tx>
          <c:spPr>
            <a:ln w="22225">
              <a:solidFill>
                <a:srgbClr val="FFFFFF">
                  <a:lumMod val="50000"/>
                </a:srgbClr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20.456341000000002</c:v>
                </c:pt>
                <c:pt idx="1">
                  <c:v>20.836286999999999</c:v>
                </c:pt>
                <c:pt idx="2">
                  <c:v>21.301832000000001</c:v>
                </c:pt>
                <c:pt idx="3">
                  <c:v>21.620104000000001</c:v>
                </c:pt>
                <c:pt idx="4">
                  <c:v>21.816145000000002</c:v>
                </c:pt>
                <c:pt idx="5">
                  <c:v>22.157433999999999</c:v>
                </c:pt>
                <c:pt idx="6">
                  <c:v>22.467567000000003</c:v>
                </c:pt>
                <c:pt idx="7">
                  <c:v>22.779722</c:v>
                </c:pt>
                <c:pt idx="8">
                  <c:v>23.095964000000002</c:v>
                </c:pt>
                <c:pt idx="9">
                  <c:v>23.379405999999999</c:v>
                </c:pt>
                <c:pt idx="10">
                  <c:v>23.762714000000003</c:v>
                </c:pt>
                <c:pt idx="11">
                  <c:v>24.164490000000001</c:v>
                </c:pt>
                <c:pt idx="12">
                  <c:v>24.595210999999999</c:v>
                </c:pt>
                <c:pt idx="13">
                  <c:v>25.01634</c:v>
                </c:pt>
                <c:pt idx="14">
                  <c:v>25.443414999999998</c:v>
                </c:pt>
                <c:pt idx="15">
                  <c:v>25.867370999999999</c:v>
                </c:pt>
                <c:pt idx="16">
                  <c:v>26.284423999999998</c:v>
                </c:pt>
                <c:pt idx="17">
                  <c:v>26.679764000000002</c:v>
                </c:pt>
                <c:pt idx="18">
                  <c:v>27.055801000000002</c:v>
                </c:pt>
                <c:pt idx="19">
                  <c:v>27.408939</c:v>
                </c:pt>
                <c:pt idx="20">
                  <c:v>27.732096000000002</c:v>
                </c:pt>
                <c:pt idx="21">
                  <c:v>28.028441999999998</c:v>
                </c:pt>
                <c:pt idx="22">
                  <c:v>28.301689</c:v>
                </c:pt>
                <c:pt idx="23">
                  <c:v>28.537846000000002</c:v>
                </c:pt>
                <c:pt idx="24">
                  <c:v>28.746084000000003</c:v>
                </c:pt>
                <c:pt idx="25">
                  <c:v>28.950821000000001</c:v>
                </c:pt>
                <c:pt idx="26">
                  <c:v>29.139206000000001</c:v>
                </c:pt>
                <c:pt idx="27">
                  <c:v>29.308374000000001</c:v>
                </c:pt>
                <c:pt idx="28">
                  <c:v>29.463369</c:v>
                </c:pt>
                <c:pt idx="29">
                  <c:v>29.611653999999998</c:v>
                </c:pt>
                <c:pt idx="30">
                  <c:v>29.742331</c:v>
                </c:pt>
                <c:pt idx="31">
                  <c:v>29.860365000000002</c:v>
                </c:pt>
                <c:pt idx="32">
                  <c:v>29.975709999999999</c:v>
                </c:pt>
                <c:pt idx="33">
                  <c:v>30.077759000000004</c:v>
                </c:pt>
                <c:pt idx="34">
                  <c:v>30.162259999999996</c:v>
                </c:pt>
                <c:pt idx="35">
                  <c:v>30.233269</c:v>
                </c:pt>
                <c:pt idx="36">
                  <c:v>30.294258000000003</c:v>
                </c:pt>
                <c:pt idx="37">
                  <c:v>30.349163000000001</c:v>
                </c:pt>
                <c:pt idx="38">
                  <c:v>30.398421999999997</c:v>
                </c:pt>
                <c:pt idx="39">
                  <c:v>30.442172999999997</c:v>
                </c:pt>
                <c:pt idx="40">
                  <c:v>30.481501000000002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823424"/>
        <c:axId val="33828320"/>
      </c:lineChart>
      <c:catAx>
        <c:axId val="33823424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33828320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33828320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33823424"/>
        <c:crossesAt val="12"/>
        <c:crossBetween val="midCat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92147856517935E-2"/>
          <c:y val="0.23078234831430794"/>
          <c:w val="0.79139960778040441"/>
          <c:h val="0.692083027986619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LDV miles travel per capita</c:v>
                </c:pt>
              </c:strCache>
            </c:strRef>
          </c:tx>
          <c:spPr>
            <a:ln w="22225">
              <a:solidFill>
                <a:srgbClr val="333333"/>
              </a:solidFill>
              <a:prstDash val="solid"/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11.813129</c:v>
                </c:pt>
                <c:pt idx="1">
                  <c:v>11.591889999999999</c:v>
                </c:pt>
                <c:pt idx="2">
                  <c:v>11.772573</c:v>
                </c:pt>
                <c:pt idx="3">
                  <c:v>12.072227999999999</c:v>
                </c:pt>
                <c:pt idx="4">
                  <c:v>12.196831</c:v>
                </c:pt>
                <c:pt idx="5">
                  <c:v>12.238716999999999</c:v>
                </c:pt>
                <c:pt idx="6">
                  <c:v>12.41545</c:v>
                </c:pt>
                <c:pt idx="7">
                  <c:v>12.338315</c:v>
                </c:pt>
                <c:pt idx="8">
                  <c:v>12.474991000000001</c:v>
                </c:pt>
                <c:pt idx="9">
                  <c:v>12.50949</c:v>
                </c:pt>
                <c:pt idx="10">
                  <c:v>11.14944</c:v>
                </c:pt>
                <c:pt idx="11">
                  <c:v>12.164900999999999</c:v>
                </c:pt>
                <c:pt idx="12">
                  <c:v>12.513403</c:v>
                </c:pt>
                <c:pt idx="13">
                  <c:v>12.805807000000001</c:v>
                </c:pt>
                <c:pt idx="14">
                  <c:v>12.891816</c:v>
                </c:pt>
                <c:pt idx="15">
                  <c:v>12.970613</c:v>
                </c:pt>
                <c:pt idx="16">
                  <c:v>13.03495</c:v>
                </c:pt>
                <c:pt idx="17">
                  <c:v>13.077143</c:v>
                </c:pt>
                <c:pt idx="18">
                  <c:v>13.102291000000001</c:v>
                </c:pt>
                <c:pt idx="19">
                  <c:v>13.125482</c:v>
                </c:pt>
                <c:pt idx="20">
                  <c:v>13.148819</c:v>
                </c:pt>
                <c:pt idx="21">
                  <c:v>13.171313</c:v>
                </c:pt>
                <c:pt idx="22">
                  <c:v>13.177054</c:v>
                </c:pt>
                <c:pt idx="23">
                  <c:v>13.191208</c:v>
                </c:pt>
                <c:pt idx="24">
                  <c:v>13.206292999999999</c:v>
                </c:pt>
                <c:pt idx="25">
                  <c:v>13.219692000000002</c:v>
                </c:pt>
                <c:pt idx="26">
                  <c:v>13.238281000000001</c:v>
                </c:pt>
                <c:pt idx="27">
                  <c:v>13.265383999999999</c:v>
                </c:pt>
                <c:pt idx="28">
                  <c:v>13.296629000000001</c:v>
                </c:pt>
                <c:pt idx="29">
                  <c:v>13.330613</c:v>
                </c:pt>
                <c:pt idx="30">
                  <c:v>13.365342999999999</c:v>
                </c:pt>
                <c:pt idx="31">
                  <c:v>13.40179</c:v>
                </c:pt>
                <c:pt idx="32">
                  <c:v>13.440182</c:v>
                </c:pt>
                <c:pt idx="33">
                  <c:v>13.479051</c:v>
                </c:pt>
                <c:pt idx="34">
                  <c:v>13.517392999999998</c:v>
                </c:pt>
                <c:pt idx="35">
                  <c:v>13.557104000000001</c:v>
                </c:pt>
                <c:pt idx="36">
                  <c:v>13.604030999999999</c:v>
                </c:pt>
                <c:pt idx="37">
                  <c:v>13.654703</c:v>
                </c:pt>
                <c:pt idx="38">
                  <c:v>13.708592000000001</c:v>
                </c:pt>
                <c:pt idx="39">
                  <c:v>13.767348999999999</c:v>
                </c:pt>
                <c:pt idx="40">
                  <c:v>13.832432000000001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826144"/>
        <c:axId val="33829408"/>
      </c:lineChart>
      <c:catAx>
        <c:axId val="33826144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33829408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33829408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33826144"/>
        <c:crossesAt val="12"/>
        <c:crossBetween val="midCat"/>
        <c:majorUnit val="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5056367954005747E-2"/>
          <c:y val="0.16250276544809356"/>
          <c:w val="0.77202224721909773"/>
          <c:h val="0.7008802045080591"/>
        </c:manualLayout>
      </c:layout>
      <c:areaChart>
        <c:grouping val="stacked"/>
        <c:varyColors val="0"/>
        <c:ser>
          <c:idx val="2"/>
          <c:order val="1"/>
          <c:tx>
            <c:strRef>
              <c:f>Sheet1!$B$1</c:f>
              <c:strCache>
                <c:ptCount val="1"/>
                <c:pt idx="0">
                  <c:v>general aviation</c:v>
                </c:pt>
              </c:strCache>
            </c:strRef>
          </c:tx>
          <c:spPr>
            <a:ln>
              <a:solidFill>
                <a:srgbClr val="0096D7"/>
              </a:solidFill>
            </a:ln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149.960815</c:v>
                </c:pt>
                <c:pt idx="1">
                  <c:v>152.71106</c:v>
                </c:pt>
                <c:pt idx="2">
                  <c:v>150.26316800000001</c:v>
                </c:pt>
                <c:pt idx="3">
                  <c:v>150.111176</c:v>
                </c:pt>
                <c:pt idx="4">
                  <c:v>151.62519800000001</c:v>
                </c:pt>
                <c:pt idx="5">
                  <c:v>157.019913</c:v>
                </c:pt>
                <c:pt idx="6">
                  <c:v>162.06778</c:v>
                </c:pt>
                <c:pt idx="7">
                  <c:v>166.33767700000001</c:v>
                </c:pt>
                <c:pt idx="8">
                  <c:v>173.136169</c:v>
                </c:pt>
                <c:pt idx="9">
                  <c:v>173.896378</c:v>
                </c:pt>
                <c:pt idx="10">
                  <c:v>109.764206</c:v>
                </c:pt>
                <c:pt idx="11">
                  <c:v>130.707596</c:v>
                </c:pt>
                <c:pt idx="12">
                  <c:v>149.14671299999998</c:v>
                </c:pt>
                <c:pt idx="13">
                  <c:v>161.87278700000002</c:v>
                </c:pt>
                <c:pt idx="14">
                  <c:v>165.84466599999999</c:v>
                </c:pt>
                <c:pt idx="15">
                  <c:v>169.50315900000001</c:v>
                </c:pt>
                <c:pt idx="16">
                  <c:v>172.463989</c:v>
                </c:pt>
                <c:pt idx="17">
                  <c:v>174.36215200000001</c:v>
                </c:pt>
                <c:pt idx="18">
                  <c:v>176.172348</c:v>
                </c:pt>
                <c:pt idx="19">
                  <c:v>178.15905800000002</c:v>
                </c:pt>
                <c:pt idx="20">
                  <c:v>180.37123099999999</c:v>
                </c:pt>
                <c:pt idx="21">
                  <c:v>182.12687700000001</c:v>
                </c:pt>
                <c:pt idx="22">
                  <c:v>182.89686599999999</c:v>
                </c:pt>
                <c:pt idx="23">
                  <c:v>184.68914799999999</c:v>
                </c:pt>
                <c:pt idx="24">
                  <c:v>186.30888400000001</c:v>
                </c:pt>
                <c:pt idx="25">
                  <c:v>188.03724700000001</c:v>
                </c:pt>
                <c:pt idx="26">
                  <c:v>189.79168700000002</c:v>
                </c:pt>
                <c:pt idx="27">
                  <c:v>191.806534</c:v>
                </c:pt>
                <c:pt idx="28">
                  <c:v>193.63768000000002</c:v>
                </c:pt>
                <c:pt idx="29">
                  <c:v>195.756775</c:v>
                </c:pt>
                <c:pt idx="30">
                  <c:v>198.104004</c:v>
                </c:pt>
                <c:pt idx="31">
                  <c:v>200.046753</c:v>
                </c:pt>
                <c:pt idx="32">
                  <c:v>202.21807900000002</c:v>
                </c:pt>
                <c:pt idx="33">
                  <c:v>204.494202</c:v>
                </c:pt>
                <c:pt idx="34">
                  <c:v>206.652435</c:v>
                </c:pt>
                <c:pt idx="35">
                  <c:v>209.186691</c:v>
                </c:pt>
                <c:pt idx="36">
                  <c:v>211.724152</c:v>
                </c:pt>
                <c:pt idx="37">
                  <c:v>213.944244</c:v>
                </c:pt>
                <c:pt idx="38">
                  <c:v>216.10089100000002</c:v>
                </c:pt>
                <c:pt idx="39">
                  <c:v>218.63011200000003</c:v>
                </c:pt>
                <c:pt idx="40">
                  <c:v>221.446686</c:v>
                </c:pt>
              </c:numCache>
            </c:numRef>
          </c:val>
        </c:ser>
        <c:ser>
          <c:idx val="3"/>
          <c:order val="2"/>
          <c:tx>
            <c:strRef>
              <c:f>Sheet1!$C$1</c:f>
              <c:strCache>
                <c:ptCount val="1"/>
                <c:pt idx="0">
                  <c:v>international flights</c:v>
                </c:pt>
              </c:strCache>
            </c:strRef>
          </c:tx>
          <c:spPr>
            <a:solidFill>
              <a:srgbClr val="0096D7">
                <a:lumMod val="40000"/>
                <a:lumOff val="60000"/>
              </a:srgbClr>
            </a:solidFill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623.49352999999996</c:v>
                </c:pt>
                <c:pt idx="1">
                  <c:v>654.96484400000008</c:v>
                </c:pt>
                <c:pt idx="2">
                  <c:v>679.19604500000003</c:v>
                </c:pt>
                <c:pt idx="3">
                  <c:v>719.07720900000004</c:v>
                </c:pt>
                <c:pt idx="4">
                  <c:v>742.37377900000001</c:v>
                </c:pt>
                <c:pt idx="5">
                  <c:v>793.11181599999998</c:v>
                </c:pt>
                <c:pt idx="6">
                  <c:v>835.18493699999999</c:v>
                </c:pt>
                <c:pt idx="7">
                  <c:v>862.3894039999999</c:v>
                </c:pt>
                <c:pt idx="8">
                  <c:v>894.33770800000002</c:v>
                </c:pt>
                <c:pt idx="9">
                  <c:v>890.42437699999994</c:v>
                </c:pt>
                <c:pt idx="10">
                  <c:v>332.73202500000002</c:v>
                </c:pt>
                <c:pt idx="11">
                  <c:v>340.68170200000003</c:v>
                </c:pt>
                <c:pt idx="12">
                  <c:v>524.74780299999998</c:v>
                </c:pt>
                <c:pt idx="13">
                  <c:v>707.83892800000001</c:v>
                </c:pt>
                <c:pt idx="14">
                  <c:v>747.83081100000004</c:v>
                </c:pt>
                <c:pt idx="15">
                  <c:v>781.49011200000007</c:v>
                </c:pt>
                <c:pt idx="16">
                  <c:v>799.26135299999999</c:v>
                </c:pt>
                <c:pt idx="17">
                  <c:v>811.74395800000002</c:v>
                </c:pt>
                <c:pt idx="18">
                  <c:v>823.71447799999999</c:v>
                </c:pt>
                <c:pt idx="19">
                  <c:v>835.72552499999995</c:v>
                </c:pt>
                <c:pt idx="20">
                  <c:v>848.61224399999992</c:v>
                </c:pt>
                <c:pt idx="21">
                  <c:v>858.83679199999995</c:v>
                </c:pt>
                <c:pt idx="22">
                  <c:v>860.69805899999994</c:v>
                </c:pt>
                <c:pt idx="23">
                  <c:v>871.02941899999996</c:v>
                </c:pt>
                <c:pt idx="24">
                  <c:v>880.22705099999996</c:v>
                </c:pt>
                <c:pt idx="25">
                  <c:v>890.82617200000004</c:v>
                </c:pt>
                <c:pt idx="26">
                  <c:v>902.13116500000001</c:v>
                </c:pt>
                <c:pt idx="27">
                  <c:v>915.50384499999996</c:v>
                </c:pt>
                <c:pt idx="28">
                  <c:v>927.63262899999995</c:v>
                </c:pt>
                <c:pt idx="29">
                  <c:v>941.47198500000002</c:v>
                </c:pt>
                <c:pt idx="30">
                  <c:v>956.38738999999998</c:v>
                </c:pt>
                <c:pt idx="31">
                  <c:v>969.11621099999991</c:v>
                </c:pt>
                <c:pt idx="32">
                  <c:v>983.10400399999992</c:v>
                </c:pt>
                <c:pt idx="33">
                  <c:v>997.63445999999999</c:v>
                </c:pt>
                <c:pt idx="34">
                  <c:v>1011.1772460000001</c:v>
                </c:pt>
                <c:pt idx="35">
                  <c:v>1026.9360349999999</c:v>
                </c:pt>
                <c:pt idx="36">
                  <c:v>1042.6157230000001</c:v>
                </c:pt>
                <c:pt idx="37">
                  <c:v>1056.7581789999999</c:v>
                </c:pt>
                <c:pt idx="38">
                  <c:v>1070.5102539999998</c:v>
                </c:pt>
                <c:pt idx="39">
                  <c:v>1085.8558350000001</c:v>
                </c:pt>
                <c:pt idx="40">
                  <c:v>1102.9904789999998</c:v>
                </c:pt>
              </c:numCache>
            </c:numRef>
          </c:val>
        </c:ser>
        <c:ser>
          <c:idx val="1"/>
          <c:order val="3"/>
          <c:tx>
            <c:strRef>
              <c:f>Sheet1!$D$1</c:f>
              <c:strCache>
                <c:ptCount val="1"/>
                <c:pt idx="0">
                  <c:v>domestic flights</c:v>
                </c:pt>
              </c:strCache>
            </c:strRef>
          </c:tx>
          <c:spPr>
            <a:solidFill>
              <a:srgbClr val="0096D7"/>
            </a:solidFill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1359.1564939999998</c:v>
                </c:pt>
                <c:pt idx="1">
                  <c:v>1372.121582</c:v>
                </c:pt>
                <c:pt idx="2">
                  <c:v>1366.2266849999999</c:v>
                </c:pt>
                <c:pt idx="3">
                  <c:v>1365.6019289999999</c:v>
                </c:pt>
                <c:pt idx="4">
                  <c:v>1392.2926029999999</c:v>
                </c:pt>
                <c:pt idx="5">
                  <c:v>1458.1274410000001</c:v>
                </c:pt>
                <c:pt idx="6">
                  <c:v>1537.3480220000001</c:v>
                </c:pt>
                <c:pt idx="7">
                  <c:v>1561.6326900000001</c:v>
                </c:pt>
                <c:pt idx="8">
                  <c:v>1637.5363769999999</c:v>
                </c:pt>
                <c:pt idx="9">
                  <c:v>1636.0273439999999</c:v>
                </c:pt>
                <c:pt idx="10">
                  <c:v>911.76135299999999</c:v>
                </c:pt>
                <c:pt idx="11">
                  <c:v>1263.8522949999999</c:v>
                </c:pt>
                <c:pt idx="12">
                  <c:v>1453.1923830000001</c:v>
                </c:pt>
                <c:pt idx="13">
                  <c:v>1523.423462</c:v>
                </c:pt>
                <c:pt idx="14">
                  <c:v>1555.9926760000001</c:v>
                </c:pt>
                <c:pt idx="15">
                  <c:v>1584.827759</c:v>
                </c:pt>
                <c:pt idx="16">
                  <c:v>1613.5589600000001</c:v>
                </c:pt>
                <c:pt idx="17">
                  <c:v>1629.189697</c:v>
                </c:pt>
                <c:pt idx="18">
                  <c:v>1643.9262699999999</c:v>
                </c:pt>
                <c:pt idx="19">
                  <c:v>1663.189697</c:v>
                </c:pt>
                <c:pt idx="20">
                  <c:v>1685.961548</c:v>
                </c:pt>
                <c:pt idx="21">
                  <c:v>1704.4102780000001</c:v>
                </c:pt>
                <c:pt idx="22">
                  <c:v>1720.7581789999999</c:v>
                </c:pt>
                <c:pt idx="23">
                  <c:v>1740.042236</c:v>
                </c:pt>
                <c:pt idx="24">
                  <c:v>1758.0645750000001</c:v>
                </c:pt>
                <c:pt idx="25">
                  <c:v>1774.9880370000001</c:v>
                </c:pt>
                <c:pt idx="26">
                  <c:v>1790.6195070000001</c:v>
                </c:pt>
                <c:pt idx="27">
                  <c:v>1807.545654</c:v>
                </c:pt>
                <c:pt idx="28">
                  <c:v>1823.1906739999999</c:v>
                </c:pt>
                <c:pt idx="29">
                  <c:v>1841.5996089999999</c:v>
                </c:pt>
                <c:pt idx="30">
                  <c:v>1863.0444339999999</c:v>
                </c:pt>
                <c:pt idx="31">
                  <c:v>1880.110107</c:v>
                </c:pt>
                <c:pt idx="32">
                  <c:v>1899.6365969999999</c:v>
                </c:pt>
                <c:pt idx="33">
                  <c:v>1920.445557</c:v>
                </c:pt>
                <c:pt idx="34">
                  <c:v>1941.034302</c:v>
                </c:pt>
                <c:pt idx="35">
                  <c:v>1965.295654</c:v>
                </c:pt>
                <c:pt idx="36">
                  <c:v>1989.940552</c:v>
                </c:pt>
                <c:pt idx="37">
                  <c:v>2010.5397949999999</c:v>
                </c:pt>
                <c:pt idx="38">
                  <c:v>2030.6146239999998</c:v>
                </c:pt>
                <c:pt idx="39">
                  <c:v>2056.1877440000003</c:v>
                </c:pt>
                <c:pt idx="40">
                  <c:v>2084.3063959999999</c:v>
                </c:pt>
              </c:numCache>
            </c:numRef>
          </c:val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cargo</c:v>
                </c:pt>
              </c:strCache>
            </c:strRef>
          </c:tx>
          <c:spPr>
            <a:solidFill>
              <a:srgbClr val="FFC702"/>
            </a:solidFill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475.62780800000002</c:v>
                </c:pt>
                <c:pt idx="1">
                  <c:v>485.997162</c:v>
                </c:pt>
                <c:pt idx="2">
                  <c:v>457.56320199999993</c:v>
                </c:pt>
                <c:pt idx="3">
                  <c:v>470.38436900000005</c:v>
                </c:pt>
                <c:pt idx="4">
                  <c:v>463.92242400000003</c:v>
                </c:pt>
                <c:pt idx="5">
                  <c:v>466.34387199999998</c:v>
                </c:pt>
                <c:pt idx="6">
                  <c:v>459.52761799999996</c:v>
                </c:pt>
                <c:pt idx="7">
                  <c:v>483.75344800000005</c:v>
                </c:pt>
                <c:pt idx="8">
                  <c:v>482.99270599999994</c:v>
                </c:pt>
                <c:pt idx="9">
                  <c:v>483.73855599999996</c:v>
                </c:pt>
                <c:pt idx="10">
                  <c:v>553.58166500000004</c:v>
                </c:pt>
                <c:pt idx="11">
                  <c:v>560.91973899999994</c:v>
                </c:pt>
                <c:pt idx="12">
                  <c:v>556.564392</c:v>
                </c:pt>
                <c:pt idx="13">
                  <c:v>557.98290999999995</c:v>
                </c:pt>
                <c:pt idx="14">
                  <c:v>565.04107699999997</c:v>
                </c:pt>
                <c:pt idx="15">
                  <c:v>575.868469</c:v>
                </c:pt>
                <c:pt idx="16">
                  <c:v>588.70831299999998</c:v>
                </c:pt>
                <c:pt idx="17">
                  <c:v>598.65997300000004</c:v>
                </c:pt>
                <c:pt idx="18">
                  <c:v>608.24200399999995</c:v>
                </c:pt>
                <c:pt idx="19">
                  <c:v>616.771118</c:v>
                </c:pt>
                <c:pt idx="20">
                  <c:v>625.41241500000001</c:v>
                </c:pt>
                <c:pt idx="21">
                  <c:v>631.90197799999999</c:v>
                </c:pt>
                <c:pt idx="22">
                  <c:v>629.13214100000005</c:v>
                </c:pt>
                <c:pt idx="23">
                  <c:v>635.39782700000001</c:v>
                </c:pt>
                <c:pt idx="24">
                  <c:v>640.59594700000002</c:v>
                </c:pt>
                <c:pt idx="25">
                  <c:v>647.66528300000004</c:v>
                </c:pt>
                <c:pt idx="26">
                  <c:v>655.83843999999999</c:v>
                </c:pt>
                <c:pt idx="27">
                  <c:v>665.85241699999995</c:v>
                </c:pt>
                <c:pt idx="28">
                  <c:v>674.71032700000001</c:v>
                </c:pt>
                <c:pt idx="29">
                  <c:v>684.85790999999995</c:v>
                </c:pt>
                <c:pt idx="30">
                  <c:v>695.45062300000006</c:v>
                </c:pt>
                <c:pt idx="31">
                  <c:v>704.51507600000002</c:v>
                </c:pt>
                <c:pt idx="32">
                  <c:v>714.43536399999994</c:v>
                </c:pt>
                <c:pt idx="33">
                  <c:v>724.62524400000007</c:v>
                </c:pt>
                <c:pt idx="34">
                  <c:v>733.660706</c:v>
                </c:pt>
                <c:pt idx="35">
                  <c:v>744.32818600000007</c:v>
                </c:pt>
                <c:pt idx="36">
                  <c:v>754.75762899999995</c:v>
                </c:pt>
                <c:pt idx="37">
                  <c:v>764.41937300000006</c:v>
                </c:pt>
                <c:pt idx="38">
                  <c:v>773.72753899999998</c:v>
                </c:pt>
                <c:pt idx="39">
                  <c:v>783.39672900000005</c:v>
                </c:pt>
                <c:pt idx="40">
                  <c:v>794.47204599999998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828864"/>
        <c:axId val="33820160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general aviation</c:v>
                      </c:pt>
                    </c:strCache>
                  </c:strRef>
                </c:tx>
                <c:spPr>
                  <a:ln>
                    <a:solidFill>
                      <a:srgbClr val="0096D7">
                        <a:lumMod val="40000"/>
                        <a:lumOff val="60000"/>
                      </a:srgbClr>
                    </a:solidFill>
                  </a:ln>
                </c:spPr>
                <c:cat>
                  <c:numRef>
                    <c:extLst>
                      <c:ext uri="{02D57815-91ED-43cb-92C2-25804820EDAC}">
                        <c15:formulaRef>
                          <c15:sqref>Sheet1!$A$2:$A$42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  <c:pt idx="18">
                        <c:v>2028</c:v>
                      </c:pt>
                      <c:pt idx="19">
                        <c:v>2029</c:v>
                      </c:pt>
                      <c:pt idx="20">
                        <c:v>2030</c:v>
                      </c:pt>
                      <c:pt idx="21">
                        <c:v>2031</c:v>
                      </c:pt>
                      <c:pt idx="22">
                        <c:v>2032</c:v>
                      </c:pt>
                      <c:pt idx="23">
                        <c:v>2033</c:v>
                      </c:pt>
                      <c:pt idx="24">
                        <c:v>2034</c:v>
                      </c:pt>
                      <c:pt idx="25">
                        <c:v>2035</c:v>
                      </c:pt>
                      <c:pt idx="26">
                        <c:v>2036</c:v>
                      </c:pt>
                      <c:pt idx="27">
                        <c:v>2037</c:v>
                      </c:pt>
                      <c:pt idx="28">
                        <c:v>2038</c:v>
                      </c:pt>
                      <c:pt idx="29">
                        <c:v>2039</c:v>
                      </c:pt>
                      <c:pt idx="30">
                        <c:v>2040</c:v>
                      </c:pt>
                      <c:pt idx="31">
                        <c:v>2041</c:v>
                      </c:pt>
                      <c:pt idx="32">
                        <c:v>2042</c:v>
                      </c:pt>
                      <c:pt idx="33">
                        <c:v>2043</c:v>
                      </c:pt>
                      <c:pt idx="34">
                        <c:v>2044</c:v>
                      </c:pt>
                      <c:pt idx="35">
                        <c:v>2045</c:v>
                      </c:pt>
                      <c:pt idx="36">
                        <c:v>2046</c:v>
                      </c:pt>
                      <c:pt idx="37">
                        <c:v>2047</c:v>
                      </c:pt>
                      <c:pt idx="38">
                        <c:v>2048</c:v>
                      </c:pt>
                      <c:pt idx="39">
                        <c:v>2049</c:v>
                      </c:pt>
                      <c:pt idx="40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Sheet1!$B$2:$B$42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149.96080000000001</c:v>
                      </c:pt>
                      <c:pt idx="1">
                        <c:v>152.71109999999999</c:v>
                      </c:pt>
                      <c:pt idx="2">
                        <c:v>150.26320000000001</c:v>
                      </c:pt>
                      <c:pt idx="3">
                        <c:v>150.1112</c:v>
                      </c:pt>
                      <c:pt idx="4">
                        <c:v>151.62520000000001</c:v>
                      </c:pt>
                      <c:pt idx="5">
                        <c:v>157.01990000000001</c:v>
                      </c:pt>
                      <c:pt idx="6">
                        <c:v>162.06780000000001</c:v>
                      </c:pt>
                      <c:pt idx="7">
                        <c:v>166.33770000000001</c:v>
                      </c:pt>
                      <c:pt idx="8">
                        <c:v>173.1362</c:v>
                      </c:pt>
                      <c:pt idx="9">
                        <c:v>173.8964</c:v>
                      </c:pt>
                      <c:pt idx="10">
                        <c:v>109.7642</c:v>
                      </c:pt>
                      <c:pt idx="11">
                        <c:v>131.05619999999999</c:v>
                      </c:pt>
                      <c:pt idx="12">
                        <c:v>149.5771</c:v>
                      </c:pt>
                      <c:pt idx="13">
                        <c:v>161.97290000000001</c:v>
                      </c:pt>
                      <c:pt idx="14">
                        <c:v>165.04560000000001</c:v>
                      </c:pt>
                      <c:pt idx="15">
                        <c:v>168.13890000000001</c:v>
                      </c:pt>
                      <c:pt idx="16">
                        <c:v>170.47130000000001</c:v>
                      </c:pt>
                      <c:pt idx="17">
                        <c:v>172.6412</c:v>
                      </c:pt>
                      <c:pt idx="18">
                        <c:v>174.95240000000001</c:v>
                      </c:pt>
                      <c:pt idx="19">
                        <c:v>177.1823</c:v>
                      </c:pt>
                      <c:pt idx="20">
                        <c:v>0</c:v>
                      </c:pt>
                      <c:pt idx="21">
                        <c:v>180.7116</c:v>
                      </c:pt>
                      <c:pt idx="22">
                        <c:v>181.6437</c:v>
                      </c:pt>
                      <c:pt idx="23">
                        <c:v>182.76410000000001</c:v>
                      </c:pt>
                      <c:pt idx="24">
                        <c:v>184.25659999999999</c:v>
                      </c:pt>
                      <c:pt idx="25">
                        <c:v>185.96600000000001</c:v>
                      </c:pt>
                      <c:pt idx="26">
                        <c:v>187.72630000000001</c:v>
                      </c:pt>
                      <c:pt idx="27">
                        <c:v>189.6112</c:v>
                      </c:pt>
                      <c:pt idx="28">
                        <c:v>191.41159999999999</c:v>
                      </c:pt>
                      <c:pt idx="29">
                        <c:v>193.6559</c:v>
                      </c:pt>
                      <c:pt idx="30">
                        <c:v>196.14259999999999</c:v>
                      </c:pt>
                      <c:pt idx="31">
                        <c:v>198.339</c:v>
                      </c:pt>
                      <c:pt idx="32">
                        <c:v>200.804</c:v>
                      </c:pt>
                      <c:pt idx="33">
                        <c:v>203.16120000000001</c:v>
                      </c:pt>
                      <c:pt idx="34">
                        <c:v>205.55619999999999</c:v>
                      </c:pt>
                      <c:pt idx="35">
                        <c:v>208.2756</c:v>
                      </c:pt>
                      <c:pt idx="36">
                        <c:v>210.84229999999999</c:v>
                      </c:pt>
                      <c:pt idx="37">
                        <c:v>213.15369999999999</c:v>
                      </c:pt>
                      <c:pt idx="38">
                        <c:v>215.36359999999999</c:v>
                      </c:pt>
                      <c:pt idx="39">
                        <c:v>217.9316</c:v>
                      </c:pt>
                      <c:pt idx="40">
                        <c:v>220.72229999999999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33828864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33820160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33820160"/>
        <c:scaling>
          <c:orientation val="minMax"/>
          <c:max val="500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General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33828864"/>
        <c:crossesAt val="12"/>
        <c:crossBetween val="midCat"/>
        <c:majorUnit val="10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07236595425575E-2"/>
          <c:y val="0.2038920149842891"/>
          <c:w val="0.82202984276818702"/>
          <c:h val="0.68532878425214228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Narrow body aircraft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89</c:v>
                </c:pt>
                <c:pt idx="1">
                  <c:v>82</c:v>
                </c:pt>
                <c:pt idx="2">
                  <c:v>122</c:v>
                </c:pt>
                <c:pt idx="3">
                  <c:v>154</c:v>
                </c:pt>
                <c:pt idx="4">
                  <c:v>189</c:v>
                </c:pt>
                <c:pt idx="5">
                  <c:v>170</c:v>
                </c:pt>
                <c:pt idx="6">
                  <c:v>201</c:v>
                </c:pt>
                <c:pt idx="7">
                  <c:v>223</c:v>
                </c:pt>
                <c:pt idx="8">
                  <c:v>200</c:v>
                </c:pt>
                <c:pt idx="9">
                  <c:v>140</c:v>
                </c:pt>
                <c:pt idx="10">
                  <c:v>81</c:v>
                </c:pt>
                <c:pt idx="11">
                  <c:v>0</c:v>
                </c:pt>
                <c:pt idx="12">
                  <c:v>0</c:v>
                </c:pt>
                <c:pt idx="13">
                  <c:v>98.560585000000003</c:v>
                </c:pt>
                <c:pt idx="14">
                  <c:v>244.72192400000003</c:v>
                </c:pt>
                <c:pt idx="15">
                  <c:v>284.62377900000001</c:v>
                </c:pt>
                <c:pt idx="16">
                  <c:v>262.24151599999999</c:v>
                </c:pt>
                <c:pt idx="17">
                  <c:v>232.071609</c:v>
                </c:pt>
                <c:pt idx="18">
                  <c:v>236.338348</c:v>
                </c:pt>
                <c:pt idx="19">
                  <c:v>251.77041600000001</c:v>
                </c:pt>
                <c:pt idx="20">
                  <c:v>267.29165599999999</c:v>
                </c:pt>
                <c:pt idx="21">
                  <c:v>260.597961</c:v>
                </c:pt>
                <c:pt idx="22">
                  <c:v>266.74023399999999</c:v>
                </c:pt>
                <c:pt idx="23">
                  <c:v>274.335938</c:v>
                </c:pt>
                <c:pt idx="24">
                  <c:v>272.57861299999996</c:v>
                </c:pt>
                <c:pt idx="25">
                  <c:v>269.47900400000003</c:v>
                </c:pt>
                <c:pt idx="26">
                  <c:v>266.37158199999999</c:v>
                </c:pt>
                <c:pt idx="27">
                  <c:v>274.40966800000001</c:v>
                </c:pt>
                <c:pt idx="28">
                  <c:v>272.50244100000003</c:v>
                </c:pt>
                <c:pt idx="29">
                  <c:v>281.51757799999996</c:v>
                </c:pt>
                <c:pt idx="30">
                  <c:v>291.30548099999999</c:v>
                </c:pt>
                <c:pt idx="31">
                  <c:v>279.66802999999999</c:v>
                </c:pt>
                <c:pt idx="32">
                  <c:v>290.655304</c:v>
                </c:pt>
                <c:pt idx="33">
                  <c:v>301.02743500000003</c:v>
                </c:pt>
                <c:pt idx="34">
                  <c:v>306.34750400000001</c:v>
                </c:pt>
                <c:pt idx="35">
                  <c:v>323.03012100000001</c:v>
                </c:pt>
                <c:pt idx="36">
                  <c:v>334.184662</c:v>
                </c:pt>
                <c:pt idx="37">
                  <c:v>330.20901499999997</c:v>
                </c:pt>
                <c:pt idx="38">
                  <c:v>338.52123999999998</c:v>
                </c:pt>
                <c:pt idx="39">
                  <c:v>363.67401100000001</c:v>
                </c:pt>
                <c:pt idx="40">
                  <c:v>383.20196499999997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Wide body aircraft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1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round/>
              </a:ln>
              <a:effectLst/>
            </c:spPr>
          </c:dPt>
          <c:dPt>
            <c:idx val="12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round/>
              </a:ln>
              <a:effectLst/>
            </c:spPr>
          </c:dPt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</c:v>
                </c:pt>
                <c:pt idx="1">
                  <c:v>2</c:v>
                </c:pt>
                <c:pt idx="2">
                  <c:v>13</c:v>
                </c:pt>
                <c:pt idx="3">
                  <c:v>20</c:v>
                </c:pt>
                <c:pt idx="4">
                  <c:v>30</c:v>
                </c:pt>
                <c:pt idx="5">
                  <c:v>56</c:v>
                </c:pt>
                <c:pt idx="6">
                  <c:v>22</c:v>
                </c:pt>
                <c:pt idx="7">
                  <c:v>74</c:v>
                </c:pt>
                <c:pt idx="8">
                  <c:v>22</c:v>
                </c:pt>
                <c:pt idx="9">
                  <c:v>33</c:v>
                </c:pt>
                <c:pt idx="10">
                  <c:v>39</c:v>
                </c:pt>
                <c:pt idx="11">
                  <c:v>0</c:v>
                </c:pt>
                <c:pt idx="12">
                  <c:v>0</c:v>
                </c:pt>
                <c:pt idx="13">
                  <c:v>40.994903999999998</c:v>
                </c:pt>
                <c:pt idx="14">
                  <c:v>0</c:v>
                </c:pt>
                <c:pt idx="15">
                  <c:v>23.989932999999997</c:v>
                </c:pt>
                <c:pt idx="16">
                  <c:v>0</c:v>
                </c:pt>
                <c:pt idx="17">
                  <c:v>14.252625</c:v>
                </c:pt>
                <c:pt idx="18">
                  <c:v>12.703667999999999</c:v>
                </c:pt>
                <c:pt idx="19">
                  <c:v>25.723534000000001</c:v>
                </c:pt>
                <c:pt idx="20">
                  <c:v>32.10022</c:v>
                </c:pt>
                <c:pt idx="21">
                  <c:v>36.936095999999999</c:v>
                </c:pt>
                <c:pt idx="22">
                  <c:v>73.217430000000007</c:v>
                </c:pt>
                <c:pt idx="23">
                  <c:v>108.29078700000001</c:v>
                </c:pt>
                <c:pt idx="24">
                  <c:v>100.23571800000001</c:v>
                </c:pt>
                <c:pt idx="25">
                  <c:v>92.884986999999995</c:v>
                </c:pt>
                <c:pt idx="26">
                  <c:v>86.664626999999996</c:v>
                </c:pt>
                <c:pt idx="27">
                  <c:v>83.609825000000001</c:v>
                </c:pt>
                <c:pt idx="28">
                  <c:v>79.585754000000009</c:v>
                </c:pt>
                <c:pt idx="29">
                  <c:v>78.307030000000012</c:v>
                </c:pt>
                <c:pt idx="30">
                  <c:v>77.876998999999998</c:v>
                </c:pt>
                <c:pt idx="31">
                  <c:v>73.675064000000006</c:v>
                </c:pt>
                <c:pt idx="32">
                  <c:v>74.091064000000003</c:v>
                </c:pt>
                <c:pt idx="33">
                  <c:v>74.595871000000002</c:v>
                </c:pt>
                <c:pt idx="34">
                  <c:v>74.153152000000006</c:v>
                </c:pt>
                <c:pt idx="35">
                  <c:v>75.780479</c:v>
                </c:pt>
                <c:pt idx="36">
                  <c:v>76.303375000000003</c:v>
                </c:pt>
                <c:pt idx="37">
                  <c:v>73.791770999999997</c:v>
                </c:pt>
                <c:pt idx="38">
                  <c:v>73.491469999999993</c:v>
                </c:pt>
                <c:pt idx="39">
                  <c:v>76.231681999999992</c:v>
                </c:pt>
                <c:pt idx="40">
                  <c:v>77.604256000000007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Regional aircraft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38</c:v>
                </c:pt>
                <c:pt idx="1">
                  <c:v>38</c:v>
                </c:pt>
                <c:pt idx="2">
                  <c:v>11</c:v>
                </c:pt>
                <c:pt idx="3">
                  <c:v>49</c:v>
                </c:pt>
                <c:pt idx="4">
                  <c:v>108</c:v>
                </c:pt>
                <c:pt idx="5">
                  <c:v>115</c:v>
                </c:pt>
                <c:pt idx="6">
                  <c:v>108</c:v>
                </c:pt>
                <c:pt idx="7">
                  <c:v>38</c:v>
                </c:pt>
                <c:pt idx="8">
                  <c:v>63</c:v>
                </c:pt>
                <c:pt idx="9">
                  <c:v>79</c:v>
                </c:pt>
                <c:pt idx="10">
                  <c:v>40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37.410193999999997</c:v>
                </c:pt>
                <c:pt idx="16">
                  <c:v>31.385269000000001</c:v>
                </c:pt>
                <c:pt idx="17">
                  <c:v>21.215857999999997</c:v>
                </c:pt>
                <c:pt idx="18">
                  <c:v>26.82732</c:v>
                </c:pt>
                <c:pt idx="19">
                  <c:v>37.817599999999999</c:v>
                </c:pt>
                <c:pt idx="20">
                  <c:v>48.928837000000001</c:v>
                </c:pt>
                <c:pt idx="21">
                  <c:v>50.741504999999997</c:v>
                </c:pt>
                <c:pt idx="22">
                  <c:v>57.896606000000006</c:v>
                </c:pt>
                <c:pt idx="23">
                  <c:v>65.688048999999992</c:v>
                </c:pt>
                <c:pt idx="24">
                  <c:v>69.337935999999999</c:v>
                </c:pt>
                <c:pt idx="25">
                  <c:v>71.992874</c:v>
                </c:pt>
                <c:pt idx="26">
                  <c:v>74.145554000000004</c:v>
                </c:pt>
                <c:pt idx="27">
                  <c:v>111.77661100000002</c:v>
                </c:pt>
                <c:pt idx="28">
                  <c:v>110.28771999999999</c:v>
                </c:pt>
                <c:pt idx="29">
                  <c:v>111.79675300000001</c:v>
                </c:pt>
                <c:pt idx="30">
                  <c:v>113.06506299999999</c:v>
                </c:pt>
                <c:pt idx="31">
                  <c:v>105.84777800000001</c:v>
                </c:pt>
                <c:pt idx="32">
                  <c:v>106.56750500000001</c:v>
                </c:pt>
                <c:pt idx="33">
                  <c:v>106.796021</c:v>
                </c:pt>
                <c:pt idx="34">
                  <c:v>104.907349</c:v>
                </c:pt>
                <c:pt idx="35">
                  <c:v>106.80529799999999</c:v>
                </c:pt>
                <c:pt idx="36">
                  <c:v>106.55835</c:v>
                </c:pt>
                <c:pt idx="37">
                  <c:v>101.002319</c:v>
                </c:pt>
                <c:pt idx="38">
                  <c:v>99.642333999999991</c:v>
                </c:pt>
                <c:pt idx="39">
                  <c:v>103.982788</c:v>
                </c:pt>
                <c:pt idx="40">
                  <c:v>106.15063500000001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825056"/>
        <c:axId val="33814176"/>
      </c:lineChart>
      <c:catAx>
        <c:axId val="33825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14176"/>
        <c:crossesAt val="-50"/>
        <c:auto val="1"/>
        <c:lblAlgn val="ctr"/>
        <c:lblOffset val="100"/>
        <c:tickLblSkip val="10"/>
        <c:tickMarkSkip val="10"/>
        <c:noMultiLvlLbl val="0"/>
      </c:catAx>
      <c:valAx>
        <c:axId val="33814176"/>
        <c:scaling>
          <c:orientation val="minMax"/>
          <c:max val="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25056"/>
        <c:crossesAt val="12"/>
        <c:crossBetween val="midCat"/>
        <c:majorUnit val="10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07236595425575E-2"/>
          <c:y val="0.2038920149842891"/>
          <c:w val="0.82202984276818702"/>
          <c:h val="0.68532878425214228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revenue passenger miles per gallon</c:v>
                </c:pt>
              </c:strCache>
            </c:strRef>
          </c:tx>
          <c:spPr>
            <a:ln w="2222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0.88827241743124052</c:v>
                </c:pt>
                <c:pt idx="1">
                  <c:v>0.89319692079435231</c:v>
                </c:pt>
                <c:pt idx="2">
                  <c:v>0.90324598401773037</c:v>
                </c:pt>
                <c:pt idx="3">
                  <c:v>0.91072830353079837</c:v>
                </c:pt>
                <c:pt idx="4">
                  <c:v>0.92477268528430701</c:v>
                </c:pt>
                <c:pt idx="5">
                  <c:v>0.9319555391383646</c:v>
                </c:pt>
                <c:pt idx="6">
                  <c:v>0.93230413975742477</c:v>
                </c:pt>
                <c:pt idx="7">
                  <c:v>0.95100701575844404</c:v>
                </c:pt>
                <c:pt idx="8">
                  <c:v>0.9616947837594384</c:v>
                </c:pt>
                <c:pt idx="9">
                  <c:v>0.99999999817602503</c:v>
                </c:pt>
                <c:pt idx="10">
                  <c:v>0.68815695966353829</c:v>
                </c:pt>
                <c:pt idx="11">
                  <c:v>0.84580480463092911</c:v>
                </c:pt>
                <c:pt idx="12">
                  <c:v>0.93514126419436039</c:v>
                </c:pt>
                <c:pt idx="13">
                  <c:v>0.9881750909639172</c:v>
                </c:pt>
                <c:pt idx="14">
                  <c:v>1.0350955279649123</c:v>
                </c:pt>
                <c:pt idx="15">
                  <c:v>1.0554397838519187</c:v>
                </c:pt>
                <c:pt idx="16">
                  <c:v>1.0656343796520329</c:v>
                </c:pt>
                <c:pt idx="17">
                  <c:v>1.0753037437254755</c:v>
                </c:pt>
                <c:pt idx="18">
                  <c:v>1.0855782666698663</c:v>
                </c:pt>
                <c:pt idx="19">
                  <c:v>1.0967355720449641</c:v>
                </c:pt>
                <c:pt idx="20">
                  <c:v>1.108921406451653</c:v>
                </c:pt>
                <c:pt idx="21">
                  <c:v>1.1218760544123114</c:v>
                </c:pt>
                <c:pt idx="22">
                  <c:v>1.1405508610115465</c:v>
                </c:pt>
                <c:pt idx="23">
                  <c:v>1.1555527287409546</c:v>
                </c:pt>
                <c:pt idx="24">
                  <c:v>1.1708730743209783</c:v>
                </c:pt>
                <c:pt idx="25">
                  <c:v>1.1849572837521585</c:v>
                </c:pt>
                <c:pt idx="26">
                  <c:v>1.1981810337259593</c:v>
                </c:pt>
                <c:pt idx="27">
                  <c:v>1.2113727990966874</c:v>
                </c:pt>
                <c:pt idx="28">
                  <c:v>1.2247146337079362</c:v>
                </c:pt>
                <c:pt idx="29">
                  <c:v>1.2375550174789387</c:v>
                </c:pt>
                <c:pt idx="30">
                  <c:v>1.2501255289355713</c:v>
                </c:pt>
                <c:pt idx="31">
                  <c:v>1.2620289631654087</c:v>
                </c:pt>
                <c:pt idx="32">
                  <c:v>1.2738040025242428</c:v>
                </c:pt>
                <c:pt idx="33">
                  <c:v>1.2859538847096561</c:v>
                </c:pt>
                <c:pt idx="34">
                  <c:v>1.2985301662581517</c:v>
                </c:pt>
                <c:pt idx="35">
                  <c:v>1.3107553942337045</c:v>
                </c:pt>
                <c:pt idx="36">
                  <c:v>1.3236549153588382</c:v>
                </c:pt>
                <c:pt idx="37">
                  <c:v>1.3364125104156559</c:v>
                </c:pt>
                <c:pt idx="38">
                  <c:v>1.3495935077918482</c:v>
                </c:pt>
                <c:pt idx="39">
                  <c:v>1.3631262682893244</c:v>
                </c:pt>
                <c:pt idx="40">
                  <c:v>1.3766459152384978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revenue passenger miles</c:v>
                </c:pt>
              </c:strCache>
            </c:strRef>
          </c:tx>
          <c:spPr>
            <a:ln w="22225" cap="rnd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0.69867072674604547</c:v>
                </c:pt>
                <c:pt idx="1">
                  <c:v>0.71828509252467376</c:v>
                </c:pt>
                <c:pt idx="2">
                  <c:v>0.73238286143435405</c:v>
                </c:pt>
                <c:pt idx="3">
                  <c:v>0.75269110586391275</c:v>
                </c:pt>
                <c:pt idx="4">
                  <c:v>0.78231851127295937</c:v>
                </c:pt>
                <c:pt idx="5">
                  <c:v>0.83104983912369479</c:v>
                </c:pt>
                <c:pt idx="6">
                  <c:v>0.87559705428471446</c:v>
                </c:pt>
                <c:pt idx="7">
                  <c:v>0.91279913359225717</c:v>
                </c:pt>
                <c:pt idx="8">
                  <c:v>0.96372678998404904</c:v>
                </c:pt>
                <c:pt idx="9">
                  <c:v>1</c:v>
                </c:pt>
                <c:pt idx="10">
                  <c:v>0.34302876578021674</c:v>
                </c:pt>
                <c:pt idx="11">
                  <c:v>0.5411734213923608</c:v>
                </c:pt>
                <c:pt idx="12">
                  <c:v>0.73522152875828195</c:v>
                </c:pt>
                <c:pt idx="13">
                  <c:v>0.87513077276430384</c:v>
                </c:pt>
                <c:pt idx="14">
                  <c:v>0.94628002721189619</c:v>
                </c:pt>
                <c:pt idx="15">
                  <c:v>0.99096358045190125</c:v>
                </c:pt>
                <c:pt idx="16">
                  <c:v>1.0202280202498799</c:v>
                </c:pt>
                <c:pt idx="17">
                  <c:v>1.041542711292972</c:v>
                </c:pt>
                <c:pt idx="18">
                  <c:v>1.0630608874685892</c:v>
                </c:pt>
                <c:pt idx="19">
                  <c:v>1.0876151245490933</c:v>
                </c:pt>
                <c:pt idx="20">
                  <c:v>1.1153886474396024</c:v>
                </c:pt>
                <c:pt idx="21">
                  <c:v>1.1411721841881897</c:v>
                </c:pt>
                <c:pt idx="22">
                  <c:v>1.1682553392501007</c:v>
                </c:pt>
                <c:pt idx="23">
                  <c:v>1.1971799541189454</c:v>
                </c:pt>
                <c:pt idx="24">
                  <c:v>1.2256669597556342</c:v>
                </c:pt>
                <c:pt idx="25">
                  <c:v>1.2533587108877366</c:v>
                </c:pt>
                <c:pt idx="26">
                  <c:v>1.2801879805922225</c:v>
                </c:pt>
                <c:pt idx="27">
                  <c:v>1.308905493872367</c:v>
                </c:pt>
                <c:pt idx="28">
                  <c:v>1.3368661484025322</c:v>
                </c:pt>
                <c:pt idx="29">
                  <c:v>1.3667706073329129</c:v>
                </c:pt>
                <c:pt idx="30">
                  <c:v>1.3987299983243038</c:v>
                </c:pt>
                <c:pt idx="31">
                  <c:v>1.4270108195832152</c:v>
                </c:pt>
                <c:pt idx="32">
                  <c:v>1.4573059476732919</c:v>
                </c:pt>
                <c:pt idx="33">
                  <c:v>1.489275926954442</c:v>
                </c:pt>
                <c:pt idx="34">
                  <c:v>1.5214440452651283</c:v>
                </c:pt>
                <c:pt idx="35">
                  <c:v>1.5566044817642948</c:v>
                </c:pt>
                <c:pt idx="36">
                  <c:v>1.5931171886060287</c:v>
                </c:pt>
                <c:pt idx="37">
                  <c:v>1.6269243035770762</c:v>
                </c:pt>
                <c:pt idx="38">
                  <c:v>1.6611118146019646</c:v>
                </c:pt>
                <c:pt idx="39">
                  <c:v>1.6998922687678155</c:v>
                </c:pt>
                <c:pt idx="40">
                  <c:v>1.7414723014419262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energy consumption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0.78655006252715309</c:v>
                </c:pt>
                <c:pt idx="1">
                  <c:v>0.80417327298412877</c:v>
                </c:pt>
                <c:pt idx="2">
                  <c:v>0.81083433866020915</c:v>
                </c:pt>
                <c:pt idx="3">
                  <c:v>0.82647162888527625</c:v>
                </c:pt>
                <c:pt idx="4">
                  <c:v>0.84595763077227826</c:v>
                </c:pt>
                <c:pt idx="5">
                  <c:v>0.89172691475842758</c:v>
                </c:pt>
                <c:pt idx="6">
                  <c:v>0.93917533490247962</c:v>
                </c:pt>
                <c:pt idx="7">
                  <c:v>0.959823762392922</c:v>
                </c:pt>
                <c:pt idx="8">
                  <c:v>1.0021129411338323</c:v>
                </c:pt>
                <c:pt idx="9">
                  <c:v>1.0000000000000002</c:v>
                </c:pt>
                <c:pt idx="10">
                  <c:v>0.49847459992595078</c:v>
                </c:pt>
                <c:pt idx="11">
                  <c:v>0.63983252098150212</c:v>
                </c:pt>
                <c:pt idx="12">
                  <c:v>0.78621439943692573</c:v>
                </c:pt>
                <c:pt idx="13">
                  <c:v>0.8856029454400024</c:v>
                </c:pt>
                <c:pt idx="14">
                  <c:v>0.9141958398239568</c:v>
                </c:pt>
                <c:pt idx="15">
                  <c:v>0.93891057908372699</c:v>
                </c:pt>
                <c:pt idx="16">
                  <c:v>0.95739029996587599</c:v>
                </c:pt>
                <c:pt idx="17">
                  <c:v>0.968603257889456</c:v>
                </c:pt>
                <c:pt idx="18">
                  <c:v>0.97925770823567782</c:v>
                </c:pt>
                <c:pt idx="19">
                  <c:v>0.99168400322545625</c:v>
                </c:pt>
                <c:pt idx="20">
                  <c:v>1.0058320083965215</c:v>
                </c:pt>
                <c:pt idx="21">
                  <c:v>1.0171998748155089</c:v>
                </c:pt>
                <c:pt idx="22">
                  <c:v>1.0242904346090409</c:v>
                </c:pt>
                <c:pt idx="23">
                  <c:v>1.0360236466575783</c:v>
                </c:pt>
                <c:pt idx="24">
                  <c:v>1.0467974577268728</c:v>
                </c:pt>
                <c:pt idx="25">
                  <c:v>1.0577248022248451</c:v>
                </c:pt>
                <c:pt idx="26">
                  <c:v>1.0684428664975749</c:v>
                </c:pt>
                <c:pt idx="27">
                  <c:v>1.080514183958067</c:v>
                </c:pt>
                <c:pt idx="28">
                  <c:v>1.0915735871601671</c:v>
                </c:pt>
                <c:pt idx="29">
                  <c:v>1.1044119942434949</c:v>
                </c:pt>
                <c:pt idx="30">
                  <c:v>1.1188716360060371</c:v>
                </c:pt>
                <c:pt idx="31">
                  <c:v>1.1307274703119086</c:v>
                </c:pt>
                <c:pt idx="32">
                  <c:v>1.1440582241281405</c:v>
                </c:pt>
                <c:pt idx="33">
                  <c:v>1.1581098995430077</c:v>
                </c:pt>
                <c:pt idx="34">
                  <c:v>1.1716663055077501</c:v>
                </c:pt>
                <c:pt idx="35">
                  <c:v>1.1875629013414146</c:v>
                </c:pt>
                <c:pt idx="36">
                  <c:v>1.2035744114381464</c:v>
                </c:pt>
                <c:pt idx="37">
                  <c:v>1.2173818247956951</c:v>
                </c:pt>
                <c:pt idx="38">
                  <c:v>1.2308238013755597</c:v>
                </c:pt>
                <c:pt idx="39">
                  <c:v>1.2470541469357497</c:v>
                </c:pt>
                <c:pt idx="40">
                  <c:v>1.2650110525797931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815264"/>
        <c:axId val="33815808"/>
      </c:lineChart>
      <c:catAx>
        <c:axId val="33815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1580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33815808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15264"/>
        <c:crossesAt val="12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8973461650627"/>
          <c:y val="7.0530568967487856E-2"/>
          <c:w val="0.83421772278465189"/>
          <c:h val="0.823971785985396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active aircraft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5570</c:v>
                </c:pt>
                <c:pt idx="1">
                  <c:v>5689</c:v>
                </c:pt>
                <c:pt idx="2">
                  <c:v>5833</c:v>
                </c:pt>
                <c:pt idx="3">
                  <c:v>6054</c:v>
                </c:pt>
                <c:pt idx="4">
                  <c:v>5916</c:v>
                </c:pt>
                <c:pt idx="5">
                  <c:v>6235</c:v>
                </c:pt>
                <c:pt idx="6">
                  <c:v>6315</c:v>
                </c:pt>
                <c:pt idx="7">
                  <c:v>6026</c:v>
                </c:pt>
                <c:pt idx="8">
                  <c:v>6596</c:v>
                </c:pt>
                <c:pt idx="9">
                  <c:v>6717</c:v>
                </c:pt>
                <c:pt idx="10">
                  <c:v>5480</c:v>
                </c:pt>
                <c:pt idx="11">
                  <c:v>5004.4008789999998</c:v>
                </c:pt>
                <c:pt idx="12">
                  <c:v>5871.0288090000004</c:v>
                </c:pt>
                <c:pt idx="13">
                  <c:v>6247.8154299999997</c:v>
                </c:pt>
                <c:pt idx="14">
                  <c:v>6291.8271479999994</c:v>
                </c:pt>
                <c:pt idx="15">
                  <c:v>6420.2246090000008</c:v>
                </c:pt>
                <c:pt idx="16">
                  <c:v>6473.6679690000001</c:v>
                </c:pt>
                <c:pt idx="17">
                  <c:v>6504.1591799999997</c:v>
                </c:pt>
                <c:pt idx="18">
                  <c:v>6532.7329099999997</c:v>
                </c:pt>
                <c:pt idx="19">
                  <c:v>6591.6484380000002</c:v>
                </c:pt>
                <c:pt idx="20">
                  <c:v>6671.5732420000004</c:v>
                </c:pt>
                <c:pt idx="21">
                  <c:v>6740.3686519999992</c:v>
                </c:pt>
                <c:pt idx="22">
                  <c:v>6818.2939450000003</c:v>
                </c:pt>
                <c:pt idx="23">
                  <c:v>6908.4335940000001</c:v>
                </c:pt>
                <c:pt idx="24">
                  <c:v>6997.2558590000008</c:v>
                </c:pt>
                <c:pt idx="25">
                  <c:v>7082.951172</c:v>
                </c:pt>
                <c:pt idx="26">
                  <c:v>7165.4501950000003</c:v>
                </c:pt>
                <c:pt idx="27">
                  <c:v>7260.6767579999996</c:v>
                </c:pt>
                <c:pt idx="28">
                  <c:v>7353.6220700000003</c:v>
                </c:pt>
                <c:pt idx="29">
                  <c:v>7459.6503909999992</c:v>
                </c:pt>
                <c:pt idx="30">
                  <c:v>7579.0244140000004</c:v>
                </c:pt>
                <c:pt idx="31">
                  <c:v>7680.2802730000003</c:v>
                </c:pt>
                <c:pt idx="32">
                  <c:v>7795.1850590000004</c:v>
                </c:pt>
                <c:pt idx="33">
                  <c:v>7921.892578</c:v>
                </c:pt>
                <c:pt idx="34">
                  <c:v>8052.484375</c:v>
                </c:pt>
                <c:pt idx="35">
                  <c:v>8202.2402340000008</c:v>
                </c:pt>
                <c:pt idx="36">
                  <c:v>8362.4003909999992</c:v>
                </c:pt>
                <c:pt idx="37">
                  <c:v>8511.4316409999992</c:v>
                </c:pt>
                <c:pt idx="38">
                  <c:v>8666.2236329999996</c:v>
                </c:pt>
                <c:pt idx="39">
                  <c:v>8849.4550780000009</c:v>
                </c:pt>
                <c:pt idx="40">
                  <c:v>9051.7470699999994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parked aircraft</c:v>
                </c:pt>
              </c:strCache>
            </c:strRef>
          </c:tx>
          <c:spPr>
            <a:ln w="28575" cap="rnd">
              <a:solidFill>
                <a:schemeClr val="tx2">
                  <a:lumMod val="25000"/>
                  <a:lumOff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795</c:v>
                </c:pt>
                <c:pt idx="1">
                  <c:v>798</c:v>
                </c:pt>
                <c:pt idx="2">
                  <c:v>800</c:v>
                </c:pt>
                <c:pt idx="3">
                  <c:v>802</c:v>
                </c:pt>
                <c:pt idx="4">
                  <c:v>1036</c:v>
                </c:pt>
                <c:pt idx="5">
                  <c:v>1039</c:v>
                </c:pt>
                <c:pt idx="6">
                  <c:v>1077</c:v>
                </c:pt>
                <c:pt idx="7">
                  <c:v>961</c:v>
                </c:pt>
                <c:pt idx="8">
                  <c:v>794</c:v>
                </c:pt>
                <c:pt idx="9">
                  <c:v>727</c:v>
                </c:pt>
                <c:pt idx="10">
                  <c:v>1776</c:v>
                </c:pt>
                <c:pt idx="11">
                  <c:v>2076.6430660000001</c:v>
                </c:pt>
                <c:pt idx="12">
                  <c:v>1050.0548100000001</c:v>
                </c:pt>
                <c:pt idx="13">
                  <c:v>557.57556199999999</c:v>
                </c:pt>
                <c:pt idx="14">
                  <c:v>498.72167999999999</c:v>
                </c:pt>
                <c:pt idx="15">
                  <c:v>493.51153599999998</c:v>
                </c:pt>
                <c:pt idx="16">
                  <c:v>488.872253</c:v>
                </c:pt>
                <c:pt idx="17">
                  <c:v>473.71853599999997</c:v>
                </c:pt>
                <c:pt idx="18">
                  <c:v>467.169647</c:v>
                </c:pt>
                <c:pt idx="19">
                  <c:v>459.43060300000002</c:v>
                </c:pt>
                <c:pt idx="20">
                  <c:v>449.77075200000002</c:v>
                </c:pt>
                <c:pt idx="21">
                  <c:v>397.80731200000002</c:v>
                </c:pt>
                <c:pt idx="22">
                  <c:v>354.27368200000001</c:v>
                </c:pt>
                <c:pt idx="23">
                  <c:v>347.142944</c:v>
                </c:pt>
                <c:pt idx="24">
                  <c:v>339.81402600000001</c:v>
                </c:pt>
                <c:pt idx="25">
                  <c:v>332.316101</c:v>
                </c:pt>
                <c:pt idx="26">
                  <c:v>324.65524299999998</c:v>
                </c:pt>
                <c:pt idx="27">
                  <c:v>316.72677599999997</c:v>
                </c:pt>
                <c:pt idx="28">
                  <c:v>308.63690200000002</c:v>
                </c:pt>
                <c:pt idx="29">
                  <c:v>300.28613300000001</c:v>
                </c:pt>
                <c:pt idx="30">
                  <c:v>291.66424599999999</c:v>
                </c:pt>
                <c:pt idx="31">
                  <c:v>282.99047899999999</c:v>
                </c:pt>
                <c:pt idx="32">
                  <c:v>274.04431199999999</c:v>
                </c:pt>
                <c:pt idx="33">
                  <c:v>264.831299</c:v>
                </c:pt>
                <c:pt idx="34">
                  <c:v>255.40870699999999</c:v>
                </c:pt>
                <c:pt idx="35">
                  <c:v>245.67169200000001</c:v>
                </c:pt>
                <c:pt idx="36">
                  <c:v>235.68936199999999</c:v>
                </c:pt>
                <c:pt idx="37">
                  <c:v>225.62359599999999</c:v>
                </c:pt>
                <c:pt idx="38">
                  <c:v>215.358002</c:v>
                </c:pt>
                <c:pt idx="39">
                  <c:v>204.721161</c:v>
                </c:pt>
                <c:pt idx="40">
                  <c:v>193.76937899999999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cargo aircraft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895</c:v>
                </c:pt>
                <c:pt idx="1">
                  <c:v>916</c:v>
                </c:pt>
                <c:pt idx="2">
                  <c:v>931</c:v>
                </c:pt>
                <c:pt idx="3">
                  <c:v>931</c:v>
                </c:pt>
                <c:pt idx="4">
                  <c:v>911</c:v>
                </c:pt>
                <c:pt idx="5">
                  <c:v>930</c:v>
                </c:pt>
                <c:pt idx="6">
                  <c:v>947</c:v>
                </c:pt>
                <c:pt idx="7">
                  <c:v>955</c:v>
                </c:pt>
                <c:pt idx="8">
                  <c:v>996</c:v>
                </c:pt>
                <c:pt idx="9">
                  <c:v>988</c:v>
                </c:pt>
                <c:pt idx="10">
                  <c:v>1184</c:v>
                </c:pt>
                <c:pt idx="11">
                  <c:v>1130.18335</c:v>
                </c:pt>
                <c:pt idx="12">
                  <c:v>1141.190308</c:v>
                </c:pt>
                <c:pt idx="13">
                  <c:v>1209.440308</c:v>
                </c:pt>
                <c:pt idx="14">
                  <c:v>1214.277832</c:v>
                </c:pt>
                <c:pt idx="15">
                  <c:v>1216.79187</c:v>
                </c:pt>
                <c:pt idx="16">
                  <c:v>1210.717529</c:v>
                </c:pt>
                <c:pt idx="17">
                  <c:v>1191.9888920000001</c:v>
                </c:pt>
                <c:pt idx="18">
                  <c:v>1166.3773189999999</c:v>
                </c:pt>
                <c:pt idx="19">
                  <c:v>1134.0720209999999</c:v>
                </c:pt>
                <c:pt idx="20">
                  <c:v>1096.9086910000001</c:v>
                </c:pt>
                <c:pt idx="21">
                  <c:v>1099.2335210000001</c:v>
                </c:pt>
                <c:pt idx="22">
                  <c:v>1124.7266850000001</c:v>
                </c:pt>
                <c:pt idx="23">
                  <c:v>1151.429932</c:v>
                </c:pt>
                <c:pt idx="24">
                  <c:v>1178.0610349999999</c:v>
                </c:pt>
                <c:pt idx="25">
                  <c:v>1204.4041749999999</c:v>
                </c:pt>
                <c:pt idx="26">
                  <c:v>1230.4051509999999</c:v>
                </c:pt>
                <c:pt idx="27">
                  <c:v>1257.6259769999999</c:v>
                </c:pt>
                <c:pt idx="28">
                  <c:v>1284.5625</c:v>
                </c:pt>
                <c:pt idx="29">
                  <c:v>1312.7814940000001</c:v>
                </c:pt>
                <c:pt idx="30">
                  <c:v>1342.3546140000001</c:v>
                </c:pt>
                <c:pt idx="31">
                  <c:v>1370.006226</c:v>
                </c:pt>
                <c:pt idx="32">
                  <c:v>1399.020996</c:v>
                </c:pt>
                <c:pt idx="33">
                  <c:v>1429.2094729999999</c:v>
                </c:pt>
                <c:pt idx="34">
                  <c:v>1459.7230219999999</c:v>
                </c:pt>
                <c:pt idx="35">
                  <c:v>1492.1820070000001</c:v>
                </c:pt>
                <c:pt idx="36">
                  <c:v>1525.6573490000001</c:v>
                </c:pt>
                <c:pt idx="37">
                  <c:v>1557.8304439999999</c:v>
                </c:pt>
                <c:pt idx="38">
                  <c:v>1590.476807</c:v>
                </c:pt>
                <c:pt idx="39">
                  <c:v>1626.0329589999999</c:v>
                </c:pt>
                <c:pt idx="40">
                  <c:v>1663.478394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822336"/>
        <c:axId val="33817440"/>
      </c:lineChart>
      <c:catAx>
        <c:axId val="33822336"/>
        <c:scaling>
          <c:orientation val="minMax"/>
          <c:min val="1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17440"/>
        <c:crossesAt val="0"/>
        <c:auto val="0"/>
        <c:lblAlgn val="ctr"/>
        <c:lblOffset val="100"/>
        <c:tickLblSkip val="10"/>
        <c:tickMarkSkip val="10"/>
        <c:noMultiLvlLbl val="1"/>
      </c:catAx>
      <c:valAx>
        <c:axId val="33817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22336"/>
        <c:crossesAt val="12"/>
        <c:crossBetween val="midCat"/>
        <c:majorUnit val="2000"/>
        <c:dispUnits>
          <c:builtInUnit val="thousands"/>
        </c:dispUnits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3854430195702123E-2"/>
          <c:y val="0.14179747974478607"/>
          <c:w val="0.78388742617802309"/>
          <c:h val="0.7532452625649637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revenuepassengermiles</c:v>
                </c:pt>
              </c:strCache>
            </c:strRef>
          </c:tx>
          <c:spPr>
            <a:ln>
              <a:solidFill>
                <a:srgbClr val="5D9732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813.53189099999997</c:v>
                </c:pt>
                <c:pt idx="1">
                  <c:v>836.37085000000002</c:v>
                </c:pt>
                <c:pt idx="2">
                  <c:v>852.7862859999999</c:v>
                </c:pt>
                <c:pt idx="3">
                  <c:v>876.43319700000018</c:v>
                </c:pt>
                <c:pt idx="4">
                  <c:v>910.93133499999999</c:v>
                </c:pt>
                <c:pt idx="5">
                  <c:v>967.67407200000002</c:v>
                </c:pt>
                <c:pt idx="6">
                  <c:v>1019.54483</c:v>
                </c:pt>
                <c:pt idx="7">
                  <c:v>1062.8629150000004</c:v>
                </c:pt>
                <c:pt idx="8">
                  <c:v>1122.1630560000001</c:v>
                </c:pt>
                <c:pt idx="9">
                  <c:v>1164.399566</c:v>
                </c:pt>
                <c:pt idx="10">
                  <c:v>399.42254600000001</c:v>
                </c:pt>
                <c:pt idx="11">
                  <c:v>630.14209699999992</c:v>
                </c:pt>
                <c:pt idx="12">
                  <c:v>856.0916289999999</c:v>
                </c:pt>
                <c:pt idx="13">
                  <c:v>1019.001892</c:v>
                </c:pt>
                <c:pt idx="14">
                  <c:v>1101.8480530000004</c:v>
                </c:pt>
                <c:pt idx="15">
                  <c:v>1153.877563</c:v>
                </c:pt>
                <c:pt idx="16">
                  <c:v>1187.9530639999996</c:v>
                </c:pt>
                <c:pt idx="17">
                  <c:v>1212.7718809999999</c:v>
                </c:pt>
                <c:pt idx="18">
                  <c:v>1237.827636</c:v>
                </c:pt>
                <c:pt idx="19">
                  <c:v>1266.4185789999999</c:v>
                </c:pt>
                <c:pt idx="20">
                  <c:v>1298.758057</c:v>
                </c:pt>
                <c:pt idx="21">
                  <c:v>1328.7803960000001</c:v>
                </c:pt>
                <c:pt idx="22">
                  <c:v>1360.31601</c:v>
                </c:pt>
                <c:pt idx="23">
                  <c:v>1393.995819</c:v>
                </c:pt>
                <c:pt idx="24">
                  <c:v>1427.166076</c:v>
                </c:pt>
                <c:pt idx="25">
                  <c:v>1459.410339</c:v>
                </c:pt>
                <c:pt idx="26">
                  <c:v>1490.6503289999998</c:v>
                </c:pt>
                <c:pt idx="27">
                  <c:v>1524.0889890000001</c:v>
                </c:pt>
                <c:pt idx="28">
                  <c:v>1556.6463630000001</c:v>
                </c:pt>
                <c:pt idx="29">
                  <c:v>1591.4671020000001</c:v>
                </c:pt>
                <c:pt idx="30">
                  <c:v>1628.6806030000002</c:v>
                </c:pt>
                <c:pt idx="31">
                  <c:v>1661.6107789999999</c:v>
                </c:pt>
                <c:pt idx="32">
                  <c:v>1696.8864129999999</c:v>
                </c:pt>
                <c:pt idx="33">
                  <c:v>1734.112243</c:v>
                </c:pt>
                <c:pt idx="34">
                  <c:v>1771.5687859999996</c:v>
                </c:pt>
                <c:pt idx="35">
                  <c:v>1812.5095829999998</c:v>
                </c:pt>
                <c:pt idx="36">
                  <c:v>1855.0249629999998</c:v>
                </c:pt>
                <c:pt idx="37">
                  <c:v>1894.3899530000001</c:v>
                </c:pt>
                <c:pt idx="38">
                  <c:v>1934.1978760000002</c:v>
                </c:pt>
                <c:pt idx="39">
                  <c:v>1979.35382</c:v>
                </c:pt>
                <c:pt idx="40">
                  <c:v>2027.7695920000001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817984"/>
        <c:axId val="33819616"/>
      </c:line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passengerloadfactorweightedbyshareofrevenuepassengermiles</c:v>
                </c:pt>
              </c:strCache>
            </c:strRef>
          </c:tx>
          <c:spPr>
            <a:ln>
              <a:solidFill>
                <a:srgbClr val="BD732A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0.81127194909008182</c:v>
                </c:pt>
                <c:pt idx="1">
                  <c:v>0.81570772043611639</c:v>
                </c:pt>
                <c:pt idx="2">
                  <c:v>0.82317781047300986</c:v>
                </c:pt>
                <c:pt idx="3">
                  <c:v>0.82910987861356078</c:v>
                </c:pt>
                <c:pt idx="4">
                  <c:v>0.83256370753315345</c:v>
                </c:pt>
                <c:pt idx="5">
                  <c:v>0.8365019539987385</c:v>
                </c:pt>
                <c:pt idx="6">
                  <c:v>0.83513125808465516</c:v>
                </c:pt>
                <c:pt idx="7">
                  <c:v>0.83695852340598864</c:v>
                </c:pt>
                <c:pt idx="8">
                  <c:v>0.8400420390782567</c:v>
                </c:pt>
                <c:pt idx="9">
                  <c:v>0.84848042009378577</c:v>
                </c:pt>
                <c:pt idx="10">
                  <c:v>0.58681710170356283</c:v>
                </c:pt>
                <c:pt idx="11">
                  <c:v>0.72834902083514341</c:v>
                </c:pt>
                <c:pt idx="12">
                  <c:v>0.8014868383035807</c:v>
                </c:pt>
                <c:pt idx="13">
                  <c:v>0.8236580686464624</c:v>
                </c:pt>
                <c:pt idx="14">
                  <c:v>0.84460277266443284</c:v>
                </c:pt>
                <c:pt idx="15">
                  <c:v>0.85001696177050623</c:v>
                </c:pt>
                <c:pt idx="16">
                  <c:v>0.85065871813510985</c:v>
                </c:pt>
                <c:pt idx="17">
                  <c:v>0.85122457092096282</c:v>
                </c:pt>
                <c:pt idx="18">
                  <c:v>0.85172645238309419</c:v>
                </c:pt>
                <c:pt idx="19">
                  <c:v>0.85217716560991474</c:v>
                </c:pt>
                <c:pt idx="20">
                  <c:v>0.85258411750276741</c:v>
                </c:pt>
                <c:pt idx="21">
                  <c:v>0.85294510579104288</c:v>
                </c:pt>
                <c:pt idx="22">
                  <c:v>0.85327302194644461</c:v>
                </c:pt>
                <c:pt idx="23">
                  <c:v>0.85357084324913668</c:v>
                </c:pt>
                <c:pt idx="24">
                  <c:v>0.85384094289022594</c:v>
                </c:pt>
                <c:pt idx="25">
                  <c:v>0.85408574782045865</c:v>
                </c:pt>
                <c:pt idx="26">
                  <c:v>0.85430729937748584</c:v>
                </c:pt>
                <c:pt idx="27">
                  <c:v>0.8545123639977017</c:v>
                </c:pt>
                <c:pt idx="28">
                  <c:v>0.85469872171166916</c:v>
                </c:pt>
                <c:pt idx="29">
                  <c:v>0.8548712689690936</c:v>
                </c:pt>
                <c:pt idx="30">
                  <c:v>0.85506009538598882</c:v>
                </c:pt>
                <c:pt idx="31">
                  <c:v>0.85524494580339694</c:v>
                </c:pt>
                <c:pt idx="32">
                  <c:v>0.85543045319526878</c:v>
                </c:pt>
                <c:pt idx="33">
                  <c:v>0.85561725533910193</c:v>
                </c:pt>
                <c:pt idx="34">
                  <c:v>0.8558026735281411</c:v>
                </c:pt>
                <c:pt idx="35">
                  <c:v>0.85599048516339404</c:v>
                </c:pt>
                <c:pt idx="36">
                  <c:v>0.85617783507148748</c:v>
                </c:pt>
                <c:pt idx="37">
                  <c:v>0.85636281445438178</c:v>
                </c:pt>
                <c:pt idx="38">
                  <c:v>0.85654616169082998</c:v>
                </c:pt>
                <c:pt idx="39">
                  <c:v>0.85673307912253205</c:v>
                </c:pt>
                <c:pt idx="40">
                  <c:v>0.85692126197267282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820704"/>
        <c:axId val="33818528"/>
      </c:lineChart>
      <c:catAx>
        <c:axId val="33817984"/>
        <c:scaling>
          <c:orientation val="minMax"/>
          <c:max val="4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solidFill>
              <a:srgbClr val="000000"/>
            </a:solidFill>
          </a:ln>
        </c:spPr>
        <c:txPr>
          <a:bodyPr/>
          <a:lstStyle/>
          <a:p>
            <a:pPr>
              <a:defRPr sz="1200" baseline="0">
                <a:solidFill>
                  <a:schemeClr val="tx1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33819616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33819616"/>
        <c:scaling>
          <c:orientation val="minMax"/>
          <c:max val="300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33817984"/>
        <c:crossesAt val="12"/>
        <c:crossBetween val="midCat"/>
        <c:majorUnit val="1000"/>
        <c:dispUnits>
          <c:builtInUnit val="thousands"/>
        </c:dispUnits>
      </c:valAx>
      <c:valAx>
        <c:axId val="33818528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>
                <a:latin typeface="+mn-lt"/>
              </a:defRPr>
            </a:pPr>
            <a:endParaRPr lang="en-US"/>
          </a:p>
        </c:txPr>
        <c:crossAx val="33820704"/>
        <c:crosses val="max"/>
        <c:crossBetween val="between"/>
        <c:majorUnit val="0.30000000000000004"/>
      </c:valAx>
      <c:catAx>
        <c:axId val="338207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81852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8373953255843E-2"/>
          <c:y val="0.13608571086066595"/>
          <c:w val="0.72276827896512941"/>
          <c:h val="0.76551274250259005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pipeline fuel natural gas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Sheet1!$A$2:$A$42</c:f>
              <c:strCache>
                <c:ptCount val="9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9"/>
                <c:pt idx="0">
                  <c:v>0.68201699999999998</c:v>
                </c:pt>
                <c:pt idx="1">
                  <c:v>0.70188700000000004</c:v>
                </c:pt>
                <c:pt idx="2">
                  <c:v>0.84991800000000006</c:v>
                </c:pt>
                <c:pt idx="3">
                  <c:v>0.65777799999999997</c:v>
                </c:pt>
                <c:pt idx="4">
                  <c:v>0.61943800000000004</c:v>
                </c:pt>
                <c:pt idx="5">
                  <c:v>0.61830499999999999</c:v>
                </c:pt>
                <c:pt idx="6">
                  <c:v>0.64924700000000002</c:v>
                </c:pt>
                <c:pt idx="7">
                  <c:v>0.67587600000000003</c:v>
                </c:pt>
                <c:pt idx="8">
                  <c:v>0.71014999999999995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other petroleum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Sheet1!$A$2:$A$42</c:f>
              <c:strCache>
                <c:ptCount val="9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9"/>
                <c:pt idx="0">
                  <c:v>0.18182000000000001</c:v>
                </c:pt>
                <c:pt idx="1">
                  <c:v>0.183951</c:v>
                </c:pt>
                <c:pt idx="2">
                  <c:v>0.144756</c:v>
                </c:pt>
                <c:pt idx="3">
                  <c:v>0.15149599999999999</c:v>
                </c:pt>
                <c:pt idx="4">
                  <c:v>0.152951</c:v>
                </c:pt>
                <c:pt idx="5">
                  <c:v>0.15345400000000001</c:v>
                </c:pt>
                <c:pt idx="6">
                  <c:v>0.15399199999999999</c:v>
                </c:pt>
                <c:pt idx="7">
                  <c:v>0.154589</c:v>
                </c:pt>
                <c:pt idx="8">
                  <c:v>0.15518899999999999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residual fuel oil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Sheet1!$A$2:$A$42</c:f>
              <c:strCache>
                <c:ptCount val="9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9"/>
                <c:pt idx="0">
                  <c:v>0.89197999999999988</c:v>
                </c:pt>
                <c:pt idx="1">
                  <c:v>0.46339900000000001</c:v>
                </c:pt>
                <c:pt idx="2">
                  <c:v>0.41276600000000002</c:v>
                </c:pt>
                <c:pt idx="3">
                  <c:v>0.522424</c:v>
                </c:pt>
                <c:pt idx="4">
                  <c:v>0.49432900000000002</c:v>
                </c:pt>
                <c:pt idx="5">
                  <c:v>0.50601800000000008</c:v>
                </c:pt>
                <c:pt idx="6">
                  <c:v>0.49961000000000011</c:v>
                </c:pt>
                <c:pt idx="7">
                  <c:v>0.46846300000000002</c:v>
                </c:pt>
                <c:pt idx="8">
                  <c:v>0.46383799999999997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Sheet1!$A$2:$A$42</c:f>
              <c:strCache>
                <c:ptCount val="9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9"/>
                <c:pt idx="0">
                  <c:v>2.6314749778120001E-2</c:v>
                </c:pt>
                <c:pt idx="1">
                  <c:v>2.6056188418120001E-2</c:v>
                </c:pt>
                <c:pt idx="2">
                  <c:v>2.2287138210960001E-2</c:v>
                </c:pt>
                <c:pt idx="3">
                  <c:v>9.6994999999999998E-2</c:v>
                </c:pt>
                <c:pt idx="4">
                  <c:v>0.16983799999999999</c:v>
                </c:pt>
                <c:pt idx="5">
                  <c:v>0.245896</c:v>
                </c:pt>
                <c:pt idx="6">
                  <c:v>0.32580599999999998</c:v>
                </c:pt>
                <c:pt idx="7">
                  <c:v>0.40922199999999997</c:v>
                </c:pt>
                <c:pt idx="8">
                  <c:v>0.49707099999999999</c:v>
                </c:pt>
              </c:numCache>
            </c:numRef>
          </c:val>
        </c:ser>
        <c:ser>
          <c:idx val="5"/>
          <c:order val="4"/>
          <c:tx>
            <c:strRef>
              <c:f>Sheet1!$F$1</c:f>
              <c:strCache>
                <c:ptCount val="1"/>
                <c:pt idx="0">
                  <c:v>compressed and liquid natural gas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invertIfNegative val="0"/>
          <c:cat>
            <c:strRef>
              <c:f>Sheet1!$A$2:$A$42</c:f>
              <c:strCache>
                <c:ptCount val="9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9"/>
                <c:pt idx="0">
                  <c:v>2.3802E-2</c:v>
                </c:pt>
                <c:pt idx="1">
                  <c:v>6.0547999999999998E-2</c:v>
                </c:pt>
                <c:pt idx="2">
                  <c:v>8.1448000000000007E-2</c:v>
                </c:pt>
                <c:pt idx="3">
                  <c:v>0.13441900000000001</c:v>
                </c:pt>
                <c:pt idx="4">
                  <c:v>0.183922</c:v>
                </c:pt>
                <c:pt idx="5">
                  <c:v>0.22445699999999999</c:v>
                </c:pt>
                <c:pt idx="6">
                  <c:v>0.277833</c:v>
                </c:pt>
                <c:pt idx="7">
                  <c:v>0.34828700000000001</c:v>
                </c:pt>
                <c:pt idx="8">
                  <c:v>0.41289700000000001</c:v>
                </c:pt>
              </c:numCache>
            </c:numRef>
          </c:val>
        </c:ser>
        <c:ser>
          <c:idx val="6"/>
          <c:order val="5"/>
          <c:tx>
            <c:strRef>
              <c:f>Sheet1!$G$1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invertIfNegative val="0"/>
          <c:cat>
            <c:strRef>
              <c:f>Sheet1!$A$2:$A$42</c:f>
              <c:strCache>
                <c:ptCount val="9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</c:strCache>
            </c:strRef>
          </c:cat>
          <c:val>
            <c:numRef>
              <c:f>Sheet1!$G$2:$G$42</c:f>
              <c:numCache>
                <c:formatCode>General</c:formatCode>
                <c:ptCount val="9"/>
                <c:pt idx="0">
                  <c:v>4.5389999999999996E-3</c:v>
                </c:pt>
                <c:pt idx="1">
                  <c:v>7.6949999999999996E-3</c:v>
                </c:pt>
                <c:pt idx="2">
                  <c:v>4.8739999999999999E-3</c:v>
                </c:pt>
                <c:pt idx="3">
                  <c:v>1.0444999999999999E-2</c:v>
                </c:pt>
                <c:pt idx="4">
                  <c:v>1.2517E-2</c:v>
                </c:pt>
                <c:pt idx="5">
                  <c:v>1.4978E-2</c:v>
                </c:pt>
                <c:pt idx="6">
                  <c:v>1.7596000000000001E-2</c:v>
                </c:pt>
                <c:pt idx="7">
                  <c:v>2.0336E-2</c:v>
                </c:pt>
                <c:pt idx="8">
                  <c:v>2.3349999999999999E-2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26941088"/>
        <c:axId val="2026941632"/>
      </c:barChart>
      <c:catAx>
        <c:axId val="202694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941632"/>
        <c:crosses val="autoZero"/>
        <c:auto val="1"/>
        <c:lblAlgn val="ctr"/>
        <c:lblOffset val="100"/>
        <c:noMultiLvlLbl val="0"/>
      </c:catAx>
      <c:valAx>
        <c:axId val="2026941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941088"/>
        <c:crossesAt val="4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07236595425575E-2"/>
          <c:y val="2.7663902139035523E-2"/>
          <c:w val="0.88149843769528824"/>
          <c:h val="0.86865867726952728"/>
        </c:manualLayout>
      </c:layout>
      <c:areaChart>
        <c:grouping val="stack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light-duty vehicles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17.127663000000002</c:v>
                </c:pt>
                <c:pt idx="1">
                  <c:v>24.764668</c:v>
                </c:pt>
                <c:pt idx="2">
                  <c:v>34.513055000000001</c:v>
                </c:pt>
                <c:pt idx="3">
                  <c:v>45.920338999999998</c:v>
                </c:pt>
                <c:pt idx="4">
                  <c:v>58.185071999999998</c:v>
                </c:pt>
                <c:pt idx="5">
                  <c:v>71.285057999999992</c:v>
                </c:pt>
                <c:pt idx="6">
                  <c:v>85.034064999999998</c:v>
                </c:pt>
                <c:pt idx="7">
                  <c:v>98.974729999999994</c:v>
                </c:pt>
                <c:pt idx="8">
                  <c:v>112.783418</c:v>
                </c:pt>
                <c:pt idx="9">
                  <c:v>126.67971299999999</c:v>
                </c:pt>
                <c:pt idx="10">
                  <c:v>140.83049099999999</c:v>
                </c:pt>
                <c:pt idx="11">
                  <c:v>155.28275400000001</c:v>
                </c:pt>
                <c:pt idx="12">
                  <c:v>169.73377000000005</c:v>
                </c:pt>
                <c:pt idx="13">
                  <c:v>184.43481</c:v>
                </c:pt>
                <c:pt idx="14">
                  <c:v>199.32906599999998</c:v>
                </c:pt>
                <c:pt idx="15">
                  <c:v>214.297594</c:v>
                </c:pt>
                <c:pt idx="16">
                  <c:v>229.40141800000001</c:v>
                </c:pt>
                <c:pt idx="17">
                  <c:v>244.72634199999999</c:v>
                </c:pt>
                <c:pt idx="18">
                  <c:v>260.20131600000002</c:v>
                </c:pt>
                <c:pt idx="19">
                  <c:v>275.897155</c:v>
                </c:pt>
                <c:pt idx="20">
                  <c:v>291.70352400000002</c:v>
                </c:pt>
                <c:pt idx="21">
                  <c:v>307.47968200000003</c:v>
                </c:pt>
                <c:pt idx="22">
                  <c:v>323.22501700000009</c:v>
                </c:pt>
                <c:pt idx="23">
                  <c:v>339.26496700000001</c:v>
                </c:pt>
                <c:pt idx="24">
                  <c:v>355.59653600000001</c:v>
                </c:pt>
                <c:pt idx="25">
                  <c:v>372.05713300000002</c:v>
                </c:pt>
                <c:pt idx="26">
                  <c:v>388.342288</c:v>
                </c:pt>
                <c:pt idx="27">
                  <c:v>404.661159</c:v>
                </c:pt>
                <c:pt idx="28">
                  <c:v>420.95267800000005</c:v>
                </c:pt>
                <c:pt idx="29">
                  <c:v>437.38617300000004</c:v>
                </c:pt>
                <c:pt idx="30">
                  <c:v>454.04355999999996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passenger rail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20.834658000000005</c:v>
                </c:pt>
                <c:pt idx="1">
                  <c:v>24.450911000000001</c:v>
                </c:pt>
                <c:pt idx="2">
                  <c:v>27.754008000000002</c:v>
                </c:pt>
                <c:pt idx="3">
                  <c:v>29.950899</c:v>
                </c:pt>
                <c:pt idx="4">
                  <c:v>31.821940999999999</c:v>
                </c:pt>
                <c:pt idx="5">
                  <c:v>33.294076999999994</c:v>
                </c:pt>
                <c:pt idx="6">
                  <c:v>34.52796</c:v>
                </c:pt>
                <c:pt idx="7">
                  <c:v>35.447815000000006</c:v>
                </c:pt>
                <c:pt idx="8">
                  <c:v>36.196434000000004</c:v>
                </c:pt>
                <c:pt idx="9">
                  <c:v>36.880334000000012</c:v>
                </c:pt>
                <c:pt idx="10">
                  <c:v>37.611294000000001</c:v>
                </c:pt>
                <c:pt idx="11">
                  <c:v>38.312845000000003</c:v>
                </c:pt>
                <c:pt idx="12">
                  <c:v>38.903784999999999</c:v>
                </c:pt>
                <c:pt idx="13">
                  <c:v>39.464266000000002</c:v>
                </c:pt>
                <c:pt idx="14">
                  <c:v>39.968082000000003</c:v>
                </c:pt>
                <c:pt idx="15">
                  <c:v>40.395053999999995</c:v>
                </c:pt>
                <c:pt idx="16">
                  <c:v>40.828403000000002</c:v>
                </c:pt>
                <c:pt idx="17">
                  <c:v>41.287098999999998</c:v>
                </c:pt>
                <c:pt idx="18">
                  <c:v>41.731851000000006</c:v>
                </c:pt>
                <c:pt idx="19">
                  <c:v>42.127654</c:v>
                </c:pt>
                <c:pt idx="20">
                  <c:v>42.592249999999993</c:v>
                </c:pt>
                <c:pt idx="21">
                  <c:v>42.982597999999996</c:v>
                </c:pt>
                <c:pt idx="22">
                  <c:v>43.375487999999997</c:v>
                </c:pt>
                <c:pt idx="23">
                  <c:v>43.810873000000001</c:v>
                </c:pt>
                <c:pt idx="24">
                  <c:v>44.250054999999996</c:v>
                </c:pt>
                <c:pt idx="25">
                  <c:v>44.722161999999997</c:v>
                </c:pt>
                <c:pt idx="26">
                  <c:v>45.248286999999998</c:v>
                </c:pt>
                <c:pt idx="27">
                  <c:v>45.698008000000002</c:v>
                </c:pt>
                <c:pt idx="28">
                  <c:v>46.123435000000001</c:v>
                </c:pt>
                <c:pt idx="29">
                  <c:v>46.605485999999999</c:v>
                </c:pt>
                <c:pt idx="30">
                  <c:v>47.139755000000001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medium- and heavy-duty vehicles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4.4824999999999997E-2</c:v>
                </c:pt>
                <c:pt idx="1">
                  <c:v>7.6537999999999995E-2</c:v>
                </c:pt>
                <c:pt idx="2">
                  <c:v>9.0200000000000002E-2</c:v>
                </c:pt>
                <c:pt idx="3">
                  <c:v>0.103405</c:v>
                </c:pt>
                <c:pt idx="4">
                  <c:v>0.116059</c:v>
                </c:pt>
                <c:pt idx="5">
                  <c:v>0.12839500000000001</c:v>
                </c:pt>
                <c:pt idx="6">
                  <c:v>0.13988100000000001</c:v>
                </c:pt>
                <c:pt idx="7">
                  <c:v>0.15033199999999999</c:v>
                </c:pt>
                <c:pt idx="8">
                  <c:v>0.16052900000000001</c:v>
                </c:pt>
                <c:pt idx="9">
                  <c:v>0.17016099999999998</c:v>
                </c:pt>
                <c:pt idx="10">
                  <c:v>0.178865</c:v>
                </c:pt>
                <c:pt idx="11">
                  <c:v>0.18687799999999999</c:v>
                </c:pt>
                <c:pt idx="12">
                  <c:v>0.19444800000000001</c:v>
                </c:pt>
                <c:pt idx="13">
                  <c:v>0.20161400000000002</c:v>
                </c:pt>
                <c:pt idx="14">
                  <c:v>0.20866300000000002</c:v>
                </c:pt>
                <c:pt idx="15">
                  <c:v>0.21622800000000003</c:v>
                </c:pt>
                <c:pt idx="16">
                  <c:v>0.22416999999999998</c:v>
                </c:pt>
                <c:pt idx="17">
                  <c:v>0.233181</c:v>
                </c:pt>
                <c:pt idx="18">
                  <c:v>0.24357800000000002</c:v>
                </c:pt>
                <c:pt idx="19">
                  <c:v>0.25422600000000001</c:v>
                </c:pt>
                <c:pt idx="20">
                  <c:v>0.26469499999999996</c:v>
                </c:pt>
                <c:pt idx="21">
                  <c:v>0.27645700000000001</c:v>
                </c:pt>
                <c:pt idx="22">
                  <c:v>0.28980700000000004</c:v>
                </c:pt>
                <c:pt idx="23">
                  <c:v>0.30384499999999998</c:v>
                </c:pt>
                <c:pt idx="24">
                  <c:v>0.31773099999999999</c:v>
                </c:pt>
                <c:pt idx="25">
                  <c:v>0.332038</c:v>
                </c:pt>
                <c:pt idx="26">
                  <c:v>0.34720000000000001</c:v>
                </c:pt>
                <c:pt idx="27">
                  <c:v>0.36238400000000004</c:v>
                </c:pt>
                <c:pt idx="28">
                  <c:v>0.377662</c:v>
                </c:pt>
                <c:pt idx="29">
                  <c:v>0.39459899999999998</c:v>
                </c:pt>
                <c:pt idx="30">
                  <c:v>0.41319300000000003</c:v>
                </c:pt>
              </c:numCache>
            </c:numRef>
          </c:val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buses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0.35417500000000002</c:v>
                </c:pt>
                <c:pt idx="1">
                  <c:v>0.41080800000000001</c:v>
                </c:pt>
                <c:pt idx="2">
                  <c:v>0.47196700000000003</c:v>
                </c:pt>
                <c:pt idx="3">
                  <c:v>0.52781999999999996</c:v>
                </c:pt>
                <c:pt idx="4">
                  <c:v>0.58121599999999995</c:v>
                </c:pt>
                <c:pt idx="5">
                  <c:v>0.63278500000000004</c:v>
                </c:pt>
                <c:pt idx="6">
                  <c:v>0.68526399999999998</c:v>
                </c:pt>
                <c:pt idx="7">
                  <c:v>0.739618</c:v>
                </c:pt>
                <c:pt idx="8">
                  <c:v>0.79476099999999994</c:v>
                </c:pt>
                <c:pt idx="9">
                  <c:v>0.85217999999999994</c:v>
                </c:pt>
                <c:pt idx="10">
                  <c:v>0.91561100000000006</c:v>
                </c:pt>
                <c:pt idx="11">
                  <c:v>0.98605200000000004</c:v>
                </c:pt>
                <c:pt idx="12">
                  <c:v>1.0587520000000001</c:v>
                </c:pt>
                <c:pt idx="13">
                  <c:v>1.136935</c:v>
                </c:pt>
                <c:pt idx="14">
                  <c:v>1.221665</c:v>
                </c:pt>
                <c:pt idx="15">
                  <c:v>1.313231</c:v>
                </c:pt>
                <c:pt idx="16">
                  <c:v>1.4158059999999999</c:v>
                </c:pt>
                <c:pt idx="17">
                  <c:v>1.5282180000000001</c:v>
                </c:pt>
                <c:pt idx="18">
                  <c:v>1.6540509999999999</c:v>
                </c:pt>
                <c:pt idx="19">
                  <c:v>1.7924979999999999</c:v>
                </c:pt>
                <c:pt idx="20">
                  <c:v>1.9507209999999999</c:v>
                </c:pt>
                <c:pt idx="21">
                  <c:v>2.1296390000000001</c:v>
                </c:pt>
                <c:pt idx="22">
                  <c:v>2.3318880000000002</c:v>
                </c:pt>
                <c:pt idx="23">
                  <c:v>2.5665459999999998</c:v>
                </c:pt>
                <c:pt idx="24">
                  <c:v>2.840255</c:v>
                </c:pt>
                <c:pt idx="25">
                  <c:v>3.1604169999999998</c:v>
                </c:pt>
                <c:pt idx="26">
                  <c:v>3.5493030000000001</c:v>
                </c:pt>
                <c:pt idx="27">
                  <c:v>4.0302100000000003</c:v>
                </c:pt>
                <c:pt idx="28">
                  <c:v>4.6503500000000004</c:v>
                </c:pt>
                <c:pt idx="29">
                  <c:v>5.518154</c:v>
                </c:pt>
                <c:pt idx="30">
                  <c:v>6.8551640000000003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26942176"/>
        <c:axId val="1942233200"/>
      </c:areaChart>
      <c:catAx>
        <c:axId val="2026942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223320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4223320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942176"/>
        <c:crosses val="autoZero"/>
        <c:crossBetween val="midCat"/>
        <c:majorUnit val="200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013610177180889E-2"/>
          <c:y val="2.9824075987405479E-2"/>
          <c:w val="0.88149843769528824"/>
          <c:h val="0.86865867726952728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freight rail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0.46660499999999999</c:v>
                </c:pt>
                <c:pt idx="1">
                  <c:v>1.502254</c:v>
                </c:pt>
                <c:pt idx="2">
                  <c:v>3.018894</c:v>
                </c:pt>
                <c:pt idx="3">
                  <c:v>5.0562379999999996</c:v>
                </c:pt>
                <c:pt idx="4">
                  <c:v>7.0606559999999998</c:v>
                </c:pt>
                <c:pt idx="5">
                  <c:v>11.067542999999999</c:v>
                </c:pt>
                <c:pt idx="6">
                  <c:v>16.782509000000001</c:v>
                </c:pt>
                <c:pt idx="7">
                  <c:v>23.703420999999999</c:v>
                </c:pt>
                <c:pt idx="8">
                  <c:v>31.970440000000004</c:v>
                </c:pt>
                <c:pt idx="9">
                  <c:v>41.480578999999999</c:v>
                </c:pt>
                <c:pt idx="10">
                  <c:v>50.853653000000001</c:v>
                </c:pt>
                <c:pt idx="11">
                  <c:v>60.070094999999995</c:v>
                </c:pt>
                <c:pt idx="12">
                  <c:v>69.095435999999992</c:v>
                </c:pt>
                <c:pt idx="13">
                  <c:v>78.011948000000004</c:v>
                </c:pt>
                <c:pt idx="14">
                  <c:v>85.763396999999998</c:v>
                </c:pt>
                <c:pt idx="15">
                  <c:v>93.742142000000001</c:v>
                </c:pt>
                <c:pt idx="16">
                  <c:v>100.81620799999999</c:v>
                </c:pt>
                <c:pt idx="17">
                  <c:v>108.78138</c:v>
                </c:pt>
                <c:pt idx="18">
                  <c:v>116.348152</c:v>
                </c:pt>
                <c:pt idx="19">
                  <c:v>123.72785900000001</c:v>
                </c:pt>
                <c:pt idx="20">
                  <c:v>130.71568300000001</c:v>
                </c:pt>
                <c:pt idx="21">
                  <c:v>137.694672</c:v>
                </c:pt>
                <c:pt idx="22">
                  <c:v>144.713943</c:v>
                </c:pt>
                <c:pt idx="23">
                  <c:v>151.04200700000001</c:v>
                </c:pt>
                <c:pt idx="24">
                  <c:v>156.98658799999998</c:v>
                </c:pt>
                <c:pt idx="25">
                  <c:v>163.04388400000002</c:v>
                </c:pt>
                <c:pt idx="26">
                  <c:v>169.243988</c:v>
                </c:pt>
                <c:pt idx="27">
                  <c:v>174.93424999999999</c:v>
                </c:pt>
                <c:pt idx="28">
                  <c:v>180.68945300000001</c:v>
                </c:pt>
                <c:pt idx="29">
                  <c:v>186.522491</c:v>
                </c:pt>
                <c:pt idx="30">
                  <c:v>193.17152400000001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marine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17.777102999999997</c:v>
                </c:pt>
                <c:pt idx="1">
                  <c:v>40.285558000000002</c:v>
                </c:pt>
                <c:pt idx="2">
                  <c:v>24.853180999999999</c:v>
                </c:pt>
                <c:pt idx="3">
                  <c:v>39.679898000000001</c:v>
                </c:pt>
                <c:pt idx="4">
                  <c:v>45.128117000000003</c:v>
                </c:pt>
                <c:pt idx="5">
                  <c:v>48.491993000000001</c:v>
                </c:pt>
                <c:pt idx="6">
                  <c:v>53.485702000000003</c:v>
                </c:pt>
                <c:pt idx="7">
                  <c:v>58.486563000000004</c:v>
                </c:pt>
                <c:pt idx="8">
                  <c:v>59.614018999999992</c:v>
                </c:pt>
                <c:pt idx="9">
                  <c:v>59.775227000000001</c:v>
                </c:pt>
                <c:pt idx="10">
                  <c:v>60.537680000000002</c:v>
                </c:pt>
                <c:pt idx="11">
                  <c:v>55.908931000000003</c:v>
                </c:pt>
                <c:pt idx="12">
                  <c:v>57.602091000000001</c:v>
                </c:pt>
                <c:pt idx="13">
                  <c:v>57.635202</c:v>
                </c:pt>
                <c:pt idx="14">
                  <c:v>57.925308999999999</c:v>
                </c:pt>
                <c:pt idx="15">
                  <c:v>58.725704</c:v>
                </c:pt>
                <c:pt idx="16">
                  <c:v>59.402990000000003</c:v>
                </c:pt>
                <c:pt idx="17">
                  <c:v>60.514173000000007</c:v>
                </c:pt>
                <c:pt idx="18">
                  <c:v>62.800518999999994</c:v>
                </c:pt>
                <c:pt idx="19">
                  <c:v>62.645214000000003</c:v>
                </c:pt>
                <c:pt idx="20">
                  <c:v>69.211543999999989</c:v>
                </c:pt>
                <c:pt idx="21">
                  <c:v>72.560711999999995</c:v>
                </c:pt>
                <c:pt idx="22">
                  <c:v>75.281803000000025</c:v>
                </c:pt>
                <c:pt idx="23">
                  <c:v>82.499319999999997</c:v>
                </c:pt>
                <c:pt idx="24">
                  <c:v>89.441783000000001</c:v>
                </c:pt>
                <c:pt idx="25">
                  <c:v>91.836977000000005</c:v>
                </c:pt>
                <c:pt idx="26">
                  <c:v>96.737493000000001</c:v>
                </c:pt>
                <c:pt idx="27">
                  <c:v>99.058781999999994</c:v>
                </c:pt>
                <c:pt idx="28">
                  <c:v>98.881906999999998</c:v>
                </c:pt>
                <c:pt idx="29">
                  <c:v>99.505983000000001</c:v>
                </c:pt>
                <c:pt idx="30">
                  <c:v>98.832431999999997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medium- and heavy-duty vehicles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43.958728999999998</c:v>
                </c:pt>
                <c:pt idx="1">
                  <c:v>46.997395000000004</c:v>
                </c:pt>
                <c:pt idx="2">
                  <c:v>48.367187999999999</c:v>
                </c:pt>
                <c:pt idx="3">
                  <c:v>48.840889000000004</c:v>
                </c:pt>
                <c:pt idx="4">
                  <c:v>48.741549999999997</c:v>
                </c:pt>
                <c:pt idx="5">
                  <c:v>48.394591999999996</c:v>
                </c:pt>
                <c:pt idx="6">
                  <c:v>47.769527000000004</c:v>
                </c:pt>
                <c:pt idx="7">
                  <c:v>46.945366</c:v>
                </c:pt>
                <c:pt idx="8">
                  <c:v>46.237301000000002</c:v>
                </c:pt>
                <c:pt idx="9">
                  <c:v>45.587303000000006</c:v>
                </c:pt>
                <c:pt idx="10">
                  <c:v>44.961220000000004</c:v>
                </c:pt>
                <c:pt idx="11">
                  <c:v>44.450096000000002</c:v>
                </c:pt>
                <c:pt idx="12">
                  <c:v>44.134995000000004</c:v>
                </c:pt>
                <c:pt idx="13">
                  <c:v>44.093451999999999</c:v>
                </c:pt>
                <c:pt idx="14">
                  <c:v>44.283028000000002</c:v>
                </c:pt>
                <c:pt idx="15">
                  <c:v>44.730705</c:v>
                </c:pt>
                <c:pt idx="16">
                  <c:v>45.414245999999999</c:v>
                </c:pt>
                <c:pt idx="17">
                  <c:v>46.434826000000001</c:v>
                </c:pt>
                <c:pt idx="18">
                  <c:v>47.786712999999999</c:v>
                </c:pt>
                <c:pt idx="19">
                  <c:v>49.478347999999997</c:v>
                </c:pt>
                <c:pt idx="20">
                  <c:v>51.585850000000001</c:v>
                </c:pt>
                <c:pt idx="21">
                  <c:v>54.127968000000003</c:v>
                </c:pt>
                <c:pt idx="22">
                  <c:v>57.057158999999999</c:v>
                </c:pt>
                <c:pt idx="23">
                  <c:v>60.303584999999998</c:v>
                </c:pt>
                <c:pt idx="24">
                  <c:v>63.959395999999998</c:v>
                </c:pt>
                <c:pt idx="25">
                  <c:v>68.052475000000001</c:v>
                </c:pt>
                <c:pt idx="26">
                  <c:v>72.714104000000006</c:v>
                </c:pt>
                <c:pt idx="27">
                  <c:v>77.749099999999999</c:v>
                </c:pt>
                <c:pt idx="28">
                  <c:v>83.156768999999997</c:v>
                </c:pt>
                <c:pt idx="29">
                  <c:v>89.427292000000008</c:v>
                </c:pt>
                <c:pt idx="30">
                  <c:v>96.668953000000002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buses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17.666817000000002</c:v>
                </c:pt>
                <c:pt idx="1">
                  <c:v>20.035536999999998</c:v>
                </c:pt>
                <c:pt idx="2">
                  <c:v>22.074672</c:v>
                </c:pt>
                <c:pt idx="3">
                  <c:v>23.482205</c:v>
                </c:pt>
                <c:pt idx="4">
                  <c:v>24.492632</c:v>
                </c:pt>
                <c:pt idx="5">
                  <c:v>25.190860000000001</c:v>
                </c:pt>
                <c:pt idx="6">
                  <c:v>25.720991000000001</c:v>
                </c:pt>
                <c:pt idx="7">
                  <c:v>26.122067000000001</c:v>
                </c:pt>
                <c:pt idx="8">
                  <c:v>26.358796000000002</c:v>
                </c:pt>
                <c:pt idx="9">
                  <c:v>26.486854000000001</c:v>
                </c:pt>
                <c:pt idx="10">
                  <c:v>26.612551</c:v>
                </c:pt>
                <c:pt idx="11">
                  <c:v>26.748470000000001</c:v>
                </c:pt>
                <c:pt idx="12">
                  <c:v>26.747915000000003</c:v>
                </c:pt>
                <c:pt idx="13">
                  <c:v>26.692274999999999</c:v>
                </c:pt>
                <c:pt idx="14">
                  <c:v>26.597788000000001</c:v>
                </c:pt>
                <c:pt idx="15">
                  <c:v>26.456469999999999</c:v>
                </c:pt>
                <c:pt idx="16">
                  <c:v>26.333244000000001</c:v>
                </c:pt>
                <c:pt idx="17">
                  <c:v>26.180510000000002</c:v>
                </c:pt>
                <c:pt idx="18">
                  <c:v>26.034441000000001</c:v>
                </c:pt>
                <c:pt idx="19">
                  <c:v>25.841418000000001</c:v>
                </c:pt>
                <c:pt idx="20">
                  <c:v>25.679089999999999</c:v>
                </c:pt>
                <c:pt idx="21">
                  <c:v>25.509404999999997</c:v>
                </c:pt>
                <c:pt idx="22">
                  <c:v>25.315910000000002</c:v>
                </c:pt>
                <c:pt idx="23">
                  <c:v>25.141737000000006</c:v>
                </c:pt>
                <c:pt idx="24">
                  <c:v>24.969623000000002</c:v>
                </c:pt>
                <c:pt idx="25">
                  <c:v>24.768963000000007</c:v>
                </c:pt>
                <c:pt idx="26">
                  <c:v>24.587520999999999</c:v>
                </c:pt>
                <c:pt idx="27">
                  <c:v>24.387260000000001</c:v>
                </c:pt>
                <c:pt idx="28">
                  <c:v>24.159378</c:v>
                </c:pt>
                <c:pt idx="29">
                  <c:v>23.913492999999999</c:v>
                </c:pt>
                <c:pt idx="30">
                  <c:v>23.675070999999999</c:v>
                </c:pt>
              </c:numCache>
            </c:numRef>
          </c:val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light-duty vehicles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1.6616409999999999</c:v>
                </c:pt>
                <c:pt idx="1">
                  <c:v>1.6811900000000002</c:v>
                </c:pt>
                <c:pt idx="2">
                  <c:v>1.6602869999999998</c:v>
                </c:pt>
                <c:pt idx="3">
                  <c:v>1.6438360000000001</c:v>
                </c:pt>
                <c:pt idx="4">
                  <c:v>1.5352300000000001</c:v>
                </c:pt>
                <c:pt idx="5">
                  <c:v>1.4832000000000001</c:v>
                </c:pt>
                <c:pt idx="6">
                  <c:v>1.4375450000000001</c:v>
                </c:pt>
                <c:pt idx="7">
                  <c:v>1.3841290000000002</c:v>
                </c:pt>
                <c:pt idx="8">
                  <c:v>1.33619</c:v>
                </c:pt>
                <c:pt idx="9">
                  <c:v>1.2901309999999999</c:v>
                </c:pt>
                <c:pt idx="10">
                  <c:v>1.2384470000000001</c:v>
                </c:pt>
                <c:pt idx="11">
                  <c:v>1.208685</c:v>
                </c:pt>
                <c:pt idx="12">
                  <c:v>1.1809349999999998</c:v>
                </c:pt>
                <c:pt idx="13">
                  <c:v>1.159192</c:v>
                </c:pt>
                <c:pt idx="14">
                  <c:v>1.1452790000000002</c:v>
                </c:pt>
                <c:pt idx="15">
                  <c:v>1.1345350000000001</c:v>
                </c:pt>
                <c:pt idx="16">
                  <c:v>1.1246690000000001</c:v>
                </c:pt>
                <c:pt idx="17">
                  <c:v>1.1182450000000002</c:v>
                </c:pt>
                <c:pt idx="18">
                  <c:v>1.1163339999999999</c:v>
                </c:pt>
                <c:pt idx="19">
                  <c:v>1.0786020000000001</c:v>
                </c:pt>
                <c:pt idx="20">
                  <c:v>1.040386</c:v>
                </c:pt>
                <c:pt idx="21">
                  <c:v>1.0462200000000001</c:v>
                </c:pt>
                <c:pt idx="22">
                  <c:v>1.052891</c:v>
                </c:pt>
                <c:pt idx="23">
                  <c:v>1.0600180000000001</c:v>
                </c:pt>
                <c:pt idx="24">
                  <c:v>1.067237</c:v>
                </c:pt>
                <c:pt idx="25">
                  <c:v>1.07708</c:v>
                </c:pt>
                <c:pt idx="26">
                  <c:v>1.088749</c:v>
                </c:pt>
                <c:pt idx="27">
                  <c:v>1.098805</c:v>
                </c:pt>
                <c:pt idx="28">
                  <c:v>1.1116299999999999</c:v>
                </c:pt>
                <c:pt idx="29">
                  <c:v>1.129513</c:v>
                </c:pt>
                <c:pt idx="30">
                  <c:v>1.154412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passenger rail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253584"/>
        <c:axId val="24254672"/>
      </c:areaChart>
      <c:catAx>
        <c:axId val="24253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467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24254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3584"/>
        <c:crosses val="autoZero"/>
        <c:crossBetween val="midCat"/>
        <c:majorUnit val="200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92147856517935E-2"/>
          <c:y val="0.23031260586577482"/>
          <c:w val="0.91724518810148736"/>
          <c:h val="0.6835260961387372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freight rail</c:v>
                </c:pt>
              </c:strCache>
            </c:strRef>
          </c:tx>
          <c:spPr>
            <a:ln w="22225">
              <a:solidFill>
                <a:srgbClr val="0096D7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1694.5439449999999</c:v>
                </c:pt>
                <c:pt idx="1">
                  <c:v>1730.811768</c:v>
                </c:pt>
                <c:pt idx="2">
                  <c:v>1712.9998780000001</c:v>
                </c:pt>
                <c:pt idx="3">
                  <c:v>1741</c:v>
                </c:pt>
                <c:pt idx="4">
                  <c:v>1851.040039</c:v>
                </c:pt>
                <c:pt idx="5">
                  <c:v>1745.0002440000001</c:v>
                </c:pt>
                <c:pt idx="6">
                  <c:v>1585.0001220000001</c:v>
                </c:pt>
                <c:pt idx="7">
                  <c:v>1545.548096</c:v>
                </c:pt>
                <c:pt idx="8">
                  <c:v>1675.453857</c:v>
                </c:pt>
                <c:pt idx="9">
                  <c:v>1603.1613769999999</c:v>
                </c:pt>
                <c:pt idx="10">
                  <c:v>1521.392578</c:v>
                </c:pt>
                <c:pt idx="11">
                  <c:v>1644.4914550000001</c:v>
                </c:pt>
                <c:pt idx="12">
                  <c:v>1665.161255</c:v>
                </c:pt>
                <c:pt idx="13">
                  <c:v>1687.2127690000002</c:v>
                </c:pt>
                <c:pt idx="14">
                  <c:v>1584.5678710000002</c:v>
                </c:pt>
                <c:pt idx="15">
                  <c:v>1618.044678</c:v>
                </c:pt>
                <c:pt idx="16">
                  <c:v>1660.064453</c:v>
                </c:pt>
                <c:pt idx="17">
                  <c:v>1667.3862300000001</c:v>
                </c:pt>
                <c:pt idx="18">
                  <c:v>1673.5900880000002</c:v>
                </c:pt>
                <c:pt idx="19">
                  <c:v>1678.877563</c:v>
                </c:pt>
                <c:pt idx="20">
                  <c:v>1688.528564</c:v>
                </c:pt>
                <c:pt idx="21">
                  <c:v>1699.8828120000001</c:v>
                </c:pt>
                <c:pt idx="22">
                  <c:v>1711.360596</c:v>
                </c:pt>
                <c:pt idx="23">
                  <c:v>1724.6821289999998</c:v>
                </c:pt>
                <c:pt idx="24">
                  <c:v>1718.117432</c:v>
                </c:pt>
                <c:pt idx="25">
                  <c:v>1722.3842769999999</c:v>
                </c:pt>
                <c:pt idx="26">
                  <c:v>1715.605591</c:v>
                </c:pt>
                <c:pt idx="27">
                  <c:v>1728.4023440000001</c:v>
                </c:pt>
                <c:pt idx="28">
                  <c:v>1737.8144530000002</c:v>
                </c:pt>
                <c:pt idx="29">
                  <c:v>1747.3446039999999</c:v>
                </c:pt>
                <c:pt idx="30">
                  <c:v>1754.172607</c:v>
                </c:pt>
                <c:pt idx="31">
                  <c:v>1763.5246579999998</c:v>
                </c:pt>
                <c:pt idx="32">
                  <c:v>1775.6241460000001</c:v>
                </c:pt>
                <c:pt idx="33">
                  <c:v>1781.4792480000001</c:v>
                </c:pt>
                <c:pt idx="34">
                  <c:v>1785.230591</c:v>
                </c:pt>
                <c:pt idx="35">
                  <c:v>1792.4876710000001</c:v>
                </c:pt>
                <c:pt idx="36">
                  <c:v>1803.1855469999998</c:v>
                </c:pt>
                <c:pt idx="37">
                  <c:v>1810.2290039999998</c:v>
                </c:pt>
                <c:pt idx="38">
                  <c:v>1819.670654</c:v>
                </c:pt>
                <c:pt idx="39">
                  <c:v>1831.4157710000002</c:v>
                </c:pt>
                <c:pt idx="40">
                  <c:v>1852.3499760000002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domestic marine</c:v>
                </c:pt>
              </c:strCache>
            </c:strRef>
          </c:tx>
          <c:spPr>
            <a:ln w="22225">
              <a:solidFill>
                <a:srgbClr val="BD732A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502.21170000000001</c:v>
                </c:pt>
                <c:pt idx="1">
                  <c:v>499.74798600000003</c:v>
                </c:pt>
                <c:pt idx="2">
                  <c:v>474.75769000000003</c:v>
                </c:pt>
                <c:pt idx="3">
                  <c:v>465.09140000000002</c:v>
                </c:pt>
                <c:pt idx="4">
                  <c:v>504.49377400000003</c:v>
                </c:pt>
                <c:pt idx="5">
                  <c:v>490.62674000000004</c:v>
                </c:pt>
                <c:pt idx="6">
                  <c:v>477.86084000000005</c:v>
                </c:pt>
                <c:pt idx="7">
                  <c:v>428.08727999999996</c:v>
                </c:pt>
                <c:pt idx="8">
                  <c:v>443.97418200000004</c:v>
                </c:pt>
                <c:pt idx="9">
                  <c:v>426.32440199999996</c:v>
                </c:pt>
                <c:pt idx="10">
                  <c:v>343.77432299999998</c:v>
                </c:pt>
                <c:pt idx="11">
                  <c:v>340.48684700000001</c:v>
                </c:pt>
                <c:pt idx="12">
                  <c:v>355.07800299999997</c:v>
                </c:pt>
                <c:pt idx="13">
                  <c:v>354.80612200000002</c:v>
                </c:pt>
                <c:pt idx="14">
                  <c:v>347.34994499999999</c:v>
                </c:pt>
                <c:pt idx="15">
                  <c:v>340.59832799999998</c:v>
                </c:pt>
                <c:pt idx="16">
                  <c:v>332.846924</c:v>
                </c:pt>
                <c:pt idx="17">
                  <c:v>323.82995599999998</c:v>
                </c:pt>
                <c:pt idx="18">
                  <c:v>315.29077100000001</c:v>
                </c:pt>
                <c:pt idx="19">
                  <c:v>306.40820299999996</c:v>
                </c:pt>
                <c:pt idx="20">
                  <c:v>297.530731</c:v>
                </c:pt>
                <c:pt idx="21">
                  <c:v>293.539581</c:v>
                </c:pt>
                <c:pt idx="22">
                  <c:v>289.49127200000004</c:v>
                </c:pt>
                <c:pt idx="23">
                  <c:v>285.82244900000001</c:v>
                </c:pt>
                <c:pt idx="24">
                  <c:v>281.63906900000001</c:v>
                </c:pt>
                <c:pt idx="25">
                  <c:v>277.23455799999999</c:v>
                </c:pt>
                <c:pt idx="26">
                  <c:v>273.04852299999999</c:v>
                </c:pt>
                <c:pt idx="27">
                  <c:v>269.29669200000001</c:v>
                </c:pt>
                <c:pt idx="28">
                  <c:v>265.31900000000002</c:v>
                </c:pt>
                <c:pt idx="29">
                  <c:v>261.74301099999997</c:v>
                </c:pt>
                <c:pt idx="30">
                  <c:v>258.02157599999998</c:v>
                </c:pt>
                <c:pt idx="31">
                  <c:v>257.14193699999998</c:v>
                </c:pt>
                <c:pt idx="32">
                  <c:v>256.133331</c:v>
                </c:pt>
                <c:pt idx="33">
                  <c:v>254.95567299999999</c:v>
                </c:pt>
                <c:pt idx="34">
                  <c:v>253.95632900000001</c:v>
                </c:pt>
                <c:pt idx="35">
                  <c:v>252.95214799999999</c:v>
                </c:pt>
                <c:pt idx="36">
                  <c:v>252.08273300000002</c:v>
                </c:pt>
                <c:pt idx="37">
                  <c:v>250.62954700000003</c:v>
                </c:pt>
                <c:pt idx="38">
                  <c:v>248.75683599999999</c:v>
                </c:pt>
                <c:pt idx="39">
                  <c:v>247.79969800000001</c:v>
                </c:pt>
                <c:pt idx="40">
                  <c:v>247.80908199999999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44880"/>
        <c:axId val="24251952"/>
      </c:lineChart>
      <c:catAx>
        <c:axId val="24244880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24251952"/>
        <c:crosses val="autoZero"/>
        <c:auto val="1"/>
        <c:lblAlgn val="ctr"/>
        <c:lblOffset val="100"/>
        <c:tickLblSkip val="20"/>
        <c:tickMarkSkip val="10"/>
        <c:noMultiLvlLbl val="1"/>
      </c:catAx>
      <c:valAx>
        <c:axId val="24251952"/>
        <c:scaling>
          <c:orientation val="minMax"/>
          <c:max val="4000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24244880"/>
        <c:crossesAt val="12"/>
        <c:crossBetween val="midCat"/>
        <c:majorUnit val="10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312232542005729"/>
          <c:y val="0.22855006853252746"/>
          <c:w val="0.75233749627450419"/>
          <c:h val="0.6849423917361938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air</c:v>
                </c:pt>
              </c:strCache>
            </c:strRef>
          </c:tx>
          <c:spPr>
            <a:ln w="22225">
              <a:solidFill>
                <a:srgbClr val="0096D7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813.53189099999997</c:v>
                </c:pt>
                <c:pt idx="1">
                  <c:v>836.37085000000002</c:v>
                </c:pt>
                <c:pt idx="2">
                  <c:v>852.7862859999999</c:v>
                </c:pt>
                <c:pt idx="3">
                  <c:v>876.43319700000018</c:v>
                </c:pt>
                <c:pt idx="4">
                  <c:v>910.93133499999999</c:v>
                </c:pt>
                <c:pt idx="5">
                  <c:v>967.67407200000002</c:v>
                </c:pt>
                <c:pt idx="6">
                  <c:v>1019.54483</c:v>
                </c:pt>
                <c:pt idx="7">
                  <c:v>1062.8629150000004</c:v>
                </c:pt>
                <c:pt idx="8">
                  <c:v>1122.1630560000001</c:v>
                </c:pt>
                <c:pt idx="9">
                  <c:v>1164.399566</c:v>
                </c:pt>
                <c:pt idx="10">
                  <c:v>399.42254600000001</c:v>
                </c:pt>
                <c:pt idx="11">
                  <c:v>630.14209699999992</c:v>
                </c:pt>
                <c:pt idx="12">
                  <c:v>856.0916289999999</c:v>
                </c:pt>
                <c:pt idx="13">
                  <c:v>1019.001892</c:v>
                </c:pt>
                <c:pt idx="14">
                  <c:v>1101.8480530000004</c:v>
                </c:pt>
                <c:pt idx="15">
                  <c:v>1153.877563</c:v>
                </c:pt>
                <c:pt idx="16">
                  <c:v>1187.9530639999996</c:v>
                </c:pt>
                <c:pt idx="17">
                  <c:v>1212.7718809999999</c:v>
                </c:pt>
                <c:pt idx="18">
                  <c:v>1237.827636</c:v>
                </c:pt>
                <c:pt idx="19">
                  <c:v>1266.4185789999999</c:v>
                </c:pt>
                <c:pt idx="20">
                  <c:v>1298.758057</c:v>
                </c:pt>
                <c:pt idx="21">
                  <c:v>1328.7803960000001</c:v>
                </c:pt>
                <c:pt idx="22">
                  <c:v>1360.31601</c:v>
                </c:pt>
                <c:pt idx="23">
                  <c:v>1393.995819</c:v>
                </c:pt>
                <c:pt idx="24">
                  <c:v>1427.166076</c:v>
                </c:pt>
                <c:pt idx="25">
                  <c:v>1459.410339</c:v>
                </c:pt>
                <c:pt idx="26">
                  <c:v>1490.6503289999998</c:v>
                </c:pt>
                <c:pt idx="27">
                  <c:v>1524.0889890000001</c:v>
                </c:pt>
                <c:pt idx="28">
                  <c:v>1556.6463630000001</c:v>
                </c:pt>
                <c:pt idx="29">
                  <c:v>1591.4671020000001</c:v>
                </c:pt>
                <c:pt idx="30">
                  <c:v>1628.6806030000002</c:v>
                </c:pt>
                <c:pt idx="31">
                  <c:v>1661.6107789999999</c:v>
                </c:pt>
                <c:pt idx="32">
                  <c:v>1696.8864129999999</c:v>
                </c:pt>
                <c:pt idx="33">
                  <c:v>1734.112243</c:v>
                </c:pt>
                <c:pt idx="34">
                  <c:v>1771.5687859999996</c:v>
                </c:pt>
                <c:pt idx="35">
                  <c:v>1812.5095829999998</c:v>
                </c:pt>
                <c:pt idx="36">
                  <c:v>1855.0249629999998</c:v>
                </c:pt>
                <c:pt idx="37">
                  <c:v>1894.3899530000001</c:v>
                </c:pt>
                <c:pt idx="38">
                  <c:v>1934.1978760000002</c:v>
                </c:pt>
                <c:pt idx="39">
                  <c:v>1979.35382</c:v>
                </c:pt>
                <c:pt idx="40">
                  <c:v>2027.7695920000001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bus</c:v>
                </c:pt>
              </c:strCache>
            </c:strRef>
          </c:tx>
          <c:spPr>
            <a:ln w="22225">
              <a:solidFill>
                <a:srgbClr val="A33340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194.653503</c:v>
                </c:pt>
                <c:pt idx="1">
                  <c:v>194.32813999999999</c:v>
                </c:pt>
                <c:pt idx="2">
                  <c:v>199.780258</c:v>
                </c:pt>
                <c:pt idx="3">
                  <c:v>201.47813400000001</c:v>
                </c:pt>
                <c:pt idx="4">
                  <c:v>205.72392299999998</c:v>
                </c:pt>
                <c:pt idx="5">
                  <c:v>205.01754800000001</c:v>
                </c:pt>
                <c:pt idx="6">
                  <c:v>205.246567</c:v>
                </c:pt>
                <c:pt idx="7">
                  <c:v>208.21258500000002</c:v>
                </c:pt>
                <c:pt idx="8">
                  <c:v>204.32273899999998</c:v>
                </c:pt>
                <c:pt idx="9">
                  <c:v>202.463593</c:v>
                </c:pt>
                <c:pt idx="10">
                  <c:v>108.84618400000001</c:v>
                </c:pt>
                <c:pt idx="11">
                  <c:v>151.309662</c:v>
                </c:pt>
                <c:pt idx="12">
                  <c:v>173.16789199999999</c:v>
                </c:pt>
                <c:pt idx="13">
                  <c:v>184.76591499999998</c:v>
                </c:pt>
                <c:pt idx="14">
                  <c:v>191.65541100000002</c:v>
                </c:pt>
                <c:pt idx="15">
                  <c:v>196.213989</c:v>
                </c:pt>
                <c:pt idx="16">
                  <c:v>199.39810199999999</c:v>
                </c:pt>
                <c:pt idx="17">
                  <c:v>201.69253500000002</c:v>
                </c:pt>
                <c:pt idx="18">
                  <c:v>203.40638700000002</c:v>
                </c:pt>
                <c:pt idx="19">
                  <c:v>204.712097</c:v>
                </c:pt>
                <c:pt idx="20">
                  <c:v>205.76692199999999</c:v>
                </c:pt>
                <c:pt idx="21">
                  <c:v>206.629425</c:v>
                </c:pt>
                <c:pt idx="22">
                  <c:v>207.27484099999998</c:v>
                </c:pt>
                <c:pt idx="23">
                  <c:v>207.81849700000001</c:v>
                </c:pt>
                <c:pt idx="24">
                  <c:v>208.295547</c:v>
                </c:pt>
                <c:pt idx="25">
                  <c:v>208.674194</c:v>
                </c:pt>
                <c:pt idx="26">
                  <c:v>209.06362899999999</c:v>
                </c:pt>
                <c:pt idx="27">
                  <c:v>209.51919599999999</c:v>
                </c:pt>
                <c:pt idx="28">
                  <c:v>209.89678999999998</c:v>
                </c:pt>
                <c:pt idx="29">
                  <c:v>210.00268599999998</c:v>
                </c:pt>
                <c:pt idx="30">
                  <c:v>210.10392799999997</c:v>
                </c:pt>
                <c:pt idx="31">
                  <c:v>210.12295499999999</c:v>
                </c:pt>
                <c:pt idx="32">
                  <c:v>210.09635899999998</c:v>
                </c:pt>
                <c:pt idx="33">
                  <c:v>210.065979</c:v>
                </c:pt>
                <c:pt idx="34">
                  <c:v>210.01565600000001</c:v>
                </c:pt>
                <c:pt idx="35">
                  <c:v>209.943985</c:v>
                </c:pt>
                <c:pt idx="36">
                  <c:v>209.88407900000001</c:v>
                </c:pt>
                <c:pt idx="37">
                  <c:v>209.77900699999998</c:v>
                </c:pt>
                <c:pt idx="38">
                  <c:v>209.63932800000001</c:v>
                </c:pt>
                <c:pt idx="39">
                  <c:v>209.48928799999999</c:v>
                </c:pt>
                <c:pt idx="40">
                  <c:v>209.34700000000001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passenger rail</c:v>
                </c:pt>
              </c:strCache>
            </c:strRef>
          </c:tx>
          <c:spPr>
            <a:ln w="22225">
              <a:solidFill>
                <a:srgbClr val="BD732A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35.745182</c:v>
                </c:pt>
                <c:pt idx="1">
                  <c:v>37.367115000000005</c:v>
                </c:pt>
                <c:pt idx="2">
                  <c:v>37.752490999999999</c:v>
                </c:pt>
                <c:pt idx="3">
                  <c:v>38.969177000000002</c:v>
                </c:pt>
                <c:pt idx="4">
                  <c:v>39.186141999999997</c:v>
                </c:pt>
                <c:pt idx="5">
                  <c:v>39.017761</c:v>
                </c:pt>
                <c:pt idx="6">
                  <c:v>39.298470000000002</c:v>
                </c:pt>
                <c:pt idx="7">
                  <c:v>39.072586000000001</c:v>
                </c:pt>
                <c:pt idx="8">
                  <c:v>38.718944999999998</c:v>
                </c:pt>
                <c:pt idx="9">
                  <c:v>39.081215</c:v>
                </c:pt>
                <c:pt idx="10">
                  <c:v>25.508735999999999</c:v>
                </c:pt>
                <c:pt idx="11">
                  <c:v>29.706352000000003</c:v>
                </c:pt>
                <c:pt idx="12">
                  <c:v>33.420921</c:v>
                </c:pt>
                <c:pt idx="13">
                  <c:v>35.774768999999999</c:v>
                </c:pt>
                <c:pt idx="14">
                  <c:v>37.825355999999999</c:v>
                </c:pt>
                <c:pt idx="15">
                  <c:v>39.433684999999997</c:v>
                </c:pt>
                <c:pt idx="16">
                  <c:v>40.788967</c:v>
                </c:pt>
                <c:pt idx="17">
                  <c:v>41.767357000000004</c:v>
                </c:pt>
                <c:pt idx="18">
                  <c:v>42.560257</c:v>
                </c:pt>
                <c:pt idx="19">
                  <c:v>43.304031000000002</c:v>
                </c:pt>
                <c:pt idx="20">
                  <c:v>44.145664000000004</c:v>
                </c:pt>
                <c:pt idx="21">
                  <c:v>44.963546999999998</c:v>
                </c:pt>
                <c:pt idx="22">
                  <c:v>45.652962000000002</c:v>
                </c:pt>
                <c:pt idx="23">
                  <c:v>46.319396999999995</c:v>
                </c:pt>
                <c:pt idx="24">
                  <c:v>46.919536999999998</c:v>
                </c:pt>
                <c:pt idx="25">
                  <c:v>47.423344</c:v>
                </c:pt>
                <c:pt idx="26">
                  <c:v>47.944431000000002</c:v>
                </c:pt>
                <c:pt idx="27">
                  <c:v>48.515841999999999</c:v>
                </c:pt>
                <c:pt idx="28">
                  <c:v>49.068515999999995</c:v>
                </c:pt>
                <c:pt idx="29">
                  <c:v>49.548980999999998</c:v>
                </c:pt>
                <c:pt idx="30">
                  <c:v>50.127490999999999</c:v>
                </c:pt>
                <c:pt idx="31">
                  <c:v>50.601321999999996</c:v>
                </c:pt>
                <c:pt idx="32">
                  <c:v>51.080405999999996</c:v>
                </c:pt>
                <c:pt idx="33">
                  <c:v>51.618813000000003</c:v>
                </c:pt>
                <c:pt idx="34">
                  <c:v>52.163063000000001</c:v>
                </c:pt>
                <c:pt idx="35">
                  <c:v>52.755924</c:v>
                </c:pt>
                <c:pt idx="36">
                  <c:v>53.424160000000001</c:v>
                </c:pt>
                <c:pt idx="37">
                  <c:v>53.984157999999994</c:v>
                </c:pt>
                <c:pt idx="38">
                  <c:v>54.508430000000004</c:v>
                </c:pt>
                <c:pt idx="39">
                  <c:v>55.108771999999995</c:v>
                </c:pt>
                <c:pt idx="40">
                  <c:v>55.777504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45424"/>
        <c:axId val="24244336"/>
      </c:lineChart>
      <c:catAx>
        <c:axId val="24245424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24244336"/>
        <c:crosses val="autoZero"/>
        <c:auto val="1"/>
        <c:lblAlgn val="ctr"/>
        <c:lblOffset val="100"/>
        <c:tickLblSkip val="20"/>
        <c:tickMarkSkip val="10"/>
        <c:noMultiLvlLbl val="1"/>
      </c:catAx>
      <c:valAx>
        <c:axId val="24244336"/>
        <c:scaling>
          <c:orientation val="minMax"/>
          <c:max val="400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24245424"/>
        <c:crossesAt val="12"/>
        <c:crossBetween val="midCat"/>
        <c:majorUnit val="10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281824146981626"/>
          <c:y val="0.23955801264262594"/>
          <c:w val="0.76408573928258972"/>
          <c:h val="0.667925643483713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light-duty vehicles</c:v>
                </c:pt>
              </c:strCache>
            </c:strRef>
          </c:tx>
          <c:spPr>
            <a:ln w="22225">
              <a:solidFill>
                <a:srgbClr val="0096D7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2477.3811040000001</c:v>
                </c:pt>
                <c:pt idx="1">
                  <c:v>2451.8234859999998</c:v>
                </c:pt>
                <c:pt idx="2">
                  <c:v>2491.8972170000002</c:v>
                </c:pt>
                <c:pt idx="3">
                  <c:v>2561.123779</c:v>
                </c:pt>
                <c:pt idx="4">
                  <c:v>2612.531982</c:v>
                </c:pt>
                <c:pt idx="5">
                  <c:v>2672.2749020000001</c:v>
                </c:pt>
                <c:pt idx="6">
                  <c:v>2759.2983399999998</c:v>
                </c:pt>
                <c:pt idx="7">
                  <c:v>2781.3881839999999</c:v>
                </c:pt>
                <c:pt idx="8">
                  <c:v>2825.0410160000001</c:v>
                </c:pt>
                <c:pt idx="9">
                  <c:v>2857.4033199999999</c:v>
                </c:pt>
                <c:pt idx="10">
                  <c:v>2498.9948730000001</c:v>
                </c:pt>
                <c:pt idx="11">
                  <c:v>2761.148682</c:v>
                </c:pt>
                <c:pt idx="12">
                  <c:v>2887.3312989999999</c:v>
                </c:pt>
                <c:pt idx="13">
                  <c:v>2986.1374510000001</c:v>
                </c:pt>
                <c:pt idx="14">
                  <c:v>3033.4624020000001</c:v>
                </c:pt>
                <c:pt idx="15">
                  <c:v>3075.96875</c:v>
                </c:pt>
                <c:pt idx="16">
                  <c:v>3112.4636230000001</c:v>
                </c:pt>
                <c:pt idx="17">
                  <c:v>3140.5366210000002</c:v>
                </c:pt>
                <c:pt idx="18">
                  <c:v>3162.593018</c:v>
                </c:pt>
                <c:pt idx="19">
                  <c:v>3183.8110350000002</c:v>
                </c:pt>
                <c:pt idx="20">
                  <c:v>3206.8017579999996</c:v>
                </c:pt>
                <c:pt idx="21">
                  <c:v>3229.7072750000002</c:v>
                </c:pt>
                <c:pt idx="22">
                  <c:v>3247.4204100000002</c:v>
                </c:pt>
                <c:pt idx="23">
                  <c:v>3266.420654</c:v>
                </c:pt>
                <c:pt idx="24">
                  <c:v>3283.741211</c:v>
                </c:pt>
                <c:pt idx="25">
                  <c:v>3299.2346190000003</c:v>
                </c:pt>
                <c:pt idx="26">
                  <c:v>3314.6108399999998</c:v>
                </c:pt>
                <c:pt idx="27">
                  <c:v>3331.2617190000001</c:v>
                </c:pt>
                <c:pt idx="28">
                  <c:v>3348.029297</c:v>
                </c:pt>
                <c:pt idx="29">
                  <c:v>3367.125</c:v>
                </c:pt>
                <c:pt idx="30">
                  <c:v>3386.9489749999998</c:v>
                </c:pt>
                <c:pt idx="31">
                  <c:v>3405.9555659999996</c:v>
                </c:pt>
                <c:pt idx="32">
                  <c:v>3425.8684079999998</c:v>
                </c:pt>
                <c:pt idx="33">
                  <c:v>3445.7124020000001</c:v>
                </c:pt>
                <c:pt idx="34">
                  <c:v>3465.4506840000004</c:v>
                </c:pt>
                <c:pt idx="35">
                  <c:v>3486.7060549999997</c:v>
                </c:pt>
                <c:pt idx="36">
                  <c:v>3510.4650880000004</c:v>
                </c:pt>
                <c:pt idx="37">
                  <c:v>3534.4812009999996</c:v>
                </c:pt>
                <c:pt idx="38">
                  <c:v>3558.8703609999998</c:v>
                </c:pt>
                <c:pt idx="39">
                  <c:v>3584.9614259999998</c:v>
                </c:pt>
                <c:pt idx="40">
                  <c:v>3613.5239259999998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heavy-duty trucks</c:v>
                </c:pt>
              </c:strCache>
            </c:strRef>
          </c:tx>
          <c:spPr>
            <a:ln w="22225">
              <a:solidFill>
                <a:srgbClr val="5D9732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264.47018399999996</c:v>
                </c:pt>
                <c:pt idx="1">
                  <c:v>267.71710200000001</c:v>
                </c:pt>
                <c:pt idx="2">
                  <c:v>257.22659300000004</c:v>
                </c:pt>
                <c:pt idx="3">
                  <c:v>263.36965900000001</c:v>
                </c:pt>
                <c:pt idx="4">
                  <c:v>272.278595</c:v>
                </c:pt>
                <c:pt idx="5">
                  <c:v>275.03106700000001</c:v>
                </c:pt>
                <c:pt idx="6">
                  <c:v>275.73086499999999</c:v>
                </c:pt>
                <c:pt idx="7">
                  <c:v>283.05551099999997</c:v>
                </c:pt>
                <c:pt idx="8">
                  <c:v>294.56723</c:v>
                </c:pt>
                <c:pt idx="9">
                  <c:v>296.45370499999996</c:v>
                </c:pt>
                <c:pt idx="10">
                  <c:v>282.51672400000001</c:v>
                </c:pt>
                <c:pt idx="11">
                  <c:v>296.81838999999997</c:v>
                </c:pt>
                <c:pt idx="12">
                  <c:v>304.25448599999999</c:v>
                </c:pt>
                <c:pt idx="13">
                  <c:v>308.97503699999999</c:v>
                </c:pt>
                <c:pt idx="14">
                  <c:v>312.70242300000001</c:v>
                </c:pt>
                <c:pt idx="15">
                  <c:v>316.88568100000003</c:v>
                </c:pt>
                <c:pt idx="16">
                  <c:v>320.480591</c:v>
                </c:pt>
                <c:pt idx="17">
                  <c:v>323.30453499999999</c:v>
                </c:pt>
                <c:pt idx="18">
                  <c:v>326.69177200000001</c:v>
                </c:pt>
                <c:pt idx="19">
                  <c:v>330.38946499999997</c:v>
                </c:pt>
                <c:pt idx="20">
                  <c:v>333.86132799999996</c:v>
                </c:pt>
                <c:pt idx="21">
                  <c:v>337.28405800000002</c:v>
                </c:pt>
                <c:pt idx="22">
                  <c:v>340.79714999999999</c:v>
                </c:pt>
                <c:pt idx="23">
                  <c:v>344.26348899999999</c:v>
                </c:pt>
                <c:pt idx="24">
                  <c:v>347.52569599999998</c:v>
                </c:pt>
                <c:pt idx="25">
                  <c:v>350.959137</c:v>
                </c:pt>
                <c:pt idx="26">
                  <c:v>354.45806899999997</c:v>
                </c:pt>
                <c:pt idx="27">
                  <c:v>358.38226299999997</c:v>
                </c:pt>
                <c:pt idx="28">
                  <c:v>362.35556000000003</c:v>
                </c:pt>
                <c:pt idx="29">
                  <c:v>366.26159699999999</c:v>
                </c:pt>
                <c:pt idx="30">
                  <c:v>370.20162999999997</c:v>
                </c:pt>
                <c:pt idx="31">
                  <c:v>374.51641800000004</c:v>
                </c:pt>
                <c:pt idx="32">
                  <c:v>379.08895899999999</c:v>
                </c:pt>
                <c:pt idx="33">
                  <c:v>383.45092799999998</c:v>
                </c:pt>
                <c:pt idx="34">
                  <c:v>387.78918500000003</c:v>
                </c:pt>
                <c:pt idx="35">
                  <c:v>392.145264</c:v>
                </c:pt>
                <c:pt idx="36">
                  <c:v>396.80841099999998</c:v>
                </c:pt>
                <c:pt idx="37">
                  <c:v>400.81616200000002</c:v>
                </c:pt>
                <c:pt idx="38">
                  <c:v>404.242279</c:v>
                </c:pt>
                <c:pt idx="39">
                  <c:v>408.71432499999997</c:v>
                </c:pt>
                <c:pt idx="40">
                  <c:v>414.21069299999999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54128"/>
        <c:axId val="24257392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Travel_aeo19!$B$25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[1]Travel_aeo19!$C$2:$AQ$2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[1]Travel_aeo19!$C$25:$AQ$25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24254128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24257392"/>
        <c:crossesAt val="0"/>
        <c:auto val="1"/>
        <c:lblAlgn val="ctr"/>
        <c:lblOffset val="100"/>
        <c:tickLblSkip val="20"/>
        <c:tickMarkSkip val="10"/>
        <c:noMultiLvlLbl val="1"/>
      </c:catAx>
      <c:valAx>
        <c:axId val="24257392"/>
        <c:scaling>
          <c:orientation val="minMax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24254128"/>
        <c:crossesAt val="12"/>
        <c:crossBetween val="midCat"/>
        <c:majorUnit val="10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289392452847469E-2"/>
          <c:y val="6.3538404238840968E-2"/>
          <c:w val="0.79409079511463954"/>
          <c:h val="0.83096384396388501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light-duty vehicle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3370.8328030023877</c:v>
                </c:pt>
                <c:pt idx="1">
                  <c:v>3322.4562618162468</c:v>
                </c:pt>
                <c:pt idx="2">
                  <c:v>3274.8383740466925</c:v>
                </c:pt>
                <c:pt idx="3">
                  <c:v>3226.4863968720078</c:v>
                </c:pt>
                <c:pt idx="4">
                  <c:v>3181.7759991512903</c:v>
                </c:pt>
                <c:pt idx="5">
                  <c:v>3128.7833928650298</c:v>
                </c:pt>
                <c:pt idx="6">
                  <c:v>3069.3689703891805</c:v>
                </c:pt>
                <c:pt idx="7">
                  <c:v>3008.8199627637264</c:v>
                </c:pt>
                <c:pt idx="8">
                  <c:v>2951.2692412368524</c:v>
                </c:pt>
                <c:pt idx="9">
                  <c:v>2895.1354459970066</c:v>
                </c:pt>
                <c:pt idx="10">
                  <c:v>2841.0820721371474</c:v>
                </c:pt>
                <c:pt idx="11">
                  <c:v>2789.641395328681</c:v>
                </c:pt>
                <c:pt idx="12">
                  <c:v>2742.2000879978118</c:v>
                </c:pt>
                <c:pt idx="13">
                  <c:v>2698.0276072582656</c:v>
                </c:pt>
                <c:pt idx="14">
                  <c:v>2657.5519389233568</c:v>
                </c:pt>
                <c:pt idx="15">
                  <c:v>2621.152582343937</c:v>
                </c:pt>
                <c:pt idx="16">
                  <c:v>2588.3513734913909</c:v>
                </c:pt>
                <c:pt idx="17">
                  <c:v>2558.5581416569503</c:v>
                </c:pt>
                <c:pt idx="18">
                  <c:v>2533.0976121551848</c:v>
                </c:pt>
                <c:pt idx="19">
                  <c:v>2510.2773762735337</c:v>
                </c:pt>
                <c:pt idx="20">
                  <c:v>2488.6409461587132</c:v>
                </c:pt>
                <c:pt idx="21">
                  <c:v>2469.155516486584</c:v>
                </c:pt>
                <c:pt idx="22">
                  <c:v>2451.8391097605459</c:v>
                </c:pt>
                <c:pt idx="23">
                  <c:v>2436.188111853</c:v>
                </c:pt>
                <c:pt idx="24">
                  <c:v>2421.6618916790821</c:v>
                </c:pt>
                <c:pt idx="25">
                  <c:v>2408.9242154046001</c:v>
                </c:pt>
                <c:pt idx="26">
                  <c:v>2397.5295189695776</c:v>
                </c:pt>
                <c:pt idx="27">
                  <c:v>2386.8774465673082</c:v>
                </c:pt>
                <c:pt idx="28">
                  <c:v>2377.4226266210171</c:v>
                </c:pt>
                <c:pt idx="29">
                  <c:v>2369.9103286253817</c:v>
                </c:pt>
                <c:pt idx="30">
                  <c:v>2363.3782407250237</c:v>
                </c:pt>
                <c:pt idx="31">
                  <c:v>2357.6394349335765</c:v>
                </c:pt>
                <c:pt idx="32">
                  <c:v>2352.4265556512969</c:v>
                </c:pt>
                <c:pt idx="33">
                  <c:v>2347.7049423660269</c:v>
                </c:pt>
                <c:pt idx="34">
                  <c:v>2343.4222654399805</c:v>
                </c:pt>
                <c:pt idx="35">
                  <c:v>2339.5066109950758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bus</c:v>
                </c:pt>
              </c:strCache>
            </c:strRef>
          </c:tx>
          <c:spPr>
            <a:ln w="2222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1121.4942439951528</c:v>
                </c:pt>
                <c:pt idx="1">
                  <c:v>1107.8674948068681</c:v>
                </c:pt>
                <c:pt idx="2">
                  <c:v>1060.5362783426374</c:v>
                </c:pt>
                <c:pt idx="3">
                  <c:v>1132.561168338684</c:v>
                </c:pt>
                <c:pt idx="4">
                  <c:v>1132.4653316806446</c:v>
                </c:pt>
                <c:pt idx="5">
                  <c:v>1157.7438488794423</c:v>
                </c:pt>
                <c:pt idx="6">
                  <c:v>1160.2431575056985</c:v>
                </c:pt>
                <c:pt idx="7">
                  <c:v>1154.3363939546025</c:v>
                </c:pt>
                <c:pt idx="8">
                  <c:v>1146.7320690615475</c:v>
                </c:pt>
                <c:pt idx="9">
                  <c:v>1139.8112834914953</c:v>
                </c:pt>
                <c:pt idx="10">
                  <c:v>1133.272918680635</c:v>
                </c:pt>
                <c:pt idx="11">
                  <c:v>1128.0649000360092</c:v>
                </c:pt>
                <c:pt idx="12">
                  <c:v>1123.5814949720377</c:v>
                </c:pt>
                <c:pt idx="13">
                  <c:v>1118.8832531595974</c:v>
                </c:pt>
                <c:pt idx="14">
                  <c:v>1114.242896940282</c:v>
                </c:pt>
                <c:pt idx="15">
                  <c:v>1110.7956409048099</c:v>
                </c:pt>
                <c:pt idx="16">
                  <c:v>1108.5158853827329</c:v>
                </c:pt>
                <c:pt idx="17">
                  <c:v>1105.0159242433094</c:v>
                </c:pt>
                <c:pt idx="18">
                  <c:v>1101.4178396256998</c:v>
                </c:pt>
                <c:pt idx="19">
                  <c:v>1097.8103146871404</c:v>
                </c:pt>
                <c:pt idx="20">
                  <c:v>1093.882265096948</c:v>
                </c:pt>
                <c:pt idx="21">
                  <c:v>1090.6870845526171</c:v>
                </c:pt>
                <c:pt idx="22">
                  <c:v>1087.6712222587946</c:v>
                </c:pt>
                <c:pt idx="23">
                  <c:v>1084.9141618602171</c:v>
                </c:pt>
                <c:pt idx="24">
                  <c:v>1081.029030266784</c:v>
                </c:pt>
                <c:pt idx="25">
                  <c:v>1077.7142633906396</c:v>
                </c:pt>
                <c:pt idx="26">
                  <c:v>1074.2424596113262</c:v>
                </c:pt>
                <c:pt idx="27">
                  <c:v>1070.4326389587743</c:v>
                </c:pt>
                <c:pt idx="28">
                  <c:v>1066.9600145009676</c:v>
                </c:pt>
                <c:pt idx="29">
                  <c:v>1063.5349966480594</c:v>
                </c:pt>
                <c:pt idx="30">
                  <c:v>1059.6921840842454</c:v>
                </c:pt>
                <c:pt idx="31">
                  <c:v>1056.168724450986</c:v>
                </c:pt>
                <c:pt idx="32">
                  <c:v>1052.2692578099582</c:v>
                </c:pt>
                <c:pt idx="33">
                  <c:v>1047.9092930502047</c:v>
                </c:pt>
                <c:pt idx="34">
                  <c:v>1043.2753010263705</c:v>
                </c:pt>
                <c:pt idx="35">
                  <c:v>1038.7251787701759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aircraft</c:v>
                </c:pt>
              </c:strCache>
            </c:strRef>
          </c:tx>
          <c:spPr>
            <a:ln w="2222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2948.7843485383783</c:v>
                </c:pt>
                <c:pt idx="1">
                  <c:v>2916.6577501059955</c:v>
                </c:pt>
                <c:pt idx="2">
                  <c:v>2872.585226101336</c:v>
                </c:pt>
                <c:pt idx="3">
                  <c:v>2820.9894186714341</c:v>
                </c:pt>
                <c:pt idx="4">
                  <c:v>2714.4457583901226</c:v>
                </c:pt>
                <c:pt idx="5">
                  <c:v>4726.7706315206351</c:v>
                </c:pt>
                <c:pt idx="6">
                  <c:v>3608.2755442380799</c:v>
                </c:pt>
                <c:pt idx="7">
                  <c:v>3108.5804905119562</c:v>
                </c:pt>
                <c:pt idx="8">
                  <c:v>2874.0942906904829</c:v>
                </c:pt>
                <c:pt idx="9">
                  <c:v>2733.868660745366</c:v>
                </c:pt>
                <c:pt idx="10">
                  <c:v>2677.3166868485159</c:v>
                </c:pt>
                <c:pt idx="11">
                  <c:v>2652.9707540701293</c:v>
                </c:pt>
                <c:pt idx="12">
                  <c:v>2631.6352580407488</c:v>
                </c:pt>
                <c:pt idx="13">
                  <c:v>2609.1490156388786</c:v>
                </c:pt>
                <c:pt idx="14">
                  <c:v>2583.2457871735</c:v>
                </c:pt>
                <c:pt idx="15">
                  <c:v>2554.7368804503976</c:v>
                </c:pt>
                <c:pt idx="16">
                  <c:v>2524.8011335049828</c:v>
                </c:pt>
                <c:pt idx="17">
                  <c:v>2478.1869853902554</c:v>
                </c:pt>
                <c:pt idx="18">
                  <c:v>2445.3394497591389</c:v>
                </c:pt>
                <c:pt idx="19">
                  <c:v>2412.355568771241</c:v>
                </c:pt>
                <c:pt idx="20">
                  <c:v>2383.9445473463925</c:v>
                </c:pt>
                <c:pt idx="21">
                  <c:v>2358.714506411919</c:v>
                </c:pt>
                <c:pt idx="22">
                  <c:v>2334.736980374576</c:v>
                </c:pt>
                <c:pt idx="23">
                  <c:v>2310.614757784906</c:v>
                </c:pt>
                <c:pt idx="24">
                  <c:v>2288.0307606886372</c:v>
                </c:pt>
                <c:pt idx="25">
                  <c:v>2266.022238001688</c:v>
                </c:pt>
                <c:pt idx="26">
                  <c:v>2245.6692446625007</c:v>
                </c:pt>
                <c:pt idx="27">
                  <c:v>2225.8616693868248</c:v>
                </c:pt>
                <c:pt idx="28">
                  <c:v>2205.6474991394198</c:v>
                </c:pt>
                <c:pt idx="29">
                  <c:v>2184.5979436894413</c:v>
                </c:pt>
                <c:pt idx="30">
                  <c:v>2164.6163837137633</c:v>
                </c:pt>
                <c:pt idx="31">
                  <c:v>2143.7337865086183</c:v>
                </c:pt>
                <c:pt idx="32">
                  <c:v>2123.7986020927765</c:v>
                </c:pt>
                <c:pt idx="33">
                  <c:v>2103.5050350763595</c:v>
                </c:pt>
                <c:pt idx="34">
                  <c:v>2082.3522668625264</c:v>
                </c:pt>
                <c:pt idx="35">
                  <c:v>2061.8010243838394</c:v>
                </c:pt>
              </c:numCache>
            </c:numRef>
          </c:val>
          <c:smooth val="0"/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passenger rail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1163.0088153956347</c:v>
                </c:pt>
                <c:pt idx="1">
                  <c:v>1141.5966066872322</c:v>
                </c:pt>
                <c:pt idx="2">
                  <c:v>1142.8473149947126</c:v>
                </c:pt>
                <c:pt idx="3">
                  <c:v>1206.8510647694561</c:v>
                </c:pt>
                <c:pt idx="4">
                  <c:v>1212.1936331815682</c:v>
                </c:pt>
                <c:pt idx="5">
                  <c:v>1202.2939905764051</c:v>
                </c:pt>
                <c:pt idx="6">
                  <c:v>1203.3453316650932</c:v>
                </c:pt>
                <c:pt idx="7">
                  <c:v>1207.1480615390581</c:v>
                </c:pt>
                <c:pt idx="8">
                  <c:v>1212.1671561317419</c:v>
                </c:pt>
                <c:pt idx="9">
                  <c:v>1214.7407151964412</c:v>
                </c:pt>
                <c:pt idx="10">
                  <c:v>1216.5994631239762</c:v>
                </c:pt>
                <c:pt idx="11">
                  <c:v>1217.7557720449256</c:v>
                </c:pt>
                <c:pt idx="12">
                  <c:v>1219.0859957933178</c:v>
                </c:pt>
                <c:pt idx="13">
                  <c:v>1220.0114299121831</c:v>
                </c:pt>
                <c:pt idx="14">
                  <c:v>1220.3944708981019</c:v>
                </c:pt>
                <c:pt idx="15">
                  <c:v>1220.1424810373226</c:v>
                </c:pt>
                <c:pt idx="16">
                  <c:v>1219.8103499263527</c:v>
                </c:pt>
                <c:pt idx="17">
                  <c:v>1219.4170446158564</c:v>
                </c:pt>
                <c:pt idx="18">
                  <c:v>1218.8414283545185</c:v>
                </c:pt>
                <c:pt idx="19">
                  <c:v>1218.3197800950165</c:v>
                </c:pt>
                <c:pt idx="20">
                  <c:v>1218.1764322650888</c:v>
                </c:pt>
                <c:pt idx="21">
                  <c:v>1217.972531575148</c:v>
                </c:pt>
                <c:pt idx="22">
                  <c:v>1217.4992242740011</c:v>
                </c:pt>
                <c:pt idx="23">
                  <c:v>1217.1348324453095</c:v>
                </c:pt>
                <c:pt idx="24">
                  <c:v>1217.0785106559508</c:v>
                </c:pt>
                <c:pt idx="25">
                  <c:v>1216.8173348233208</c:v>
                </c:pt>
                <c:pt idx="26">
                  <c:v>1216.8259161292269</c:v>
                </c:pt>
                <c:pt idx="27">
                  <c:v>1216.9245483287662</c:v>
                </c:pt>
                <c:pt idx="28">
                  <c:v>1216.9594058662296</c:v>
                </c:pt>
                <c:pt idx="29">
                  <c:v>1217.06810046795</c:v>
                </c:pt>
                <c:pt idx="30">
                  <c:v>1217.1524092725588</c:v>
                </c:pt>
                <c:pt idx="31">
                  <c:v>1217.2021048154993</c:v>
                </c:pt>
                <c:pt idx="32">
                  <c:v>1217.5238520900889</c:v>
                </c:pt>
                <c:pt idx="33">
                  <c:v>1217.9400507407754</c:v>
                </c:pt>
                <c:pt idx="34">
                  <c:v>1218.2271091070586</c:v>
                </c:pt>
                <c:pt idx="35">
                  <c:v>1218.4302832912708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48144"/>
        <c:axId val="24258480"/>
      </c:lineChart>
      <c:catAx>
        <c:axId val="24248144"/>
        <c:scaling>
          <c:orientation val="minMax"/>
          <c:min val="1"/>
        </c:scaling>
        <c:delete val="0"/>
        <c:axPos val="b"/>
        <c:numFmt formatCode="General" sourceLinked="0"/>
        <c:majorTickMark val="out"/>
        <c:minorTickMark val="out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8480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24258480"/>
        <c:scaling>
          <c:orientation val="minMax"/>
          <c:max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48144"/>
        <c:crossesAt val="7"/>
        <c:crossBetween val="midCat"/>
        <c:majorUnit val="1000"/>
        <c:dispUnits>
          <c:builtInUnit val="thousands"/>
        </c:dispUnits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0.11623</cdr:x>
      <cdr:y>0.04588</cdr:y>
    </cdr:from>
    <cdr:to>
      <cdr:x>0.33845</cdr:x>
      <cdr:y>0.18013</cdr:y>
    </cdr:to>
    <cdr:grpSp>
      <cdr:nvGrpSpPr>
        <cdr:cNvPr id="3" name="Group 2"/>
        <cdr:cNvGrpSpPr/>
      </cdr:nvGrpSpPr>
      <cdr:grpSpPr>
        <a:xfrm xmlns:a="http://schemas.openxmlformats.org/drawingml/2006/main">
          <a:off x="449359" y="137735"/>
          <a:ext cx="859128" cy="403028"/>
          <a:chOff x="-874828" y="-215367"/>
          <a:chExt cx="1168384" cy="368275"/>
        </a:xfrm>
      </cdr:grpSpPr>
      <cdr:sp macro="" textlink="">
        <cdr:nvSpPr>
          <cdr:cNvPr id="5" name="TextBox 1"/>
          <cdr:cNvSpPr txBox="1"/>
        </cdr:nvSpPr>
        <cdr:spPr bwMode="auto">
          <a:xfrm xmlns:a="http://schemas.openxmlformats.org/drawingml/2006/main">
            <a:off x="-874828" y="-215367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0.02489</cdr:x>
      <cdr:y>0</cdr:y>
    </cdr:from>
    <cdr:to>
      <cdr:x>0.41519</cdr:x>
      <cdr:y>0.11198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100133" y="0"/>
          <a:ext cx="1570069" cy="3214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history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0.50959</cdr:x>
      <cdr:y>0.16545</cdr:y>
    </cdr:from>
    <cdr:to>
      <cdr:x>0.80958</cdr:x>
      <cdr:y>0.65149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049948" y="474954"/>
          <a:ext cx="1206777" cy="13952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Class 3</a:t>
          </a:r>
          <a:r>
            <a:rPr lang="en-US" sz="1200" b="1" i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baseline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truck</a:t>
          </a:r>
          <a:endParaRPr lang="en-US" sz="1200" b="1" i="0" baseline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b="1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Classes 4–6</a:t>
          </a:r>
          <a:r>
            <a:rPr lang="en-US" sz="1200" b="1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baseline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truck</a:t>
          </a:r>
          <a:endParaRPr lang="en-US" sz="1200" b="1" i="0" baseline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6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latin typeface="+mn-lt"/>
              <a:ea typeface="Times New Roman" charset="0"/>
              <a:cs typeface="Times New Roman" charset="0"/>
            </a:rPr>
            <a:t>Classes 7–8 truck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0.51356</cdr:x>
      <cdr:y>0.72405</cdr:y>
    </cdr:from>
    <cdr:to>
      <cdr:x>0.90146</cdr:x>
      <cdr:y>0.84007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065894" y="2078517"/>
          <a:ext cx="1560415" cy="3330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freight</a:t>
          </a:r>
          <a:r>
            <a:rPr lang="en-US" sz="1200" b="1" i="0" baseline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rail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domestic</a:t>
          </a:r>
          <a:r>
            <a:rPr lang="en-US" sz="1200" b="1" i="0" baseline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marine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0.10337</cdr:x>
      <cdr:y>0.90351</cdr:y>
    </cdr:from>
    <cdr:to>
      <cdr:x>0.94317</cdr:x>
      <cdr:y>1</cdr:y>
    </cdr:to>
    <cdr:sp macro="" textlink="">
      <cdr:nvSpPr>
        <cdr:cNvPr id="8" name="TextBox 3"/>
        <cdr:cNvSpPr txBox="1"/>
      </cdr:nvSpPr>
      <cdr:spPr>
        <a:xfrm xmlns:a="http://schemas.openxmlformats.org/drawingml/2006/main">
          <a:off x="415839" y="2593682"/>
          <a:ext cx="3378286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2020              2030             2040             2050</a:t>
          </a:r>
          <a:endParaRPr lang="en-US" sz="12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0.13538</cdr:x>
      <cdr:y>0.10858</cdr:y>
    </cdr:from>
    <cdr:to>
      <cdr:x>0.69677</cdr:x>
      <cdr:y>0.24515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52039" y="321567"/>
          <a:ext cx="1459797" cy="4044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endParaRPr lang="en-US" sz="6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0.32958</cdr:x>
      <cdr:y>0.61692</cdr:y>
    </cdr:from>
    <cdr:to>
      <cdr:x>0.9877</cdr:x>
      <cdr:y>0.83516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57015" y="1827083"/>
          <a:ext cx="1711326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200" b="1" dirty="0">
              <a:solidFill>
                <a:schemeClr val="accent1"/>
              </a:solidFill>
            </a:rPr>
            <a:t>energy efficiency      </a:t>
          </a:r>
        </a:p>
        <a:p xmlns:a="http://schemas.openxmlformats.org/drawingml/2006/main">
          <a:r>
            <a:rPr lang="en-US" sz="1200" b="1" dirty="0" smtClean="0">
              <a:solidFill>
                <a:schemeClr val="accent3"/>
              </a:solidFill>
            </a:rPr>
            <a:t>travel </a:t>
          </a:r>
          <a:r>
            <a:rPr lang="en-US" sz="1200" b="1" dirty="0">
              <a:solidFill>
                <a:schemeClr val="accent3"/>
              </a:solidFill>
            </a:rPr>
            <a:t>demand     </a:t>
          </a:r>
        </a:p>
        <a:p xmlns:a="http://schemas.openxmlformats.org/drawingml/2006/main">
          <a:r>
            <a:rPr lang="en-US" sz="1200" b="1" dirty="0" smtClean="0">
              <a:solidFill>
                <a:schemeClr val="accent2"/>
              </a:solidFill>
            </a:rPr>
            <a:t>energy consumption</a:t>
          </a:r>
          <a:endParaRPr lang="en-US" sz="1200" b="1" dirty="0">
            <a:solidFill>
              <a:schemeClr val="accent2"/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0.13791</cdr:x>
      <cdr:y>0.11174</cdr:y>
    </cdr:from>
    <cdr:to>
      <cdr:x>0.6993</cdr:x>
      <cdr:y>0.33528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58380" y="330932"/>
          <a:ext cx="1458906" cy="662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endParaRPr lang="en-US" sz="6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0.14</cdr:x>
      <cdr:y>0.10887</cdr:y>
    </cdr:from>
    <cdr:to>
      <cdr:x>0.70139</cdr:x>
      <cdr:y>0.25875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63818" y="322432"/>
          <a:ext cx="1458905" cy="4438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endParaRPr lang="en-US" sz="6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0.76389</cdr:x>
      <cdr:y>0.17708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2095500" cy="485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Light-duty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vehicle sales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percentage share</a:t>
          </a:r>
          <a:endParaRPr lang="en-US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0.65342</cdr:x>
      <cdr:y>0.27218</cdr:y>
    </cdr:from>
    <cdr:to>
      <cdr:x>0.80621</cdr:x>
      <cdr:y>0.48633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1698057" y="947715"/>
          <a:ext cx="397062" cy="7456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dirty="0" smtClean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dirty="0">
              <a:solidFill>
                <a:schemeClr val="tx2"/>
              </a:solidFill>
              <a:ea typeface="Times New Roman" charset="0"/>
              <a:cs typeface="Times New Roman" charset="0"/>
            </a:rPr>
            <a:t>t</a:t>
          </a:r>
          <a:r>
            <a:rPr lang="en-US" sz="1000" b="1" dirty="0" smtClean="0">
              <a:solidFill>
                <a:schemeClr val="tx2"/>
              </a:solidFill>
              <a:ea typeface="Times New Roman" charset="0"/>
              <a:cs typeface="Times New Roman" charset="0"/>
            </a:rPr>
            <a:t>ruck</a:t>
          </a:r>
        </a:p>
        <a:p xmlns:a="http://schemas.openxmlformats.org/drawingml/2006/main">
          <a:pPr eaLnBrk="0" hangingPunct="0"/>
          <a:endParaRPr lang="en-US" sz="1000" b="1" dirty="0" smtClean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000" b="1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000" b="1" dirty="0" smtClean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000" b="1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000" b="1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car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4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4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0.07845</cdr:x>
      <cdr:y>0.16013</cdr:y>
    </cdr:from>
    <cdr:to>
      <cdr:x>0.50437</cdr:x>
      <cdr:y>0.29438</cdr:y>
    </cdr:to>
    <cdr:grpSp>
      <cdr:nvGrpSpPr>
        <cdr:cNvPr id="5" name="Group 4"/>
        <cdr:cNvGrpSpPr/>
      </cdr:nvGrpSpPr>
      <cdr:grpSpPr>
        <a:xfrm xmlns:a="http://schemas.openxmlformats.org/drawingml/2006/main">
          <a:off x="203871" y="557559"/>
          <a:ext cx="1106854" cy="467447"/>
          <a:chOff x="-149072" y="209238"/>
          <a:chExt cx="1168384" cy="368275"/>
        </a:xfrm>
      </cdr:grpSpPr>
      <cdr:sp macro="" textlink="">
        <cdr:nvSpPr>
          <cdr:cNvPr id="7" name="TextBox 1"/>
          <cdr:cNvSpPr txBox="1"/>
        </cdr:nvSpPr>
        <cdr:spPr bwMode="auto">
          <a:xfrm xmlns:a="http://schemas.openxmlformats.org/drawingml/2006/main">
            <a:off x="-149072" y="209238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</a:p>
          <a:p xmlns:a="http://schemas.openxmlformats.org/drawingml/2006/main">
            <a:pPr eaLnBrk="0" hangingPunct="0"/>
            <a:endParaRPr lang="en-US" sz="5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 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0.76389</cdr:x>
      <cdr:y>0.17708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2095500" cy="485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Car </a:t>
          </a:r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sales</a:t>
          </a:r>
          <a:r>
            <a:rPr lang="en-US" sz="1200" b="1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by size class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AEO2022 Reference case</a:t>
          </a:r>
        </a:p>
        <a:p xmlns:a="http://schemas.openxmlformats.org/drawingml/2006/main">
          <a:pPr eaLnBrk="0" hangingPunct="0"/>
          <a:r>
            <a:rPr lang="en-US" dirty="0">
              <a:ea typeface="Times New Roman" charset="0"/>
              <a:cs typeface="Times New Roman" charset="0"/>
            </a:rPr>
            <a:t>p</a:t>
          </a:r>
          <a:r>
            <a: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ercentage share</a:t>
          </a:r>
          <a:endParaRPr lang="en-US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0.61233</cdr:x>
      <cdr:y>0.2109</cdr:y>
    </cdr:from>
    <cdr:to>
      <cdr:x>1</cdr:x>
      <cdr:y>0.5437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1654470" y="734349"/>
          <a:ext cx="1047455" cy="11587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000" b="1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crossover utility</a:t>
          </a:r>
          <a:endParaRPr lang="en-US" sz="1000" b="1" dirty="0">
            <a:solidFill>
              <a:schemeClr val="accent4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midsize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compact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large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tx2"/>
              </a:solidFill>
              <a:ea typeface="Times New Roman" charset="0"/>
              <a:cs typeface="Times New Roman" charset="0"/>
            </a:rPr>
            <a:t>subcompact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other</a:t>
          </a:r>
        </a:p>
      </cdr:txBody>
    </cdr:sp>
  </cdr:relSizeAnchor>
  <cdr:relSizeAnchor xmlns:cdr="http://schemas.openxmlformats.org/drawingml/2006/chartDrawing">
    <cdr:from>
      <cdr:x>0.07408</cdr:x>
      <cdr:y>0.15716</cdr:y>
    </cdr:from>
    <cdr:to>
      <cdr:x>0.5</cdr:x>
      <cdr:y>0.29141</cdr:y>
    </cdr:to>
    <cdr:grpSp>
      <cdr:nvGrpSpPr>
        <cdr:cNvPr id="5" name="Group 4"/>
        <cdr:cNvGrpSpPr/>
      </cdr:nvGrpSpPr>
      <cdr:grpSpPr>
        <a:xfrm xmlns:a="http://schemas.openxmlformats.org/drawingml/2006/main">
          <a:off x="200159" y="547217"/>
          <a:ext cx="1150804" cy="467447"/>
          <a:chOff x="-2952552" y="114854"/>
          <a:chExt cx="1168384" cy="368275"/>
        </a:xfrm>
      </cdr:grpSpPr>
      <cdr:sp macro="" textlink="">
        <cdr:nvSpPr>
          <cdr:cNvPr id="7" name="TextBox 1"/>
          <cdr:cNvSpPr txBox="1"/>
        </cdr:nvSpPr>
        <cdr:spPr bwMode="auto">
          <a:xfrm xmlns:a="http://schemas.openxmlformats.org/drawingml/2006/main">
            <a:off x="-2952552" y="114854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</a:p>
          <a:p xmlns:a="http://schemas.openxmlformats.org/drawingml/2006/main">
            <a:pPr eaLnBrk="0" hangingPunct="0"/>
            <a:endParaRPr lang="en-US" sz="4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endParaRPr lang="en-US" sz="1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   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  <cdr:relSizeAnchor xmlns:cdr="http://schemas.openxmlformats.org/drawingml/2006/chartDrawing">
    <cdr:from>
      <cdr:x>0.15093</cdr:x>
      <cdr:y>0.90305</cdr:y>
    </cdr:from>
    <cdr:to>
      <cdr:x>1</cdr:x>
      <cdr:y>0.98261</cdr:y>
    </cdr:to>
    <cdr:sp macro="" textlink="">
      <cdr:nvSpPr>
        <cdr:cNvPr id="6" name="TextBox 3"/>
        <cdr:cNvSpPr txBox="1"/>
      </cdr:nvSpPr>
      <cdr:spPr>
        <a:xfrm xmlns:a="http://schemas.openxmlformats.org/drawingml/2006/main">
          <a:off x="407807" y="3144348"/>
          <a:ext cx="2294117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200" dirty="0" smtClean="0"/>
            <a:t> 2020     2030     2040     2050</a:t>
          </a:r>
          <a:endParaRPr lang="en-US" sz="1200" dirty="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0.17708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2598737" cy="6165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Light truck sales by size</a:t>
          </a:r>
          <a:r>
            <a:rPr lang="en-US" sz="1200" b="1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class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AEO2022 Reference case </a:t>
          </a:r>
        </a:p>
        <a:p xmlns:a="http://schemas.openxmlformats.org/drawingml/2006/main">
          <a:pPr eaLnBrk="0" hangingPunct="0"/>
          <a:r>
            <a:rPr lang="en-US" dirty="0">
              <a:ea typeface="Times New Roman" charset="0"/>
              <a:cs typeface="Times New Roman" charset="0"/>
            </a:rPr>
            <a:t>p</a:t>
          </a:r>
          <a:r>
            <a: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ercentage share</a:t>
          </a:r>
          <a:endParaRPr lang="en-US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0.52385</cdr:x>
      <cdr:y>0.42439</cdr:y>
    </cdr:from>
    <cdr:to>
      <cdr:x>0.93405</cdr:x>
      <cdr:y>0.75988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1474398" y="1477679"/>
          <a:ext cx="1154522" cy="11681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crossover utility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large pickup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utility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vans</a:t>
          </a:r>
          <a:endParaRPr lang="en-US" sz="500" b="1" i="0" dirty="0" smtClean="0">
            <a:solidFill>
              <a:schemeClr val="accent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small </a:t>
          </a:r>
          <a:r>
            <a:rPr lang="en-US" sz="1000" b="1" i="0" baseline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pickup</a:t>
          </a:r>
          <a:endParaRPr lang="en-US" sz="1000" b="1" i="0" dirty="0" smtClean="0">
            <a:solidFill>
              <a:schemeClr val="accent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0.06599</cdr:x>
      <cdr:y>0.15517</cdr:y>
    </cdr:from>
    <cdr:to>
      <cdr:x>0.47593</cdr:x>
      <cdr:y>0.28647</cdr:y>
    </cdr:to>
    <cdr:grpSp>
      <cdr:nvGrpSpPr>
        <cdr:cNvPr id="5" name="Group 4"/>
        <cdr:cNvGrpSpPr/>
      </cdr:nvGrpSpPr>
      <cdr:grpSpPr>
        <a:xfrm xmlns:a="http://schemas.openxmlformats.org/drawingml/2006/main">
          <a:off x="185731" y="540288"/>
          <a:ext cx="1153791" cy="457176"/>
          <a:chOff x="-279035" y="-22089"/>
          <a:chExt cx="1168384" cy="368275"/>
        </a:xfrm>
      </cdr:grpSpPr>
      <cdr:sp macro="" textlink="">
        <cdr:nvSpPr>
          <cdr:cNvPr id="7" name="TextBox 1"/>
          <cdr:cNvSpPr txBox="1"/>
        </cdr:nvSpPr>
        <cdr:spPr bwMode="auto">
          <a:xfrm xmlns:a="http://schemas.openxmlformats.org/drawingml/2006/main">
            <a:off x="-279035" y="-22089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</a:p>
          <a:p xmlns:a="http://schemas.openxmlformats.org/drawingml/2006/main">
            <a:pPr eaLnBrk="0" hangingPunct="0"/>
            <a:endParaRPr lang="en-US" sz="4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  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0.07098</cdr:x>
      <cdr:y>0.17193</cdr:y>
    </cdr:from>
    <cdr:to>
      <cdr:x>0.2932</cdr:x>
      <cdr:y>0.29691</cdr:y>
    </cdr:to>
    <cdr:grpSp>
      <cdr:nvGrpSpPr>
        <cdr:cNvPr id="3" name="Group 2"/>
        <cdr:cNvGrpSpPr/>
      </cdr:nvGrpSpPr>
      <cdr:grpSpPr>
        <a:xfrm xmlns:a="http://schemas.openxmlformats.org/drawingml/2006/main">
          <a:off x="279110" y="601284"/>
          <a:ext cx="873822" cy="437088"/>
          <a:chOff x="-1458902" y="202873"/>
          <a:chExt cx="1168384" cy="342867"/>
        </a:xfrm>
      </cdr:grpSpPr>
      <cdr:sp macro="" textlink="">
        <cdr:nvSpPr>
          <cdr:cNvPr id="5" name="TextBox 1"/>
          <cdr:cNvSpPr txBox="1"/>
        </cdr:nvSpPr>
        <cdr:spPr bwMode="auto">
          <a:xfrm xmlns:a="http://schemas.openxmlformats.org/drawingml/2006/main">
            <a:off x="-1458902" y="202873"/>
            <a:ext cx="1168384" cy="3428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</a:t>
            </a:r>
            <a:r>
              <a:rPr lang="en-US" sz="1200" dirty="0">
                <a:solidFill>
                  <a:schemeClr val="tx1"/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  <cdr:relSizeAnchor xmlns:cdr="http://schemas.openxmlformats.org/drawingml/2006/chartDrawing">
    <cdr:from>
      <cdr:x>0.71177</cdr:x>
      <cdr:y>0.15564</cdr:y>
    </cdr:from>
    <cdr:to>
      <cdr:x>1</cdr:x>
      <cdr:y>0.78932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798849" y="544330"/>
          <a:ext cx="1133389" cy="22161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bg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bg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other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electric hybrid </a:t>
          </a:r>
          <a:endParaRPr lang="en-US" sz="1200" b="1" i="0" baseline="0" dirty="0" smtClean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plug-in electric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hybrid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battery electric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2"/>
              </a:solidFill>
              <a:ea typeface="Times New Roman" charset="0"/>
              <a:cs typeface="Times New Roman" charset="0"/>
            </a:rPr>
            <a:t>diesel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flex fuel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2"/>
              </a:solidFill>
              <a:ea typeface="Times New Roman" charset="0"/>
              <a:cs typeface="Times New Roman" charset="0"/>
            </a:rPr>
            <a:t>gasoline</a:t>
          </a:r>
        </a:p>
        <a:p xmlns:a="http://schemas.openxmlformats.org/drawingml/2006/main">
          <a:pPr eaLnBrk="0" hangingPunct="0"/>
          <a:endParaRPr lang="en-US" sz="8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0.5382</cdr:x>
      <cdr:y>0.18885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2116330" cy="6604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Light-duty</a:t>
          </a:r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vehicle sales by technology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or </a:t>
          </a:r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fuel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AEO2022 Reference case</a:t>
          </a:r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dirty="0">
              <a:solidFill>
                <a:schemeClr val="tx1"/>
              </a:solidFill>
              <a:ea typeface="Times New Roman" charset="0"/>
              <a:cs typeface="Times New Roman" charset="0"/>
            </a:rPr>
            <a:t>m</a:t>
          </a:r>
          <a:r>
            <a:rPr lang="en-US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illions of vehicles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</cdr:x>
      <cdr:y>0.01044</cdr:y>
    </cdr:from>
    <cdr:to>
      <cdr:x>0.98863</cdr:x>
      <cdr:y>0.19447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36511"/>
          <a:ext cx="3976987" cy="64360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l"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New vehicle sales of battery-powered vehicles</a:t>
          </a:r>
        </a:p>
        <a:p xmlns:a="http://schemas.openxmlformats.org/drawingml/2006/main">
          <a:pPr algn="l"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 Reference case</a:t>
          </a:r>
        </a:p>
        <a:p xmlns:a="http://schemas.openxmlformats.org/drawingml/2006/main">
          <a:pPr algn="l" eaLnBrk="0" hangingPunct="0"/>
          <a:r>
            <a:rPr lang="en-US" b="0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millions</a:t>
          </a:r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of vehicles</a:t>
          </a:r>
          <a:endParaRPr lang="en-US" b="0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0.58748</cdr:x>
      <cdr:y>0.11473</cdr:y>
    </cdr:from>
    <cdr:to>
      <cdr:x>1</cdr:x>
      <cdr:y>0.99239</cdr:y>
    </cdr:to>
    <cdr:sp macro="" textlink="">
      <cdr:nvSpPr>
        <cdr:cNvPr id="3" name="TextBox 2"/>
        <cdr:cNvSpPr txBox="1"/>
      </cdr:nvSpPr>
      <cdr:spPr bwMode="auto">
        <a:xfrm xmlns:a="http://schemas.openxmlformats.org/drawingml/2006/main">
          <a:off x="2363270" y="401234"/>
          <a:ext cx="1659455" cy="30694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1" i="0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rgbClr val="67500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416A23"/>
              </a:solidFill>
              <a:ea typeface="Times New Roman" charset="0"/>
              <a:cs typeface="Times New Roman" charset="0"/>
            </a:rPr>
            <a:t>total battery electric</a:t>
          </a:r>
        </a:p>
        <a:p xmlns:a="http://schemas.openxmlformats.org/drawingml/2006/main">
          <a:pPr eaLnBrk="0" hangingPunct="0"/>
          <a:r>
            <a:rPr lang="en-US" sz="900" b="1" dirty="0" smtClean="0">
              <a:solidFill>
                <a:srgbClr val="416A23"/>
              </a:solidFill>
              <a:ea typeface="Times New Roman" charset="0"/>
              <a:cs typeface="Times New Roman" charset="0"/>
            </a:rPr>
            <a:t> including 100-, 200-, 300-mile</a:t>
          </a:r>
        </a:p>
        <a:p xmlns:a="http://schemas.openxmlformats.org/drawingml/2006/main">
          <a:pPr eaLnBrk="0" hangingPunct="0"/>
          <a:r>
            <a:rPr lang="en-US" sz="900" b="1" dirty="0" smtClean="0">
              <a:solidFill>
                <a:srgbClr val="416A23"/>
              </a:solidFill>
              <a:ea typeface="Times New Roman" charset="0"/>
              <a:cs typeface="Times New Roman" charset="0"/>
            </a:rPr>
            <a:t> electric vehicles</a:t>
          </a:r>
          <a:endParaRPr lang="en-US" sz="900" b="1" i="0" dirty="0" smtClean="0">
            <a:solidFill>
              <a:srgbClr val="416A2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>
            <a:defRPr/>
          </a:pPr>
          <a:r>
            <a:rPr lang="en-US" sz="1200" b="1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electric hybrid </a:t>
          </a:r>
          <a:endParaRPr lang="en-US" sz="1200" b="1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5D9732"/>
              </a:solidFill>
              <a:effectLst/>
              <a:uLnTx/>
              <a:uFillTx/>
              <a:ea typeface="Times New Roman" charset="0"/>
              <a:cs typeface="Times New Roman" charset="0"/>
            </a:rPr>
            <a:t>300-mile </a:t>
          </a:r>
          <a:r>
            <a:rPr lang="en-US" sz="1200" b="1" dirty="0" smtClean="0">
              <a:solidFill>
                <a:srgbClr val="5D9732"/>
              </a:solidFill>
              <a:ea typeface="Times New Roman" charset="0"/>
              <a:cs typeface="Times New Roman" charset="0"/>
            </a:rPr>
            <a:t>electric 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dirty="0">
            <a:solidFill>
              <a:schemeClr val="accent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800" b="1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>
            <a:defRPr/>
          </a:pPr>
          <a:r>
            <a:rPr lang="en-US" sz="1200" b="1" dirty="0" smtClean="0">
              <a:solidFill>
                <a:schemeClr val="accent4"/>
              </a:solidFill>
            </a:rPr>
            <a:t>plug-in </a:t>
          </a:r>
          <a:r>
            <a:rPr lang="en-US" sz="1200" b="1" dirty="0">
              <a:solidFill>
                <a:schemeClr val="accent4"/>
              </a:solidFill>
            </a:rPr>
            <a:t>electric hybrid 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A6C68E"/>
              </a:solidFill>
              <a:effectLst/>
              <a:uLnTx/>
              <a:uFillTx/>
              <a:ea typeface="Times New Roman" charset="0"/>
              <a:cs typeface="Times New Roman" charset="0"/>
            </a:rPr>
            <a:t>200-mile </a:t>
          </a:r>
          <a:r>
            <a:rPr lang="en-US" sz="1200" b="1" dirty="0" smtClean="0">
              <a:solidFill>
                <a:srgbClr val="A6C68E"/>
              </a:solidFill>
              <a:ea typeface="Times New Roman" charset="0"/>
              <a:cs typeface="Times New Roman" charset="0"/>
            </a:rPr>
            <a:t>electric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400" b="1" i="0" dirty="0" smtClean="0">
            <a:solidFill>
              <a:schemeClr val="tx1"/>
            </a:solidFill>
            <a:effectLst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D7E5CC"/>
              </a:solidFill>
              <a:ea typeface="Times New Roman" charset="0"/>
              <a:cs typeface="Times New Roman" charset="0"/>
            </a:rPr>
            <a:t>100-mile </a:t>
          </a:r>
          <a:r>
            <a:rPr lang="en-US" sz="1200" b="1" dirty="0" smtClean="0">
              <a:solidFill>
                <a:srgbClr val="D7E5CC"/>
              </a:solidFill>
              <a:ea typeface="Times New Roman" charset="0"/>
              <a:cs typeface="Times New Roman" charset="0"/>
            </a:rPr>
            <a:t>electric</a:t>
          </a:r>
          <a:endParaRPr lang="en-US" sz="1200" b="1" i="0" dirty="0" smtClean="0">
            <a:solidFill>
              <a:srgbClr val="D7E5CC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0.05815</cdr:x>
      <cdr:y>0.1688</cdr:y>
    </cdr:from>
    <cdr:to>
      <cdr:x>0.27111</cdr:x>
      <cdr:y>0.30305</cdr:y>
    </cdr:to>
    <cdr:grpSp>
      <cdr:nvGrpSpPr>
        <cdr:cNvPr id="4" name="Group 3"/>
        <cdr:cNvGrpSpPr/>
      </cdr:nvGrpSpPr>
      <cdr:grpSpPr>
        <a:xfrm xmlns:a="http://schemas.openxmlformats.org/drawingml/2006/main">
          <a:off x="233921" y="590338"/>
          <a:ext cx="856680" cy="469508"/>
          <a:chOff x="105966" y="133122"/>
          <a:chExt cx="1168384" cy="368275"/>
        </a:xfrm>
      </cdr:grpSpPr>
      <cdr:sp macro="" textlink="">
        <cdr:nvSpPr>
          <cdr:cNvPr id="6" name="TextBox 1"/>
          <cdr:cNvSpPr txBox="1"/>
        </cdr:nvSpPr>
        <cdr:spPr bwMode="auto">
          <a:xfrm xmlns:a="http://schemas.openxmlformats.org/drawingml/2006/main">
            <a:off x="105966" y="133122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2.54308E-7</cdr:x>
      <cdr:y>0</cdr:y>
    </cdr:from>
    <cdr:to>
      <cdr:x>0.49107</cdr:x>
      <cdr:y>0.18582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" y="0"/>
          <a:ext cx="1931020" cy="5755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Light-duty</a:t>
          </a:r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fuel economy by vehicle type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AEO2022 Reference case</a:t>
          </a:r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miles per gallon</a:t>
          </a:r>
        </a:p>
      </cdr:txBody>
    </cdr:sp>
  </cdr:relSizeAnchor>
  <cdr:relSizeAnchor xmlns:cdr="http://schemas.openxmlformats.org/drawingml/2006/chartDrawing">
    <cdr:from>
      <cdr:x>0.17848</cdr:x>
      <cdr:y>0.14742</cdr:y>
    </cdr:from>
    <cdr:to>
      <cdr:x>0.4007</cdr:x>
      <cdr:y>0.27241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701839" y="508671"/>
          <a:ext cx="873822" cy="4312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0.71528</cdr:x>
      <cdr:y>0.20068</cdr:y>
    </cdr:from>
    <cdr:to>
      <cdr:x>1</cdr:x>
      <cdr:y>0.35154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812651" y="692430"/>
          <a:ext cx="1119587" cy="5205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200"/>
            </a:spcAft>
          </a:pPr>
          <a:endParaRPr lang="en-US" sz="1200" b="1" dirty="0" smtClean="0">
            <a:solidFill>
              <a:schemeClr val="accent1">
                <a:lumMod val="40000"/>
                <a:lumOff val="6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>
            <a:spcAft>
              <a:spcPts val="200"/>
            </a:spcAft>
          </a:pPr>
          <a:r>
            <a: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c</a:t>
          </a:r>
          <a:r>
            <a:rPr lang="en-US" sz="1200" b="1" i="0" baseline="0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ar</a:t>
          </a:r>
        </a:p>
        <a:p xmlns:a="http://schemas.openxmlformats.org/drawingml/2006/main">
          <a:pPr eaLnBrk="0" hangingPunct="0"/>
          <a:endParaRPr lang="en-US" sz="1600" b="1" i="0" baseline="0" dirty="0" smtClean="0">
            <a:solidFill>
              <a:schemeClr val="accent4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>
            <a:spcAft>
              <a:spcPts val="600"/>
            </a:spcAft>
          </a:pPr>
          <a:r>
            <a:rPr lang="en-US" sz="1200" b="1" i="0" baseline="0" dirty="0" smtClean="0">
              <a:solidFill>
                <a:schemeClr val="tx2">
                  <a:lumMod val="75000"/>
                  <a:lumOff val="25000"/>
                </a:schemeClr>
              </a:solidFill>
              <a:latin typeface="+mn-lt"/>
              <a:ea typeface="Times New Roman" charset="0"/>
              <a:cs typeface="Times New Roman" charset="0"/>
            </a:rPr>
            <a:t>combined</a:t>
          </a:r>
        </a:p>
      </cdr:txBody>
    </cdr:sp>
  </cdr:relSizeAnchor>
  <cdr:relSizeAnchor xmlns:cdr="http://schemas.openxmlformats.org/drawingml/2006/chartDrawing">
    <cdr:from>
      <cdr:x>0.71528</cdr:x>
      <cdr:y>0.46414</cdr:y>
    </cdr:from>
    <cdr:to>
      <cdr:x>1</cdr:x>
      <cdr:y>0.52298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812651" y="1601517"/>
          <a:ext cx="1119587" cy="2030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2"/>
              </a:solidFill>
              <a:latin typeface="+mn-lt"/>
              <a:ea typeface="Times New Roman" charset="0"/>
              <a:cs typeface="Times New Roman" charset="0"/>
            </a:rPr>
            <a:t>light truck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0.00521</cdr:x>
      <cdr:y>0</cdr:y>
    </cdr:from>
    <cdr:to>
      <cdr:x>0.46875</cdr:x>
      <cdr:y>0.23264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2312" y="0"/>
          <a:ext cx="1985081" cy="8239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0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0.12838</cdr:x>
      <cdr:y>0.04967</cdr:y>
    </cdr:from>
    <cdr:to>
      <cdr:x>0.34134</cdr:x>
      <cdr:y>0.18856</cdr:y>
    </cdr:to>
    <cdr:grpSp>
      <cdr:nvGrpSpPr>
        <cdr:cNvPr id="4" name="Group 3"/>
        <cdr:cNvGrpSpPr/>
      </cdr:nvGrpSpPr>
      <cdr:grpSpPr>
        <a:xfrm xmlns:a="http://schemas.openxmlformats.org/drawingml/2006/main">
          <a:off x="516437" y="149113"/>
          <a:ext cx="856680" cy="416958"/>
          <a:chOff x="1283425" y="-28223403"/>
          <a:chExt cx="1168384" cy="28217336"/>
        </a:xfrm>
      </cdr:grpSpPr>
      <cdr:sp macro="" textlink="">
        <cdr:nvSpPr>
          <cdr:cNvPr id="6" name="TextBox 1"/>
          <cdr:cNvSpPr txBox="1"/>
        </cdr:nvSpPr>
        <cdr:spPr bwMode="auto">
          <a:xfrm xmlns:a="http://schemas.openxmlformats.org/drawingml/2006/main">
            <a:off x="1283425" y="-28223403"/>
            <a:ext cx="1168384" cy="282173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  <cdr:relSizeAnchor xmlns:cdr="http://schemas.openxmlformats.org/drawingml/2006/chartDrawing">
    <cdr:from>
      <cdr:x>0.70401</cdr:x>
      <cdr:y>0.43577</cdr:y>
    </cdr:from>
    <cdr:to>
      <cdr:x>0.96314</cdr:x>
      <cdr:y>0.81254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2832019" y="1308204"/>
          <a:ext cx="1042409" cy="11310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motor</a:t>
          </a:r>
          <a:r>
            <a: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gasoline</a:t>
          </a:r>
        </a:p>
        <a:p xmlns:a="http://schemas.openxmlformats.org/drawingml/2006/main">
          <a:pPr eaLnBrk="0" hangingPunct="0"/>
          <a:endParaRPr lang="en-US" sz="700" b="1" dirty="0" smtClean="0">
            <a:solidFill>
              <a:schemeClr val="accent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700" b="1" dirty="0">
            <a:solidFill>
              <a:schemeClr val="accent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700" b="1" dirty="0" smtClean="0">
            <a:solidFill>
              <a:schemeClr val="accent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2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d</a:t>
          </a:r>
          <a:r>
            <a:rPr lang="en-US" sz="1200" b="1" i="0" dirty="0" smtClean="0">
              <a:solidFill>
                <a:schemeClr val="accent2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istillate</a:t>
          </a:r>
          <a:r>
            <a:rPr lang="en-US" sz="1200" b="1" dirty="0" smtClean="0">
              <a:solidFill>
                <a:schemeClr val="accent2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2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fuel oil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jet fuel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FFC702"/>
              </a:solidFill>
              <a:latin typeface="+mn-lt"/>
              <a:ea typeface="Times New Roman" charset="0"/>
              <a:cs typeface="Times New Roman" charset="0"/>
            </a:rPr>
            <a:t>electricity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Times New Roman" charset="0"/>
              <a:cs typeface="Times New Roman" charset="0"/>
            </a:rPr>
            <a:t>other</a:t>
          </a:r>
          <a:endParaRPr lang="en-US" sz="1200" b="0" i="0" dirty="0" smtClean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</cdr:x>
      <cdr:y>0.01271</cdr:y>
    </cdr:from>
    <cdr:to>
      <cdr:x>1</cdr:x>
      <cdr:y>0.18811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44428"/>
          <a:ext cx="4022725" cy="61300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Heavy-duty </a:t>
          </a:r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fuel economy by class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AEO2022 Reference case</a:t>
          </a:r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miles per gallon</a:t>
          </a:r>
        </a:p>
      </cdr:txBody>
    </cdr:sp>
  </cdr:relSizeAnchor>
  <cdr:relSizeAnchor xmlns:cdr="http://schemas.openxmlformats.org/drawingml/2006/chartDrawing">
    <cdr:from>
      <cdr:x>0.15595</cdr:x>
      <cdr:y>0.14575</cdr:y>
    </cdr:from>
    <cdr:to>
      <cdr:x>0.37817</cdr:x>
      <cdr:y>0.27074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627345" y="509384"/>
          <a:ext cx="893930" cy="4368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0.64227</cdr:x>
      <cdr:y>0.07585</cdr:y>
    </cdr:from>
    <cdr:to>
      <cdr:x>0.95228</cdr:x>
      <cdr:y>0.7835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583676" y="265075"/>
          <a:ext cx="1247085" cy="24731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700" b="1" i="0" baseline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Classes 2b–3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800" b="1" dirty="0" smtClean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00" b="1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Classes 4–6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300" b="1" dirty="0">
            <a:solidFill>
              <a:schemeClr val="accent6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7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latin typeface="+mn-lt"/>
              <a:ea typeface="Times New Roman" charset="0"/>
              <a:cs typeface="Times New Roman" charset="0"/>
            </a:rPr>
            <a:t>Classes 7–8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</cdr:x>
      <cdr:y>0.01044</cdr:y>
    </cdr:from>
    <cdr:to>
      <cdr:x>0.85238</cdr:x>
      <cdr:y>0.19447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38080"/>
          <a:ext cx="3596697" cy="6712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Light-duty vehicle average fuel economy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AEO2022 Reference case </a:t>
          </a:r>
        </a:p>
        <a:p xmlns:a="http://schemas.openxmlformats.org/drawingml/2006/main">
          <a:pPr eaLnBrk="0" hangingPunct="0"/>
          <a:r>
            <a:rPr lang="en-US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miles per gallon</a:t>
          </a:r>
          <a:endParaRPr lang="en-US" b="0" i="0" dirty="0" smtClean="0">
            <a:solidFill>
              <a:schemeClr val="tx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0.15758</cdr:x>
      <cdr:y>0.17087</cdr:y>
    </cdr:from>
    <cdr:to>
      <cdr:x>0.38939</cdr:x>
      <cdr:y>0.30512</cdr:y>
    </cdr:to>
    <cdr:grpSp>
      <cdr:nvGrpSpPr>
        <cdr:cNvPr id="4" name="Group 3"/>
        <cdr:cNvGrpSpPr/>
      </cdr:nvGrpSpPr>
      <cdr:grpSpPr>
        <a:xfrm xmlns:a="http://schemas.openxmlformats.org/drawingml/2006/main">
          <a:off x="619642" y="597577"/>
          <a:ext cx="911532" cy="469508"/>
          <a:chOff x="-8271" y="103589"/>
          <a:chExt cx="1271814" cy="368275"/>
        </a:xfrm>
      </cdr:grpSpPr>
      <cdr:sp macro="" textlink="">
        <cdr:nvSpPr>
          <cdr:cNvPr id="6" name="TextBox 1"/>
          <cdr:cNvSpPr txBox="1"/>
        </cdr:nvSpPr>
        <cdr:spPr bwMode="auto">
          <a:xfrm xmlns:a="http://schemas.openxmlformats.org/drawingml/2006/main">
            <a:off x="-8271" y="103589"/>
            <a:ext cx="127181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  <cdr:relSizeAnchor xmlns:cdr="http://schemas.openxmlformats.org/drawingml/2006/chartDrawing">
    <cdr:from>
      <cdr:x>0.53882</cdr:x>
      <cdr:y>0.51173</cdr:y>
    </cdr:from>
    <cdr:to>
      <cdr:x>0.81974</cdr:x>
      <cdr:y>0.82934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18769" y="1789656"/>
          <a:ext cx="1104644" cy="11107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0.18403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4022725" cy="6436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l"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Light-duty vehicle miles traveled per licensed driver</a:t>
          </a:r>
          <a:endParaRPr lang="en-US" sz="1200" b="1" i="0" dirty="0" smtClean="0">
            <a:solidFill>
              <a:schemeClr val="tx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AEO2022 Reference case</a:t>
          </a:r>
          <a:endParaRPr lang="en-US" sz="1200" dirty="0">
            <a:solidFill>
              <a:schemeClr val="tx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dirty="0">
              <a:solidFill>
                <a:schemeClr val="tx1"/>
              </a:solidFill>
              <a:ea typeface="Times New Roman" charset="0"/>
              <a:cs typeface="Times New Roman" charset="0"/>
            </a:rPr>
            <a:t>t</a:t>
          </a:r>
          <a:r>
            <a:rPr lang="en-US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housand miles</a:t>
          </a:r>
        </a:p>
      </cdr:txBody>
    </cdr:sp>
  </cdr:relSizeAnchor>
  <cdr:relSizeAnchor xmlns:cdr="http://schemas.openxmlformats.org/drawingml/2006/chartDrawing">
    <cdr:from>
      <cdr:x>0.16305</cdr:x>
      <cdr:y>0.17082</cdr:y>
    </cdr:from>
    <cdr:to>
      <cdr:x>0.41419</cdr:x>
      <cdr:y>0.30641</cdr:y>
    </cdr:to>
    <cdr:grpSp>
      <cdr:nvGrpSpPr>
        <cdr:cNvPr id="4" name="Group 3"/>
        <cdr:cNvGrpSpPr/>
      </cdr:nvGrpSpPr>
      <cdr:grpSpPr>
        <a:xfrm xmlns:a="http://schemas.openxmlformats.org/drawingml/2006/main">
          <a:off x="655905" y="597402"/>
          <a:ext cx="1010267" cy="474194"/>
          <a:chOff x="186814" y="135453"/>
          <a:chExt cx="1168384" cy="368275"/>
        </a:xfrm>
      </cdr:grpSpPr>
      <cdr:sp macro="" textlink="">
        <cdr:nvSpPr>
          <cdr:cNvPr id="6" name="TextBox 1"/>
          <cdr:cNvSpPr txBox="1"/>
        </cdr:nvSpPr>
        <cdr:spPr bwMode="auto">
          <a:xfrm xmlns:a="http://schemas.openxmlformats.org/drawingml/2006/main">
            <a:off x="186814" y="135453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0.18138</cdr:x>
      <cdr:y>0.10578</cdr:y>
    </cdr:from>
    <cdr:to>
      <cdr:x>0.42803</cdr:x>
      <cdr:y>0.24235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1463290" y="325623"/>
          <a:ext cx="1989859" cy="4203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0.17688</cdr:x>
      <cdr:y>0.14599</cdr:y>
    </cdr:from>
    <cdr:to>
      <cdr:x>0.38984</cdr:x>
      <cdr:y>0.28488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631325" y="510565"/>
          <a:ext cx="760119" cy="4857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endParaRPr lang="en-US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0.17824</cdr:x>
      <cdr:y>0.14473</cdr:y>
    </cdr:from>
    <cdr:to>
      <cdr:x>0.3912</cdr:x>
      <cdr:y>0.28362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650815" y="506159"/>
          <a:ext cx="777611" cy="4857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endParaRPr lang="en-US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0.1941</cdr:x>
      <cdr:y>0</cdr:y>
    </cdr:from>
    <cdr:to>
      <cdr:x>0.42213</cdr:x>
      <cdr:y>0.13082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776513" y="0"/>
          <a:ext cx="912234" cy="3438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3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7.xml><?xml version="1.0" encoding="utf-8"?>
<c:userShapes xmlns:c="http://schemas.openxmlformats.org/drawingml/2006/chart">
  <cdr:relSizeAnchor xmlns:cdr="http://schemas.openxmlformats.org/drawingml/2006/chartDrawing">
    <cdr:from>
      <cdr:x>0.14057</cdr:x>
      <cdr:y>0.0153</cdr:y>
    </cdr:from>
    <cdr:to>
      <cdr:x>0.45662</cdr:x>
      <cdr:y>0.15187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564534" y="43175"/>
          <a:ext cx="1269239" cy="3855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0.00521</cdr:x>
      <cdr:y>0</cdr:y>
    </cdr:from>
    <cdr:to>
      <cdr:x>0.46875</cdr:x>
      <cdr:y>0.23264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8575" y="0"/>
          <a:ext cx="2543175" cy="6381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0.21896</cdr:x>
      <cdr:y>0.14266</cdr:y>
    </cdr:from>
    <cdr:to>
      <cdr:x>0.43192</cdr:x>
      <cdr:y>0.28155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751863" y="439127"/>
          <a:ext cx="1703893" cy="4275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0.77437</cdr:x>
      <cdr:y>0.04465</cdr:y>
    </cdr:from>
    <cdr:to>
      <cdr:x>0.99519</cdr:x>
      <cdr:y>0.88694</cdr:y>
    </cdr:to>
    <cdr:sp macro="" textlink="">
      <cdr:nvSpPr>
        <cdr:cNvPr id="3" name="TextBox 2"/>
        <cdr:cNvSpPr txBox="1"/>
      </cdr:nvSpPr>
      <cdr:spPr bwMode="auto">
        <a:xfrm xmlns:a="http://schemas.openxmlformats.org/drawingml/2006/main">
          <a:off x="6195734" y="137440"/>
          <a:ext cx="1766781" cy="25927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900" b="1" i="0" u="none" strike="noStrike" kern="0" cap="none" spc="0" normalizeH="0" baseline="0" noProof="0" dirty="0" smtClean="0">
            <a:ln>
              <a:noFill/>
            </a:ln>
            <a:solidFill>
              <a:schemeClr val="accent2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900" b="1" i="0" u="none" strike="noStrike" kern="0" cap="none" spc="0" normalizeH="0" baseline="0" noProof="0" dirty="0" smtClean="0">
            <a:ln>
              <a:noFill/>
            </a:ln>
            <a:solidFill>
              <a:schemeClr val="accent2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5"/>
              </a:solidFill>
              <a:effectLst/>
              <a:uLnTx/>
              <a:uFillTx/>
              <a:ea typeface="Times New Roman" charset="0"/>
              <a:cs typeface="Times New Roman" charset="0"/>
            </a:rPr>
            <a:t>other</a:t>
          </a:r>
          <a:endParaRPr kumimoji="0" lang="en-US" sz="900" b="1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Times New Roman" charset="0"/>
              <a:cs typeface="Times New Roman" charset="0"/>
            </a:rPr>
            <a:t>compressed and liquid natural gas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900" b="1" i="0" u="none" strike="noStrike" kern="0" cap="none" spc="0" normalizeH="0" baseline="0" noProof="0" dirty="0" smtClean="0">
            <a:ln>
              <a:noFill/>
            </a:ln>
            <a:solidFill>
              <a:schemeClr val="accent4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900" b="1" i="0" u="none" strike="noStrike" kern="0" cap="none" spc="0" normalizeH="0" baseline="0" noProof="0" dirty="0" smtClean="0">
            <a:ln>
              <a:noFill/>
            </a:ln>
            <a:solidFill>
              <a:schemeClr val="accent4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ea typeface="Times New Roman" charset="0"/>
              <a:cs typeface="Times New Roman" charset="0"/>
            </a:rPr>
            <a:t>electricity</a:t>
          </a: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Times New Roman" charset="0"/>
              <a:cs typeface="Times New Roman" charset="0"/>
            </a:rPr>
            <a:t>	 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800" b="1" i="0" u="none" strike="noStrike" kern="0" cap="none" spc="0" normalizeH="0" baseline="0" noProof="0" dirty="0" smtClean="0">
            <a:ln>
              <a:noFill/>
            </a:ln>
            <a:solidFill>
              <a:schemeClr val="accent3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ea typeface="Times New Roman" charset="0"/>
              <a:cs typeface="Times New Roman" charset="0"/>
            </a:rPr>
            <a:t>residual fuel oil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 smtClean="0">
            <a:solidFill>
              <a:schemeClr val="accent2"/>
            </a:solidFill>
            <a:effectLst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chemeClr val="accent2"/>
              </a:solidFill>
              <a:effectLst/>
            </a:rPr>
            <a:t>other </a:t>
          </a:r>
          <a:r>
            <a:rPr lang="en-US" sz="1200" b="1" i="0" baseline="0" dirty="0">
              <a:solidFill>
                <a:schemeClr val="accent2"/>
              </a:solidFill>
              <a:effectLst/>
            </a:rPr>
            <a:t>petroleum	</a:t>
          </a: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ea typeface="Times New Roman" charset="0"/>
              <a:cs typeface="Times New Roman" charset="0"/>
            </a:rPr>
            <a:t> 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pipeline fuel natural gas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0.17173</cdr:x>
      <cdr:y>0.08769</cdr:y>
    </cdr:from>
    <cdr:to>
      <cdr:x>0.59201</cdr:x>
      <cdr:y>0.55846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5300" y="227840"/>
          <a:ext cx="1652641" cy="12232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chemeClr val="bg2">
                  <a:lumMod val="40000"/>
                  <a:lumOff val="60000"/>
                </a:schemeClr>
              </a:solidFill>
            </a:rPr>
            <a:t>other</a:t>
          </a:r>
        </a:p>
        <a:p xmlns:a="http://schemas.openxmlformats.org/drawingml/2006/main">
          <a:r>
            <a:rPr lang="en-US" sz="1200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passenger rail</a:t>
          </a:r>
          <a:endParaRPr lang="en-US" sz="1200" b="1" dirty="0">
            <a:solidFill>
              <a:schemeClr val="accent4">
                <a:lumMod val="60000"/>
                <a:lumOff val="40000"/>
              </a:schemeClr>
            </a:solidFill>
          </a:endParaRPr>
        </a:p>
        <a:p xmlns:a="http://schemas.openxmlformats.org/drawingml/2006/main">
          <a:r>
            <a:rPr lang="en-US" sz="1200" b="1" dirty="0" smtClean="0">
              <a:solidFill>
                <a:schemeClr val="accent4"/>
              </a:solidFill>
            </a:rPr>
            <a:t>light-duty vehicles</a:t>
          </a:r>
          <a:endParaRPr lang="en-US" sz="1200" b="1" dirty="0">
            <a:solidFill>
              <a:schemeClr val="accent4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0.08917</cdr:x>
      <cdr:y>0.09712</cdr:y>
    </cdr:from>
    <cdr:to>
      <cdr:x>0.74736</cdr:x>
      <cdr:y>0.63265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8705" y="257792"/>
          <a:ext cx="2647699" cy="14215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>
              <a:solidFill>
                <a:schemeClr val="bg2">
                  <a:lumMod val="40000"/>
                  <a:lumOff val="60000"/>
                </a:schemeClr>
              </a:solidFill>
            </a:rPr>
            <a:t>other</a:t>
          </a:r>
        </a:p>
        <a:p xmlns:a="http://schemas.openxmlformats.org/drawingml/2006/main">
          <a:r>
            <a:rPr lang="en-US" sz="1200" b="1" dirty="0" smtClean="0">
              <a:solidFill>
                <a:schemeClr val="accent1">
                  <a:lumMod val="60000"/>
                  <a:lumOff val="40000"/>
                </a:schemeClr>
              </a:solidFill>
            </a:rPr>
            <a:t>buses</a:t>
          </a:r>
        </a:p>
        <a:p xmlns:a="http://schemas.openxmlformats.org/drawingml/2006/main">
          <a:r>
            <a:rPr lang="en-US" sz="1200" b="1" dirty="0" smtClean="0">
              <a:solidFill>
                <a:schemeClr val="accent1"/>
              </a:solidFill>
            </a:rPr>
            <a:t>medium- and heavy-duty vehicles</a:t>
          </a:r>
        </a:p>
        <a:p xmlns:a="http://schemas.openxmlformats.org/drawingml/2006/main">
          <a:r>
            <a:rPr lang="en-US" sz="1200" b="1" dirty="0">
              <a:solidFill>
                <a:schemeClr val="accent1">
                  <a:lumMod val="75000"/>
                </a:schemeClr>
              </a:solidFill>
            </a:rPr>
            <a:t>m</a:t>
          </a:r>
          <a:r>
            <a:rPr lang="en-US" sz="1200" b="1" dirty="0" smtClean="0">
              <a:solidFill>
                <a:schemeClr val="accent1">
                  <a:lumMod val="75000"/>
                </a:schemeClr>
              </a:solidFill>
            </a:rPr>
            <a:t>arine</a:t>
          </a:r>
        </a:p>
        <a:p xmlns:a="http://schemas.openxmlformats.org/drawingml/2006/main">
          <a:r>
            <a:rPr lang="en-US" sz="1200" b="1" dirty="0" smtClean="0">
              <a:solidFill>
                <a:schemeClr val="tx2"/>
              </a:solidFill>
            </a:rPr>
            <a:t>freight rail</a:t>
          </a:r>
          <a:endParaRPr lang="en-US" sz="1200" b="1" dirty="0">
            <a:solidFill>
              <a:schemeClr val="tx2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0.10545</cdr:x>
      <cdr:y>0.17867</cdr:y>
    </cdr:from>
    <cdr:to>
      <cdr:x>0.3521</cdr:x>
      <cdr:y>0.31524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274035" y="619711"/>
          <a:ext cx="640979" cy="4736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2021</a:t>
          </a: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0.00402</cdr:y>
    </cdr:from>
    <cdr:to>
      <cdr:x>1</cdr:x>
      <cdr:y>0.11643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0" y="13943"/>
          <a:ext cx="2598737" cy="3898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Rail and domestic shipping 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AEO2022 Reference case</a:t>
          </a:r>
        </a:p>
        <a:p xmlns:a="http://schemas.openxmlformats.org/drawingml/2006/main">
          <a:pPr algn="l" eaLnBrk="0" hangingPunct="0"/>
          <a:r>
            <a:rPr lang="en-US" dirty="0" smtClean="0">
              <a:ea typeface="Times New Roman" charset="0"/>
              <a:cs typeface="Times New Roman" charset="0"/>
            </a:rPr>
            <a:t>tr</a:t>
          </a:r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illion ton-miles traveled</a:t>
          </a:r>
          <a:endParaRPr lang="en-US" b="0" i="0" dirty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0.517</cdr:x>
      <cdr:y>0.63568</cdr:y>
    </cdr:from>
    <cdr:to>
      <cdr:x>0.92845</cdr:x>
      <cdr:y>0.70513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343548" y="2204822"/>
          <a:ext cx="1069250" cy="2408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freight</a:t>
          </a:r>
          <a:r>
            <a:rPr lang="en-US" sz="1200" b="1" i="0" baseline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 rail</a:t>
          </a:r>
          <a:endParaRPr lang="en-US" sz="1200" b="1" i="0" dirty="0" smtClean="0">
            <a:solidFill>
              <a:schemeClr val="accent1"/>
            </a:solidFill>
            <a:latin typeface="Arial (body)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0.40327</cdr:x>
      <cdr:y>0.77902</cdr:y>
    </cdr:from>
    <cdr:to>
      <cdr:x>0.93064</cdr:x>
      <cdr:y>0.84847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541794" y="3960172"/>
          <a:ext cx="2016244" cy="3530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/>
              </a:solidFill>
              <a:latin typeface="Arial (body)"/>
              <a:ea typeface="Times New Roman" charset="0"/>
              <a:cs typeface="Times New Roman" charset="0"/>
            </a:rPr>
            <a:t>domestic</a:t>
          </a:r>
          <a:r>
            <a:rPr lang="en-US" sz="900" b="1" i="0" dirty="0" smtClean="0">
              <a:solidFill>
                <a:schemeClr val="accent2"/>
              </a:solidFill>
              <a:latin typeface="Arial (body)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2"/>
              </a:solidFill>
              <a:latin typeface="Arial (body)"/>
              <a:ea typeface="Times New Roman" charset="0"/>
              <a:cs typeface="Times New Roman" charset="0"/>
            </a:rPr>
            <a:t>marine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0.11732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0" y="0"/>
          <a:ext cx="2866928" cy="5514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Passenger travel 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AEO2022 Reference case</a:t>
          </a:r>
          <a:endParaRPr lang="en-US" sz="1200" b="1" i="0" baseline="0" dirty="0">
            <a:solidFill>
              <a:schemeClr val="tx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dirty="0" smtClean="0">
              <a:ea typeface="Times New Roman" charset="0"/>
              <a:cs typeface="Times New Roman" charset="0"/>
            </a:rPr>
            <a:t>tr</a:t>
          </a:r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illion </a:t>
          </a:r>
          <a:r>
            <a:rPr lang="en-US" b="0" i="0" baseline="0" dirty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revenue </a:t>
          </a:r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passenger-miles</a:t>
          </a:r>
          <a:endParaRPr lang="en-US" b="0" i="0" dirty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0.45747</cdr:x>
      <cdr:y>0.76011</cdr:y>
    </cdr:from>
    <cdr:to>
      <cdr:x>0.7675</cdr:x>
      <cdr:y>0.81962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189571" y="2636400"/>
          <a:ext cx="806178" cy="2064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/>
              </a:solidFill>
              <a:latin typeface="Arial (body)"/>
              <a:ea typeface="Times New Roman" charset="0"/>
              <a:cs typeface="Times New Roman" charset="0"/>
            </a:rPr>
            <a:t>bus</a:t>
          </a:r>
        </a:p>
      </cdr:txBody>
    </cdr:sp>
  </cdr:relSizeAnchor>
  <cdr:relSizeAnchor xmlns:cdr="http://schemas.openxmlformats.org/drawingml/2006/chartDrawing">
    <cdr:from>
      <cdr:x>0.45747</cdr:x>
      <cdr:y>0.81404</cdr:y>
    </cdr:from>
    <cdr:to>
      <cdr:x>0.88321</cdr:x>
      <cdr:y>0.86685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1189571" y="2823438"/>
          <a:ext cx="1107072" cy="1831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/>
              </a:solidFill>
              <a:latin typeface="Arial (body)"/>
              <a:ea typeface="Times New Roman" charset="0"/>
              <a:cs typeface="Times New Roman" charset="0"/>
            </a:rPr>
            <a:t>passenger rail</a:t>
          </a:r>
        </a:p>
      </cdr:txBody>
    </cdr:sp>
  </cdr:relSizeAnchor>
  <cdr:relSizeAnchor xmlns:cdr="http://schemas.openxmlformats.org/drawingml/2006/chartDrawing">
    <cdr:from>
      <cdr:x>0.46455</cdr:x>
      <cdr:y>0.70047</cdr:y>
    </cdr:from>
    <cdr:to>
      <cdr:x>0.77459</cdr:x>
      <cdr:y>0.75999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207981" y="2429542"/>
          <a:ext cx="806204" cy="2064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air</a:t>
          </a:r>
        </a:p>
      </cdr:txBody>
    </cdr:sp>
  </cdr:relSizeAnchor>
  <cdr:relSizeAnchor xmlns:cdr="http://schemas.openxmlformats.org/drawingml/2006/chartDrawing">
    <cdr:from>
      <cdr:x>0.14265</cdr:x>
      <cdr:y>0.18162</cdr:y>
    </cdr:from>
    <cdr:to>
      <cdr:x>0.76944</cdr:x>
      <cdr:y>0.31819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370933" y="629942"/>
          <a:ext cx="1629857" cy="4736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2021</a:t>
          </a: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0.13846</cdr:x>
      <cdr:y>0.19174</cdr:y>
    </cdr:from>
    <cdr:to>
      <cdr:x>0.76563</cdr:x>
      <cdr:y>0.32831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59821" y="665036"/>
          <a:ext cx="1629850" cy="4736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2021</a:t>
          </a: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0.11915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0" y="0"/>
          <a:ext cx="3823206" cy="6243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Vehicle travel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AEO2022 Reference case</a:t>
          </a:r>
          <a:endParaRPr lang="en-US" sz="1200" b="1" i="0" baseline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b="0" i="0" baseline="0" dirty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trillion </a:t>
          </a:r>
          <a:r>
            <a:rPr lang="en-US" b="0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vehicle-miles</a:t>
          </a:r>
          <a:endParaRPr lang="en-US" b="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0.39191</cdr:x>
      <cdr:y>0.43056</cdr:y>
    </cdr:from>
    <cdr:to>
      <cdr:x>1</cdr:x>
      <cdr:y>0.5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018471" y="1493365"/>
          <a:ext cx="1580267" cy="2408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light</a:t>
          </a:r>
          <a:r>
            <a:rPr lang="en-US" sz="1200" b="1" i="0" baseline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-duty vehicles</a:t>
          </a:r>
          <a:endParaRPr lang="en-US" sz="1200" b="1" i="0" dirty="0" smtClean="0">
            <a:solidFill>
              <a:schemeClr val="accent1"/>
            </a:solidFill>
            <a:latin typeface="Arial (body)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0.35575</cdr:x>
      <cdr:y>0.77626</cdr:y>
    </cdr:from>
    <cdr:to>
      <cdr:x>1</cdr:x>
      <cdr:y>0.82127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924501" y="2692405"/>
          <a:ext cx="1674237" cy="1561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3"/>
              </a:solidFill>
              <a:latin typeface="Arial (body)"/>
              <a:ea typeface="Times New Roman" charset="0"/>
              <a:cs typeface="Times New Roman" charset="0"/>
            </a:rPr>
            <a:t>heavy-duty trucks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0.06851</cdr:x>
      <cdr:y>0</cdr:y>
    </cdr:from>
    <cdr:to>
      <cdr:x>0.30216</cdr:x>
      <cdr:y>0.12499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269399" y="0"/>
          <a:ext cx="918749" cy="35027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3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0.47647</cdr:x>
      <cdr:y>0.21437</cdr:y>
    </cdr:from>
    <cdr:to>
      <cdr:x>0.88368</cdr:x>
      <cdr:y>0.63846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1873610" y="600741"/>
          <a:ext cx="1601247" cy="11884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300" b="1" dirty="0">
            <a:solidFill>
              <a:schemeClr val="tx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5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rPr>
            <a:t>l</a:t>
          </a:r>
          <a:r>
            <a:rPr lang="en-US" sz="1200" b="1" i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ight-duty vehicle</a:t>
          </a:r>
        </a:p>
        <a:p xmlns:a="http://schemas.openxmlformats.org/drawingml/2006/main">
          <a:pPr eaLnBrk="0" hangingPunct="0"/>
          <a:endParaRPr lang="en-US" sz="800" b="1" i="0" dirty="0" smtClean="0">
            <a:solidFill>
              <a:schemeClr val="accent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>
              <a:solidFill>
                <a:schemeClr val="tx2"/>
              </a:solidFill>
              <a:ea typeface="Times New Roman" charset="0"/>
              <a:cs typeface="Times New Roman" charset="0"/>
            </a:rPr>
            <a:t>aircraft</a:t>
          </a:r>
        </a:p>
        <a:p xmlns:a="http://schemas.openxmlformats.org/drawingml/2006/main">
          <a:pPr eaLnBrk="0" hangingPunct="0"/>
          <a:endParaRPr lang="en-US" sz="700" b="1" i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passenger rail</a:t>
          </a:r>
        </a:p>
        <a:p xmlns:a="http://schemas.openxmlformats.org/drawingml/2006/main">
          <a:pPr eaLnBrk="0" hangingPunct="0"/>
          <a:endParaRPr lang="en-US" sz="900" b="1" i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500" b="1" i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3">
                  <a:lumMod val="50000"/>
                </a:schemeClr>
              </a:solidFill>
              <a:latin typeface="+mn-lt"/>
              <a:ea typeface="Times New Roman" charset="0"/>
              <a:cs typeface="Times New Roman" charset="0"/>
            </a:rPr>
            <a:t>bus</a:t>
          </a:r>
        </a:p>
      </cdr:txBody>
    </cdr:sp>
  </cdr:relSizeAnchor>
  <cdr:relSizeAnchor xmlns:cdr="http://schemas.openxmlformats.org/drawingml/2006/chartDrawing">
    <cdr:from>
      <cdr:x>0.12688</cdr:x>
      <cdr:y>0.90116</cdr:y>
    </cdr:from>
    <cdr:to>
      <cdr:x>0.9455</cdr:x>
      <cdr:y>1</cdr:y>
    </cdr:to>
    <cdr:sp macro="" textlink="">
      <cdr:nvSpPr>
        <cdr:cNvPr id="7" name="TextBox 3"/>
        <cdr:cNvSpPr txBox="1"/>
      </cdr:nvSpPr>
      <cdr:spPr>
        <a:xfrm xmlns:a="http://schemas.openxmlformats.org/drawingml/2006/main">
          <a:off x="498916" y="2525428"/>
          <a:ext cx="3219009" cy="27699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2020             2030             2040             2050</a:t>
          </a:r>
          <a:endParaRPr lang="en-US" sz="1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6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429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5693767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043551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389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087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693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53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801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854613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422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9141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23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 marL="694927" indent="-237738">
              <a:spcAft>
                <a:spcPts val="400"/>
              </a:spcAft>
              <a:defRPr sz="1400"/>
            </a:lvl2pPr>
            <a:lvl3pPr marL="1088109" indent="-173732">
              <a:spcAft>
                <a:spcPts val="400"/>
              </a:spcAft>
              <a:defRPr sz="1400"/>
            </a:lvl3pPr>
            <a:lvl4pPr marL="1609304" indent="-237738">
              <a:spcAft>
                <a:spcPts val="400"/>
              </a:spcAft>
              <a:defRPr sz="1400"/>
            </a:lvl4pPr>
            <a:lvl5pPr marL="2002486" indent="-173732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588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 marL="694927" indent="-237738">
              <a:spcAft>
                <a:spcPts val="400"/>
              </a:spcAft>
              <a:defRPr sz="1400"/>
            </a:lvl2pPr>
            <a:lvl3pPr marL="1088109" indent="-173732">
              <a:spcAft>
                <a:spcPts val="400"/>
              </a:spcAft>
              <a:defRPr sz="1400"/>
            </a:lvl3pPr>
            <a:lvl4pPr marL="1609304" indent="-237738">
              <a:spcAft>
                <a:spcPts val="400"/>
              </a:spcAft>
              <a:defRPr sz="1400"/>
            </a:lvl4pPr>
            <a:lvl5pPr marL="2002486" indent="-173732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592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148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684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8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8"/>
            <a:ext cx="4023360" cy="3097033"/>
          </a:xfrm>
          <a:prstGeom prst="rect">
            <a:avLst/>
          </a:prstGeom>
        </p:spPr>
        <p:txBody>
          <a:bodyPr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1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-342892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1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-342892" algn="r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9768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8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1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0" algn="l" defTabSz="91437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7" y="894521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0" algn="l" defTabSz="91437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7" y="1292088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4" y="1292088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3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0" algn="l" defTabSz="91437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13941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690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6442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766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892" marR="0" indent="-342892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-342892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-342892" algn="r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36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892" marR="0" indent="-342892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-342892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9809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892" marR="0" indent="-342892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9781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1329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52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189" indent="0">
              <a:spcAft>
                <a:spcPts val="400"/>
              </a:spcAft>
              <a:buNone/>
              <a:defRPr sz="1600"/>
            </a:lvl2pPr>
            <a:lvl3pPr marL="914378" indent="0">
              <a:spcAft>
                <a:spcPts val="400"/>
              </a:spcAft>
              <a:buNone/>
              <a:defRPr sz="1600"/>
            </a:lvl3pPr>
            <a:lvl4pPr marL="1371566" indent="0">
              <a:spcAft>
                <a:spcPts val="400"/>
              </a:spcAft>
              <a:buNone/>
              <a:defRPr sz="1600"/>
            </a:lvl4pPr>
            <a:lvl5pPr marL="1828754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560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0411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7103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4499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09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94519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18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2022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(AEO2022)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4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FFFFFF"/>
                </a:solidFill>
                <a:latin typeface="Arial"/>
              </a:rPr>
              <a:t>Source: U.S. Energy Information Administration, </a:t>
            </a:r>
            <a:r>
              <a:rPr lang="en-US" sz="1050" i="1" dirty="0">
                <a:solidFill>
                  <a:srgbClr val="FFFFFF"/>
                </a:solidFill>
                <a:latin typeface="Arial"/>
              </a:rPr>
              <a:t>Annual Energy Outlook 2022</a:t>
            </a:r>
            <a:r>
              <a:rPr lang="en-US" sz="1050" dirty="0">
                <a:solidFill>
                  <a:srgbClr val="FFFFFF"/>
                </a:solidFill>
                <a:latin typeface="Arial"/>
              </a:rPr>
              <a:t> (AEO2022)</a:t>
            </a:r>
            <a:endParaRPr lang="en-US" sz="1050" i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4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rgbClr val="FFFFFF"/>
                </a:solidFill>
                <a:latin typeface="Arial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53125" y="4842274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1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09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83" r:id="rId1"/>
    <p:sldLayoutId id="2147485284" r:id="rId2"/>
    <p:sldLayoutId id="2147485285" r:id="rId3"/>
    <p:sldLayoutId id="2147485286" r:id="rId4"/>
    <p:sldLayoutId id="2147485287" r:id="rId5"/>
    <p:sldLayoutId id="2147485288" r:id="rId6"/>
    <p:sldLayoutId id="2147485289" r:id="rId7"/>
    <p:sldLayoutId id="2147485290" r:id="rId8"/>
    <p:sldLayoutId id="2147485291" r:id="rId9"/>
    <p:sldLayoutId id="2147485292" r:id="rId10"/>
    <p:sldLayoutId id="2147485293" r:id="rId11"/>
    <p:sldLayoutId id="2147485294" r:id="rId12"/>
    <p:sldLayoutId id="2147485295" r:id="rId13"/>
    <p:sldLayoutId id="2147485296" r:id="rId14"/>
    <p:sldLayoutId id="2147485297" r:id="rId15"/>
    <p:sldLayoutId id="2147485298" r:id="rId16"/>
    <p:sldLayoutId id="2147485299" r:id="rId17"/>
    <p:sldLayoutId id="2147485300" r:id="rId18"/>
    <p:sldLayoutId id="2147485302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378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892" indent="-3428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emf"/><Relationship Id="rId4" Type="http://schemas.openxmlformats.org/officeDocument/2006/relationships/chart" Target="../charts/char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0052" y="1260618"/>
            <a:ext cx="1896844" cy="190848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>
                <a:solidFill>
                  <a:schemeClr val="bg1"/>
                </a:solidFill>
              </a:rPr>
              <a:t>Transportation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89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2" name="TRA10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793076746"/>
              </p:ext>
            </p:extLst>
          </p:nvPr>
        </p:nvGraphicFramePr>
        <p:xfrm>
          <a:off x="685800" y="938949"/>
          <a:ext cx="3932238" cy="3450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TRA10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68041028"/>
              </p:ext>
            </p:extLst>
          </p:nvPr>
        </p:nvGraphicFramePr>
        <p:xfrm>
          <a:off x="4664075" y="894521"/>
          <a:ext cx="4022725" cy="3494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On</a:t>
            </a:r>
            <a:r>
              <a:rPr lang="en-US" dirty="0"/>
              <a:t>-</a:t>
            </a:r>
            <a:r>
              <a:rPr lang="en-US" dirty="0" smtClean="0"/>
              <a:t>road </a:t>
            </a:r>
            <a:r>
              <a:rPr lang="en-US" dirty="0"/>
              <a:t>vehicle fuel economy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752340" y="4394477"/>
            <a:ext cx="8001000" cy="20574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Note: Combined </a:t>
            </a:r>
            <a:r>
              <a:rPr lang="en-US" dirty="0"/>
              <a:t>represents the </a:t>
            </a:r>
            <a:r>
              <a:rPr lang="en-US" dirty="0" smtClean="0"/>
              <a:t>average </a:t>
            </a:r>
            <a:r>
              <a:rPr lang="en-US" dirty="0"/>
              <a:t>of </a:t>
            </a:r>
            <a:r>
              <a:rPr lang="en-US" dirty="0" smtClean="0"/>
              <a:t>light-duty vehicles.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100373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RA11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149589876"/>
              </p:ext>
            </p:extLst>
          </p:nvPr>
        </p:nvGraphicFramePr>
        <p:xfrm>
          <a:off x="685800" y="892174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TRA11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31650055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Light-duty vehicle fuel economy and per capita travel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936196" y="1842710"/>
            <a:ext cx="25744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accent1"/>
                </a:solidFill>
              </a:rPr>
              <a:t>new light-duty vehicles</a:t>
            </a:r>
          </a:p>
          <a:p>
            <a:pPr algn="ctr"/>
            <a:endParaRPr lang="en-US" sz="1000" b="1" dirty="0">
              <a:solidFill>
                <a:schemeClr val="accent1"/>
              </a:solidFill>
            </a:endParaRPr>
          </a:p>
          <a:p>
            <a:pPr algn="ctr"/>
            <a:endParaRPr lang="en-US" sz="1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10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total </a:t>
            </a:r>
            <a:r>
              <a:rPr lang="en-US" sz="1200" b="1" dirty="0" smtClean="0">
                <a:solidFill>
                  <a:schemeClr val="bg1">
                    <a:lumMod val="50000"/>
                  </a:schemeClr>
                </a:solidFill>
              </a:rPr>
              <a:t>light-duty vehicle stock</a:t>
            </a:r>
            <a:endParaRPr lang="en-US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33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5" name="TRA12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1643453451"/>
              </p:ext>
            </p:extLst>
          </p:nvPr>
        </p:nvGraphicFramePr>
        <p:xfrm>
          <a:off x="619260" y="1311275"/>
          <a:ext cx="806754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Air travel energy use by travel type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137717" y="2026258"/>
            <a:ext cx="200628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b="1" dirty="0" smtClean="0">
              <a:solidFill>
                <a:schemeClr val="accent4"/>
              </a:solidFill>
            </a:endParaRPr>
          </a:p>
          <a:p>
            <a:r>
              <a:rPr lang="en-US" sz="1200" b="1" dirty="0" smtClean="0">
                <a:solidFill>
                  <a:schemeClr val="accent4"/>
                </a:solidFill>
              </a:rPr>
              <a:t>cargo</a:t>
            </a:r>
          </a:p>
          <a:p>
            <a:endParaRPr lang="en-US" sz="1200" b="1" dirty="0" smtClean="0">
              <a:solidFill>
                <a:schemeClr val="accent4"/>
              </a:solidFill>
            </a:endParaRPr>
          </a:p>
          <a:p>
            <a:endParaRPr lang="en-US" sz="1200" b="1" dirty="0" smtClean="0">
              <a:solidFill>
                <a:schemeClr val="accent1"/>
              </a:solidFill>
            </a:endParaRPr>
          </a:p>
          <a:p>
            <a:r>
              <a:rPr lang="en-US" sz="1200" b="1" dirty="0">
                <a:solidFill>
                  <a:schemeClr val="accent1"/>
                </a:solidFill>
              </a:rPr>
              <a:t>p</a:t>
            </a:r>
            <a:r>
              <a:rPr lang="en-US" sz="1200" b="1" dirty="0" smtClean="0">
                <a:solidFill>
                  <a:schemeClr val="accent1"/>
                </a:solidFill>
              </a:rPr>
              <a:t>assenger domestic flights</a:t>
            </a:r>
          </a:p>
          <a:p>
            <a:endParaRPr lang="en-US" sz="800" b="1" dirty="0" smtClean="0">
              <a:solidFill>
                <a:schemeClr val="accent1"/>
              </a:solidFill>
            </a:endParaRPr>
          </a:p>
          <a:p>
            <a:endParaRPr lang="en-US" sz="1100" b="1" dirty="0" smtClean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passenger international flights</a:t>
            </a:r>
            <a:endParaRPr lang="en-US" sz="7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1200" b="1" dirty="0" smtClean="0">
                <a:solidFill>
                  <a:schemeClr val="accent3"/>
                </a:solidFill>
              </a:rPr>
              <a:t>general aviation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840139"/>
            <a:ext cx="4005072" cy="674335"/>
          </a:xfrm>
        </p:spPr>
        <p:txBody>
          <a:bodyPr/>
          <a:lstStyle/>
          <a:p>
            <a:pPr eaLnBrk="0" hangingPunct="0"/>
            <a:r>
              <a:rPr lang="en-US" b="1" dirty="0">
                <a:ea typeface="Times New Roman" charset="0"/>
                <a:cs typeface="Times New Roman" charset="0"/>
              </a:rPr>
              <a:t>Energy use by air mode</a:t>
            </a:r>
          </a:p>
          <a:p>
            <a:pPr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AEO2022 Reference 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quadrillion British thermal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units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7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3" name="TRA13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015545341"/>
              </p:ext>
            </p:extLst>
          </p:nvPr>
        </p:nvGraphicFramePr>
        <p:xfrm>
          <a:off x="685800" y="892175"/>
          <a:ext cx="3569307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TRA13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72632324"/>
              </p:ext>
            </p:extLst>
          </p:nvPr>
        </p:nvGraphicFramePr>
        <p:xfrm>
          <a:off x="4686300" y="892175"/>
          <a:ext cx="3651442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Passenger aircraft sales and jet fuel efficiency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9" name="TextBox 1"/>
          <p:cNvSpPr txBox="1"/>
          <p:nvPr/>
        </p:nvSpPr>
        <p:spPr bwMode="auto">
          <a:xfrm>
            <a:off x="736722" y="859816"/>
            <a:ext cx="3697014" cy="72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ea typeface="Times New Roman" charset="0"/>
                <a:cs typeface="Times New Roman" charset="0"/>
              </a:rPr>
              <a:t>U.S. passenger jet sales by body type</a:t>
            </a:r>
          </a:p>
          <a:p>
            <a:pPr eaLnBrk="0" hangingPunct="0"/>
            <a:r>
              <a:rPr lang="en-US" sz="1200" b="1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AEO2022 Reference case </a:t>
            </a:r>
            <a:endParaRPr lang="en-US" sz="1200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dirty="0" smtClean="0">
                <a:ea typeface="Times New Roman" charset="0"/>
                <a:cs typeface="Times New Roman" charset="0"/>
              </a:rPr>
              <a:t>individual aircraft sold</a:t>
            </a:r>
            <a:endPara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4" name="TextBox 1"/>
          <p:cNvSpPr txBox="1"/>
          <p:nvPr/>
        </p:nvSpPr>
        <p:spPr bwMode="auto">
          <a:xfrm>
            <a:off x="4686300" y="853924"/>
            <a:ext cx="3697014" cy="72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ea typeface="Times New Roman" charset="0"/>
                <a:cs typeface="Times New Roman" charset="0"/>
              </a:rPr>
              <a:t>U.S. passenger jet fuel efficiency index</a:t>
            </a:r>
          </a:p>
          <a:p>
            <a:pPr eaLnBrk="0" hangingPunct="0"/>
            <a:r>
              <a:rPr lang="en-US" sz="1200" b="1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AEO2022 Reference case </a:t>
            </a:r>
            <a:endParaRPr lang="en-US" sz="1200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2019</a:t>
            </a:r>
            <a:r>
              <a:rPr lang="en-US" i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 = 1.0</a:t>
            </a:r>
            <a:endPara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13721" y="1837702"/>
            <a:ext cx="178891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narrow body aircraft </a:t>
            </a:r>
            <a:endPara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r>
              <a:rPr lang="en-US" sz="12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  </a:t>
            </a:r>
          </a:p>
          <a:p>
            <a:endParaRPr lang="en-US" sz="12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r>
              <a:rPr lang="en-US" sz="12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                  </a:t>
            </a:r>
          </a:p>
          <a:p>
            <a:endParaRPr lang="en-US" sz="1200" b="1" kern="0" dirty="0" smtClean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endParaRPr lang="en-US" sz="1200" b="1" kern="0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endParaRPr lang="en-US" sz="1200" b="1" kern="0" dirty="0" smtClean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r>
              <a:rPr lang="en-US" sz="1200" b="1" kern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wide </a:t>
            </a:r>
            <a:r>
              <a:rPr lang="en-US" sz="1200" b="1" kern="0" dirty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body aircraft 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7436643" y="1429098"/>
            <a:ext cx="1457326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accent3">
                    <a:lumMod val="75000"/>
                  </a:schemeClr>
                </a:solidFill>
                <a:ea typeface="Times New Roman" charset="0"/>
                <a:cs typeface="Times New Roman" charset="0"/>
              </a:rPr>
              <a:t>revenue passenger-miles</a:t>
            </a:r>
          </a:p>
          <a:p>
            <a:pPr lvl="0" eaLnBrk="0" hangingPunct="0">
              <a:defRPr/>
            </a:pPr>
            <a:endParaRPr lang="en-US" sz="1200" b="1" kern="0" dirty="0" smtClean="0">
              <a:solidFill>
                <a:schemeClr val="accent3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        </a:t>
            </a:r>
          </a:p>
          <a:p>
            <a:pPr lvl="0" eaLnBrk="0" hangingPunct="0">
              <a:defRPr/>
            </a:pPr>
            <a:endParaRPr lang="en-US" sz="1200" b="1" kern="0" dirty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endParaRPr lang="en-US" sz="200" b="1" kern="0" dirty="0" smtClean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endParaRPr lang="en-US" sz="1200" b="1" kern="0" dirty="0" smtClean="0">
              <a:solidFill>
                <a:schemeClr val="accent4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accent4">
                    <a:lumMod val="75000"/>
                  </a:schemeClr>
                </a:solidFill>
                <a:ea typeface="Times New Roman" charset="0"/>
                <a:cs typeface="Times New Roman" charset="0"/>
              </a:rPr>
              <a:t>revenue passenger-miles </a:t>
            </a:r>
            <a:r>
              <a:rPr lang="en-US" sz="1200" b="1" kern="0" dirty="0">
                <a:solidFill>
                  <a:schemeClr val="accent4">
                    <a:lumMod val="75000"/>
                  </a:schemeClr>
                </a:solidFill>
                <a:ea typeface="Times New Roman" charset="0"/>
                <a:cs typeface="Times New Roman" charset="0"/>
              </a:rPr>
              <a:t>per </a:t>
            </a:r>
            <a:r>
              <a:rPr lang="en-US" sz="1200" b="1" kern="0" dirty="0" smtClean="0">
                <a:solidFill>
                  <a:schemeClr val="accent4">
                    <a:lumMod val="75000"/>
                  </a:schemeClr>
                </a:solidFill>
                <a:ea typeface="Times New Roman" charset="0"/>
                <a:cs typeface="Times New Roman" charset="0"/>
              </a:rPr>
              <a:t>gallon</a:t>
            </a:r>
          </a:p>
          <a:p>
            <a:pPr lvl="0" eaLnBrk="0" hangingPunct="0">
              <a:defRPr/>
            </a:pPr>
            <a:endParaRPr lang="en-US" sz="500" b="1" kern="0" dirty="0">
              <a:solidFill>
                <a:schemeClr val="accent4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energy </a:t>
            </a:r>
            <a:r>
              <a:rPr lang="en-US" sz="1200" b="1" kern="0" dirty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consumption</a:t>
            </a:r>
          </a:p>
          <a:p>
            <a:pPr lvl="0" algn="ctr" eaLnBrk="0" hangingPunct="0">
              <a:defRPr/>
            </a:pPr>
            <a:endParaRPr lang="en-US" sz="1000" b="1" kern="0" dirty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8761" y="3122065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5"/>
                </a:solidFill>
              </a:rPr>
              <a:t>r</a:t>
            </a:r>
            <a:r>
              <a:rPr lang="en-US" sz="1200" b="1" dirty="0" smtClean="0">
                <a:solidFill>
                  <a:schemeClr val="accent5"/>
                </a:solidFill>
              </a:rPr>
              <a:t>egional aircraft</a:t>
            </a:r>
            <a:endParaRPr lang="en-US" sz="1200" b="1" dirty="0">
              <a:solidFill>
                <a:schemeClr val="accent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85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TRA14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03685243"/>
              </p:ext>
            </p:extLst>
          </p:nvPr>
        </p:nvGraphicFramePr>
        <p:xfrm>
          <a:off x="4752839" y="1666252"/>
          <a:ext cx="4000500" cy="262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Text Placeholder 29"/>
          <p:cNvSpPr>
            <a:spLocks noGrp="1"/>
          </p:cNvSpPr>
          <p:nvPr>
            <p:ph type="body" sz="quarter" idx="18"/>
          </p:nvPr>
        </p:nvSpPr>
        <p:spPr>
          <a:xfrm>
            <a:off x="4752839" y="754686"/>
            <a:ext cx="4023360" cy="1116103"/>
          </a:xfrm>
        </p:spPr>
        <p:txBody>
          <a:bodyPr/>
          <a:lstStyle/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 Active versus parked passenger and cargo stock</a:t>
            </a: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 AEO2022 Reference case                                   </a:t>
            </a:r>
          </a:p>
          <a:p>
            <a:pPr algn="l"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 thousand aircraft </a:t>
            </a:r>
            <a:endParaRPr lang="en-US" sz="1100" dirty="0" smtClean="0"/>
          </a:p>
          <a:p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7"/>
          </p:nvPr>
        </p:nvSpPr>
        <p:spPr>
          <a:xfrm>
            <a:off x="706302" y="992792"/>
            <a:ext cx="3995444" cy="419113"/>
          </a:xfrm>
        </p:spPr>
        <p:txBody>
          <a:bodyPr/>
          <a:lstStyle/>
          <a:p>
            <a:pPr marL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Revenue </a:t>
            </a:r>
            <a:r>
              <a:rPr lang="en-US" b="1" dirty="0" smtClean="0">
                <a:ea typeface="Times New Roman" charset="0"/>
                <a:cs typeface="Times New Roman" charset="0"/>
              </a:rPr>
              <a:t>passenger-miles              Average passenger</a:t>
            </a:r>
          </a:p>
          <a:p>
            <a:pPr marL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Reference case                            load factors      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passenger-miles                                              percentage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Passenger travel demand and aircraft stock</a:t>
            </a:r>
            <a:endParaRPr lang="en-US" sz="1800" dirty="0">
              <a:solidFill>
                <a:srgbClr val="FF0000"/>
              </a:solidFill>
            </a:endParaRPr>
          </a:p>
        </p:txBody>
      </p:sp>
      <p:graphicFrame>
        <p:nvGraphicFramePr>
          <p:cNvPr id="34" name="TRA14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670622937"/>
              </p:ext>
            </p:extLst>
          </p:nvPr>
        </p:nvGraphicFramePr>
        <p:xfrm>
          <a:off x="685800" y="1474717"/>
          <a:ext cx="4015946" cy="2822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1921953" y="1984791"/>
            <a:ext cx="17657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accent2"/>
                </a:solidFill>
                <a:latin typeface="+mn-lt"/>
                <a:ea typeface="Times New Roman" charset="0"/>
                <a:cs typeface="Times New Roman" charset="0"/>
              </a:rPr>
              <a:t>passenger </a:t>
            </a:r>
            <a:r>
              <a:rPr lang="en-US" sz="1200" b="1" dirty="0">
                <a:solidFill>
                  <a:schemeClr val="accent2"/>
                </a:solidFill>
                <a:latin typeface="+mn-lt"/>
                <a:ea typeface="Times New Roman" charset="0"/>
                <a:cs typeface="Times New Roman" charset="0"/>
              </a:rPr>
              <a:t>load factors</a:t>
            </a:r>
            <a:r>
              <a:rPr lang="en-US" sz="1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r>
              <a:rPr lang="en-US" sz="1200" b="1" dirty="0">
                <a:solidFill>
                  <a:schemeClr val="accent3"/>
                </a:solidFill>
                <a:latin typeface="+mn-lt"/>
                <a:ea typeface="Times New Roman" charset="0"/>
                <a:cs typeface="Times New Roman" charset="0"/>
              </a:rPr>
              <a:t>r</a:t>
            </a:r>
            <a:r>
              <a:rPr lang="en-US" sz="1200" b="1" dirty="0" smtClean="0">
                <a:solidFill>
                  <a:schemeClr val="accent3"/>
                </a:solidFill>
                <a:latin typeface="+mn-lt"/>
                <a:ea typeface="Times New Roman" charset="0"/>
                <a:cs typeface="Times New Roman" charset="0"/>
              </a:rPr>
              <a:t>evenue-passenger </a:t>
            </a:r>
            <a:r>
              <a:rPr lang="en-US" sz="1200" b="1" dirty="0">
                <a:solidFill>
                  <a:schemeClr val="accent3"/>
                </a:solidFill>
                <a:latin typeface="+mn-lt"/>
                <a:ea typeface="Times New Roman" charset="0"/>
                <a:cs typeface="Times New Roman" charset="0"/>
              </a:rPr>
              <a:t>miles </a:t>
            </a:r>
            <a:endParaRPr lang="en-US" sz="12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96007" y="2136100"/>
            <a:ext cx="169079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1200" b="1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endParaRPr lang="en-US" sz="1200" b="1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chemeClr val="accent1"/>
                </a:solidFill>
                <a:latin typeface="Arial (body)"/>
                <a:ea typeface="Times New Roman" charset="0"/>
                <a:cs typeface="Times New Roman" charset="0"/>
              </a:rPr>
              <a:t>active passenger aircraft  </a:t>
            </a:r>
          </a:p>
          <a:p>
            <a:pPr marL="0" indent="0">
              <a:buNone/>
            </a:pPr>
            <a:endParaRPr lang="en-US" sz="400" b="1" dirty="0" smtClean="0">
              <a:solidFill>
                <a:schemeClr val="accent4"/>
              </a:solidFill>
              <a:latin typeface="Arial (body)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chemeClr val="accent4"/>
                </a:solidFill>
                <a:latin typeface="Arial (body)"/>
                <a:ea typeface="Times New Roman" charset="0"/>
                <a:cs typeface="Times New Roman" charset="0"/>
              </a:rPr>
              <a:t>active cargo </a:t>
            </a:r>
            <a:r>
              <a:rPr lang="en-US" sz="1200" b="1" dirty="0">
                <a:solidFill>
                  <a:schemeClr val="accent4"/>
                </a:solidFill>
                <a:latin typeface="Arial (body)"/>
                <a:ea typeface="Times New Roman" charset="0"/>
                <a:cs typeface="Times New Roman" charset="0"/>
              </a:rPr>
              <a:t>aircraft</a:t>
            </a:r>
            <a:r>
              <a:rPr lang="en-US" sz="1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(body)"/>
                <a:ea typeface="Times New Roman" charset="0"/>
                <a:cs typeface="Times New Roman" charset="0"/>
              </a:rPr>
              <a:t> </a:t>
            </a:r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Arial (body)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(body)"/>
                <a:ea typeface="Times New Roman" charset="0"/>
                <a:cs typeface="Times New Roman" charset="0"/>
              </a:rPr>
              <a:t>parked passenger aircraft</a:t>
            </a:r>
            <a:endParaRPr lang="en-US" sz="1200" b="1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</p:spPr>
        <p:txBody>
          <a:bodyPr/>
          <a:lstStyle/>
          <a:p>
            <a:r>
              <a:rPr lang="en-US" dirty="0" smtClean="0"/>
              <a:t>Note: Load factors are weighted </a:t>
            </a:r>
            <a:r>
              <a:rPr lang="en-US" dirty="0"/>
              <a:t>by </a:t>
            </a:r>
            <a:r>
              <a:rPr lang="en-US" dirty="0" smtClean="0"/>
              <a:t>domestic and U.S.-originating or U.S.-bound flights’ relative share of revenue passenger-miles.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46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RA02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050086846"/>
              </p:ext>
            </p:extLst>
          </p:nvPr>
        </p:nvGraphicFramePr>
        <p:xfrm>
          <a:off x="730885" y="1387366"/>
          <a:ext cx="3866117" cy="3002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TRA02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80968189"/>
              </p:ext>
            </p:extLst>
          </p:nvPr>
        </p:nvGraphicFramePr>
        <p:xfrm>
          <a:off x="4664075" y="1387366"/>
          <a:ext cx="4022725" cy="3002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 Placeholder 22"/>
          <p:cNvSpPr>
            <a:spLocks noGrp="1"/>
          </p:cNvSpPr>
          <p:nvPr>
            <p:ph type="body" sz="quarter" idx="17"/>
          </p:nvPr>
        </p:nvSpPr>
        <p:spPr>
          <a:xfrm>
            <a:off x="731520" y="894519"/>
            <a:ext cx="3931920" cy="566065"/>
          </a:xfrm>
        </p:spPr>
        <p:txBody>
          <a:bodyPr/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Transportation sector consumption by mode</a:t>
            </a:r>
          </a:p>
          <a:p>
            <a:r>
              <a:rPr lang="en-US" b="1" dirty="0" smtClean="0"/>
              <a:t>AEO2022 Reference case</a:t>
            </a:r>
          </a:p>
          <a:p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 sector energy consumption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34" name="TextBox 1"/>
          <p:cNvSpPr txBox="1"/>
          <p:nvPr/>
        </p:nvSpPr>
        <p:spPr bwMode="auto">
          <a:xfrm>
            <a:off x="3362297" y="2122356"/>
            <a:ext cx="1189620" cy="1534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i="0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light-duty</a:t>
            </a:r>
          </a:p>
          <a:p>
            <a:pPr eaLnBrk="0" hangingPunct="0"/>
            <a:r>
              <a:rPr lang="en-US" sz="1200" b="1" i="0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vehicles</a:t>
            </a:r>
          </a:p>
          <a:p>
            <a:pPr eaLnBrk="0" hangingPunct="0"/>
            <a:r>
              <a:rPr lang="en-US" sz="1200" b="1" dirty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m</a:t>
            </a:r>
            <a:r>
              <a:rPr lang="en-US" sz="1200" b="1" i="0" baseline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edium- and 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heavy-duty 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vehicles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air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6"/>
                </a:solidFill>
                <a:ea typeface="Times New Roman" charset="0"/>
                <a:cs typeface="Times New Roman" charset="0"/>
              </a:rPr>
              <a:t>commercial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6"/>
                </a:solidFill>
                <a:ea typeface="Times New Roman" charset="0"/>
                <a:cs typeface="Times New Roman" charset="0"/>
              </a:rPr>
              <a:t>light trucks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5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rail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marine</a:t>
            </a:r>
          </a:p>
          <a:p>
            <a:pPr algn="l" eaLnBrk="0" hangingPunct="0"/>
            <a:r>
              <a:rPr lang="en-US" sz="1200" b="1" i="0" baseline="0" dirty="0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other</a:t>
            </a:r>
          </a:p>
          <a:p>
            <a:pPr eaLnBrk="0" hangingPunct="0"/>
            <a:endPara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566065"/>
          </a:xfrm>
        </p:spPr>
        <p:txBody>
          <a:bodyPr/>
          <a:lstStyle/>
          <a:p>
            <a:pPr algn="l" eaLnBrk="0" hangingPunct="0"/>
            <a:r>
              <a:rPr lang="en-US" b="1" dirty="0">
                <a:ea typeface="Times New Roman" charset="0"/>
                <a:cs typeface="Times New Roman" charset="0"/>
              </a:rPr>
              <a:t>Transportation sector consumption by fuel</a:t>
            </a: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AEO2022 Reference 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100" dirty="0">
                <a:ea typeface="Times New Roman" charset="0"/>
                <a:cs typeface="Times New Roman" charset="0"/>
              </a:rPr>
              <a:t>quadrillion British thermal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units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39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0" name="TRA03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225305849"/>
              </p:ext>
            </p:extLst>
          </p:nvPr>
        </p:nvGraphicFramePr>
        <p:xfrm>
          <a:off x="685800" y="1311275"/>
          <a:ext cx="800100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96433" y="1071404"/>
            <a:ext cx="7175585" cy="411480"/>
          </a:xfrm>
        </p:spPr>
        <p:txBody>
          <a:bodyPr/>
          <a:lstStyle/>
          <a:p>
            <a:r>
              <a:rPr lang="en-US" b="1" dirty="0" smtClean="0"/>
              <a:t>Transportation sector consumption of minor petroleum and alternative fuels </a:t>
            </a:r>
          </a:p>
          <a:p>
            <a:r>
              <a:rPr lang="en-US" b="1" dirty="0" smtClean="0"/>
              <a:t>AEO2022 Reference case </a:t>
            </a:r>
          </a:p>
          <a:p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Transportation sector consumption of minor petroleum and alternative fuels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91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2" name="TRA04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68010516"/>
              </p:ext>
            </p:extLst>
          </p:nvPr>
        </p:nvGraphicFramePr>
        <p:xfrm>
          <a:off x="731837" y="1791093"/>
          <a:ext cx="3932238" cy="259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TRA04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47628807"/>
              </p:ext>
            </p:extLst>
          </p:nvPr>
        </p:nvGraphicFramePr>
        <p:xfrm>
          <a:off x="4664075" y="1791093"/>
          <a:ext cx="4022725" cy="259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31837" y="932959"/>
            <a:ext cx="3931920" cy="755170"/>
          </a:xfrm>
        </p:spPr>
        <p:txBody>
          <a:bodyPr/>
          <a:lstStyle/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Delivered electricity by mode</a:t>
            </a:r>
          </a:p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AEO2022 Reference case 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ea typeface="Times New Roman" charset="0"/>
                <a:cs typeface="Times New Roman" charset="0"/>
              </a:rPr>
              <a:t>quadrillion British thermal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units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8"/>
          </p:nvPr>
        </p:nvSpPr>
        <p:spPr>
          <a:xfrm>
            <a:off x="4532586" y="932958"/>
            <a:ext cx="4611414" cy="755171"/>
          </a:xfrm>
        </p:spPr>
        <p:txBody>
          <a:bodyPr/>
          <a:lstStyle/>
          <a:p>
            <a:pPr algn="l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Delivered compressed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and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liquefied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natural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gas by mode</a:t>
            </a:r>
          </a:p>
          <a:p>
            <a:pPr algn="l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AEO2022 Reference case 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quadrillion British thermal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units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 sector delivered electricity and natural gas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3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Passenger and freight travel by mode</a:t>
            </a:r>
            <a:endParaRPr lang="en-US" dirty="0"/>
          </a:p>
        </p:txBody>
      </p:sp>
      <p:graphicFrame>
        <p:nvGraphicFramePr>
          <p:cNvPr id="24" name="TRA05c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1529770493"/>
              </p:ext>
            </p:extLst>
          </p:nvPr>
        </p:nvGraphicFramePr>
        <p:xfrm>
          <a:off x="6088063" y="921013"/>
          <a:ext cx="2598737" cy="3468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TRA05b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366129196"/>
              </p:ext>
            </p:extLst>
          </p:nvPr>
        </p:nvGraphicFramePr>
        <p:xfrm>
          <a:off x="3386138" y="921013"/>
          <a:ext cx="2600325" cy="3468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TRA05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968394957"/>
              </p:ext>
            </p:extLst>
          </p:nvPr>
        </p:nvGraphicFramePr>
        <p:xfrm>
          <a:off x="685800" y="921013"/>
          <a:ext cx="2598738" cy="3468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21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1" name="TRA06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861836330"/>
              </p:ext>
            </p:extLst>
          </p:nvPr>
        </p:nvGraphicFramePr>
        <p:xfrm>
          <a:off x="730726" y="1587019"/>
          <a:ext cx="3932238" cy="2802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TRA06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6853191"/>
              </p:ext>
            </p:extLst>
          </p:nvPr>
        </p:nvGraphicFramePr>
        <p:xfrm>
          <a:off x="4664075" y="1518757"/>
          <a:ext cx="4022725" cy="287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731044" y="1167906"/>
            <a:ext cx="3931920" cy="350851"/>
          </a:xfrm>
        </p:spPr>
        <p:txBody>
          <a:bodyPr/>
          <a:lstStyle/>
          <a:p>
            <a:pPr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Passenger travel energy </a:t>
            </a:r>
            <a:r>
              <a:rPr lang="en-US" b="1" dirty="0">
                <a:ea typeface="Times New Roman" charset="0"/>
                <a:cs typeface="Times New Roman" charset="0"/>
              </a:rPr>
              <a:t>intensity </a:t>
            </a:r>
            <a:r>
              <a:rPr lang="en-US" b="1" dirty="0" smtClean="0">
                <a:ea typeface="Times New Roman" charset="0"/>
                <a:cs typeface="Times New Roman" charset="0"/>
              </a:rPr>
              <a:t>by mode</a:t>
            </a:r>
          </a:p>
          <a:p>
            <a:pPr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AEO2022 Reference 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ea typeface="Times New Roman" charset="0"/>
                <a:cs typeface="Times New Roman" charset="0"/>
              </a:rPr>
              <a:t>t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housand British </a:t>
            </a:r>
            <a:r>
              <a:rPr lang="en-US" sz="1100" dirty="0">
                <a:ea typeface="Times New Roman" charset="0"/>
                <a:cs typeface="Times New Roman" charset="0"/>
              </a:rPr>
              <a:t>thermal units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passenger-mile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4663440" y="1173037"/>
            <a:ext cx="4023360" cy="350851"/>
          </a:xfrm>
        </p:spPr>
        <p:txBody>
          <a:bodyPr/>
          <a:lstStyle/>
          <a:p>
            <a:pPr algn="l" eaLnBrk="0" hangingPunct="0"/>
            <a:r>
              <a:rPr lang="en-US" b="1" dirty="0">
                <a:ea typeface="Times New Roman" charset="0"/>
                <a:cs typeface="Times New Roman" charset="0"/>
              </a:rPr>
              <a:t>Freight </a:t>
            </a:r>
            <a:r>
              <a:rPr lang="en-US" b="1" dirty="0" smtClean="0">
                <a:ea typeface="Times New Roman" charset="0"/>
                <a:cs typeface="Times New Roman" charset="0"/>
              </a:rPr>
              <a:t>travel </a:t>
            </a:r>
            <a:r>
              <a:rPr lang="en-US" b="1" dirty="0">
                <a:ea typeface="Times New Roman" charset="0"/>
                <a:cs typeface="Times New Roman" charset="0"/>
              </a:rPr>
              <a:t>energy </a:t>
            </a:r>
            <a:r>
              <a:rPr lang="en-US" b="1" dirty="0" smtClean="0">
                <a:ea typeface="Times New Roman" charset="0"/>
                <a:cs typeface="Times New Roman" charset="0"/>
              </a:rPr>
              <a:t>intensity by mode </a:t>
            </a: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AEO2022 Reference 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100" dirty="0">
                <a:ea typeface="Times New Roman" charset="0"/>
                <a:cs typeface="Times New Roman" charset="0"/>
              </a:rPr>
              <a:t>t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housand British </a:t>
            </a:r>
            <a:r>
              <a:rPr lang="en-US" sz="1100" dirty="0">
                <a:ea typeface="Times New Roman" charset="0"/>
                <a:cs typeface="Times New Roman" charset="0"/>
              </a:rPr>
              <a:t>thermal units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ton-mile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Energy </a:t>
            </a:r>
            <a:r>
              <a:rPr lang="en-US" dirty="0"/>
              <a:t>intensity by transportation </a:t>
            </a:r>
            <a:r>
              <a:rPr lang="en-US" dirty="0" smtClean="0"/>
              <a:t>mode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9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RA07b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2242089184"/>
              </p:ext>
            </p:extLst>
          </p:nvPr>
        </p:nvGraphicFramePr>
        <p:xfrm>
          <a:off x="3452678" y="1364594"/>
          <a:ext cx="2600325" cy="2961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5" name="TRA07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538580066"/>
              </p:ext>
            </p:extLst>
          </p:nvPr>
        </p:nvGraphicFramePr>
        <p:xfrm>
          <a:off x="752340" y="1364594"/>
          <a:ext cx="2598738" cy="2961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752340" y="4394477"/>
            <a:ext cx="8001000" cy="20574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Note: Indexed freight and commercial truck energy efficiency is weighted by each vehicle type’s relative share of energy consumption.</a:t>
            </a:r>
            <a:endParaRPr lang="en-US" i="0" dirty="0"/>
          </a:p>
        </p:txBody>
      </p:sp>
      <p:graphicFrame>
        <p:nvGraphicFramePr>
          <p:cNvPr id="18" name="TRA07c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4153872362"/>
              </p:ext>
            </p:extLst>
          </p:nvPr>
        </p:nvGraphicFramePr>
        <p:xfrm>
          <a:off x="6154603" y="1364594"/>
          <a:ext cx="2598737" cy="2961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Indexed </a:t>
            </a:r>
            <a:r>
              <a:rPr lang="en-US" dirty="0"/>
              <a:t>travel indicators and energy use by </a:t>
            </a:r>
            <a:r>
              <a:rPr lang="en-US" dirty="0" smtClean="0"/>
              <a:t>mode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6" name="TextBox 1"/>
          <p:cNvSpPr txBox="1"/>
          <p:nvPr/>
        </p:nvSpPr>
        <p:spPr bwMode="auto">
          <a:xfrm>
            <a:off x="685800" y="846116"/>
            <a:ext cx="2467889" cy="3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Indexed light-duty vehicle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travel</a:t>
            </a:r>
          </a:p>
          <a:p>
            <a:pPr algn="l" eaLnBrk="0" hangingPunct="0"/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and energy use</a:t>
            </a:r>
            <a:r>
              <a:rPr lang="en-US" sz="1200" b="1" dirty="0">
                <a:ea typeface="Times New Roman" charset="0"/>
                <a:cs typeface="Times New Roman" charset="0"/>
              </a:rPr>
              <a:t> </a:t>
            </a:r>
            <a:endParaRPr lang="en-US" sz="1200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AEO2022 Reference case</a:t>
            </a:r>
          </a:p>
          <a:p>
            <a:pPr eaLnBrk="0" hangingPunct="0"/>
            <a:r>
              <a:rPr lang="en-US" b="0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2019 = 1.0</a:t>
            </a:r>
            <a:endParaRPr lang="en-US" b="0" i="0" dirty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12" name="TextBox 1"/>
          <p:cNvSpPr txBox="1"/>
          <p:nvPr/>
        </p:nvSpPr>
        <p:spPr bwMode="auto">
          <a:xfrm>
            <a:off x="3351078" y="829994"/>
            <a:ext cx="2427433" cy="3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Indexed freight and commercial truck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travel and energy use</a:t>
            </a:r>
            <a:endParaRPr lang="en-US" sz="1200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AEO2022 Reference case</a:t>
            </a:r>
          </a:p>
          <a:p>
            <a:pPr eaLnBrk="0" hangingPunct="0"/>
            <a:r>
              <a:rPr lang="en-US" b="0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2019 = 1.0</a:t>
            </a:r>
            <a:endParaRPr lang="en-US" b="0" i="0" dirty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13" name="TextBox 1"/>
          <p:cNvSpPr txBox="1"/>
          <p:nvPr/>
        </p:nvSpPr>
        <p:spPr bwMode="auto">
          <a:xfrm>
            <a:off x="6154603" y="835033"/>
            <a:ext cx="2427433" cy="3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Indexed aircraft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travel and energy use</a:t>
            </a:r>
            <a:endParaRPr lang="en-US" sz="1200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AEO2022 Reference case</a:t>
            </a:r>
          </a:p>
          <a:p>
            <a:pPr eaLnBrk="0" hangingPunct="0"/>
            <a:r>
              <a:rPr lang="en-US" b="0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2019 = 1.0</a:t>
            </a:r>
            <a:endParaRPr lang="en-US" b="0" i="0" dirty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4868" y="3191678"/>
            <a:ext cx="17678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/>
                </a:solidFill>
              </a:rPr>
              <a:t>energy efficiency      </a:t>
            </a:r>
            <a:endParaRPr lang="en-US" sz="1200" b="1" dirty="0" smtClean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3"/>
                </a:solidFill>
              </a:rPr>
              <a:t>travel </a:t>
            </a:r>
            <a:r>
              <a:rPr lang="en-US" sz="1200" b="1" dirty="0">
                <a:solidFill>
                  <a:schemeClr val="accent3"/>
                </a:solidFill>
              </a:rPr>
              <a:t>demand     </a:t>
            </a:r>
            <a:endParaRPr lang="en-US" sz="1200" b="1" dirty="0" smtClean="0">
              <a:solidFill>
                <a:schemeClr val="accent3"/>
              </a:solidFill>
            </a:endParaRPr>
          </a:p>
          <a:p>
            <a:r>
              <a:rPr lang="en-US" sz="1200" b="1" dirty="0" smtClean="0">
                <a:solidFill>
                  <a:schemeClr val="accent2"/>
                </a:solidFill>
              </a:rPr>
              <a:t>energy </a:t>
            </a:r>
            <a:r>
              <a:rPr lang="en-US" sz="1200" b="1" dirty="0">
                <a:solidFill>
                  <a:schemeClr val="accent2"/>
                </a:solidFill>
              </a:rPr>
              <a:t>consumption</a:t>
            </a:r>
          </a:p>
          <a:p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7150946" y="3191678"/>
            <a:ext cx="1703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3"/>
                </a:solidFill>
              </a:rPr>
              <a:t>travel demand</a:t>
            </a:r>
          </a:p>
          <a:p>
            <a:r>
              <a:rPr lang="en-US" sz="1200" b="1" dirty="0" smtClean="0">
                <a:solidFill>
                  <a:schemeClr val="accent1"/>
                </a:solidFill>
              </a:rPr>
              <a:t>energy efficiency      </a:t>
            </a:r>
          </a:p>
          <a:p>
            <a:r>
              <a:rPr lang="en-US" sz="1200" b="1" dirty="0" smtClean="0">
                <a:solidFill>
                  <a:schemeClr val="accent2"/>
                </a:solidFill>
              </a:rPr>
              <a:t>energy consumption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27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New light-duty vehicle sales by type</a:t>
            </a:r>
          </a:p>
        </p:txBody>
      </p:sp>
      <p:graphicFrame>
        <p:nvGraphicFramePr>
          <p:cNvPr id="18" name="TRA08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119468450"/>
              </p:ext>
            </p:extLst>
          </p:nvPr>
        </p:nvGraphicFramePr>
        <p:xfrm>
          <a:off x="685800" y="907525"/>
          <a:ext cx="2598738" cy="3481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TRA08b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4292099465"/>
              </p:ext>
            </p:extLst>
          </p:nvPr>
        </p:nvGraphicFramePr>
        <p:xfrm>
          <a:off x="3386138" y="907525"/>
          <a:ext cx="2701925" cy="3481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TRA08c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2323775452"/>
              </p:ext>
            </p:extLst>
          </p:nvPr>
        </p:nvGraphicFramePr>
        <p:xfrm>
          <a:off x="6088063" y="907525"/>
          <a:ext cx="2814535" cy="3481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" name="TextBox 3"/>
          <p:cNvSpPr txBox="1"/>
          <p:nvPr/>
        </p:nvSpPr>
        <p:spPr>
          <a:xfrm>
            <a:off x="1175928" y="4055339"/>
            <a:ext cx="2330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2020      2030     2040      2050</a:t>
            </a:r>
            <a:endParaRPr lang="en-US" sz="1200" dirty="0"/>
          </a:p>
        </p:txBody>
      </p:sp>
      <p:sp>
        <p:nvSpPr>
          <p:cNvPr id="15" name="TextBox 3"/>
          <p:cNvSpPr txBox="1"/>
          <p:nvPr/>
        </p:nvSpPr>
        <p:spPr>
          <a:xfrm>
            <a:off x="6531673" y="4051873"/>
            <a:ext cx="2370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 2020     2030      2040      2050</a:t>
            </a:r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59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Light-duty </a:t>
            </a:r>
            <a:r>
              <a:rPr lang="en-US" dirty="0"/>
              <a:t>vehicle sales </a:t>
            </a:r>
            <a:r>
              <a:rPr lang="en-US" dirty="0" smtClean="0"/>
              <a:t>by technology or fuel type</a:t>
            </a:r>
            <a:endParaRPr lang="en-US" dirty="0"/>
          </a:p>
        </p:txBody>
      </p:sp>
      <p:graphicFrame>
        <p:nvGraphicFramePr>
          <p:cNvPr id="11" name="TRA09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389103592"/>
              </p:ext>
            </p:extLst>
          </p:nvPr>
        </p:nvGraphicFramePr>
        <p:xfrm>
          <a:off x="685800" y="892175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TRA09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64636346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36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1_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25146</TotalTime>
  <Words>803</Words>
  <Application>Microsoft Office PowerPoint</Application>
  <PresentationFormat>On-screen Show (16:9)</PresentationFormat>
  <Paragraphs>389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(body)</vt:lpstr>
      <vt:lpstr>Calibri</vt:lpstr>
      <vt:lpstr>Times New Roman</vt:lpstr>
      <vt:lpstr>eia_template_16x9</vt:lpstr>
      <vt:lpstr>1_eia_template_16x9</vt:lpstr>
      <vt:lpstr>PowerPoint Presentation</vt:lpstr>
      <vt:lpstr>Transportation sector energy consumption</vt:lpstr>
      <vt:lpstr>  Transportation sector consumption of minor petroleum and alternative fuels</vt:lpstr>
      <vt:lpstr>Transportation sector delivered electricity and natural gas</vt:lpstr>
      <vt:lpstr>Passenger and freight travel by mode</vt:lpstr>
      <vt:lpstr>Energy intensity by transportation mode</vt:lpstr>
      <vt:lpstr>Indexed travel indicators and energy use by mode</vt:lpstr>
      <vt:lpstr>New light-duty vehicle sales by type</vt:lpstr>
      <vt:lpstr>Light-duty vehicle sales by technology or fuel type</vt:lpstr>
      <vt:lpstr>On-road vehicle fuel economy</vt:lpstr>
      <vt:lpstr>Light-duty vehicle fuel economy and per capita travel </vt:lpstr>
      <vt:lpstr>Air travel energy use by travel type</vt:lpstr>
      <vt:lpstr>Passenger aircraft sales and jet fuel efficiency</vt:lpstr>
      <vt:lpstr>Passenger travel demand and aircraft stock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U. S. Energy Information Administration</dc:creator>
  <cp:lastModifiedBy>Kline, Mala M.</cp:lastModifiedBy>
  <cp:revision>591</cp:revision>
  <cp:lastPrinted>2021-03-30T13:30:15Z</cp:lastPrinted>
  <dcterms:created xsi:type="dcterms:W3CDTF">2020-01-30T17:25:42Z</dcterms:created>
  <dcterms:modified xsi:type="dcterms:W3CDTF">2022-02-23T13:25:05Z</dcterms:modified>
</cp:coreProperties>
</file>