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notesSlides/notesSlide9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6.xml" ContentType="application/vnd.openxmlformats-officedocument.themeOverr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7.xml" ContentType="application/vnd.openxmlformats-officedocument.themeOverride+xml"/>
  <Override PartName="/ppt/drawings/drawing14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18.xml" ContentType="application/vnd.openxmlformats-officedocument.themeOverride+xml"/>
  <Override PartName="/ppt/drawings/drawing15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9.xml" ContentType="application/vnd.openxmlformats-officedocument.themeOverride+xml"/>
  <Override PartName="/ppt/drawings/drawing16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20.xml" ContentType="application/vnd.openxmlformats-officedocument.themeOverride+xml"/>
  <Override PartName="/ppt/drawings/drawing17.xml" ContentType="application/vnd.openxmlformats-officedocument.drawingml.chartshapes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21.xml" ContentType="application/vnd.openxmlformats-officedocument.themeOverride+xml"/>
  <Override PartName="/ppt/drawings/drawing18.xml" ContentType="application/vnd.openxmlformats-officedocument.drawingml.chartshapes+xml"/>
  <Override PartName="/ppt/notesSlides/notesSlide13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22.xml" ContentType="application/vnd.openxmlformats-officedocument.themeOverride+xml"/>
  <Override PartName="/ppt/drawings/drawing19.xml" ContentType="application/vnd.openxmlformats-officedocument.drawingml.chartshapes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3.xml" ContentType="application/vnd.openxmlformats-officedocument.themeOverride+xml"/>
  <Override PartName="/ppt/drawings/drawing20.xml" ContentType="application/vnd.openxmlformats-officedocument.drawingml.chartshapes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theme/themeOverride24.xml" ContentType="application/vnd.openxmlformats-officedocument.themeOverride+xml"/>
  <Override PartName="/ppt/drawings/drawing21.xml" ContentType="application/vnd.openxmlformats-officedocument.drawingml.chartshapes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drawings/drawing22.xml" ContentType="application/vnd.openxmlformats-officedocument.drawingml.chartshapes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notesSlides/notesSlide14.xml" ContentType="application/vnd.openxmlformats-officedocument.presentationml.notesSlide+xml"/>
  <Override PartName="/ppt/charts/chart27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theme/themeOverride27.xml" ContentType="application/vnd.openxmlformats-officedocument.themeOverride+xml"/>
  <Override PartName="/ppt/drawings/drawing23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28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theme/themeOverride28.xml" ContentType="application/vnd.openxmlformats-officedocument.themeOverride+xml"/>
  <Override PartName="/ppt/drawings/drawing24.xml" ContentType="application/vnd.openxmlformats-officedocument.drawingml.chartshapes+xml"/>
  <Override PartName="/ppt/charts/chart29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theme/themeOverride29.xml" ContentType="application/vnd.openxmlformats-officedocument.themeOverride+xml"/>
  <Override PartName="/ppt/drawings/drawing25.xml" ContentType="application/vnd.openxmlformats-officedocument.drawingml.chartshapes+xml"/>
  <Override PartName="/ppt/charts/chart30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drawings/drawing2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handoutMasterIdLst>
    <p:handoutMasterId r:id="rId21"/>
  </p:handoutMasterIdLst>
  <p:sldIdLst>
    <p:sldId id="353" r:id="rId2"/>
    <p:sldId id="354" r:id="rId3"/>
    <p:sldId id="355" r:id="rId4"/>
    <p:sldId id="473" r:id="rId5"/>
    <p:sldId id="356" r:id="rId6"/>
    <p:sldId id="357" r:id="rId7"/>
    <p:sldId id="358" r:id="rId8"/>
    <p:sldId id="359" r:id="rId9"/>
    <p:sldId id="463" r:id="rId10"/>
    <p:sldId id="465" r:id="rId11"/>
    <p:sldId id="468" r:id="rId12"/>
    <p:sldId id="363" r:id="rId13"/>
    <p:sldId id="366" r:id="rId14"/>
    <p:sldId id="361" r:id="rId15"/>
    <p:sldId id="462" r:id="rId16"/>
    <p:sldId id="470" r:id="rId17"/>
    <p:sldId id="365" r:id="rId18"/>
    <p:sldId id="360" r:id="rId19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karzynski, Nicholas" initials="SN" lastIdx="1" clrIdx="0">
    <p:extLst>
      <p:ext uri="{19B8F6BF-5375-455C-9EA6-DF929625EA0E}">
        <p15:presenceInfo xmlns:p15="http://schemas.microsoft.com/office/powerpoint/2012/main" userId="S-1-5-21-2005352356-2018378189-366286951-34356" providerId="AD"/>
      </p:ext>
    </p:extLst>
  </p:cmAuthor>
  <p:cmAuthor id="2" name="Staub, John" initials="SJ" lastIdx="15" clrIdx="1">
    <p:extLst>
      <p:ext uri="{19B8F6BF-5375-455C-9EA6-DF929625EA0E}">
        <p15:presenceInfo xmlns:p15="http://schemas.microsoft.com/office/powerpoint/2012/main" userId="S-1-5-21-2005352356-2018378189-366286951-8403" providerId="AD"/>
      </p:ext>
    </p:extLst>
  </p:cmAuthor>
  <p:cmAuthor id="3" name="Smiddy, Andrew D." initials="SAD" lastIdx="9" clrIdx="2">
    <p:extLst>
      <p:ext uri="{19B8F6BF-5375-455C-9EA6-DF929625EA0E}">
        <p15:presenceInfo xmlns:p15="http://schemas.microsoft.com/office/powerpoint/2012/main" userId="S-1-5-21-2005352356-2018378189-366286951-437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242D"/>
    <a:srgbClr val="A33340"/>
    <a:srgbClr val="467126"/>
    <a:srgbClr val="5D9732"/>
    <a:srgbClr val="9BD174"/>
    <a:srgbClr val="003953"/>
    <a:srgbClr val="E3A5AC"/>
    <a:srgbClr val="E1AB76"/>
    <a:srgbClr val="8E561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35" autoAdjust="0"/>
    <p:restoredTop sz="96513" autoAdjust="0"/>
  </p:normalViewPr>
  <p:slideViewPr>
    <p:cSldViewPr snapToGrid="0">
      <p:cViewPr varScale="1">
        <p:scale>
          <a:sx n="154" d="100"/>
          <a:sy n="154" d="100"/>
        </p:scale>
        <p:origin x="366" y="126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1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2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5" Type="http://schemas.openxmlformats.org/officeDocument/2006/relationships/chartUserShapes" Target="../drawings/drawing13.xml"/><Relationship Id="rId4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17.xml"/><Relationship Id="rId1" Type="http://schemas.microsoft.com/office/2011/relationships/chartStyle" Target="style17.xml"/><Relationship Id="rId5" Type="http://schemas.openxmlformats.org/officeDocument/2006/relationships/chartUserShapes" Target="../drawings/drawing14.xml"/><Relationship Id="rId4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18.xml"/><Relationship Id="rId1" Type="http://schemas.microsoft.com/office/2011/relationships/chartStyle" Target="style18.xml"/><Relationship Id="rId5" Type="http://schemas.openxmlformats.org/officeDocument/2006/relationships/chartUserShapes" Target="../drawings/drawing15.xml"/><Relationship Id="rId4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19.xml"/><Relationship Id="rId1" Type="http://schemas.microsoft.com/office/2011/relationships/chartStyle" Target="style19.xml"/><Relationship Id="rId5" Type="http://schemas.openxmlformats.org/officeDocument/2006/relationships/chartUserShapes" Target="../drawings/drawing16.xml"/><Relationship Id="rId4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0.xml"/><Relationship Id="rId1" Type="http://schemas.microsoft.com/office/2011/relationships/chartStyle" Target="style20.xml"/><Relationship Id="rId5" Type="http://schemas.openxmlformats.org/officeDocument/2006/relationships/chartUserShapes" Target="../drawings/drawing17.xml"/><Relationship Id="rId4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1.xml"/><Relationship Id="rId2" Type="http://schemas.microsoft.com/office/2011/relationships/chartColorStyle" Target="colors21.xml"/><Relationship Id="rId1" Type="http://schemas.microsoft.com/office/2011/relationships/chartStyle" Target="style21.xml"/><Relationship Id="rId5" Type="http://schemas.openxmlformats.org/officeDocument/2006/relationships/chartUserShapes" Target="../drawings/drawing18.xml"/><Relationship Id="rId4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2.xml"/><Relationship Id="rId2" Type="http://schemas.microsoft.com/office/2011/relationships/chartColorStyle" Target="colors22.xml"/><Relationship Id="rId1" Type="http://schemas.microsoft.com/office/2011/relationships/chartStyle" Target="style22.xml"/><Relationship Id="rId5" Type="http://schemas.openxmlformats.org/officeDocument/2006/relationships/chartUserShapes" Target="../drawings/drawing19.xml"/><Relationship Id="rId4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3.xml"/><Relationship Id="rId2" Type="http://schemas.microsoft.com/office/2011/relationships/chartColorStyle" Target="colors23.xml"/><Relationship Id="rId1" Type="http://schemas.microsoft.com/office/2011/relationships/chartStyle" Target="style23.xml"/><Relationship Id="rId5" Type="http://schemas.openxmlformats.org/officeDocument/2006/relationships/chartUserShapes" Target="../drawings/drawing20.xml"/><Relationship Id="rId4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4.xml"/><Relationship Id="rId2" Type="http://schemas.microsoft.com/office/2011/relationships/chartColorStyle" Target="colors24.xml"/><Relationship Id="rId1" Type="http://schemas.microsoft.com/office/2011/relationships/chartStyle" Target="style24.xml"/><Relationship Id="rId5" Type="http://schemas.openxmlformats.org/officeDocument/2006/relationships/chartUserShapes" Target="../drawings/drawing21.xml"/><Relationship Id="rId4" Type="http://schemas.openxmlformats.org/officeDocument/2006/relationships/package" Target="../embeddings/Microsoft_Excel_Worksheet24.xlsx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package" Target="../embeddings/Microsoft_Excel_Worksheet25.xlsx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7.xml"/><Relationship Id="rId2" Type="http://schemas.microsoft.com/office/2011/relationships/chartColorStyle" Target="colors25.xml"/><Relationship Id="rId1" Type="http://schemas.microsoft.com/office/2011/relationships/chartStyle" Target="style25.xml"/><Relationship Id="rId5" Type="http://schemas.openxmlformats.org/officeDocument/2006/relationships/chartUserShapes" Target="../drawings/drawing23.xml"/><Relationship Id="rId4" Type="http://schemas.openxmlformats.org/officeDocument/2006/relationships/package" Target="../embeddings/Microsoft_Excel_Worksheet27.xlsx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8.xml"/><Relationship Id="rId2" Type="http://schemas.microsoft.com/office/2011/relationships/chartColorStyle" Target="colors26.xml"/><Relationship Id="rId1" Type="http://schemas.microsoft.com/office/2011/relationships/chartStyle" Target="style26.xml"/><Relationship Id="rId5" Type="http://schemas.openxmlformats.org/officeDocument/2006/relationships/chartUserShapes" Target="../drawings/drawing24.xml"/><Relationship Id="rId4" Type="http://schemas.openxmlformats.org/officeDocument/2006/relationships/package" Target="../embeddings/Microsoft_Excel_Worksheet28.xlsx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9.xml"/><Relationship Id="rId2" Type="http://schemas.microsoft.com/office/2011/relationships/chartColorStyle" Target="colors27.xml"/><Relationship Id="rId1" Type="http://schemas.microsoft.com/office/2011/relationships/chartStyle" Target="style27.xml"/><Relationship Id="rId5" Type="http://schemas.openxmlformats.org/officeDocument/2006/relationships/chartUserShapes" Target="../drawings/drawing25.xml"/><Relationship Id="rId4" Type="http://schemas.openxmlformats.org/officeDocument/2006/relationships/package" Target="../embeddings/Microsoft_Excel_Worksheet29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0.xlsx"/><Relationship Id="rId2" Type="http://schemas.microsoft.com/office/2011/relationships/chartColorStyle" Target="colors28.xml"/><Relationship Id="rId1" Type="http://schemas.microsoft.com/office/2011/relationships/chartStyle" Target="style28.xml"/><Relationship Id="rId4" Type="http://schemas.openxmlformats.org/officeDocument/2006/relationships/chartUserShapes" Target="../drawings/drawing26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631296087989E-2"/>
          <c:y val="6.2042875320489743E-2"/>
          <c:w val="0.69157523817810063"/>
          <c:h val="0.8471180380555034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5.4843985095890417</c:v>
                </c:pt>
                <c:pt idx="1">
                  <c:v>5.6742065726027384</c:v>
                </c:pt>
                <c:pt idx="2">
                  <c:v>6.523118202185791</c:v>
                </c:pt>
                <c:pt idx="3">
                  <c:v>7.4975564547945215</c:v>
                </c:pt>
                <c:pt idx="4">
                  <c:v>8.7920725753424662</c:v>
                </c:pt>
                <c:pt idx="5">
                  <c:v>9.4410749123287658</c:v>
                </c:pt>
                <c:pt idx="6">
                  <c:v>8.844415661202186</c:v>
                </c:pt>
                <c:pt idx="7">
                  <c:v>9.3568671561643821</c:v>
                </c:pt>
                <c:pt idx="8">
                  <c:v>10.940515189041095</c:v>
                </c:pt>
                <c:pt idx="9">
                  <c:v>12.289461391780824</c:v>
                </c:pt>
                <c:pt idx="10">
                  <c:v>11.282958860655739</c:v>
                </c:pt>
                <c:pt idx="11">
                  <c:v>11.13137</c:v>
                </c:pt>
                <c:pt idx="12">
                  <c:v>10.596515</c:v>
                </c:pt>
                <c:pt idx="13">
                  <c:v>11.375622999999999</c:v>
                </c:pt>
                <c:pt idx="14">
                  <c:v>11.238278999999999</c:v>
                </c:pt>
                <c:pt idx="15">
                  <c:v>11.380773</c:v>
                </c:pt>
                <c:pt idx="16">
                  <c:v>11.375468</c:v>
                </c:pt>
                <c:pt idx="17">
                  <c:v>11.256226</c:v>
                </c:pt>
                <c:pt idx="18">
                  <c:v>11.274732999999999</c:v>
                </c:pt>
                <c:pt idx="19">
                  <c:v>11.236509</c:v>
                </c:pt>
                <c:pt idx="20">
                  <c:v>11.115639999999999</c:v>
                </c:pt>
                <c:pt idx="21">
                  <c:v>10.924488</c:v>
                </c:pt>
                <c:pt idx="22">
                  <c:v>10.78342</c:v>
                </c:pt>
                <c:pt idx="23">
                  <c:v>10.764327</c:v>
                </c:pt>
                <c:pt idx="24">
                  <c:v>10.46306</c:v>
                </c:pt>
                <c:pt idx="25">
                  <c:v>10.230827</c:v>
                </c:pt>
                <c:pt idx="26">
                  <c:v>10.073957999999999</c:v>
                </c:pt>
                <c:pt idx="27">
                  <c:v>9.8603249999999996</c:v>
                </c:pt>
                <c:pt idx="28">
                  <c:v>9.7149199999999993</c:v>
                </c:pt>
                <c:pt idx="29">
                  <c:v>9.7205929999999992</c:v>
                </c:pt>
                <c:pt idx="30">
                  <c:v>9.7182370000000002</c:v>
                </c:pt>
                <c:pt idx="31">
                  <c:v>9.6053829999999998</c:v>
                </c:pt>
                <c:pt idx="32">
                  <c:v>9.6330799999999996</c:v>
                </c:pt>
                <c:pt idx="33">
                  <c:v>9.4841039999999985</c:v>
                </c:pt>
                <c:pt idx="34">
                  <c:v>9.3514569999999999</c:v>
                </c:pt>
                <c:pt idx="35">
                  <c:v>9.2190619999999992</c:v>
                </c:pt>
                <c:pt idx="36">
                  <c:v>9.1515899999999988</c:v>
                </c:pt>
                <c:pt idx="37">
                  <c:v>9.1301810000000003</c:v>
                </c:pt>
                <c:pt idx="38">
                  <c:v>9.0994320000000002</c:v>
                </c:pt>
                <c:pt idx="39">
                  <c:v>8.9927220000000005</c:v>
                </c:pt>
                <c:pt idx="40">
                  <c:v>8.8829119999999993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5.4843985095890417</c:v>
                </c:pt>
                <c:pt idx="1">
                  <c:v>5.6742065726027384</c:v>
                </c:pt>
                <c:pt idx="2">
                  <c:v>6.523118202185791</c:v>
                </c:pt>
                <c:pt idx="3">
                  <c:v>7.4975564547945215</c:v>
                </c:pt>
                <c:pt idx="4">
                  <c:v>8.7920725753424662</c:v>
                </c:pt>
                <c:pt idx="5">
                  <c:v>9.4410749123287658</c:v>
                </c:pt>
                <c:pt idx="6">
                  <c:v>8.844415661202186</c:v>
                </c:pt>
                <c:pt idx="7">
                  <c:v>9.3568671561643821</c:v>
                </c:pt>
                <c:pt idx="8">
                  <c:v>10.940515189041095</c:v>
                </c:pt>
                <c:pt idx="9">
                  <c:v>12.289461391780824</c:v>
                </c:pt>
                <c:pt idx="10">
                  <c:v>11.282958860655739</c:v>
                </c:pt>
                <c:pt idx="11">
                  <c:v>11.13137</c:v>
                </c:pt>
                <c:pt idx="12">
                  <c:v>12.395033</c:v>
                </c:pt>
                <c:pt idx="13">
                  <c:v>14.743805999999999</c:v>
                </c:pt>
                <c:pt idx="14">
                  <c:v>15.707986999999999</c:v>
                </c:pt>
                <c:pt idx="15">
                  <c:v>16.12867</c:v>
                </c:pt>
                <c:pt idx="16">
                  <c:v>16.568732999999998</c:v>
                </c:pt>
                <c:pt idx="17">
                  <c:v>16.804801999999999</c:v>
                </c:pt>
                <c:pt idx="18">
                  <c:v>17.269242999999999</c:v>
                </c:pt>
                <c:pt idx="19">
                  <c:v>17.661208999999999</c:v>
                </c:pt>
                <c:pt idx="20">
                  <c:v>18.104454</c:v>
                </c:pt>
                <c:pt idx="21">
                  <c:v>18.394880000000001</c:v>
                </c:pt>
                <c:pt idx="22">
                  <c:v>18.556126000000003</c:v>
                </c:pt>
                <c:pt idx="23">
                  <c:v>18.824954999999999</c:v>
                </c:pt>
                <c:pt idx="24">
                  <c:v>19.076248</c:v>
                </c:pt>
                <c:pt idx="25">
                  <c:v>19.289358</c:v>
                </c:pt>
                <c:pt idx="26">
                  <c:v>19.659182000000001</c:v>
                </c:pt>
                <c:pt idx="27">
                  <c:v>19.748224</c:v>
                </c:pt>
                <c:pt idx="28">
                  <c:v>19.672771000000001</c:v>
                </c:pt>
                <c:pt idx="29">
                  <c:v>19.617217999999998</c:v>
                </c:pt>
                <c:pt idx="30">
                  <c:v>19.894138000000002</c:v>
                </c:pt>
                <c:pt idx="31">
                  <c:v>20.111792000000001</c:v>
                </c:pt>
                <c:pt idx="32">
                  <c:v>20.290634000000001</c:v>
                </c:pt>
                <c:pt idx="33">
                  <c:v>20.522784999999999</c:v>
                </c:pt>
                <c:pt idx="34">
                  <c:v>20.476292000000001</c:v>
                </c:pt>
                <c:pt idx="35">
                  <c:v>20.241849999999999</c:v>
                </c:pt>
                <c:pt idx="36">
                  <c:v>20.202005</c:v>
                </c:pt>
                <c:pt idx="37">
                  <c:v>19.918289000000001</c:v>
                </c:pt>
                <c:pt idx="38">
                  <c:v>19.345375000000001</c:v>
                </c:pt>
                <c:pt idx="39">
                  <c:v>18.667625000000001</c:v>
                </c:pt>
                <c:pt idx="40">
                  <c:v>18.270681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High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5.4843985095890417</c:v>
                </c:pt>
                <c:pt idx="1">
                  <c:v>5.6742065726027384</c:v>
                </c:pt>
                <c:pt idx="2">
                  <c:v>6.523118202185791</c:v>
                </c:pt>
                <c:pt idx="3">
                  <c:v>7.4975564547945215</c:v>
                </c:pt>
                <c:pt idx="4">
                  <c:v>8.7920725753424662</c:v>
                </c:pt>
                <c:pt idx="5">
                  <c:v>9.4410749123287658</c:v>
                </c:pt>
                <c:pt idx="6">
                  <c:v>8.844415661202186</c:v>
                </c:pt>
                <c:pt idx="7">
                  <c:v>9.3568671561643821</c:v>
                </c:pt>
                <c:pt idx="8">
                  <c:v>10.940515189041095</c:v>
                </c:pt>
                <c:pt idx="9">
                  <c:v>12.289461391780824</c:v>
                </c:pt>
                <c:pt idx="10">
                  <c:v>11.282958860655739</c:v>
                </c:pt>
                <c:pt idx="11">
                  <c:v>11.13137</c:v>
                </c:pt>
                <c:pt idx="12">
                  <c:v>11.886398</c:v>
                </c:pt>
                <c:pt idx="13">
                  <c:v>12.760116999999999</c:v>
                </c:pt>
                <c:pt idx="14">
                  <c:v>14.382277999999999</c:v>
                </c:pt>
                <c:pt idx="15">
                  <c:v>15.575901999999999</c:v>
                </c:pt>
                <c:pt idx="16">
                  <c:v>16.229759000000001</c:v>
                </c:pt>
                <c:pt idx="17">
                  <c:v>16.612238000000001</c:v>
                </c:pt>
                <c:pt idx="18">
                  <c:v>17.120815</c:v>
                </c:pt>
                <c:pt idx="19">
                  <c:v>17.404419000000001</c:v>
                </c:pt>
                <c:pt idx="20">
                  <c:v>17.623062000000001</c:v>
                </c:pt>
                <c:pt idx="21">
                  <c:v>17.727066000000001</c:v>
                </c:pt>
                <c:pt idx="22">
                  <c:v>17.830448000000001</c:v>
                </c:pt>
                <c:pt idx="23">
                  <c:v>17.933249</c:v>
                </c:pt>
                <c:pt idx="24">
                  <c:v>17.922829</c:v>
                </c:pt>
                <c:pt idx="25">
                  <c:v>18.001850000000001</c:v>
                </c:pt>
                <c:pt idx="26">
                  <c:v>18.033208999999999</c:v>
                </c:pt>
                <c:pt idx="27">
                  <c:v>18.040329</c:v>
                </c:pt>
                <c:pt idx="28">
                  <c:v>17.979921000000001</c:v>
                </c:pt>
                <c:pt idx="29">
                  <c:v>17.934967</c:v>
                </c:pt>
                <c:pt idx="30">
                  <c:v>18.069261999999998</c:v>
                </c:pt>
                <c:pt idx="31">
                  <c:v>18.094454000000002</c:v>
                </c:pt>
                <c:pt idx="32">
                  <c:v>18.130600000000001</c:v>
                </c:pt>
                <c:pt idx="33">
                  <c:v>18.073629</c:v>
                </c:pt>
                <c:pt idx="34">
                  <c:v>18.132985999999999</c:v>
                </c:pt>
                <c:pt idx="35">
                  <c:v>18.235469999999999</c:v>
                </c:pt>
                <c:pt idx="36">
                  <c:v>18.371054000000001</c:v>
                </c:pt>
                <c:pt idx="37">
                  <c:v>18.685883999999998</c:v>
                </c:pt>
                <c:pt idx="38">
                  <c:v>18.558761999999998</c:v>
                </c:pt>
                <c:pt idx="39">
                  <c:v>18.287948999999998</c:v>
                </c:pt>
                <c:pt idx="40">
                  <c:v>18.136967000000002</c:v>
                </c:pt>
              </c:numCache>
            </c:numRef>
          </c:val>
          <c:smooth val="0"/>
        </c:ser>
        <c:ser>
          <c:idx val="6"/>
          <c:order val="3"/>
          <c:tx>
            <c:strRef>
              <c:f>Sheet1!$E$1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5.4843985095890417</c:v>
                </c:pt>
                <c:pt idx="1">
                  <c:v>5.6742065726027384</c:v>
                </c:pt>
                <c:pt idx="2">
                  <c:v>6.523118202185791</c:v>
                </c:pt>
                <c:pt idx="3">
                  <c:v>7.4975564547945215</c:v>
                </c:pt>
                <c:pt idx="4">
                  <c:v>8.7920725753424662</c:v>
                </c:pt>
                <c:pt idx="5">
                  <c:v>9.4410749123287658</c:v>
                </c:pt>
                <c:pt idx="6">
                  <c:v>8.844415661202186</c:v>
                </c:pt>
                <c:pt idx="7">
                  <c:v>9.3568671561643821</c:v>
                </c:pt>
                <c:pt idx="8">
                  <c:v>10.940515189041095</c:v>
                </c:pt>
                <c:pt idx="9">
                  <c:v>12.289461391780824</c:v>
                </c:pt>
                <c:pt idx="10">
                  <c:v>11.282958860655739</c:v>
                </c:pt>
                <c:pt idx="11">
                  <c:v>11.13137</c:v>
                </c:pt>
                <c:pt idx="12">
                  <c:v>11.483302999999999</c:v>
                </c:pt>
                <c:pt idx="13">
                  <c:v>11.291370000000001</c:v>
                </c:pt>
                <c:pt idx="14">
                  <c:v>10.592580999999999</c:v>
                </c:pt>
                <c:pt idx="15">
                  <c:v>10.260655999999999</c:v>
                </c:pt>
                <c:pt idx="16">
                  <c:v>10.176283999999999</c:v>
                </c:pt>
                <c:pt idx="17">
                  <c:v>10.003680000000001</c:v>
                </c:pt>
                <c:pt idx="18">
                  <c:v>9.8194820000000007</c:v>
                </c:pt>
                <c:pt idx="19">
                  <c:v>9.5276040000000002</c:v>
                </c:pt>
                <c:pt idx="20">
                  <c:v>9.2772039999999993</c:v>
                </c:pt>
                <c:pt idx="21">
                  <c:v>9.0029179999999993</c:v>
                </c:pt>
                <c:pt idx="22">
                  <c:v>8.733098</c:v>
                </c:pt>
                <c:pt idx="23">
                  <c:v>8.5103850000000012</c:v>
                </c:pt>
                <c:pt idx="24">
                  <c:v>8.2975560000000002</c:v>
                </c:pt>
                <c:pt idx="25">
                  <c:v>8.3073049999999995</c:v>
                </c:pt>
                <c:pt idx="26">
                  <c:v>8.2214030000000005</c:v>
                </c:pt>
                <c:pt idx="27">
                  <c:v>8.0619300000000003</c:v>
                </c:pt>
                <c:pt idx="28">
                  <c:v>7.9412529999999997</c:v>
                </c:pt>
                <c:pt idx="29">
                  <c:v>7.786414999999999</c:v>
                </c:pt>
                <c:pt idx="30">
                  <c:v>7.599628</c:v>
                </c:pt>
                <c:pt idx="31">
                  <c:v>7.6286020000000008</c:v>
                </c:pt>
                <c:pt idx="32">
                  <c:v>7.6819860000000002</c:v>
                </c:pt>
                <c:pt idx="33">
                  <c:v>7.5034609999999997</c:v>
                </c:pt>
                <c:pt idx="34">
                  <c:v>7.3585619999999992</c:v>
                </c:pt>
                <c:pt idx="35">
                  <c:v>7.0966250000000004</c:v>
                </c:pt>
                <c:pt idx="36">
                  <c:v>6.9897490000000007</c:v>
                </c:pt>
                <c:pt idx="37">
                  <c:v>6.892542999999999</c:v>
                </c:pt>
                <c:pt idx="38">
                  <c:v>6.9880750000000003</c:v>
                </c:pt>
                <c:pt idx="39">
                  <c:v>7.0331770000000002</c:v>
                </c:pt>
                <c:pt idx="40">
                  <c:v>6.8101050000000001</c:v>
                </c:pt>
              </c:numCache>
            </c:numRef>
          </c:val>
          <c:smooth val="0"/>
        </c:ser>
        <c:ser>
          <c:idx val="1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5.4843985095890417</c:v>
                </c:pt>
                <c:pt idx="1">
                  <c:v>5.6742065726027384</c:v>
                </c:pt>
                <c:pt idx="2">
                  <c:v>6.523118202185791</c:v>
                </c:pt>
                <c:pt idx="3">
                  <c:v>7.4975564547945215</c:v>
                </c:pt>
                <c:pt idx="4">
                  <c:v>8.7920725753424662</c:v>
                </c:pt>
                <c:pt idx="5">
                  <c:v>9.4410749123287658</c:v>
                </c:pt>
                <c:pt idx="6">
                  <c:v>8.844415661202186</c:v>
                </c:pt>
                <c:pt idx="7">
                  <c:v>9.3568671561643821</c:v>
                </c:pt>
                <c:pt idx="8">
                  <c:v>10.940515189041095</c:v>
                </c:pt>
                <c:pt idx="9">
                  <c:v>12.289461391780824</c:v>
                </c:pt>
                <c:pt idx="10">
                  <c:v>11.282958860655739</c:v>
                </c:pt>
                <c:pt idx="11">
                  <c:v>11.13137</c:v>
                </c:pt>
                <c:pt idx="12">
                  <c:v>11.890215</c:v>
                </c:pt>
                <c:pt idx="13">
                  <c:v>12.277072</c:v>
                </c:pt>
                <c:pt idx="14">
                  <c:v>12.60923</c:v>
                </c:pt>
                <c:pt idx="15">
                  <c:v>13.052892</c:v>
                </c:pt>
                <c:pt idx="16">
                  <c:v>13.243160999999999</c:v>
                </c:pt>
                <c:pt idx="17">
                  <c:v>13.200738000000001</c:v>
                </c:pt>
                <c:pt idx="18">
                  <c:v>13.394472</c:v>
                </c:pt>
                <c:pt idx="19">
                  <c:v>13.354988000000001</c:v>
                </c:pt>
                <c:pt idx="20">
                  <c:v>13.289125</c:v>
                </c:pt>
                <c:pt idx="21">
                  <c:v>13.172335</c:v>
                </c:pt>
                <c:pt idx="22">
                  <c:v>13.044161000000001</c:v>
                </c:pt>
                <c:pt idx="23">
                  <c:v>13.102449</c:v>
                </c:pt>
                <c:pt idx="24">
                  <c:v>12.941919</c:v>
                </c:pt>
                <c:pt idx="25">
                  <c:v>12.818296</c:v>
                </c:pt>
                <c:pt idx="26">
                  <c:v>12.711107999999999</c:v>
                </c:pt>
                <c:pt idx="27">
                  <c:v>12.578856</c:v>
                </c:pt>
                <c:pt idx="28">
                  <c:v>12.520988000000001</c:v>
                </c:pt>
                <c:pt idx="29">
                  <c:v>12.528874</c:v>
                </c:pt>
                <c:pt idx="30">
                  <c:v>12.640373</c:v>
                </c:pt>
                <c:pt idx="31">
                  <c:v>12.661778999999999</c:v>
                </c:pt>
                <c:pt idx="32">
                  <c:v>12.691896</c:v>
                </c:pt>
                <c:pt idx="33">
                  <c:v>12.618269</c:v>
                </c:pt>
                <c:pt idx="34">
                  <c:v>12.646999000000001</c:v>
                </c:pt>
                <c:pt idx="35">
                  <c:v>12.717350999999999</c:v>
                </c:pt>
                <c:pt idx="36">
                  <c:v>12.783121000000001</c:v>
                </c:pt>
                <c:pt idx="37">
                  <c:v>12.696424</c:v>
                </c:pt>
                <c:pt idx="38">
                  <c:v>12.650297</c:v>
                </c:pt>
                <c:pt idx="39">
                  <c:v>12.814805</c:v>
                </c:pt>
                <c:pt idx="40">
                  <c:v>12.960039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2384608"/>
        <c:axId val="1562385152"/>
        <c:extLst/>
      </c:lineChart>
      <c:catAx>
        <c:axId val="1562384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3851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238515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384608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736415494047524E-2"/>
          <c:y val="7.6782095019011634E-2"/>
          <c:w val="0.84335542499773208"/>
          <c:h val="0.82503726947364897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2.431179999999999</c:v>
                </c:pt>
                <c:pt idx="1">
                  <c:v>2.3549999999999995</c:v>
                </c:pt>
                <c:pt idx="2">
                  <c:v>2.2770010000000003</c:v>
                </c:pt>
                <c:pt idx="3">
                  <c:v>2.2130000000000001</c:v>
                </c:pt>
                <c:pt idx="4">
                  <c:v>2.1460470000000007</c:v>
                </c:pt>
                <c:pt idx="5">
                  <c:v>2.1059999999999999</c:v>
                </c:pt>
                <c:pt idx="6">
                  <c:v>2.0980000000000003</c:v>
                </c:pt>
                <c:pt idx="7">
                  <c:v>2.0689999999999995</c:v>
                </c:pt>
                <c:pt idx="8">
                  <c:v>2.0570000000000004</c:v>
                </c:pt>
                <c:pt idx="9">
                  <c:v>1.974</c:v>
                </c:pt>
                <c:pt idx="10">
                  <c:v>1.9649999999999996</c:v>
                </c:pt>
                <c:pt idx="11">
                  <c:v>1.9570000000000001</c:v>
                </c:pt>
                <c:pt idx="12">
                  <c:v>2.0059999999999998</c:v>
                </c:pt>
                <c:pt idx="13">
                  <c:v>2.0529999999999999</c:v>
                </c:pt>
                <c:pt idx="14">
                  <c:v>2.1359990000000004</c:v>
                </c:pt>
                <c:pt idx="15">
                  <c:v>2.0659989999999997</c:v>
                </c:pt>
                <c:pt idx="16">
                  <c:v>1.8319999999999999</c:v>
                </c:pt>
                <c:pt idx="17">
                  <c:v>1.7529999999999999</c:v>
                </c:pt>
                <c:pt idx="18">
                  <c:v>1.7510000000000003</c:v>
                </c:pt>
                <c:pt idx="19">
                  <c:v>1.7729989999999998</c:v>
                </c:pt>
                <c:pt idx="20">
                  <c:v>1.4859990000000007</c:v>
                </c:pt>
                <c:pt idx="21">
                  <c:v>1.4341780000000002</c:v>
                </c:pt>
                <c:pt idx="22">
                  <c:v>1.3899940000000008</c:v>
                </c:pt>
                <c:pt idx="23">
                  <c:v>1.3398530000000006</c:v>
                </c:pt>
                <c:pt idx="24">
                  <c:v>1.3360759999999994</c:v>
                </c:pt>
                <c:pt idx="25">
                  <c:v>1.3391300000000017</c:v>
                </c:pt>
                <c:pt idx="26">
                  <c:v>1.352197000000001</c:v>
                </c:pt>
                <c:pt idx="27">
                  <c:v>1.3645770000000013</c:v>
                </c:pt>
                <c:pt idx="28">
                  <c:v>1.3823940000000006</c:v>
                </c:pt>
                <c:pt idx="29">
                  <c:v>1.4018589999999995</c:v>
                </c:pt>
                <c:pt idx="30">
                  <c:v>1.4165820000000009</c:v>
                </c:pt>
                <c:pt idx="31">
                  <c:v>1.4350259999999988</c:v>
                </c:pt>
                <c:pt idx="32">
                  <c:v>1.4447889999999999</c:v>
                </c:pt>
                <c:pt idx="33">
                  <c:v>1.4669930000000004</c:v>
                </c:pt>
                <c:pt idx="34">
                  <c:v>1.4785200000000005</c:v>
                </c:pt>
                <c:pt idx="35">
                  <c:v>1.4881659999999983</c:v>
                </c:pt>
                <c:pt idx="36">
                  <c:v>1.5055260000000006</c:v>
                </c:pt>
                <c:pt idx="37">
                  <c:v>1.5191420000000009</c:v>
                </c:pt>
                <c:pt idx="38">
                  <c:v>1.5447860000000002</c:v>
                </c:pt>
                <c:pt idx="39">
                  <c:v>1.571367</c:v>
                </c:pt>
                <c:pt idx="40">
                  <c:v>1.6000260000000006</c:v>
                </c:pt>
                <c:pt idx="41">
                  <c:v>1.6158609999999991</c:v>
                </c:pt>
                <c:pt idx="42">
                  <c:v>1.611667</c:v>
                </c:pt>
                <c:pt idx="43">
                  <c:v>1.5998210000000006</c:v>
                </c:pt>
                <c:pt idx="44">
                  <c:v>1.5866139999999995</c:v>
                </c:pt>
                <c:pt idx="45">
                  <c:v>1.5683009999999995</c:v>
                </c:pt>
                <c:pt idx="46">
                  <c:v>1.5504749999999987</c:v>
                </c:pt>
                <c:pt idx="47">
                  <c:v>1.5395990000000013</c:v>
                </c:pt>
                <c:pt idx="48">
                  <c:v>1.5314279999999991</c:v>
                </c:pt>
                <c:pt idx="49">
                  <c:v>1.5213789999999996</c:v>
                </c:pt>
                <c:pt idx="50">
                  <c:v>1.5104399999999989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1.6195629999999999</c:v>
                </c:pt>
                <c:pt idx="1">
                  <c:v>1.7190000000000001</c:v>
                </c:pt>
                <c:pt idx="2">
                  <c:v>1.7330000000000001</c:v>
                </c:pt>
                <c:pt idx="3">
                  <c:v>1.7109999999999999</c:v>
                </c:pt>
                <c:pt idx="4">
                  <c:v>1.6175680000000001</c:v>
                </c:pt>
                <c:pt idx="5">
                  <c:v>1.425</c:v>
                </c:pt>
                <c:pt idx="6">
                  <c:v>1.4330000000000001</c:v>
                </c:pt>
                <c:pt idx="7">
                  <c:v>1.423</c:v>
                </c:pt>
                <c:pt idx="8">
                  <c:v>1.29</c:v>
                </c:pt>
                <c:pt idx="9">
                  <c:v>1.69</c:v>
                </c:pt>
                <c:pt idx="10">
                  <c:v>1.6780000000000002</c:v>
                </c:pt>
                <c:pt idx="11">
                  <c:v>1.4359999999999999</c:v>
                </c:pt>
                <c:pt idx="12">
                  <c:v>1.379</c:v>
                </c:pt>
                <c:pt idx="13">
                  <c:v>1.375</c:v>
                </c:pt>
                <c:pt idx="14">
                  <c:v>1.5149999999999999</c:v>
                </c:pt>
                <c:pt idx="15">
                  <c:v>1.607</c:v>
                </c:pt>
                <c:pt idx="16">
                  <c:v>1.671</c:v>
                </c:pt>
                <c:pt idx="17">
                  <c:v>1.7450000000000001</c:v>
                </c:pt>
                <c:pt idx="18">
                  <c:v>1.8169999999999999</c:v>
                </c:pt>
                <c:pt idx="19">
                  <c:v>1.9550000000000001</c:v>
                </c:pt>
                <c:pt idx="20">
                  <c:v>1.696</c:v>
                </c:pt>
                <c:pt idx="21">
                  <c:v>1.758907</c:v>
                </c:pt>
                <c:pt idx="22">
                  <c:v>1.8747040000000001</c:v>
                </c:pt>
                <c:pt idx="23">
                  <c:v>1.9165049999999999</c:v>
                </c:pt>
                <c:pt idx="24">
                  <c:v>1.9618310000000001</c:v>
                </c:pt>
                <c:pt idx="25">
                  <c:v>1.9897040000000001</c:v>
                </c:pt>
                <c:pt idx="26">
                  <c:v>2.0386029999999997</c:v>
                </c:pt>
                <c:pt idx="27">
                  <c:v>2.0126180000000002</c:v>
                </c:pt>
                <c:pt idx="28">
                  <c:v>2.1942789999999999</c:v>
                </c:pt>
                <c:pt idx="29">
                  <c:v>2.1998500000000001</c:v>
                </c:pt>
                <c:pt idx="30">
                  <c:v>2.191408</c:v>
                </c:pt>
                <c:pt idx="31">
                  <c:v>2.1973599999999998</c:v>
                </c:pt>
                <c:pt idx="32">
                  <c:v>2.0839210000000001</c:v>
                </c:pt>
                <c:pt idx="33">
                  <c:v>2.116228</c:v>
                </c:pt>
                <c:pt idx="34">
                  <c:v>2.0336529999999997</c:v>
                </c:pt>
                <c:pt idx="35">
                  <c:v>1.9508650000000001</c:v>
                </c:pt>
                <c:pt idx="36">
                  <c:v>1.8821900000000003</c:v>
                </c:pt>
                <c:pt idx="37">
                  <c:v>1.7332430000000001</c:v>
                </c:pt>
                <c:pt idx="38">
                  <c:v>1.6746570000000001</c:v>
                </c:pt>
                <c:pt idx="39">
                  <c:v>1.5923399999999999</c:v>
                </c:pt>
                <c:pt idx="40">
                  <c:v>1.5752299999999999</c:v>
                </c:pt>
                <c:pt idx="41">
                  <c:v>1.4879089999999999</c:v>
                </c:pt>
                <c:pt idx="42">
                  <c:v>1.466952</c:v>
                </c:pt>
                <c:pt idx="43">
                  <c:v>1.385902</c:v>
                </c:pt>
                <c:pt idx="44">
                  <c:v>1.4523740000000001</c:v>
                </c:pt>
                <c:pt idx="45">
                  <c:v>1.5135149999999999</c:v>
                </c:pt>
                <c:pt idx="46">
                  <c:v>1.5253060000000001</c:v>
                </c:pt>
                <c:pt idx="47">
                  <c:v>1.4237309999999999</c:v>
                </c:pt>
                <c:pt idx="48">
                  <c:v>1.319509</c:v>
                </c:pt>
                <c:pt idx="49">
                  <c:v>1.431203</c:v>
                </c:pt>
                <c:pt idx="50">
                  <c:v>1.5190129999999999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1AB76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0.96834699999999996</c:v>
                </c:pt>
                <c:pt idx="1">
                  <c:v>0.96299999999999997</c:v>
                </c:pt>
                <c:pt idx="2">
                  <c:v>0.98499999999999999</c:v>
                </c:pt>
                <c:pt idx="3">
                  <c:v>0.97400000000000009</c:v>
                </c:pt>
                <c:pt idx="4">
                  <c:v>0.90651599999999999</c:v>
                </c:pt>
                <c:pt idx="5">
                  <c:v>0.8640000000000001</c:v>
                </c:pt>
                <c:pt idx="6">
                  <c:v>0.74099999999999999</c:v>
                </c:pt>
                <c:pt idx="7">
                  <c:v>0.72199999999999998</c:v>
                </c:pt>
                <c:pt idx="8">
                  <c:v>0.68299999999999994</c:v>
                </c:pt>
                <c:pt idx="9">
                  <c:v>0.64500000000000002</c:v>
                </c:pt>
                <c:pt idx="10">
                  <c:v>0.6</c:v>
                </c:pt>
                <c:pt idx="11">
                  <c:v>0.56100000000000005</c:v>
                </c:pt>
                <c:pt idx="12">
                  <c:v>0.52500000000000002</c:v>
                </c:pt>
                <c:pt idx="13">
                  <c:v>0.51400000000000001</c:v>
                </c:pt>
                <c:pt idx="14">
                  <c:v>0.496</c:v>
                </c:pt>
                <c:pt idx="15">
                  <c:v>0.48299999999999998</c:v>
                </c:pt>
                <c:pt idx="16">
                  <c:v>0.49</c:v>
                </c:pt>
                <c:pt idx="17">
                  <c:v>0.495</c:v>
                </c:pt>
                <c:pt idx="18">
                  <c:v>0.47899999999999998</c:v>
                </c:pt>
                <c:pt idx="19">
                  <c:v>0.46600000000000003</c:v>
                </c:pt>
                <c:pt idx="20">
                  <c:v>0.44799999999999995</c:v>
                </c:pt>
                <c:pt idx="21">
                  <c:v>0.44028500000000004</c:v>
                </c:pt>
                <c:pt idx="22">
                  <c:v>0.41328300000000001</c:v>
                </c:pt>
                <c:pt idx="23">
                  <c:v>0.39399999999999996</c:v>
                </c:pt>
                <c:pt idx="24">
                  <c:v>0.41007500000000002</c:v>
                </c:pt>
                <c:pt idx="25">
                  <c:v>0.45656999999999998</c:v>
                </c:pt>
                <c:pt idx="26">
                  <c:v>0.48005200000000003</c:v>
                </c:pt>
                <c:pt idx="27">
                  <c:v>0.50985400000000003</c:v>
                </c:pt>
                <c:pt idx="28">
                  <c:v>0.55565600000000004</c:v>
                </c:pt>
                <c:pt idx="29">
                  <c:v>0.56595099999999998</c:v>
                </c:pt>
                <c:pt idx="30">
                  <c:v>0.60359300000000005</c:v>
                </c:pt>
                <c:pt idx="31">
                  <c:v>0.60308200000000001</c:v>
                </c:pt>
                <c:pt idx="32">
                  <c:v>0.63263100000000005</c:v>
                </c:pt>
                <c:pt idx="33">
                  <c:v>0.65583400000000003</c:v>
                </c:pt>
                <c:pt idx="34">
                  <c:v>0.60842099999999999</c:v>
                </c:pt>
                <c:pt idx="35">
                  <c:v>0.56258699999999995</c:v>
                </c:pt>
                <c:pt idx="36">
                  <c:v>0.52347500000000002</c:v>
                </c:pt>
                <c:pt idx="37">
                  <c:v>0.48912899999999998</c:v>
                </c:pt>
                <c:pt idx="38">
                  <c:v>0.45771300000000004</c:v>
                </c:pt>
                <c:pt idx="39">
                  <c:v>0.42731099999999994</c:v>
                </c:pt>
                <c:pt idx="40">
                  <c:v>0.43665100000000001</c:v>
                </c:pt>
                <c:pt idx="41">
                  <c:v>0.48536899999999994</c:v>
                </c:pt>
                <c:pt idx="42">
                  <c:v>0.53725000000000001</c:v>
                </c:pt>
                <c:pt idx="43">
                  <c:v>0.57772600000000007</c:v>
                </c:pt>
                <c:pt idx="44">
                  <c:v>0.57481700000000002</c:v>
                </c:pt>
                <c:pt idx="45">
                  <c:v>0.57446799999999998</c:v>
                </c:pt>
                <c:pt idx="46">
                  <c:v>0.63388699999999998</c:v>
                </c:pt>
                <c:pt idx="47">
                  <c:v>0.66683300000000001</c:v>
                </c:pt>
                <c:pt idx="48">
                  <c:v>0.72990900000000003</c:v>
                </c:pt>
                <c:pt idx="49">
                  <c:v>0.76528099999999999</c:v>
                </c:pt>
                <c:pt idx="50">
                  <c:v>0.79184500000000002</c:v>
                </c:pt>
              </c:numCache>
            </c:numRef>
          </c:val>
        </c:ser>
        <c:ser>
          <c:idx val="12"/>
          <c:order val="3"/>
          <c:tx>
            <c:strRef>
              <c:f>Sheet1!$E$1</c:f>
              <c:strCache>
                <c:ptCount val="1"/>
                <c:pt idx="0">
                  <c:v>Other tight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0.62799999999999989</c:v>
                </c:pt>
                <c:pt idx="1">
                  <c:v>0.6080000000000001</c:v>
                </c:pt>
                <c:pt idx="2">
                  <c:v>0.59600000000000009</c:v>
                </c:pt>
                <c:pt idx="3">
                  <c:v>0.59000000000000008</c:v>
                </c:pt>
                <c:pt idx="4">
                  <c:v>0.58499999999999996</c:v>
                </c:pt>
                <c:pt idx="5">
                  <c:v>0.59000000000000008</c:v>
                </c:pt>
                <c:pt idx="6">
                  <c:v>0.59600000000000009</c:v>
                </c:pt>
                <c:pt idx="7">
                  <c:v>0.6120000000000001</c:v>
                </c:pt>
                <c:pt idx="8">
                  <c:v>0.64200000000000013</c:v>
                </c:pt>
                <c:pt idx="9">
                  <c:v>0.63700000000000012</c:v>
                </c:pt>
                <c:pt idx="10">
                  <c:v>0.65700000000000003</c:v>
                </c:pt>
                <c:pt idx="11">
                  <c:v>0.72900000000000009</c:v>
                </c:pt>
                <c:pt idx="12">
                  <c:v>0.84000000000000008</c:v>
                </c:pt>
                <c:pt idx="13">
                  <c:v>0.96199999999999997</c:v>
                </c:pt>
                <c:pt idx="14">
                  <c:v>1.0740000000000001</c:v>
                </c:pt>
                <c:pt idx="15">
                  <c:v>1.139</c:v>
                </c:pt>
                <c:pt idx="16">
                  <c:v>0.996</c:v>
                </c:pt>
                <c:pt idx="17">
                  <c:v>1.0369999999999999</c:v>
                </c:pt>
                <c:pt idx="18">
                  <c:v>1.1730000000000005</c:v>
                </c:pt>
                <c:pt idx="19">
                  <c:v>1.2150000000000001</c:v>
                </c:pt>
                <c:pt idx="20">
                  <c:v>1.115</c:v>
                </c:pt>
                <c:pt idx="21">
                  <c:v>0.92</c:v>
                </c:pt>
                <c:pt idx="22">
                  <c:v>1.1031719999999998</c:v>
                </c:pt>
                <c:pt idx="23">
                  <c:v>1.189233</c:v>
                </c:pt>
                <c:pt idx="24">
                  <c:v>1.22797</c:v>
                </c:pt>
                <c:pt idx="25">
                  <c:v>1.298543</c:v>
                </c:pt>
                <c:pt idx="26">
                  <c:v>1.3051070000000002</c:v>
                </c:pt>
                <c:pt idx="27">
                  <c:v>1.3026470000000001</c:v>
                </c:pt>
                <c:pt idx="28">
                  <c:v>1.309769</c:v>
                </c:pt>
                <c:pt idx="29">
                  <c:v>1.3310179999999998</c:v>
                </c:pt>
                <c:pt idx="30">
                  <c:v>1.330786</c:v>
                </c:pt>
                <c:pt idx="31">
                  <c:v>1.3278099999999999</c:v>
                </c:pt>
                <c:pt idx="32">
                  <c:v>1.3336610000000002</c:v>
                </c:pt>
                <c:pt idx="33">
                  <c:v>1.3940780000000002</c:v>
                </c:pt>
                <c:pt idx="34">
                  <c:v>1.430579</c:v>
                </c:pt>
                <c:pt idx="35">
                  <c:v>1.4667239999999999</c:v>
                </c:pt>
                <c:pt idx="36">
                  <c:v>1.503811</c:v>
                </c:pt>
                <c:pt idx="37">
                  <c:v>1.5516000000000001</c:v>
                </c:pt>
                <c:pt idx="38">
                  <c:v>1.5872219999999999</c:v>
                </c:pt>
                <c:pt idx="39">
                  <c:v>1.6331979999999999</c:v>
                </c:pt>
                <c:pt idx="40">
                  <c:v>1.7317799999999999</c:v>
                </c:pt>
                <c:pt idx="41">
                  <c:v>1.7901260000000001</c:v>
                </c:pt>
                <c:pt idx="42">
                  <c:v>1.8261669999999999</c:v>
                </c:pt>
                <c:pt idx="43">
                  <c:v>1.855953</c:v>
                </c:pt>
                <c:pt idx="44">
                  <c:v>1.8975340000000001</c:v>
                </c:pt>
                <c:pt idx="45">
                  <c:v>1.9334910000000001</c:v>
                </c:pt>
                <c:pt idx="46">
                  <c:v>1.9711399999999999</c:v>
                </c:pt>
                <c:pt idx="47">
                  <c:v>2.0017590000000003</c:v>
                </c:pt>
                <c:pt idx="48">
                  <c:v>2.0409860000000002</c:v>
                </c:pt>
                <c:pt idx="49">
                  <c:v>2.0769570000000002</c:v>
                </c:pt>
                <c:pt idx="50">
                  <c:v>2.1320589999999999</c:v>
                </c:pt>
              </c:numCache>
            </c:numRef>
          </c:val>
        </c:ser>
        <c:ser>
          <c:idx val="9"/>
          <c:order val="4"/>
          <c:tx>
            <c:strRef>
              <c:f>Sheet1!$F$1</c:f>
              <c:strCache>
                <c:ptCount val="1"/>
                <c:pt idx="0">
                  <c:v>Niobrara</c:v>
                </c:pt>
              </c:strCache>
            </c:strRef>
          </c:tx>
          <c:spPr>
            <a:solidFill>
              <a:srgbClr val="A33340">
                <a:lumMod val="75000"/>
              </a:srgbClr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1.4999999999999999E-2</c:v>
                </c:pt>
                <c:pt idx="1">
                  <c:v>1.7000000000000001E-2</c:v>
                </c:pt>
                <c:pt idx="2">
                  <c:v>1.9E-2</c:v>
                </c:pt>
                <c:pt idx="3">
                  <c:v>2.2000000000000002E-2</c:v>
                </c:pt>
                <c:pt idx="4">
                  <c:v>2.6000000000000002E-2</c:v>
                </c:pt>
                <c:pt idx="5">
                  <c:v>2.7999999999999997E-2</c:v>
                </c:pt>
                <c:pt idx="6">
                  <c:v>3.2000000000000001E-2</c:v>
                </c:pt>
                <c:pt idx="7">
                  <c:v>3.6000000000000004E-2</c:v>
                </c:pt>
                <c:pt idx="8">
                  <c:v>4.4999999999999998E-2</c:v>
                </c:pt>
                <c:pt idx="9">
                  <c:v>4.7E-2</c:v>
                </c:pt>
                <c:pt idx="10">
                  <c:v>5.2999999999999999E-2</c:v>
                </c:pt>
                <c:pt idx="11">
                  <c:v>7.0000000000000007E-2</c:v>
                </c:pt>
                <c:pt idx="12">
                  <c:v>9.8000000000000004E-2</c:v>
                </c:pt>
                <c:pt idx="13">
                  <c:v>0.14599999999999999</c:v>
                </c:pt>
                <c:pt idx="14">
                  <c:v>0.23100000000000001</c:v>
                </c:pt>
                <c:pt idx="15">
                  <c:v>0.309</c:v>
                </c:pt>
                <c:pt idx="16">
                  <c:v>0.29100000000000004</c:v>
                </c:pt>
                <c:pt idx="17">
                  <c:v>0.33500000000000002</c:v>
                </c:pt>
                <c:pt idx="18">
                  <c:v>0.44400000000000001</c:v>
                </c:pt>
                <c:pt idx="19">
                  <c:v>0.51300000000000001</c:v>
                </c:pt>
                <c:pt idx="20">
                  <c:v>0.45299999999999996</c:v>
                </c:pt>
                <c:pt idx="21">
                  <c:v>0.44</c:v>
                </c:pt>
                <c:pt idx="22">
                  <c:v>0.54275299999999993</c:v>
                </c:pt>
                <c:pt idx="23">
                  <c:v>0.57191999999999998</c:v>
                </c:pt>
                <c:pt idx="24">
                  <c:v>0.58917799999999998</c:v>
                </c:pt>
                <c:pt idx="25">
                  <c:v>0.63555499999999998</c:v>
                </c:pt>
                <c:pt idx="26">
                  <c:v>0.64706400000000008</c:v>
                </c:pt>
                <c:pt idx="27">
                  <c:v>0.65484100000000001</c:v>
                </c:pt>
                <c:pt idx="28">
                  <c:v>0.65867799999999999</c:v>
                </c:pt>
                <c:pt idx="29">
                  <c:v>0.65889500000000001</c:v>
                </c:pt>
                <c:pt idx="30">
                  <c:v>0.65491699999999997</c:v>
                </c:pt>
                <c:pt idx="31">
                  <c:v>0.65032900000000005</c:v>
                </c:pt>
                <c:pt idx="32">
                  <c:v>0.64883800000000003</c:v>
                </c:pt>
                <c:pt idx="33">
                  <c:v>0.64614700000000003</c:v>
                </c:pt>
                <c:pt idx="34">
                  <c:v>0.64855200000000002</c:v>
                </c:pt>
                <c:pt idx="35">
                  <c:v>0.64564699999999997</c:v>
                </c:pt>
                <c:pt idx="36">
                  <c:v>0.64165000000000005</c:v>
                </c:pt>
                <c:pt idx="37">
                  <c:v>0.63980800000000004</c:v>
                </c:pt>
                <c:pt idx="38">
                  <c:v>0.63741599999999998</c:v>
                </c:pt>
                <c:pt idx="39">
                  <c:v>0.635988</c:v>
                </c:pt>
                <c:pt idx="40">
                  <c:v>0.63754600000000006</c:v>
                </c:pt>
                <c:pt idx="41">
                  <c:v>0.634853</c:v>
                </c:pt>
                <c:pt idx="42">
                  <c:v>0.63371299999999997</c:v>
                </c:pt>
                <c:pt idx="43">
                  <c:v>0.63036199999999998</c:v>
                </c:pt>
                <c:pt idx="44">
                  <c:v>0.62960499999999997</c:v>
                </c:pt>
                <c:pt idx="45">
                  <c:v>0.62828000000000006</c:v>
                </c:pt>
                <c:pt idx="46">
                  <c:v>0.63241999999999998</c:v>
                </c:pt>
                <c:pt idx="47">
                  <c:v>0.63028799999999996</c:v>
                </c:pt>
                <c:pt idx="48">
                  <c:v>0.62731599999999998</c:v>
                </c:pt>
                <c:pt idx="49">
                  <c:v>0.62464600000000003</c:v>
                </c:pt>
                <c:pt idx="50">
                  <c:v>0.62132399999999999</c:v>
                </c:pt>
              </c:numCache>
            </c:numRef>
          </c:val>
        </c:ser>
        <c:ser>
          <c:idx val="6"/>
          <c:order val="5"/>
          <c:tx>
            <c:strRef>
              <c:f>Sheet1!$G$1</c:f>
              <c:strCache>
                <c:ptCount val="1"/>
                <c:pt idx="0">
                  <c:v>Bakken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1.9E-2</c:v>
                </c:pt>
                <c:pt idx="1">
                  <c:v>1.7000000000000001E-2</c:v>
                </c:pt>
                <c:pt idx="2">
                  <c:v>1.7000000000000001E-2</c:v>
                </c:pt>
                <c:pt idx="3">
                  <c:v>0.02</c:v>
                </c:pt>
                <c:pt idx="4">
                  <c:v>3.1E-2</c:v>
                </c:pt>
                <c:pt idx="5">
                  <c:v>5.2999999999999999E-2</c:v>
                </c:pt>
                <c:pt idx="6">
                  <c:v>6.3E-2</c:v>
                </c:pt>
                <c:pt idx="7">
                  <c:v>7.2999999999999995E-2</c:v>
                </c:pt>
                <c:pt idx="8">
                  <c:v>0.12</c:v>
                </c:pt>
                <c:pt idx="9">
                  <c:v>0.17499999999999999</c:v>
                </c:pt>
                <c:pt idx="10">
                  <c:v>0.27</c:v>
                </c:pt>
                <c:pt idx="11">
                  <c:v>0.38700000000000001</c:v>
                </c:pt>
                <c:pt idx="12">
                  <c:v>0.6409999999999999</c:v>
                </c:pt>
                <c:pt idx="13">
                  <c:v>0.84799999999999998</c:v>
                </c:pt>
                <c:pt idx="14">
                  <c:v>1.0780000000000001</c:v>
                </c:pt>
                <c:pt idx="15">
                  <c:v>1.177</c:v>
                </c:pt>
                <c:pt idx="16">
                  <c:v>1.024</c:v>
                </c:pt>
                <c:pt idx="17">
                  <c:v>1.0590000000000002</c:v>
                </c:pt>
                <c:pt idx="18">
                  <c:v>1.2549999999999999</c:v>
                </c:pt>
                <c:pt idx="19">
                  <c:v>1.4169999999999998</c:v>
                </c:pt>
                <c:pt idx="20">
                  <c:v>1.1819999999999999</c:v>
                </c:pt>
                <c:pt idx="21">
                  <c:v>1.1159999999999999</c:v>
                </c:pt>
                <c:pt idx="22">
                  <c:v>1.1770149999999999</c:v>
                </c:pt>
                <c:pt idx="23">
                  <c:v>1.284764</c:v>
                </c:pt>
                <c:pt idx="24">
                  <c:v>1.4580549999999999</c:v>
                </c:pt>
                <c:pt idx="25">
                  <c:v>1.5908169999999999</c:v>
                </c:pt>
                <c:pt idx="26">
                  <c:v>1.6137649999999999</c:v>
                </c:pt>
                <c:pt idx="27">
                  <c:v>1.6009679999999999</c:v>
                </c:pt>
                <c:pt idx="28">
                  <c:v>1.599423</c:v>
                </c:pt>
                <c:pt idx="29">
                  <c:v>1.578719</c:v>
                </c:pt>
                <c:pt idx="30">
                  <c:v>1.5497179999999999</c:v>
                </c:pt>
                <c:pt idx="31">
                  <c:v>1.5040850000000001</c:v>
                </c:pt>
                <c:pt idx="32">
                  <c:v>1.4916260000000001</c:v>
                </c:pt>
                <c:pt idx="33">
                  <c:v>1.4868920000000001</c:v>
                </c:pt>
                <c:pt idx="34">
                  <c:v>1.487927</c:v>
                </c:pt>
                <c:pt idx="35">
                  <c:v>1.4872069999999999</c:v>
                </c:pt>
                <c:pt idx="36">
                  <c:v>1.4873299999999998</c:v>
                </c:pt>
                <c:pt idx="37">
                  <c:v>1.483563</c:v>
                </c:pt>
                <c:pt idx="38">
                  <c:v>1.4794579999999999</c:v>
                </c:pt>
                <c:pt idx="39">
                  <c:v>1.514265</c:v>
                </c:pt>
                <c:pt idx="40">
                  <c:v>1.5341340000000001</c:v>
                </c:pt>
                <c:pt idx="41">
                  <c:v>1.5550079999999999</c:v>
                </c:pt>
                <c:pt idx="42">
                  <c:v>1.5617829999999999</c:v>
                </c:pt>
                <c:pt idx="43">
                  <c:v>1.5509059999999999</c:v>
                </c:pt>
                <c:pt idx="44">
                  <c:v>1.5359940000000001</c:v>
                </c:pt>
                <c:pt idx="45">
                  <c:v>1.5211079999999999</c:v>
                </c:pt>
                <c:pt idx="46">
                  <c:v>1.5134639999999999</c:v>
                </c:pt>
                <c:pt idx="47">
                  <c:v>1.494211</c:v>
                </c:pt>
                <c:pt idx="48">
                  <c:v>1.4777790000000002</c:v>
                </c:pt>
                <c:pt idx="49">
                  <c:v>1.485681</c:v>
                </c:pt>
                <c:pt idx="50">
                  <c:v>1.486883</c:v>
                </c:pt>
              </c:numCache>
            </c:numRef>
          </c:val>
        </c:ser>
        <c:ser>
          <c:idx val="7"/>
          <c:order val="6"/>
          <c:tx>
            <c:strRef>
              <c:f>Sheet1!$H$1</c:f>
              <c:strCache>
                <c:ptCount val="1"/>
                <c:pt idx="0">
                  <c:v>Eagle Ford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1E-3</c:v>
                </c:pt>
                <c:pt idx="9">
                  <c:v>3.0000000000000001E-3</c:v>
                </c:pt>
                <c:pt idx="10">
                  <c:v>3.3000000000000002E-2</c:v>
                </c:pt>
                <c:pt idx="11">
                  <c:v>0.21</c:v>
                </c:pt>
                <c:pt idx="12">
                  <c:v>0.56499999999999995</c:v>
                </c:pt>
                <c:pt idx="13">
                  <c:v>0.97400000000000009</c:v>
                </c:pt>
                <c:pt idx="14">
                  <c:v>1.3730000000000002</c:v>
                </c:pt>
                <c:pt idx="15">
                  <c:v>1.5</c:v>
                </c:pt>
                <c:pt idx="16">
                  <c:v>1.175</c:v>
                </c:pt>
                <c:pt idx="17">
                  <c:v>1.093</c:v>
                </c:pt>
                <c:pt idx="18">
                  <c:v>1.1850000000000001</c:v>
                </c:pt>
                <c:pt idx="19">
                  <c:v>1.2350000000000001</c:v>
                </c:pt>
                <c:pt idx="20">
                  <c:v>1.052</c:v>
                </c:pt>
                <c:pt idx="21">
                  <c:v>1.0090000000000001</c:v>
                </c:pt>
                <c:pt idx="22">
                  <c:v>1.012769</c:v>
                </c:pt>
                <c:pt idx="23">
                  <c:v>1.0280320000000001</c:v>
                </c:pt>
                <c:pt idx="24">
                  <c:v>1.0314649999999999</c:v>
                </c:pt>
                <c:pt idx="25">
                  <c:v>1.140107</c:v>
                </c:pt>
                <c:pt idx="26">
                  <c:v>1.1831989999999999</c:v>
                </c:pt>
                <c:pt idx="27">
                  <c:v>1.1913959999999999</c:v>
                </c:pt>
                <c:pt idx="28">
                  <c:v>1.1917629999999999</c:v>
                </c:pt>
                <c:pt idx="29">
                  <c:v>1.183924</c:v>
                </c:pt>
                <c:pt idx="30">
                  <c:v>1.1745889999999999</c:v>
                </c:pt>
                <c:pt idx="31">
                  <c:v>1.1603030000000001</c:v>
                </c:pt>
                <c:pt idx="32">
                  <c:v>1.1514229999999999</c:v>
                </c:pt>
                <c:pt idx="33">
                  <c:v>1.1402290000000002</c:v>
                </c:pt>
                <c:pt idx="34">
                  <c:v>1.099218</c:v>
                </c:pt>
                <c:pt idx="35">
                  <c:v>1.0804069999999999</c:v>
                </c:pt>
                <c:pt idx="36">
                  <c:v>1.0648770000000001</c:v>
                </c:pt>
                <c:pt idx="37">
                  <c:v>1.0541479999999999</c:v>
                </c:pt>
                <c:pt idx="38">
                  <c:v>1.0433940000000002</c:v>
                </c:pt>
                <c:pt idx="39">
                  <c:v>1.0376399999999999</c:v>
                </c:pt>
                <c:pt idx="40">
                  <c:v>1.0224879999999998</c:v>
                </c:pt>
                <c:pt idx="41">
                  <c:v>1.0169569999999999</c:v>
                </c:pt>
                <c:pt idx="42">
                  <c:v>1.0066440000000001</c:v>
                </c:pt>
                <c:pt idx="43">
                  <c:v>0.99712800000000001</c:v>
                </c:pt>
                <c:pt idx="44">
                  <c:v>0.98489099999999996</c:v>
                </c:pt>
                <c:pt idx="45">
                  <c:v>0.97634900000000002</c:v>
                </c:pt>
                <c:pt idx="46">
                  <c:v>0.96655400000000014</c:v>
                </c:pt>
                <c:pt idx="47">
                  <c:v>0.95903799999999995</c:v>
                </c:pt>
                <c:pt idx="48">
                  <c:v>0.950075</c:v>
                </c:pt>
                <c:pt idx="49">
                  <c:v>0.94272999999999996</c:v>
                </c:pt>
                <c:pt idx="50">
                  <c:v>0.93457800000000002</c:v>
                </c:pt>
              </c:numCache>
            </c:numRef>
          </c:val>
        </c:ser>
        <c:ser>
          <c:idx val="14"/>
          <c:order val="7"/>
          <c:tx>
            <c:strRef>
              <c:f>Sheet1!$I$1</c:f>
              <c:strCache>
                <c:ptCount val="1"/>
                <c:pt idx="0">
                  <c:v>Spraberry</c:v>
                </c:pt>
              </c:strCache>
            </c:strRef>
          </c:tx>
          <c:spPr>
            <a:solidFill>
              <a:srgbClr val="0096D7">
                <a:lumMod val="50000"/>
              </a:srgbClr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Sheet1!$I$2:$I$52</c:f>
              <c:numCache>
                <c:formatCode>General</c:formatCode>
                <c:ptCount val="51"/>
                <c:pt idx="0">
                  <c:v>6.5000000000000002E-2</c:v>
                </c:pt>
                <c:pt idx="1">
                  <c:v>6.6000000000000003E-2</c:v>
                </c:pt>
                <c:pt idx="2">
                  <c:v>6.3E-2</c:v>
                </c:pt>
                <c:pt idx="3">
                  <c:v>6.4000000000000001E-2</c:v>
                </c:pt>
                <c:pt idx="4">
                  <c:v>6.5000000000000002E-2</c:v>
                </c:pt>
                <c:pt idx="5">
                  <c:v>6.9000000000000006E-2</c:v>
                </c:pt>
                <c:pt idx="6">
                  <c:v>7.2999999999999995E-2</c:v>
                </c:pt>
                <c:pt idx="7">
                  <c:v>8.3000000000000004E-2</c:v>
                </c:pt>
                <c:pt idx="8">
                  <c:v>0.10199999999999999</c:v>
                </c:pt>
                <c:pt idx="9">
                  <c:v>0.11900000000000001</c:v>
                </c:pt>
                <c:pt idx="10">
                  <c:v>0.14899999999999999</c:v>
                </c:pt>
                <c:pt idx="11">
                  <c:v>0.2</c:v>
                </c:pt>
                <c:pt idx="12">
                  <c:v>0.251</c:v>
                </c:pt>
                <c:pt idx="13">
                  <c:v>0.27500000000000002</c:v>
                </c:pt>
                <c:pt idx="14">
                  <c:v>0.29199999999999998</c:v>
                </c:pt>
                <c:pt idx="15">
                  <c:v>0.29699999999999999</c:v>
                </c:pt>
                <c:pt idx="16">
                  <c:v>0.318</c:v>
                </c:pt>
                <c:pt idx="17">
                  <c:v>0.39399999999999996</c:v>
                </c:pt>
                <c:pt idx="18">
                  <c:v>0.57399999999999995</c:v>
                </c:pt>
                <c:pt idx="19">
                  <c:v>0.74400000000000011</c:v>
                </c:pt>
                <c:pt idx="20">
                  <c:v>0.85199999999999998</c:v>
                </c:pt>
                <c:pt idx="21">
                  <c:v>0.90900000000000003</c:v>
                </c:pt>
                <c:pt idx="22">
                  <c:v>0.94542999999999988</c:v>
                </c:pt>
                <c:pt idx="23">
                  <c:v>0.93689800000000001</c:v>
                </c:pt>
                <c:pt idx="24">
                  <c:v>0.91462600000000005</c:v>
                </c:pt>
                <c:pt idx="25">
                  <c:v>0.90052700000000008</c:v>
                </c:pt>
                <c:pt idx="26">
                  <c:v>0.8406610000000001</c:v>
                </c:pt>
                <c:pt idx="27">
                  <c:v>0.81380799999999998</c:v>
                </c:pt>
                <c:pt idx="28">
                  <c:v>0.78795000000000004</c:v>
                </c:pt>
                <c:pt idx="29">
                  <c:v>0.77431499999999998</c:v>
                </c:pt>
                <c:pt idx="30">
                  <c:v>0.76019899999999996</c:v>
                </c:pt>
                <c:pt idx="31">
                  <c:v>0.74055400000000005</c:v>
                </c:pt>
                <c:pt idx="32">
                  <c:v>0.71574199999999999</c:v>
                </c:pt>
                <c:pt idx="33">
                  <c:v>0.68988100000000008</c:v>
                </c:pt>
                <c:pt idx="34">
                  <c:v>0.66662299999999997</c:v>
                </c:pt>
                <c:pt idx="35">
                  <c:v>0.64348100000000008</c:v>
                </c:pt>
                <c:pt idx="36">
                  <c:v>0.62117500000000003</c:v>
                </c:pt>
                <c:pt idx="37">
                  <c:v>0.59982100000000005</c:v>
                </c:pt>
                <c:pt idx="38">
                  <c:v>0.57878399999999997</c:v>
                </c:pt>
                <c:pt idx="39">
                  <c:v>0.55893000000000004</c:v>
                </c:pt>
                <c:pt idx="40">
                  <c:v>0.54042000000000001</c:v>
                </c:pt>
                <c:pt idx="41">
                  <c:v>0.52385899999999996</c:v>
                </c:pt>
                <c:pt idx="42">
                  <c:v>0.50435699999999994</c:v>
                </c:pt>
                <c:pt idx="43">
                  <c:v>0.48875299999999999</c:v>
                </c:pt>
                <c:pt idx="44">
                  <c:v>0.47166099999999994</c:v>
                </c:pt>
                <c:pt idx="45">
                  <c:v>0.45653900000000003</c:v>
                </c:pt>
                <c:pt idx="46">
                  <c:v>0.44107600000000002</c:v>
                </c:pt>
                <c:pt idx="47">
                  <c:v>0.42733900000000002</c:v>
                </c:pt>
                <c:pt idx="48">
                  <c:v>0.41376099999999999</c:v>
                </c:pt>
                <c:pt idx="49">
                  <c:v>0.402283</c:v>
                </c:pt>
                <c:pt idx="50">
                  <c:v>0.390766</c:v>
                </c:pt>
              </c:numCache>
            </c:numRef>
          </c:val>
        </c:ser>
        <c:ser>
          <c:idx val="4"/>
          <c:order val="8"/>
          <c:tx>
            <c:strRef>
              <c:f>Sheet1!$J$1</c:f>
              <c:strCache>
                <c:ptCount val="1"/>
                <c:pt idx="0">
                  <c:v>Bone Springs/ Avalon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Sheet1!$J$2:$J$52</c:f>
              <c:numCache>
                <c:formatCode>General</c:formatCode>
                <c:ptCount val="51"/>
                <c:pt idx="0">
                  <c:v>0.01</c:v>
                </c:pt>
                <c:pt idx="1">
                  <c:v>0.01</c:v>
                </c:pt>
                <c:pt idx="2">
                  <c:v>9.0000000000000011E-3</c:v>
                </c:pt>
                <c:pt idx="3">
                  <c:v>9.0000000000000011E-3</c:v>
                </c:pt>
                <c:pt idx="4">
                  <c:v>0.01</c:v>
                </c:pt>
                <c:pt idx="5">
                  <c:v>0.01</c:v>
                </c:pt>
                <c:pt idx="6">
                  <c:v>0.01</c:v>
                </c:pt>
                <c:pt idx="7">
                  <c:v>1.3000000000000001E-2</c:v>
                </c:pt>
                <c:pt idx="8">
                  <c:v>1.4999999999999999E-2</c:v>
                </c:pt>
                <c:pt idx="9">
                  <c:v>0.02</c:v>
                </c:pt>
                <c:pt idx="10">
                  <c:v>2.7000000000000003E-2</c:v>
                </c:pt>
                <c:pt idx="11">
                  <c:v>4.4000000000000004E-2</c:v>
                </c:pt>
                <c:pt idx="12">
                  <c:v>8.1000000000000003E-2</c:v>
                </c:pt>
                <c:pt idx="13">
                  <c:v>0.13900000000000001</c:v>
                </c:pt>
                <c:pt idx="14">
                  <c:v>0.20399999999999999</c:v>
                </c:pt>
                <c:pt idx="15">
                  <c:v>0.25700000000000001</c:v>
                </c:pt>
                <c:pt idx="16">
                  <c:v>0.24600000000000002</c:v>
                </c:pt>
                <c:pt idx="17">
                  <c:v>0.27600000000000002</c:v>
                </c:pt>
                <c:pt idx="18">
                  <c:v>0.40399999999999997</c:v>
                </c:pt>
                <c:pt idx="19">
                  <c:v>0.504</c:v>
                </c:pt>
                <c:pt idx="20">
                  <c:v>0.53400000000000003</c:v>
                </c:pt>
                <c:pt idx="21">
                  <c:v>0.55500000000000005</c:v>
                </c:pt>
                <c:pt idx="22">
                  <c:v>0.60104099999999994</c:v>
                </c:pt>
                <c:pt idx="23">
                  <c:v>0.66259899999999994</c:v>
                </c:pt>
                <c:pt idx="24">
                  <c:v>0.714036</c:v>
                </c:pt>
                <c:pt idx="25">
                  <c:v>0.74614199999999997</c:v>
                </c:pt>
                <c:pt idx="26">
                  <c:v>0.81572700000000009</c:v>
                </c:pt>
                <c:pt idx="27">
                  <c:v>0.85282999999999998</c:v>
                </c:pt>
                <c:pt idx="28">
                  <c:v>0.87607600000000008</c:v>
                </c:pt>
                <c:pt idx="29">
                  <c:v>0.88318099999999999</c:v>
                </c:pt>
                <c:pt idx="30">
                  <c:v>0.88894300000000004</c:v>
                </c:pt>
                <c:pt idx="31">
                  <c:v>0.89415800000000001</c:v>
                </c:pt>
                <c:pt idx="32">
                  <c:v>0.91067900000000013</c:v>
                </c:pt>
                <c:pt idx="33">
                  <c:v>0.91531499999999999</c:v>
                </c:pt>
                <c:pt idx="34">
                  <c:v>0.92198199999999997</c:v>
                </c:pt>
                <c:pt idx="35">
                  <c:v>0.92446299999999992</c:v>
                </c:pt>
                <c:pt idx="36">
                  <c:v>0.92510300000000012</c:v>
                </c:pt>
                <c:pt idx="37">
                  <c:v>0.92275200000000002</c:v>
                </c:pt>
                <c:pt idx="38">
                  <c:v>0.91967800000000011</c:v>
                </c:pt>
                <c:pt idx="39">
                  <c:v>0.93414400000000009</c:v>
                </c:pt>
                <c:pt idx="40">
                  <c:v>0.93334400000000006</c:v>
                </c:pt>
                <c:pt idx="41">
                  <c:v>0.92922000000000005</c:v>
                </c:pt>
                <c:pt idx="42">
                  <c:v>0.92518400000000001</c:v>
                </c:pt>
                <c:pt idx="43">
                  <c:v>0.92080200000000001</c:v>
                </c:pt>
                <c:pt idx="44">
                  <c:v>0.90487600000000001</c:v>
                </c:pt>
                <c:pt idx="45">
                  <c:v>0.91307800000000006</c:v>
                </c:pt>
                <c:pt idx="46">
                  <c:v>0.91250799999999999</c:v>
                </c:pt>
                <c:pt idx="47">
                  <c:v>0.911659</c:v>
                </c:pt>
                <c:pt idx="48">
                  <c:v>0.91034599999999988</c:v>
                </c:pt>
                <c:pt idx="49">
                  <c:v>0.90982000000000007</c:v>
                </c:pt>
                <c:pt idx="50">
                  <c:v>0.90815400000000013</c:v>
                </c:pt>
              </c:numCache>
            </c:numRef>
          </c:val>
        </c:ser>
        <c:ser>
          <c:idx val="3"/>
          <c:order val="9"/>
          <c:tx>
            <c:strRef>
              <c:f>Sheet1!$K$1</c:f>
              <c:strCache>
                <c:ptCount val="1"/>
                <c:pt idx="0">
                  <c:v>Wolfcamp</c:v>
                </c:pt>
              </c:strCache>
            </c:strRef>
          </c:tx>
          <c:spPr>
            <a:solidFill>
              <a:srgbClr val="0096D7">
                <a:lumMod val="60000"/>
                <a:lumOff val="40000"/>
              </a:srgbClr>
            </a:solidFill>
            <a:ln w="25400"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Sheet1!$K$2:$K$52</c:f>
              <c:numCache>
                <c:formatCode>General</c:formatCode>
                <c:ptCount val="51"/>
                <c:pt idx="0">
                  <c:v>5.0999999999999997E-2</c:v>
                </c:pt>
                <c:pt idx="1">
                  <c:v>4.7E-2</c:v>
                </c:pt>
                <c:pt idx="2">
                  <c:v>4.5999999999999999E-2</c:v>
                </c:pt>
                <c:pt idx="3">
                  <c:v>4.4000000000000004E-2</c:v>
                </c:pt>
                <c:pt idx="4">
                  <c:v>0.04</c:v>
                </c:pt>
                <c:pt idx="5">
                  <c:v>4.0999999999999995E-2</c:v>
                </c:pt>
                <c:pt idx="6">
                  <c:v>0.04</c:v>
                </c:pt>
                <c:pt idx="7">
                  <c:v>4.2999999999999997E-2</c:v>
                </c:pt>
                <c:pt idx="8">
                  <c:v>4.4999999999999998E-2</c:v>
                </c:pt>
                <c:pt idx="9">
                  <c:v>4.4999999999999998E-2</c:v>
                </c:pt>
                <c:pt idx="10">
                  <c:v>5.0999999999999997E-2</c:v>
                </c:pt>
                <c:pt idx="11">
                  <c:v>7.8E-2</c:v>
                </c:pt>
                <c:pt idx="12">
                  <c:v>0.13500000000000001</c:v>
                </c:pt>
                <c:pt idx="13">
                  <c:v>0.21100000000000002</c:v>
                </c:pt>
                <c:pt idx="14">
                  <c:v>0.39399999999999996</c:v>
                </c:pt>
                <c:pt idx="15">
                  <c:v>0.60699999999999998</c:v>
                </c:pt>
                <c:pt idx="16">
                  <c:v>0.8</c:v>
                </c:pt>
                <c:pt idx="17">
                  <c:v>1.171</c:v>
                </c:pt>
                <c:pt idx="18">
                  <c:v>1.859</c:v>
                </c:pt>
                <c:pt idx="19">
                  <c:v>2.468</c:v>
                </c:pt>
                <c:pt idx="20">
                  <c:v>2.4659999999999997</c:v>
                </c:pt>
                <c:pt idx="21">
                  <c:v>2.5489999999999999</c:v>
                </c:pt>
                <c:pt idx="22">
                  <c:v>2.8300560000000003</c:v>
                </c:pt>
                <c:pt idx="23">
                  <c:v>2.9532660000000002</c:v>
                </c:pt>
                <c:pt idx="24">
                  <c:v>2.965916</c:v>
                </c:pt>
                <c:pt idx="25">
                  <c:v>2.9557959999999999</c:v>
                </c:pt>
                <c:pt idx="26">
                  <c:v>2.9667849999999998</c:v>
                </c:pt>
                <c:pt idx="27">
                  <c:v>2.8972009999999999</c:v>
                </c:pt>
                <c:pt idx="28">
                  <c:v>2.8384860000000001</c:v>
                </c:pt>
                <c:pt idx="29">
                  <c:v>2.7772759999999996</c:v>
                </c:pt>
                <c:pt idx="30">
                  <c:v>2.7183889999999997</c:v>
                </c:pt>
                <c:pt idx="31">
                  <c:v>2.6596290000000002</c:v>
                </c:pt>
                <c:pt idx="32">
                  <c:v>2.630852</c:v>
                </c:pt>
                <c:pt idx="33">
                  <c:v>2.5908549999999999</c:v>
                </c:pt>
                <c:pt idx="34">
                  <c:v>2.566443</c:v>
                </c:pt>
                <c:pt idx="35">
                  <c:v>2.5687519999999999</c:v>
                </c:pt>
                <c:pt idx="36">
                  <c:v>2.5559699999999999</c:v>
                </c:pt>
                <c:pt idx="37">
                  <c:v>2.5856520000000001</c:v>
                </c:pt>
                <c:pt idx="38">
                  <c:v>2.59788</c:v>
                </c:pt>
                <c:pt idx="39">
                  <c:v>2.623691</c:v>
                </c:pt>
                <c:pt idx="40">
                  <c:v>2.628755</c:v>
                </c:pt>
                <c:pt idx="41">
                  <c:v>2.6226189999999998</c:v>
                </c:pt>
                <c:pt idx="42">
                  <c:v>2.6181760000000001</c:v>
                </c:pt>
                <c:pt idx="43">
                  <c:v>2.610916</c:v>
                </c:pt>
                <c:pt idx="44">
                  <c:v>2.6086330000000002</c:v>
                </c:pt>
                <c:pt idx="45">
                  <c:v>2.6322229999999998</c:v>
                </c:pt>
                <c:pt idx="46">
                  <c:v>2.6362909999999999</c:v>
                </c:pt>
                <c:pt idx="47">
                  <c:v>2.6419679999999999</c:v>
                </c:pt>
                <c:pt idx="48">
                  <c:v>2.6491899999999999</c:v>
                </c:pt>
                <c:pt idx="49">
                  <c:v>2.6548240000000001</c:v>
                </c:pt>
                <c:pt idx="50">
                  <c:v>2.6649790000000002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0644928"/>
        <c:axId val="1560638944"/>
        <c:extLst/>
      </c:areaChart>
      <c:catAx>
        <c:axId val="1560644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0638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0638944"/>
        <c:scaling>
          <c:orientation val="minMax"/>
          <c:max val="1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0644928"/>
        <c:crossesAt val="2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4320709911261092E-2"/>
          <c:y val="6.8005820354542626E-2"/>
          <c:w val="0.65146981627296585"/>
          <c:h val="0.83646707468058057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spPr>
            <a:ln w="2222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9.8000000000000004E-2</c:v>
                </c:pt>
                <c:pt idx="1">
                  <c:v>8.6999999999999994E-2</c:v>
                </c:pt>
                <c:pt idx="2">
                  <c:v>0.09</c:v>
                </c:pt>
                <c:pt idx="3">
                  <c:v>8.900000000000001E-2</c:v>
                </c:pt>
                <c:pt idx="4">
                  <c:v>8.6999999999999994E-2</c:v>
                </c:pt>
                <c:pt idx="5">
                  <c:v>8.4000000000000005E-2</c:v>
                </c:pt>
                <c:pt idx="6">
                  <c:v>8.4000000000000005E-2</c:v>
                </c:pt>
                <c:pt idx="7">
                  <c:v>8.3000000000000004E-2</c:v>
                </c:pt>
                <c:pt idx="8">
                  <c:v>8.5000000000000006E-2</c:v>
                </c:pt>
                <c:pt idx="9">
                  <c:v>8.1000000000000003E-2</c:v>
                </c:pt>
                <c:pt idx="10">
                  <c:v>8.5000000000000006E-2</c:v>
                </c:pt>
                <c:pt idx="11">
                  <c:v>8.5999999999999993E-2</c:v>
                </c:pt>
                <c:pt idx="12">
                  <c:v>9.6999999999999989E-2</c:v>
                </c:pt>
                <c:pt idx="13">
                  <c:v>0.11900000000000001</c:v>
                </c:pt>
                <c:pt idx="14">
                  <c:v>0.151</c:v>
                </c:pt>
                <c:pt idx="15">
                  <c:v>0.184</c:v>
                </c:pt>
                <c:pt idx="16">
                  <c:v>0.14899999999999999</c:v>
                </c:pt>
                <c:pt idx="17">
                  <c:v>0.14699999999999999</c:v>
                </c:pt>
                <c:pt idx="18">
                  <c:v>0.16500000000000001</c:v>
                </c:pt>
                <c:pt idx="19">
                  <c:v>0.191</c:v>
                </c:pt>
                <c:pt idx="20">
                  <c:v>0.17499999999999999</c:v>
                </c:pt>
                <c:pt idx="21">
                  <c:v>0.17790400000000001</c:v>
                </c:pt>
                <c:pt idx="22">
                  <c:v>0.21963000000000002</c:v>
                </c:pt>
                <c:pt idx="23">
                  <c:v>0.247529</c:v>
                </c:pt>
                <c:pt idx="24">
                  <c:v>0.26669699999999996</c:v>
                </c:pt>
                <c:pt idx="25">
                  <c:v>0.26721100000000003</c:v>
                </c:pt>
                <c:pt idx="26">
                  <c:v>0.26532699999999998</c:v>
                </c:pt>
                <c:pt idx="27">
                  <c:v>0.26341199999999998</c:v>
                </c:pt>
                <c:pt idx="28">
                  <c:v>0.26383800000000002</c:v>
                </c:pt>
                <c:pt idx="29">
                  <c:v>0.26358500000000001</c:v>
                </c:pt>
                <c:pt idx="30">
                  <c:v>0.26099099999999997</c:v>
                </c:pt>
                <c:pt idx="31">
                  <c:v>0.25906399999999996</c:v>
                </c:pt>
                <c:pt idx="32">
                  <c:v>0.25482199999999999</c:v>
                </c:pt>
                <c:pt idx="33">
                  <c:v>0.25159100000000001</c:v>
                </c:pt>
                <c:pt idx="34">
                  <c:v>0.25392300000000001</c:v>
                </c:pt>
                <c:pt idx="35">
                  <c:v>0.25557199999999997</c:v>
                </c:pt>
                <c:pt idx="36">
                  <c:v>0.26081700000000002</c:v>
                </c:pt>
                <c:pt idx="37">
                  <c:v>0.268457</c:v>
                </c:pt>
                <c:pt idx="38">
                  <c:v>0.27179799999999998</c:v>
                </c:pt>
                <c:pt idx="39">
                  <c:v>0.28781499999999999</c:v>
                </c:pt>
                <c:pt idx="40">
                  <c:v>0.29393200000000003</c:v>
                </c:pt>
                <c:pt idx="41">
                  <c:v>0.30022399999999999</c:v>
                </c:pt>
                <c:pt idx="42">
                  <c:v>0.30485999999999996</c:v>
                </c:pt>
                <c:pt idx="43">
                  <c:v>0.30795900000000004</c:v>
                </c:pt>
                <c:pt idx="44">
                  <c:v>0.31225199999999997</c:v>
                </c:pt>
                <c:pt idx="45">
                  <c:v>0.31465500000000002</c:v>
                </c:pt>
                <c:pt idx="46">
                  <c:v>0.32087199999999999</c:v>
                </c:pt>
                <c:pt idx="47">
                  <c:v>0.32916499999999999</c:v>
                </c:pt>
                <c:pt idx="48">
                  <c:v>0.33447100000000002</c:v>
                </c:pt>
                <c:pt idx="49">
                  <c:v>0.33997500000000003</c:v>
                </c:pt>
                <c:pt idx="50">
                  <c:v>0.343912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0.64400000000000002</c:v>
                </c:pt>
                <c:pt idx="1">
                  <c:v>0.62</c:v>
                </c:pt>
                <c:pt idx="2">
                  <c:v>0.57799999999999996</c:v>
                </c:pt>
                <c:pt idx="3">
                  <c:v>0.56000000000000005</c:v>
                </c:pt>
                <c:pt idx="4">
                  <c:v>0.53600000000000003</c:v>
                </c:pt>
                <c:pt idx="5">
                  <c:v>0.51900000000000002</c:v>
                </c:pt>
                <c:pt idx="6">
                  <c:v>0.51600000000000001</c:v>
                </c:pt>
                <c:pt idx="7">
                  <c:v>0.52500000000000002</c:v>
                </c:pt>
                <c:pt idx="8">
                  <c:v>0.52200000000000002</c:v>
                </c:pt>
                <c:pt idx="9">
                  <c:v>0.496</c:v>
                </c:pt>
                <c:pt idx="10">
                  <c:v>0.52800000000000002</c:v>
                </c:pt>
                <c:pt idx="11">
                  <c:v>0.70099999999999996</c:v>
                </c:pt>
                <c:pt idx="12">
                  <c:v>1.07</c:v>
                </c:pt>
                <c:pt idx="13">
                  <c:v>1.5</c:v>
                </c:pt>
                <c:pt idx="14">
                  <c:v>1.9080000000000001</c:v>
                </c:pt>
                <c:pt idx="15">
                  <c:v>2.0180000000000002</c:v>
                </c:pt>
                <c:pt idx="16">
                  <c:v>1.6180000000000001</c:v>
                </c:pt>
                <c:pt idx="17">
                  <c:v>1.528</c:v>
                </c:pt>
                <c:pt idx="18">
                  <c:v>1.64</c:v>
                </c:pt>
                <c:pt idx="19">
                  <c:v>1.6859999999999999</c:v>
                </c:pt>
                <c:pt idx="20">
                  <c:v>1.4330000000000001</c:v>
                </c:pt>
                <c:pt idx="21">
                  <c:v>1.2982989999999999</c:v>
                </c:pt>
                <c:pt idx="22">
                  <c:v>1.441692</c:v>
                </c:pt>
                <c:pt idx="23">
                  <c:v>1.4847110000000001</c:v>
                </c:pt>
                <c:pt idx="24">
                  <c:v>1.557456</c:v>
                </c:pt>
                <c:pt idx="25">
                  <c:v>1.660693</c:v>
                </c:pt>
                <c:pt idx="26">
                  <c:v>1.6951750000000001</c:v>
                </c:pt>
                <c:pt idx="27">
                  <c:v>1.6956349999999998</c:v>
                </c:pt>
                <c:pt idx="28">
                  <c:v>1.692577</c:v>
                </c:pt>
                <c:pt idx="29">
                  <c:v>1.709932</c:v>
                </c:pt>
                <c:pt idx="30">
                  <c:v>1.704005</c:v>
                </c:pt>
                <c:pt idx="31">
                  <c:v>1.688396</c:v>
                </c:pt>
                <c:pt idx="32">
                  <c:v>1.6830740000000002</c:v>
                </c:pt>
                <c:pt idx="33">
                  <c:v>1.682912</c:v>
                </c:pt>
                <c:pt idx="34">
                  <c:v>1.6468880000000001</c:v>
                </c:pt>
                <c:pt idx="35">
                  <c:v>1.6258540000000001</c:v>
                </c:pt>
                <c:pt idx="36">
                  <c:v>1.621402</c:v>
                </c:pt>
                <c:pt idx="37">
                  <c:v>1.6204069999999999</c:v>
                </c:pt>
                <c:pt idx="38">
                  <c:v>1.6104430000000001</c:v>
                </c:pt>
                <c:pt idx="39">
                  <c:v>1.6043430000000001</c:v>
                </c:pt>
                <c:pt idx="40">
                  <c:v>1.609178</c:v>
                </c:pt>
                <c:pt idx="41">
                  <c:v>1.6186940000000001</c:v>
                </c:pt>
                <c:pt idx="42">
                  <c:v>1.6152790000000001</c:v>
                </c:pt>
                <c:pt idx="43">
                  <c:v>1.609953</c:v>
                </c:pt>
                <c:pt idx="44">
                  <c:v>1.611915</c:v>
                </c:pt>
                <c:pt idx="45">
                  <c:v>1.616225</c:v>
                </c:pt>
                <c:pt idx="46">
                  <c:v>1.6168959999999999</c:v>
                </c:pt>
                <c:pt idx="47">
                  <c:v>1.618519</c:v>
                </c:pt>
                <c:pt idx="48">
                  <c:v>1.6279870000000001</c:v>
                </c:pt>
                <c:pt idx="49">
                  <c:v>1.633964</c:v>
                </c:pt>
                <c:pt idx="50">
                  <c:v>1.6390290000000001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Midcontinent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0.33500000000000002</c:v>
                </c:pt>
                <c:pt idx="1">
                  <c:v>0.33100000000000002</c:v>
                </c:pt>
                <c:pt idx="2">
                  <c:v>0.32100000000000001</c:v>
                </c:pt>
                <c:pt idx="3">
                  <c:v>0.318</c:v>
                </c:pt>
                <c:pt idx="4">
                  <c:v>0.314</c:v>
                </c:pt>
                <c:pt idx="5">
                  <c:v>0.308</c:v>
                </c:pt>
                <c:pt idx="6">
                  <c:v>0.32400000000000001</c:v>
                </c:pt>
                <c:pt idx="7">
                  <c:v>0.32600000000000001</c:v>
                </c:pt>
                <c:pt idx="8">
                  <c:v>0.35299999999999998</c:v>
                </c:pt>
                <c:pt idx="9">
                  <c:v>0.35499999999999998</c:v>
                </c:pt>
                <c:pt idx="10">
                  <c:v>0.377</c:v>
                </c:pt>
                <c:pt idx="11">
                  <c:v>0.44500000000000001</c:v>
                </c:pt>
                <c:pt idx="12">
                  <c:v>0.53</c:v>
                </c:pt>
                <c:pt idx="13">
                  <c:v>0.61299999999999999</c:v>
                </c:pt>
                <c:pt idx="14">
                  <c:v>0.68700000000000006</c:v>
                </c:pt>
                <c:pt idx="15">
                  <c:v>0.69700000000000006</c:v>
                </c:pt>
                <c:pt idx="16">
                  <c:v>0.61499999999999999</c:v>
                </c:pt>
                <c:pt idx="17">
                  <c:v>0.63200000000000001</c:v>
                </c:pt>
                <c:pt idx="18">
                  <c:v>0.72</c:v>
                </c:pt>
                <c:pt idx="19">
                  <c:v>0.75</c:v>
                </c:pt>
                <c:pt idx="20">
                  <c:v>0.6</c:v>
                </c:pt>
                <c:pt idx="21">
                  <c:v>0.49673199999999995</c:v>
                </c:pt>
                <c:pt idx="22">
                  <c:v>0.44917099999999999</c:v>
                </c:pt>
                <c:pt idx="23">
                  <c:v>0.42146800000000001</c:v>
                </c:pt>
                <c:pt idx="24">
                  <c:v>0.399673</c:v>
                </c:pt>
                <c:pt idx="25">
                  <c:v>0.41752399999999995</c:v>
                </c:pt>
                <c:pt idx="26">
                  <c:v>0.42789700000000003</c:v>
                </c:pt>
                <c:pt idx="27">
                  <c:v>0.43796299999999999</c:v>
                </c:pt>
                <c:pt idx="28">
                  <c:v>0.45776099999999997</c:v>
                </c:pt>
                <c:pt idx="29">
                  <c:v>0.47376000000000001</c:v>
                </c:pt>
                <c:pt idx="30">
                  <c:v>0.48352899999999999</c:v>
                </c:pt>
                <c:pt idx="31">
                  <c:v>0.49816099999999996</c:v>
                </c:pt>
                <c:pt idx="32">
                  <c:v>0.50675200000000009</c:v>
                </c:pt>
                <c:pt idx="33">
                  <c:v>0.51874700000000007</c:v>
                </c:pt>
                <c:pt idx="34">
                  <c:v>0.526528</c:v>
                </c:pt>
                <c:pt idx="35">
                  <c:v>0.53771899999999995</c:v>
                </c:pt>
                <c:pt idx="36">
                  <c:v>0.54606699999999997</c:v>
                </c:pt>
                <c:pt idx="37">
                  <c:v>0.55926699999999996</c:v>
                </c:pt>
                <c:pt idx="38">
                  <c:v>0.57567900000000005</c:v>
                </c:pt>
                <c:pt idx="39">
                  <c:v>0.59376600000000002</c:v>
                </c:pt>
                <c:pt idx="40">
                  <c:v>0.61585900000000005</c:v>
                </c:pt>
                <c:pt idx="41">
                  <c:v>0.633266</c:v>
                </c:pt>
                <c:pt idx="42">
                  <c:v>0.64810800000000002</c:v>
                </c:pt>
                <c:pt idx="43">
                  <c:v>0.65567799999999998</c:v>
                </c:pt>
                <c:pt idx="44">
                  <c:v>0.66419099999999998</c:v>
                </c:pt>
                <c:pt idx="45">
                  <c:v>0.66138200000000003</c:v>
                </c:pt>
                <c:pt idx="46">
                  <c:v>0.65863000000000005</c:v>
                </c:pt>
                <c:pt idx="47">
                  <c:v>0.65485499999999996</c:v>
                </c:pt>
                <c:pt idx="48">
                  <c:v>0.649733</c:v>
                </c:pt>
                <c:pt idx="49">
                  <c:v>0.64416800000000007</c:v>
                </c:pt>
                <c:pt idx="50">
                  <c:v>0.64122299999999999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1.0549999999999999</c:v>
                </c:pt>
                <c:pt idx="1">
                  <c:v>1.0249999999999999</c:v>
                </c:pt>
                <c:pt idx="2">
                  <c:v>0.98799999999999999</c:v>
                </c:pt>
                <c:pt idx="3">
                  <c:v>0.97299999999999998</c:v>
                </c:pt>
                <c:pt idx="4">
                  <c:v>0.95200000000000007</c:v>
                </c:pt>
                <c:pt idx="5">
                  <c:v>0.94599999999999995</c:v>
                </c:pt>
                <c:pt idx="6">
                  <c:v>0.93599999999999994</c:v>
                </c:pt>
                <c:pt idx="7">
                  <c:v>0.93099999999999994</c:v>
                </c:pt>
                <c:pt idx="8">
                  <c:v>0.96299999999999997</c:v>
                </c:pt>
                <c:pt idx="9">
                  <c:v>0.96299999999999997</c:v>
                </c:pt>
                <c:pt idx="10">
                  <c:v>1.0070000000000001</c:v>
                </c:pt>
                <c:pt idx="11">
                  <c:v>1.115</c:v>
                </c:pt>
                <c:pt idx="12">
                  <c:v>1.294</c:v>
                </c:pt>
                <c:pt idx="13">
                  <c:v>1.4669999999999999</c:v>
                </c:pt>
                <c:pt idx="14">
                  <c:v>1.7450000000000001</c:v>
                </c:pt>
                <c:pt idx="15">
                  <c:v>1.9769999999999999</c:v>
                </c:pt>
                <c:pt idx="16">
                  <c:v>2.1040000000000001</c:v>
                </c:pt>
                <c:pt idx="17">
                  <c:v>2.5529999999999999</c:v>
                </c:pt>
                <c:pt idx="18">
                  <c:v>3.552</c:v>
                </c:pt>
                <c:pt idx="19">
                  <c:v>4.423</c:v>
                </c:pt>
                <c:pt idx="20">
                  <c:v>4.5129999999999999</c:v>
                </c:pt>
                <c:pt idx="21">
                  <c:v>4.7404410000000006</c:v>
                </c:pt>
                <c:pt idx="22">
                  <c:v>5.0845789999999997</c:v>
                </c:pt>
                <c:pt idx="23">
                  <c:v>5.22492</c:v>
                </c:pt>
                <c:pt idx="24">
                  <c:v>5.2778980000000004</c:v>
                </c:pt>
                <c:pt idx="25">
                  <c:v>5.3307820000000001</c:v>
                </c:pt>
                <c:pt idx="26">
                  <c:v>5.3700150000000004</c:v>
                </c:pt>
                <c:pt idx="27">
                  <c:v>5.3250599999999997</c:v>
                </c:pt>
                <c:pt idx="28">
                  <c:v>5.2759429999999998</c:v>
                </c:pt>
                <c:pt idx="29">
                  <c:v>5.2162030000000001</c:v>
                </c:pt>
                <c:pt idx="30">
                  <c:v>5.1549849999999999</c:v>
                </c:pt>
                <c:pt idx="31">
                  <c:v>5.0862800000000004</c:v>
                </c:pt>
                <c:pt idx="32">
                  <c:v>5.0581620000000003</c:v>
                </c:pt>
                <c:pt idx="33">
                  <c:v>5.0032019999999999</c:v>
                </c:pt>
                <c:pt idx="34">
                  <c:v>4.9666050000000004</c:v>
                </c:pt>
                <c:pt idx="35">
                  <c:v>4.9545980000000007</c:v>
                </c:pt>
                <c:pt idx="36">
                  <c:v>4.9254699999999998</c:v>
                </c:pt>
                <c:pt idx="37">
                  <c:v>4.9393250000000002</c:v>
                </c:pt>
                <c:pt idx="38">
                  <c:v>4.946332</c:v>
                </c:pt>
                <c:pt idx="39">
                  <c:v>4.9881219999999997</c:v>
                </c:pt>
                <c:pt idx="40">
                  <c:v>5.0064150000000005</c:v>
                </c:pt>
                <c:pt idx="41">
                  <c:v>4.9955790000000002</c:v>
                </c:pt>
                <c:pt idx="42">
                  <c:v>4.9798770000000001</c:v>
                </c:pt>
                <c:pt idx="43">
                  <c:v>4.963476</c:v>
                </c:pt>
                <c:pt idx="44">
                  <c:v>4.9425509999999999</c:v>
                </c:pt>
                <c:pt idx="45">
                  <c:v>4.9774730000000007</c:v>
                </c:pt>
                <c:pt idx="46">
                  <c:v>4.9843269999999995</c:v>
                </c:pt>
                <c:pt idx="47">
                  <c:v>4.9931640000000002</c:v>
                </c:pt>
                <c:pt idx="48">
                  <c:v>5.0098570000000002</c:v>
                </c:pt>
                <c:pt idx="49">
                  <c:v>5.0242500000000003</c:v>
                </c:pt>
                <c:pt idx="50">
                  <c:v>5.057423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Rocky Mountains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0.27</c:v>
                </c:pt>
                <c:pt idx="1">
                  <c:v>0.255</c:v>
                </c:pt>
                <c:pt idx="2">
                  <c:v>0.254</c:v>
                </c:pt>
                <c:pt idx="3">
                  <c:v>0.249</c:v>
                </c:pt>
                <c:pt idx="4">
                  <c:v>0.253</c:v>
                </c:pt>
                <c:pt idx="5">
                  <c:v>0.26</c:v>
                </c:pt>
                <c:pt idx="6">
                  <c:v>0.27</c:v>
                </c:pt>
                <c:pt idx="7">
                  <c:v>0.28199999999999997</c:v>
                </c:pt>
                <c:pt idx="8">
                  <c:v>0.29499999999999998</c:v>
                </c:pt>
                <c:pt idx="9">
                  <c:v>0.29499999999999998</c:v>
                </c:pt>
                <c:pt idx="10">
                  <c:v>0.313</c:v>
                </c:pt>
                <c:pt idx="11">
                  <c:v>0.33700000000000002</c:v>
                </c:pt>
                <c:pt idx="12">
                  <c:v>0.38400000000000001</c:v>
                </c:pt>
                <c:pt idx="13">
                  <c:v>0.46200000000000002</c:v>
                </c:pt>
                <c:pt idx="14">
                  <c:v>0.60099999999999998</c:v>
                </c:pt>
                <c:pt idx="15">
                  <c:v>0.7</c:v>
                </c:pt>
                <c:pt idx="16">
                  <c:v>0.62</c:v>
                </c:pt>
                <c:pt idx="17">
                  <c:v>0.68099999999999994</c:v>
                </c:pt>
                <c:pt idx="18">
                  <c:v>0.83099999999999996</c:v>
                </c:pt>
                <c:pt idx="19">
                  <c:v>0.93200000000000005</c:v>
                </c:pt>
                <c:pt idx="20">
                  <c:v>0.80900000000000005</c:v>
                </c:pt>
                <c:pt idx="21">
                  <c:v>0.73560300000000001</c:v>
                </c:pt>
                <c:pt idx="22">
                  <c:v>0.86631900000000006</c:v>
                </c:pt>
                <c:pt idx="23">
                  <c:v>0.93867099999999992</c:v>
                </c:pt>
                <c:pt idx="24">
                  <c:v>0.96483600000000003</c:v>
                </c:pt>
                <c:pt idx="25">
                  <c:v>1.0344249999999999</c:v>
                </c:pt>
                <c:pt idx="26">
                  <c:v>1.053204</c:v>
                </c:pt>
                <c:pt idx="27">
                  <c:v>1.061555</c:v>
                </c:pt>
                <c:pt idx="28">
                  <c:v>1.0654889999999999</c:v>
                </c:pt>
                <c:pt idx="29">
                  <c:v>1.061588</c:v>
                </c:pt>
                <c:pt idx="30">
                  <c:v>1.0580120000000002</c:v>
                </c:pt>
                <c:pt idx="31">
                  <c:v>1.050959</c:v>
                </c:pt>
                <c:pt idx="32">
                  <c:v>1.0453920000000001</c:v>
                </c:pt>
                <c:pt idx="33">
                  <c:v>1.0890540000000002</c:v>
                </c:pt>
                <c:pt idx="34">
                  <c:v>1.1128670000000001</c:v>
                </c:pt>
                <c:pt idx="35">
                  <c:v>1.13174</c:v>
                </c:pt>
                <c:pt idx="36">
                  <c:v>1.1460459999999999</c:v>
                </c:pt>
                <c:pt idx="37">
                  <c:v>1.1624809999999999</c:v>
                </c:pt>
                <c:pt idx="38">
                  <c:v>1.1777790000000001</c:v>
                </c:pt>
                <c:pt idx="39">
                  <c:v>1.191748</c:v>
                </c:pt>
                <c:pt idx="40">
                  <c:v>1.2426110000000001</c:v>
                </c:pt>
                <c:pt idx="41">
                  <c:v>1.2616180000000001</c:v>
                </c:pt>
                <c:pt idx="42">
                  <c:v>1.2639</c:v>
                </c:pt>
                <c:pt idx="43">
                  <c:v>1.2621009999999999</c:v>
                </c:pt>
                <c:pt idx="44">
                  <c:v>1.258046</c:v>
                </c:pt>
                <c:pt idx="45">
                  <c:v>1.2532379999999999</c:v>
                </c:pt>
                <c:pt idx="46">
                  <c:v>1.2577499999999999</c:v>
                </c:pt>
                <c:pt idx="47">
                  <c:v>1.255333</c:v>
                </c:pt>
                <c:pt idx="48">
                  <c:v>1.25265</c:v>
                </c:pt>
                <c:pt idx="49">
                  <c:v>1.2523879999999998</c:v>
                </c:pt>
                <c:pt idx="50">
                  <c:v>1.2515969999999998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West Coast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0.69099999999999995</c:v>
                </c:pt>
                <c:pt idx="1">
                  <c:v>0.66799999999999993</c:v>
                </c:pt>
                <c:pt idx="2">
                  <c:v>0.66200000000000003</c:v>
                </c:pt>
                <c:pt idx="3">
                  <c:v>0.63600000000000001</c:v>
                </c:pt>
                <c:pt idx="4">
                  <c:v>0.61299999999999999</c:v>
                </c:pt>
                <c:pt idx="5">
                  <c:v>0.58899999999999997</c:v>
                </c:pt>
                <c:pt idx="6">
                  <c:v>0.56999999999999995</c:v>
                </c:pt>
                <c:pt idx="7">
                  <c:v>0.55899999999999994</c:v>
                </c:pt>
                <c:pt idx="8">
                  <c:v>0.54799999999999993</c:v>
                </c:pt>
                <c:pt idx="9">
                  <c:v>0.53100000000000003</c:v>
                </c:pt>
                <c:pt idx="10">
                  <c:v>0.51300000000000001</c:v>
                </c:pt>
                <c:pt idx="11">
                  <c:v>0.503</c:v>
                </c:pt>
                <c:pt idx="12">
                  <c:v>0.503</c:v>
                </c:pt>
                <c:pt idx="13">
                  <c:v>0.50600000000000001</c:v>
                </c:pt>
                <c:pt idx="14">
                  <c:v>0.52200000000000002</c:v>
                </c:pt>
                <c:pt idx="15">
                  <c:v>0.51600000000000001</c:v>
                </c:pt>
                <c:pt idx="16">
                  <c:v>0.47700000000000004</c:v>
                </c:pt>
                <c:pt idx="17">
                  <c:v>0.44600000000000001</c:v>
                </c:pt>
                <c:pt idx="18">
                  <c:v>0.41299999999999998</c:v>
                </c:pt>
                <c:pt idx="19">
                  <c:v>0.40299999999999997</c:v>
                </c:pt>
                <c:pt idx="20">
                  <c:v>0.36700000000000005</c:v>
                </c:pt>
                <c:pt idx="21">
                  <c:v>0.33681800000000001</c:v>
                </c:pt>
                <c:pt idx="22">
                  <c:v>0.303757</c:v>
                </c:pt>
                <c:pt idx="23">
                  <c:v>0.28290300000000002</c:v>
                </c:pt>
                <c:pt idx="24">
                  <c:v>0.23885599999999998</c:v>
                </c:pt>
                <c:pt idx="25">
                  <c:v>0.23199099999999998</c:v>
                </c:pt>
                <c:pt idx="26">
                  <c:v>0.22622199999999998</c:v>
                </c:pt>
                <c:pt idx="27">
                  <c:v>0.2205</c:v>
                </c:pt>
                <c:pt idx="28">
                  <c:v>0.21588499999999999</c:v>
                </c:pt>
                <c:pt idx="29">
                  <c:v>0.21212300000000001</c:v>
                </c:pt>
                <c:pt idx="30">
                  <c:v>0.21022299999999999</c:v>
                </c:pt>
                <c:pt idx="31">
                  <c:v>0.21218899999999999</c:v>
                </c:pt>
                <c:pt idx="32">
                  <c:v>0.21452100000000002</c:v>
                </c:pt>
                <c:pt idx="33">
                  <c:v>0.218996</c:v>
                </c:pt>
                <c:pt idx="34">
                  <c:v>0.220108</c:v>
                </c:pt>
                <c:pt idx="35">
                  <c:v>0.21963600000000003</c:v>
                </c:pt>
                <c:pt idx="36">
                  <c:v>0.21924200000000002</c:v>
                </c:pt>
                <c:pt idx="37">
                  <c:v>0.21801399999999999</c:v>
                </c:pt>
                <c:pt idx="38">
                  <c:v>0.21646500000000002</c:v>
                </c:pt>
                <c:pt idx="39">
                  <c:v>0.21257699999999999</c:v>
                </c:pt>
                <c:pt idx="40">
                  <c:v>0.20335300000000001</c:v>
                </c:pt>
                <c:pt idx="41">
                  <c:v>0.19614000000000001</c:v>
                </c:pt>
                <c:pt idx="42">
                  <c:v>0.183832</c:v>
                </c:pt>
                <c:pt idx="43">
                  <c:v>0.17239300000000002</c:v>
                </c:pt>
                <c:pt idx="44">
                  <c:v>0.16115099999999999</c:v>
                </c:pt>
                <c:pt idx="45">
                  <c:v>0.150532</c:v>
                </c:pt>
                <c:pt idx="46">
                  <c:v>0.1411</c:v>
                </c:pt>
                <c:pt idx="47">
                  <c:v>0.13270399999999999</c:v>
                </c:pt>
                <c:pt idx="48">
                  <c:v>0.124652</c:v>
                </c:pt>
                <c:pt idx="49">
                  <c:v>0.118072</c:v>
                </c:pt>
                <c:pt idx="50">
                  <c:v>0.11262899999999999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Northern Great Plains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0.13500000000000001</c:v>
                </c:pt>
                <c:pt idx="1">
                  <c:v>0.13400000000000001</c:v>
                </c:pt>
                <c:pt idx="2">
                  <c:v>0.13400000000000001</c:v>
                </c:pt>
                <c:pt idx="3">
                  <c:v>0.13699999999999998</c:v>
                </c:pt>
                <c:pt idx="4">
                  <c:v>0.156</c:v>
                </c:pt>
                <c:pt idx="5">
                  <c:v>0.191</c:v>
                </c:pt>
                <c:pt idx="6">
                  <c:v>0.21199999999999999</c:v>
                </c:pt>
                <c:pt idx="7">
                  <c:v>0.223</c:v>
                </c:pt>
                <c:pt idx="8">
                  <c:v>0.26100000000000001</c:v>
                </c:pt>
                <c:pt idx="9">
                  <c:v>0.29899999999999999</c:v>
                </c:pt>
                <c:pt idx="10">
                  <c:v>0.38200000000000001</c:v>
                </c:pt>
                <c:pt idx="11">
                  <c:v>0.48799999999999999</c:v>
                </c:pt>
                <c:pt idx="12">
                  <c:v>0.7390000000000001</c:v>
                </c:pt>
                <c:pt idx="13">
                  <c:v>0.94099999999999995</c:v>
                </c:pt>
                <c:pt idx="14">
                  <c:v>1.1679999999999999</c:v>
                </c:pt>
                <c:pt idx="15">
                  <c:v>1.26</c:v>
                </c:pt>
                <c:pt idx="16">
                  <c:v>1.099</c:v>
                </c:pt>
                <c:pt idx="17">
                  <c:v>1.131</c:v>
                </c:pt>
                <c:pt idx="18">
                  <c:v>1.3240000000000001</c:v>
                </c:pt>
                <c:pt idx="19">
                  <c:v>1.484</c:v>
                </c:pt>
                <c:pt idx="20">
                  <c:v>1.2429999999999999</c:v>
                </c:pt>
                <c:pt idx="21">
                  <c:v>1.1463809999999999</c:v>
                </c:pt>
                <c:pt idx="22">
                  <c:v>1.23708</c:v>
                </c:pt>
                <c:pt idx="23">
                  <c:v>1.3663650000000001</c:v>
                </c:pt>
                <c:pt idx="24">
                  <c:v>1.531906</c:v>
                </c:pt>
                <c:pt idx="25">
                  <c:v>1.6639919999999999</c:v>
                </c:pt>
                <c:pt idx="26">
                  <c:v>1.6866680000000001</c:v>
                </c:pt>
                <c:pt idx="27">
                  <c:v>1.6741419999999998</c:v>
                </c:pt>
                <c:pt idx="28">
                  <c:v>1.6730450000000001</c:v>
                </c:pt>
                <c:pt idx="29">
                  <c:v>1.6519970000000002</c:v>
                </c:pt>
                <c:pt idx="30">
                  <c:v>1.6223780000000001</c:v>
                </c:pt>
                <c:pt idx="31">
                  <c:v>1.5768440000000001</c:v>
                </c:pt>
                <c:pt idx="32">
                  <c:v>1.5648870000000001</c:v>
                </c:pt>
                <c:pt idx="33">
                  <c:v>1.5658840000000001</c:v>
                </c:pt>
                <c:pt idx="34">
                  <c:v>1.5729280000000001</c:v>
                </c:pt>
                <c:pt idx="35">
                  <c:v>1.5797290000000002</c:v>
                </c:pt>
                <c:pt idx="36">
                  <c:v>1.5863989999999999</c:v>
                </c:pt>
                <c:pt idx="37">
                  <c:v>1.588533</c:v>
                </c:pt>
                <c:pt idx="38">
                  <c:v>1.5901239999999999</c:v>
                </c:pt>
                <c:pt idx="39">
                  <c:v>1.6308530000000001</c:v>
                </c:pt>
                <c:pt idx="40">
                  <c:v>1.657143</c:v>
                </c:pt>
                <c:pt idx="41">
                  <c:v>1.6829810000000001</c:v>
                </c:pt>
                <c:pt idx="42">
                  <c:v>1.6918380000000002</c:v>
                </c:pt>
                <c:pt idx="43">
                  <c:v>1.683079</c:v>
                </c:pt>
                <c:pt idx="44">
                  <c:v>1.6697040000000001</c:v>
                </c:pt>
                <c:pt idx="45">
                  <c:v>1.655864</c:v>
                </c:pt>
                <c:pt idx="46">
                  <c:v>1.644353</c:v>
                </c:pt>
                <c:pt idx="47">
                  <c:v>1.6221219999999998</c:v>
                </c:pt>
                <c:pt idx="48">
                  <c:v>1.6015299999999999</c:v>
                </c:pt>
                <c:pt idx="49">
                  <c:v>1.605505</c:v>
                </c:pt>
                <c:pt idx="50">
                  <c:v>1.60337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0642208"/>
        <c:axId val="1560638400"/>
      </c:lineChart>
      <c:catAx>
        <c:axId val="1560642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384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0638400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4220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968091961880234E-2"/>
          <c:y val="0.21395045211069341"/>
          <c:w val="0.69685507337043184"/>
          <c:h val="0.69719549258949065"/>
        </c:manualLayout>
      </c:layout>
      <c:areaChart>
        <c:grouping val="stacked"/>
        <c:varyColors val="0"/>
        <c:ser>
          <c:idx val="3"/>
          <c:order val="1"/>
          <c:tx>
            <c:strRef>
              <c:f>Sheet1!$B$1</c:f>
              <c:strCache>
                <c:ptCount val="1"/>
                <c:pt idx="0">
                  <c:v>Other U.S. 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1.3931830000000001</c:v>
                </c:pt>
                <c:pt idx="1">
                  <c:v>1.3195459999999999</c:v>
                </c:pt>
                <c:pt idx="2">
                  <c:v>1.3094049999999999</c:v>
                </c:pt>
                <c:pt idx="3">
                  <c:v>1.167149</c:v>
                </c:pt>
                <c:pt idx="4">
                  <c:v>1.2399199999999999</c:v>
                </c:pt>
                <c:pt idx="5">
                  <c:v>1.1602189999999999</c:v>
                </c:pt>
                <c:pt idx="6">
                  <c:v>1.1735409999999999</c:v>
                </c:pt>
                <c:pt idx="7">
                  <c:v>1.207757</c:v>
                </c:pt>
                <c:pt idx="8">
                  <c:v>1.2114509999999998</c:v>
                </c:pt>
                <c:pt idx="9">
                  <c:v>1.286778</c:v>
                </c:pt>
                <c:pt idx="10">
                  <c:v>1.3988959999999997</c:v>
                </c:pt>
                <c:pt idx="11">
                  <c:v>1.4933899999999998</c:v>
                </c:pt>
                <c:pt idx="12">
                  <c:v>1.5918459999999999</c:v>
                </c:pt>
                <c:pt idx="13">
                  <c:v>1.7382300000000002</c:v>
                </c:pt>
                <c:pt idx="14">
                  <c:v>1.9374169999999999</c:v>
                </c:pt>
                <c:pt idx="15">
                  <c:v>2.1263559999999999</c:v>
                </c:pt>
                <c:pt idx="16">
                  <c:v>2.188183</c:v>
                </c:pt>
                <c:pt idx="17">
                  <c:v>2.2225080000000004</c:v>
                </c:pt>
                <c:pt idx="18">
                  <c:v>2.3969869999999998</c:v>
                </c:pt>
                <c:pt idx="19">
                  <c:v>2.5789430000000002</c:v>
                </c:pt>
                <c:pt idx="20">
                  <c:v>2.6762270000000004</c:v>
                </c:pt>
                <c:pt idx="21">
                  <c:v>2.8651270000000002</c:v>
                </c:pt>
                <c:pt idx="22">
                  <c:v>2.7535849999999997</c:v>
                </c:pt>
                <c:pt idx="23">
                  <c:v>2.7810490000000003</c:v>
                </c:pt>
                <c:pt idx="24">
                  <c:v>2.7690680000000003</c:v>
                </c:pt>
                <c:pt idx="25">
                  <c:v>2.7606500000000014</c:v>
                </c:pt>
                <c:pt idx="26">
                  <c:v>2.7107679999999998</c:v>
                </c:pt>
                <c:pt idx="27">
                  <c:v>2.6575090000000001</c:v>
                </c:pt>
                <c:pt idx="28">
                  <c:v>2.6466360000000009</c:v>
                </c:pt>
                <c:pt idx="29">
                  <c:v>2.6389689999999995</c:v>
                </c:pt>
                <c:pt idx="30">
                  <c:v>2.6255960000000007</c:v>
                </c:pt>
                <c:pt idx="31">
                  <c:v>2.6108189999999998</c:v>
                </c:pt>
                <c:pt idx="32">
                  <c:v>2.6358679999999999</c:v>
                </c:pt>
                <c:pt idx="33">
                  <c:v>2.6355080000000002</c:v>
                </c:pt>
                <c:pt idx="34">
                  <c:v>2.6033690000000007</c:v>
                </c:pt>
                <c:pt idx="35">
                  <c:v>2.5843010000000004</c:v>
                </c:pt>
                <c:pt idx="36">
                  <c:v>2.559871999999999</c:v>
                </c:pt>
                <c:pt idx="37">
                  <c:v>2.5475080000000001</c:v>
                </c:pt>
                <c:pt idx="38">
                  <c:v>2.5389669999999995</c:v>
                </c:pt>
                <c:pt idx="39">
                  <c:v>2.5265419999999996</c:v>
                </c:pt>
                <c:pt idx="40">
                  <c:v>2.516848</c:v>
                </c:pt>
                <c:pt idx="41">
                  <c:v>2.5172460000000001</c:v>
                </c:pt>
                <c:pt idx="42">
                  <c:v>2.5315660000000002</c:v>
                </c:pt>
                <c:pt idx="43">
                  <c:v>2.51458</c:v>
                </c:pt>
                <c:pt idx="44">
                  <c:v>2.5697910000000004</c:v>
                </c:pt>
                <c:pt idx="45">
                  <c:v>2.6151320000000009</c:v>
                </c:pt>
                <c:pt idx="46">
                  <c:v>2.6339719999999995</c:v>
                </c:pt>
                <c:pt idx="47">
                  <c:v>2.6283340000000002</c:v>
                </c:pt>
                <c:pt idx="48">
                  <c:v>2.580219</c:v>
                </c:pt>
                <c:pt idx="49">
                  <c:v>2.5870520000000004</c:v>
                </c:pt>
                <c:pt idx="50">
                  <c:v>2.5911369999999998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0.481817</c:v>
                </c:pt>
                <c:pt idx="1">
                  <c:v>0.46745399999999998</c:v>
                </c:pt>
                <c:pt idx="2">
                  <c:v>0.483595</c:v>
                </c:pt>
                <c:pt idx="3">
                  <c:v>0.46985100000000002</c:v>
                </c:pt>
                <c:pt idx="4">
                  <c:v>0.47508</c:v>
                </c:pt>
                <c:pt idx="5">
                  <c:v>0.46678100000000006</c:v>
                </c:pt>
                <c:pt idx="6">
                  <c:v>0.47345900000000002</c:v>
                </c:pt>
                <c:pt idx="7">
                  <c:v>0.48124300000000003</c:v>
                </c:pt>
                <c:pt idx="8">
                  <c:v>0.48654899999999995</c:v>
                </c:pt>
                <c:pt idx="9">
                  <c:v>0.52822200000000008</c:v>
                </c:pt>
                <c:pt idx="10">
                  <c:v>0.56410400000000005</c:v>
                </c:pt>
                <c:pt idx="11">
                  <c:v>0.59661000000000008</c:v>
                </c:pt>
                <c:pt idx="12">
                  <c:v>0.68915400000000004</c:v>
                </c:pt>
                <c:pt idx="13">
                  <c:v>0.69677</c:v>
                </c:pt>
                <c:pt idx="14">
                  <c:v>0.750583</c:v>
                </c:pt>
                <c:pt idx="15">
                  <c:v>0.76164399999999999</c:v>
                </c:pt>
                <c:pt idx="16">
                  <c:v>0.76681699999999997</c:v>
                </c:pt>
                <c:pt idx="17">
                  <c:v>0.93549199999999999</c:v>
                </c:pt>
                <c:pt idx="18">
                  <c:v>1.289013</c:v>
                </c:pt>
                <c:pt idx="19">
                  <c:v>1.5190569999999999</c:v>
                </c:pt>
                <c:pt idx="20">
                  <c:v>1.707773</c:v>
                </c:pt>
                <c:pt idx="21">
                  <c:v>1.6830830000000001</c:v>
                </c:pt>
                <c:pt idx="22">
                  <c:v>2.0884070000000001</c:v>
                </c:pt>
                <c:pt idx="23">
                  <c:v>2.012454</c:v>
                </c:pt>
                <c:pt idx="24">
                  <c:v>2.0127509999999997</c:v>
                </c:pt>
                <c:pt idx="25">
                  <c:v>2.1786220000000003</c:v>
                </c:pt>
                <c:pt idx="26">
                  <c:v>2.2352910000000001</c:v>
                </c:pt>
                <c:pt idx="27">
                  <c:v>2.2375500000000001</c:v>
                </c:pt>
                <c:pt idx="28">
                  <c:v>2.2377359999999999</c:v>
                </c:pt>
                <c:pt idx="29">
                  <c:v>2.2347950000000001</c:v>
                </c:pt>
                <c:pt idx="30">
                  <c:v>2.220675</c:v>
                </c:pt>
                <c:pt idx="31">
                  <c:v>2.1994959999999999</c:v>
                </c:pt>
                <c:pt idx="32">
                  <c:v>2.1963180000000002</c:v>
                </c:pt>
                <c:pt idx="33">
                  <c:v>2.1772019999999999</c:v>
                </c:pt>
                <c:pt idx="34">
                  <c:v>2.1728480000000001</c:v>
                </c:pt>
                <c:pt idx="35">
                  <c:v>2.1726139999999998</c:v>
                </c:pt>
                <c:pt idx="36">
                  <c:v>2.1688740000000002</c:v>
                </c:pt>
                <c:pt idx="37">
                  <c:v>2.174966</c:v>
                </c:pt>
                <c:pt idx="38">
                  <c:v>2.1853530000000001</c:v>
                </c:pt>
                <c:pt idx="39">
                  <c:v>2.2070509999999999</c:v>
                </c:pt>
                <c:pt idx="40">
                  <c:v>2.2173689999999997</c:v>
                </c:pt>
                <c:pt idx="41">
                  <c:v>2.2216320000000001</c:v>
                </c:pt>
                <c:pt idx="42">
                  <c:v>2.2282700000000002</c:v>
                </c:pt>
                <c:pt idx="43">
                  <c:v>2.235525</c:v>
                </c:pt>
                <c:pt idx="44">
                  <c:v>2.2485499999999998</c:v>
                </c:pt>
                <c:pt idx="45">
                  <c:v>2.2710249999999998</c:v>
                </c:pt>
                <c:pt idx="46">
                  <c:v>2.2844549999999999</c:v>
                </c:pt>
                <c:pt idx="47">
                  <c:v>2.3042560000000001</c:v>
                </c:pt>
                <c:pt idx="48">
                  <c:v>2.3226299999999998</c:v>
                </c:pt>
                <c:pt idx="49">
                  <c:v>2.3501380000000003</c:v>
                </c:pt>
                <c:pt idx="50">
                  <c:v>2.3727339999999999</c:v>
                </c:pt>
              </c:numCache>
            </c:numRef>
          </c:val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3.6000000000000004E-2</c:v>
                </c:pt>
                <c:pt idx="1">
                  <c:v>7.9000000000000001E-2</c:v>
                </c:pt>
                <c:pt idx="2">
                  <c:v>8.5999999999999993E-2</c:v>
                </c:pt>
                <c:pt idx="3">
                  <c:v>8.5000000000000006E-2</c:v>
                </c:pt>
                <c:pt idx="4">
                  <c:v>9.5000000000000001E-2</c:v>
                </c:pt>
                <c:pt idx="5">
                  <c:v>9.0999999999999998E-2</c:v>
                </c:pt>
                <c:pt idx="6">
                  <c:v>9.5000000000000001E-2</c:v>
                </c:pt>
                <c:pt idx="7">
                  <c:v>9.3000000000000013E-2</c:v>
                </c:pt>
                <c:pt idx="8">
                  <c:v>8.5000000000000006E-2</c:v>
                </c:pt>
                <c:pt idx="9">
                  <c:v>9.6000000000000002E-2</c:v>
                </c:pt>
                <c:pt idx="10">
                  <c:v>0.111</c:v>
                </c:pt>
                <c:pt idx="11">
                  <c:v>0.12300000000000001</c:v>
                </c:pt>
                <c:pt idx="12">
                  <c:v>0.13</c:v>
                </c:pt>
                <c:pt idx="13">
                  <c:v>0.17100000000000001</c:v>
                </c:pt>
                <c:pt idx="14">
                  <c:v>0.32700000000000001</c:v>
                </c:pt>
                <c:pt idx="15">
                  <c:v>0.45100000000000001</c:v>
                </c:pt>
                <c:pt idx="16">
                  <c:v>0.55200000000000005</c:v>
                </c:pt>
                <c:pt idx="17">
                  <c:v>0.61899999999999999</c:v>
                </c:pt>
                <c:pt idx="18">
                  <c:v>0.68200000000000005</c:v>
                </c:pt>
                <c:pt idx="19">
                  <c:v>0.72699999999999998</c:v>
                </c:pt>
                <c:pt idx="20">
                  <c:v>0.78099999999999992</c:v>
                </c:pt>
                <c:pt idx="21">
                  <c:v>0.80403500000000006</c:v>
                </c:pt>
                <c:pt idx="22">
                  <c:v>0.99386299999999994</c:v>
                </c:pt>
                <c:pt idx="23">
                  <c:v>1.3261020000000001</c:v>
                </c:pt>
                <c:pt idx="24">
                  <c:v>1.4632069999999999</c:v>
                </c:pt>
                <c:pt idx="25">
                  <c:v>1.4264780000000001</c:v>
                </c:pt>
                <c:pt idx="26">
                  <c:v>1.378231</c:v>
                </c:pt>
                <c:pt idx="27">
                  <c:v>1.3843049999999999</c:v>
                </c:pt>
                <c:pt idx="28">
                  <c:v>1.4125749999999999</c:v>
                </c:pt>
                <c:pt idx="29">
                  <c:v>1.4817469999999999</c:v>
                </c:pt>
                <c:pt idx="30">
                  <c:v>1.5508569999999999</c:v>
                </c:pt>
                <c:pt idx="31">
                  <c:v>1.6127799999999999</c:v>
                </c:pt>
                <c:pt idx="32">
                  <c:v>1.6515509999999998</c:v>
                </c:pt>
                <c:pt idx="33">
                  <c:v>1.6654950000000002</c:v>
                </c:pt>
                <c:pt idx="34">
                  <c:v>1.742245</c:v>
                </c:pt>
                <c:pt idx="35">
                  <c:v>1.767002</c:v>
                </c:pt>
                <c:pt idx="36">
                  <c:v>1.7832540000000001</c:v>
                </c:pt>
                <c:pt idx="37">
                  <c:v>1.8097779999999999</c:v>
                </c:pt>
                <c:pt idx="38">
                  <c:v>1.8229409999999999</c:v>
                </c:pt>
                <c:pt idx="39">
                  <c:v>1.884296</c:v>
                </c:pt>
                <c:pt idx="40">
                  <c:v>1.9298110000000002</c:v>
                </c:pt>
                <c:pt idx="41">
                  <c:v>1.9935900000000002</c:v>
                </c:pt>
                <c:pt idx="42">
                  <c:v>2.0081090000000001</c:v>
                </c:pt>
                <c:pt idx="43">
                  <c:v>2.0284070000000001</c:v>
                </c:pt>
                <c:pt idx="44">
                  <c:v>2.0402099999999996</c:v>
                </c:pt>
                <c:pt idx="45">
                  <c:v>2.0236669999999997</c:v>
                </c:pt>
                <c:pt idx="46">
                  <c:v>2.0186709999999999</c:v>
                </c:pt>
                <c:pt idx="47">
                  <c:v>2.0293869999999998</c:v>
                </c:pt>
                <c:pt idx="48">
                  <c:v>2.0139400000000003</c:v>
                </c:pt>
                <c:pt idx="49">
                  <c:v>2.0206200000000001</c:v>
                </c:pt>
                <c:pt idx="50">
                  <c:v>2.015819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151216"/>
        <c:axId val="1281150672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'[1]NGPL_region2@'!$BC$1:$DA$1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'[1]NGPL_region2@'!$BC$1:$DA$1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128115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06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81150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121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416386757301351"/>
          <c:w val="0.88913183056824308"/>
          <c:h val="0.68698207712717063"/>
        </c:manualLayout>
      </c:layout>
      <c:areaChart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ethane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0.71599999999999997</c:v>
                </c:pt>
                <c:pt idx="1">
                  <c:v>0.69099999999999995</c:v>
                </c:pt>
                <c:pt idx="2">
                  <c:v>0.7</c:v>
                </c:pt>
                <c:pt idx="3">
                  <c:v>0.626</c:v>
                </c:pt>
                <c:pt idx="4">
                  <c:v>0.68500000000000005</c:v>
                </c:pt>
                <c:pt idx="5">
                  <c:v>0.64800000000000002</c:v>
                </c:pt>
                <c:pt idx="6">
                  <c:v>0.67599999999999993</c:v>
                </c:pt>
                <c:pt idx="7">
                  <c:v>0.70799999999999996</c:v>
                </c:pt>
                <c:pt idx="8">
                  <c:v>0.70200000000000007</c:v>
                </c:pt>
                <c:pt idx="9">
                  <c:v>0.76700000000000002</c:v>
                </c:pt>
                <c:pt idx="10">
                  <c:v>0.86799999999999999</c:v>
                </c:pt>
                <c:pt idx="11">
                  <c:v>0.92599999999999993</c:v>
                </c:pt>
                <c:pt idx="12">
                  <c:v>0.97499999999999998</c:v>
                </c:pt>
                <c:pt idx="13">
                  <c:v>0.97</c:v>
                </c:pt>
                <c:pt idx="14">
                  <c:v>1.091</c:v>
                </c:pt>
                <c:pt idx="15">
                  <c:v>1.129</c:v>
                </c:pt>
                <c:pt idx="16">
                  <c:v>1.272</c:v>
                </c:pt>
                <c:pt idx="17">
                  <c:v>1.425</c:v>
                </c:pt>
                <c:pt idx="18">
                  <c:v>1.712</c:v>
                </c:pt>
                <c:pt idx="19">
                  <c:v>1.8280000000000001</c:v>
                </c:pt>
                <c:pt idx="20">
                  <c:v>2.0110000000000001</c:v>
                </c:pt>
                <c:pt idx="21">
                  <c:v>2.1030000000000002</c:v>
                </c:pt>
                <c:pt idx="22">
                  <c:v>2.43086</c:v>
                </c:pt>
                <c:pt idx="23">
                  <c:v>2.6057350000000001</c:v>
                </c:pt>
                <c:pt idx="24">
                  <c:v>2.664307</c:v>
                </c:pt>
                <c:pt idx="25">
                  <c:v>2.7176420000000001</c:v>
                </c:pt>
                <c:pt idx="26">
                  <c:v>2.689038</c:v>
                </c:pt>
                <c:pt idx="27">
                  <c:v>2.6651310000000001</c:v>
                </c:pt>
                <c:pt idx="28">
                  <c:v>2.6692010000000002</c:v>
                </c:pt>
                <c:pt idx="29">
                  <c:v>2.6989260000000002</c:v>
                </c:pt>
                <c:pt idx="30">
                  <c:v>2.7199819999999999</c:v>
                </c:pt>
                <c:pt idx="31">
                  <c:v>2.7325110000000001</c:v>
                </c:pt>
                <c:pt idx="32">
                  <c:v>2.7582810000000002</c:v>
                </c:pt>
                <c:pt idx="33">
                  <c:v>2.7544170000000001</c:v>
                </c:pt>
                <c:pt idx="34">
                  <c:v>2.782753</c:v>
                </c:pt>
                <c:pt idx="35">
                  <c:v>2.7904409999999999</c:v>
                </c:pt>
                <c:pt idx="36">
                  <c:v>2.7933859999999999</c:v>
                </c:pt>
                <c:pt idx="37">
                  <c:v>2.8096019999999999</c:v>
                </c:pt>
                <c:pt idx="38">
                  <c:v>2.8186710000000001</c:v>
                </c:pt>
                <c:pt idx="39">
                  <c:v>2.858349</c:v>
                </c:pt>
                <c:pt idx="40">
                  <c:v>2.8833039999999999</c:v>
                </c:pt>
                <c:pt idx="41">
                  <c:v>2.9184269999999999</c:v>
                </c:pt>
                <c:pt idx="42">
                  <c:v>2.937586</c:v>
                </c:pt>
                <c:pt idx="43">
                  <c:v>2.9472109999999998</c:v>
                </c:pt>
                <c:pt idx="44">
                  <c:v>2.9879989999999998</c:v>
                </c:pt>
                <c:pt idx="45">
                  <c:v>3.0155850000000002</c:v>
                </c:pt>
                <c:pt idx="46">
                  <c:v>3.027946</c:v>
                </c:pt>
                <c:pt idx="47">
                  <c:v>3.042907</c:v>
                </c:pt>
                <c:pt idx="48">
                  <c:v>3.0180280000000002</c:v>
                </c:pt>
                <c:pt idx="49">
                  <c:v>3.0349529999999998</c:v>
                </c:pt>
                <c:pt idx="50">
                  <c:v>3.045633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propane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0.53900000000000003</c:v>
                </c:pt>
                <c:pt idx="1">
                  <c:v>0.53900000000000003</c:v>
                </c:pt>
                <c:pt idx="2">
                  <c:v>0.54700000000000004</c:v>
                </c:pt>
                <c:pt idx="3">
                  <c:v>0.505</c:v>
                </c:pt>
                <c:pt idx="4">
                  <c:v>0.52500000000000002</c:v>
                </c:pt>
                <c:pt idx="5">
                  <c:v>0.499</c:v>
                </c:pt>
                <c:pt idx="6">
                  <c:v>0.503</c:v>
                </c:pt>
                <c:pt idx="7">
                  <c:v>0.50600000000000001</c:v>
                </c:pt>
                <c:pt idx="8">
                  <c:v>0.51100000000000001</c:v>
                </c:pt>
                <c:pt idx="9">
                  <c:v>0.54700000000000004</c:v>
                </c:pt>
                <c:pt idx="10">
                  <c:v>0.58599999999999997</c:v>
                </c:pt>
                <c:pt idx="11">
                  <c:v>0.629</c:v>
                </c:pt>
                <c:pt idx="12">
                  <c:v>0.71200000000000008</c:v>
                </c:pt>
                <c:pt idx="13">
                  <c:v>0.82299999999999995</c:v>
                </c:pt>
                <c:pt idx="14">
                  <c:v>0.98499999999999999</c:v>
                </c:pt>
                <c:pt idx="15">
                  <c:v>1.1439999999999999</c:v>
                </c:pt>
                <c:pt idx="16">
                  <c:v>1.165</c:v>
                </c:pt>
                <c:pt idx="17">
                  <c:v>1.2350000000000001</c:v>
                </c:pt>
                <c:pt idx="18">
                  <c:v>1.4019999999999999</c:v>
                </c:pt>
                <c:pt idx="19">
                  <c:v>1.59</c:v>
                </c:pt>
                <c:pt idx="20">
                  <c:v>1.6779999999999999</c:v>
                </c:pt>
                <c:pt idx="21">
                  <c:v>1.7370000000000001</c:v>
                </c:pt>
                <c:pt idx="22">
                  <c:v>1.821091</c:v>
                </c:pt>
                <c:pt idx="23">
                  <c:v>1.8809610000000001</c:v>
                </c:pt>
                <c:pt idx="24">
                  <c:v>1.938089</c:v>
                </c:pt>
                <c:pt idx="25">
                  <c:v>1.9735689999999999</c:v>
                </c:pt>
                <c:pt idx="26">
                  <c:v>1.9653879999999999</c:v>
                </c:pt>
                <c:pt idx="27">
                  <c:v>1.95218</c:v>
                </c:pt>
                <c:pt idx="28">
                  <c:v>1.9557720000000001</c:v>
                </c:pt>
                <c:pt idx="29">
                  <c:v>1.9709859999999999</c:v>
                </c:pt>
                <c:pt idx="30">
                  <c:v>1.9808460000000001</c:v>
                </c:pt>
                <c:pt idx="31">
                  <c:v>1.9870950000000001</c:v>
                </c:pt>
                <c:pt idx="32">
                  <c:v>2.003603</c:v>
                </c:pt>
                <c:pt idx="33">
                  <c:v>2.0007510000000002</c:v>
                </c:pt>
                <c:pt idx="34">
                  <c:v>2.0103490000000002</c:v>
                </c:pt>
                <c:pt idx="35">
                  <c:v>2.010691</c:v>
                </c:pt>
                <c:pt idx="36">
                  <c:v>2.0044179999999998</c:v>
                </c:pt>
                <c:pt idx="37">
                  <c:v>2.0086330000000001</c:v>
                </c:pt>
                <c:pt idx="38">
                  <c:v>2.011536</c:v>
                </c:pt>
                <c:pt idx="39">
                  <c:v>2.0297869999999998</c:v>
                </c:pt>
                <c:pt idx="40">
                  <c:v>2.0413139999999999</c:v>
                </c:pt>
                <c:pt idx="41">
                  <c:v>2.0590899999999999</c:v>
                </c:pt>
                <c:pt idx="42">
                  <c:v>2.065839</c:v>
                </c:pt>
                <c:pt idx="43">
                  <c:v>2.065591</c:v>
                </c:pt>
                <c:pt idx="44">
                  <c:v>2.0873699999999999</c:v>
                </c:pt>
                <c:pt idx="45">
                  <c:v>2.0993279999999999</c:v>
                </c:pt>
                <c:pt idx="46">
                  <c:v>2.104616</c:v>
                </c:pt>
                <c:pt idx="47">
                  <c:v>2.109159</c:v>
                </c:pt>
                <c:pt idx="48">
                  <c:v>2.0943990000000001</c:v>
                </c:pt>
                <c:pt idx="49">
                  <c:v>2.1041219999999998</c:v>
                </c:pt>
                <c:pt idx="50">
                  <c:v>2.1074679999999999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normal butane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0.161</c:v>
                </c:pt>
                <c:pt idx="1">
                  <c:v>0.13100000000000001</c:v>
                </c:pt>
                <c:pt idx="2">
                  <c:v>0.13100000000000001</c:v>
                </c:pt>
                <c:pt idx="3">
                  <c:v>0.13100000000000001</c:v>
                </c:pt>
                <c:pt idx="4">
                  <c:v>0.152</c:v>
                </c:pt>
                <c:pt idx="5">
                  <c:v>0.13600000000000001</c:v>
                </c:pt>
                <c:pt idx="6">
                  <c:v>0.13600000000000001</c:v>
                </c:pt>
                <c:pt idx="7">
                  <c:v>0.128</c:v>
                </c:pt>
                <c:pt idx="8">
                  <c:v>0.13300000000000001</c:v>
                </c:pt>
                <c:pt idx="9">
                  <c:v>0.13700000000000001</c:v>
                </c:pt>
                <c:pt idx="10">
                  <c:v>0.156</c:v>
                </c:pt>
                <c:pt idx="11">
                  <c:v>0.157</c:v>
                </c:pt>
                <c:pt idx="12">
                  <c:v>0.17899999999999999</c:v>
                </c:pt>
                <c:pt idx="13">
                  <c:v>0.22</c:v>
                </c:pt>
                <c:pt idx="14">
                  <c:v>0.27700000000000002</c:v>
                </c:pt>
                <c:pt idx="15">
                  <c:v>0.33300000000000002</c:v>
                </c:pt>
                <c:pt idx="16">
                  <c:v>0.29399999999999998</c:v>
                </c:pt>
                <c:pt idx="17">
                  <c:v>0.314</c:v>
                </c:pt>
                <c:pt idx="18">
                  <c:v>0.36399999999999999</c:v>
                </c:pt>
                <c:pt idx="19">
                  <c:v>0.433</c:v>
                </c:pt>
                <c:pt idx="20">
                  <c:v>0.46</c:v>
                </c:pt>
                <c:pt idx="21">
                  <c:v>0.43111500000000003</c:v>
                </c:pt>
                <c:pt idx="22">
                  <c:v>0.45372299999999988</c:v>
                </c:pt>
                <c:pt idx="23">
                  <c:v>0.46943099999999999</c:v>
                </c:pt>
                <c:pt idx="24">
                  <c:v>0.55483800000000005</c:v>
                </c:pt>
                <c:pt idx="25">
                  <c:v>0.57476800000000006</c:v>
                </c:pt>
                <c:pt idx="26">
                  <c:v>0.57875100000000002</c:v>
                </c:pt>
                <c:pt idx="27">
                  <c:v>0.58040999999999998</c:v>
                </c:pt>
                <c:pt idx="28">
                  <c:v>0.58604400000000001</c:v>
                </c:pt>
                <c:pt idx="29">
                  <c:v>0.59348000000000001</c:v>
                </c:pt>
                <c:pt idx="30">
                  <c:v>0.59902500000000003</c:v>
                </c:pt>
                <c:pt idx="31">
                  <c:v>0.602626</c:v>
                </c:pt>
                <c:pt idx="32">
                  <c:v>0.61144900000000002</c:v>
                </c:pt>
                <c:pt idx="33">
                  <c:v>0.61262399999999995</c:v>
                </c:pt>
                <c:pt idx="34">
                  <c:v>0.61731499999999995</c:v>
                </c:pt>
                <c:pt idx="35">
                  <c:v>0.61932500000000001</c:v>
                </c:pt>
                <c:pt idx="36">
                  <c:v>0.61834999999999996</c:v>
                </c:pt>
                <c:pt idx="37">
                  <c:v>0.62106700000000004</c:v>
                </c:pt>
                <c:pt idx="38">
                  <c:v>0.62317900000000004</c:v>
                </c:pt>
                <c:pt idx="39">
                  <c:v>0.629525</c:v>
                </c:pt>
                <c:pt idx="40">
                  <c:v>0.63480200000000009</c:v>
                </c:pt>
                <c:pt idx="41">
                  <c:v>0.64273500000000006</c:v>
                </c:pt>
                <c:pt idx="42">
                  <c:v>0.64630500000000002</c:v>
                </c:pt>
                <c:pt idx="43">
                  <c:v>0.648698</c:v>
                </c:pt>
                <c:pt idx="44">
                  <c:v>0.65381999999999996</c:v>
                </c:pt>
                <c:pt idx="45">
                  <c:v>0.65541400000000005</c:v>
                </c:pt>
                <c:pt idx="46">
                  <c:v>0.65876400000000002</c:v>
                </c:pt>
                <c:pt idx="47">
                  <c:v>0.66179900000000003</c:v>
                </c:pt>
                <c:pt idx="48">
                  <c:v>0.66231800000000007</c:v>
                </c:pt>
                <c:pt idx="49">
                  <c:v>0.66675699999999993</c:v>
                </c:pt>
                <c:pt idx="50">
                  <c:v>0.66906499999999991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isobutane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0.189</c:v>
                </c:pt>
                <c:pt idx="1">
                  <c:v>0.19900000000000001</c:v>
                </c:pt>
                <c:pt idx="2">
                  <c:v>0.20100000000000001</c:v>
                </c:pt>
                <c:pt idx="3">
                  <c:v>0.184</c:v>
                </c:pt>
                <c:pt idx="4">
                  <c:v>0.16900000000000001</c:v>
                </c:pt>
                <c:pt idx="5">
                  <c:v>0.16900000000000001</c:v>
                </c:pt>
                <c:pt idx="6">
                  <c:v>0.16400000000000001</c:v>
                </c:pt>
                <c:pt idx="7">
                  <c:v>0.17599999999999999</c:v>
                </c:pt>
                <c:pt idx="8">
                  <c:v>0.17299999999999999</c:v>
                </c:pt>
                <c:pt idx="9">
                  <c:v>0.189</c:v>
                </c:pt>
                <c:pt idx="10">
                  <c:v>0.187</c:v>
                </c:pt>
                <c:pt idx="11">
                  <c:v>0.20899999999999999</c:v>
                </c:pt>
                <c:pt idx="12">
                  <c:v>0.22600000000000001</c:v>
                </c:pt>
                <c:pt idx="13">
                  <c:v>0.245</c:v>
                </c:pt>
                <c:pt idx="14">
                  <c:v>0.26700000000000002</c:v>
                </c:pt>
                <c:pt idx="15">
                  <c:v>0.3</c:v>
                </c:pt>
                <c:pt idx="16">
                  <c:v>0.34200000000000003</c:v>
                </c:pt>
                <c:pt idx="17">
                  <c:v>0.35099999999999998</c:v>
                </c:pt>
                <c:pt idx="18">
                  <c:v>0.38600000000000001</c:v>
                </c:pt>
                <c:pt idx="19">
                  <c:v>0.41899999999999998</c:v>
                </c:pt>
                <c:pt idx="20">
                  <c:v>0.43200000000000011</c:v>
                </c:pt>
                <c:pt idx="21">
                  <c:v>0.48412899999999998</c:v>
                </c:pt>
                <c:pt idx="22">
                  <c:v>0.51146800000000003</c:v>
                </c:pt>
                <c:pt idx="23">
                  <c:v>0.52761400000000003</c:v>
                </c:pt>
                <c:pt idx="24">
                  <c:v>0.40830499999999997</c:v>
                </c:pt>
                <c:pt idx="25">
                  <c:v>0.41023700000000002</c:v>
                </c:pt>
                <c:pt idx="26">
                  <c:v>0.40575600000000001</c:v>
                </c:pt>
                <c:pt idx="27">
                  <c:v>0.40083000000000002</c:v>
                </c:pt>
                <c:pt idx="28">
                  <c:v>0.40195599999999998</c:v>
                </c:pt>
                <c:pt idx="29">
                  <c:v>0.40444000000000002</c:v>
                </c:pt>
                <c:pt idx="30">
                  <c:v>0.40626299999999999</c:v>
                </c:pt>
                <c:pt idx="31">
                  <c:v>0.40815400000000002</c:v>
                </c:pt>
                <c:pt idx="32">
                  <c:v>0.41034900000000002</c:v>
                </c:pt>
                <c:pt idx="33">
                  <c:v>0.41100900000000001</c:v>
                </c:pt>
                <c:pt idx="34">
                  <c:v>0.41038999999999998</c:v>
                </c:pt>
                <c:pt idx="35">
                  <c:v>0.40825600000000001</c:v>
                </c:pt>
                <c:pt idx="36">
                  <c:v>0.405418</c:v>
                </c:pt>
                <c:pt idx="37">
                  <c:v>0.40414899999999998</c:v>
                </c:pt>
                <c:pt idx="38">
                  <c:v>0.40428599999999998</c:v>
                </c:pt>
                <c:pt idx="39">
                  <c:v>0.40653400000000001</c:v>
                </c:pt>
                <c:pt idx="40">
                  <c:v>0.40743299999999999</c:v>
                </c:pt>
                <c:pt idx="41">
                  <c:v>0.40874300000000002</c:v>
                </c:pt>
                <c:pt idx="42">
                  <c:v>0.41093099999999999</c:v>
                </c:pt>
                <c:pt idx="43">
                  <c:v>0.40934799999999999</c:v>
                </c:pt>
                <c:pt idx="44">
                  <c:v>0.41657899999999998</c:v>
                </c:pt>
                <c:pt idx="45">
                  <c:v>0.42307400000000001</c:v>
                </c:pt>
                <c:pt idx="46">
                  <c:v>0.424788</c:v>
                </c:pt>
                <c:pt idx="47">
                  <c:v>0.42478300000000002</c:v>
                </c:pt>
                <c:pt idx="48">
                  <c:v>0.41820499999999999</c:v>
                </c:pt>
                <c:pt idx="49">
                  <c:v>0.42124600000000001</c:v>
                </c:pt>
                <c:pt idx="50">
                  <c:v>0.422788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natural gasoline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0.30599999999999999</c:v>
                </c:pt>
                <c:pt idx="1">
                  <c:v>0.30599999999999999</c:v>
                </c:pt>
                <c:pt idx="2">
                  <c:v>0.3</c:v>
                </c:pt>
                <c:pt idx="3">
                  <c:v>0.27600000000000002</c:v>
                </c:pt>
                <c:pt idx="4">
                  <c:v>0.27900000000000003</c:v>
                </c:pt>
                <c:pt idx="5">
                  <c:v>0.26600000000000001</c:v>
                </c:pt>
                <c:pt idx="6">
                  <c:v>0.26300000000000001</c:v>
                </c:pt>
                <c:pt idx="7">
                  <c:v>0.26400000000000001</c:v>
                </c:pt>
                <c:pt idx="8">
                  <c:v>0.26400000000000001</c:v>
                </c:pt>
                <c:pt idx="9">
                  <c:v>0.27100000000000002</c:v>
                </c:pt>
                <c:pt idx="10">
                  <c:v>0.27700000000000002</c:v>
                </c:pt>
                <c:pt idx="11">
                  <c:v>0.29199999999999998</c:v>
                </c:pt>
                <c:pt idx="12">
                  <c:v>0.31900000000000001</c:v>
                </c:pt>
                <c:pt idx="13">
                  <c:v>0.34799999999999998</c:v>
                </c:pt>
                <c:pt idx="14">
                  <c:v>0.39500000000000002</c:v>
                </c:pt>
                <c:pt idx="15">
                  <c:v>0.433</c:v>
                </c:pt>
                <c:pt idx="16">
                  <c:v>0.434</c:v>
                </c:pt>
                <c:pt idx="17">
                  <c:v>0.45200000000000001</c:v>
                </c:pt>
                <c:pt idx="18">
                  <c:v>0.504</c:v>
                </c:pt>
                <c:pt idx="19">
                  <c:v>0.55500000000000005</c:v>
                </c:pt>
                <c:pt idx="20">
                  <c:v>0.58399999999999996</c:v>
                </c:pt>
                <c:pt idx="21">
                  <c:v>0.59699999999999998</c:v>
                </c:pt>
                <c:pt idx="22">
                  <c:v>0.61874099999999999</c:v>
                </c:pt>
                <c:pt idx="23">
                  <c:v>0.63587499999999997</c:v>
                </c:pt>
                <c:pt idx="24">
                  <c:v>0.677871</c:v>
                </c:pt>
                <c:pt idx="25">
                  <c:v>0.687832</c:v>
                </c:pt>
                <c:pt idx="26">
                  <c:v>0.68355900000000003</c:v>
                </c:pt>
                <c:pt idx="27">
                  <c:v>0.67900499999999997</c:v>
                </c:pt>
                <c:pt idx="28">
                  <c:v>0.68209200000000003</c:v>
                </c:pt>
                <c:pt idx="29">
                  <c:v>0.685755</c:v>
                </c:pt>
                <c:pt idx="30">
                  <c:v>0.68903599999999998</c:v>
                </c:pt>
                <c:pt idx="31">
                  <c:v>0.69064999999999999</c:v>
                </c:pt>
                <c:pt idx="32">
                  <c:v>0.69807200000000003</c:v>
                </c:pt>
                <c:pt idx="33">
                  <c:v>0.69717200000000001</c:v>
                </c:pt>
                <c:pt idx="34">
                  <c:v>0.69535400000000003</c:v>
                </c:pt>
                <c:pt idx="35">
                  <c:v>0.69293500000000008</c:v>
                </c:pt>
                <c:pt idx="36">
                  <c:v>0.68820999999999999</c:v>
                </c:pt>
                <c:pt idx="37">
                  <c:v>0.68665500000000002</c:v>
                </c:pt>
                <c:pt idx="38">
                  <c:v>0.68751200000000001</c:v>
                </c:pt>
                <c:pt idx="39">
                  <c:v>0.69160100000000002</c:v>
                </c:pt>
                <c:pt idx="40">
                  <c:v>0.69506599999999996</c:v>
                </c:pt>
                <c:pt idx="41">
                  <c:v>0.70145800000000003</c:v>
                </c:pt>
                <c:pt idx="42">
                  <c:v>0.70516699999999999</c:v>
                </c:pt>
                <c:pt idx="43">
                  <c:v>0.70560100000000003</c:v>
                </c:pt>
                <c:pt idx="44">
                  <c:v>0.710345</c:v>
                </c:pt>
                <c:pt idx="45">
                  <c:v>0.71371300000000004</c:v>
                </c:pt>
                <c:pt idx="46">
                  <c:v>0.71826800000000002</c:v>
                </c:pt>
                <c:pt idx="47">
                  <c:v>0.720665</c:v>
                </c:pt>
                <c:pt idx="48">
                  <c:v>0.72159399999999996</c:v>
                </c:pt>
                <c:pt idx="49">
                  <c:v>0.72848999999999997</c:v>
                </c:pt>
                <c:pt idx="50">
                  <c:v>0.73248999999999997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149040"/>
        <c:axId val="1281151760"/>
      </c:areaChart>
      <c:catAx>
        <c:axId val="1281149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17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8115176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49040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366516685414326E-2"/>
          <c:y val="4.167908374399823E-2"/>
          <c:w val="0.87081794706468607"/>
          <c:h val="0.8635505848227305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17.575001</c:v>
                </c:pt>
                <c:pt idx="1">
                  <c:v>17.736000000000001</c:v>
                </c:pt>
                <c:pt idx="2">
                  <c:v>17.327998999999998</c:v>
                </c:pt>
                <c:pt idx="3">
                  <c:v>17.818001000000002</c:v>
                </c:pt>
                <c:pt idx="4">
                  <c:v>17.872999</c:v>
                </c:pt>
                <c:pt idx="5">
                  <c:v>18.058001000000001</c:v>
                </c:pt>
                <c:pt idx="6">
                  <c:v>18.402000000000001</c:v>
                </c:pt>
                <c:pt idx="7">
                  <c:v>18.565001000000002</c:v>
                </c:pt>
                <c:pt idx="8">
                  <c:v>18.600000000000001</c:v>
                </c:pt>
                <c:pt idx="9">
                  <c:v>18.808001000000001</c:v>
                </c:pt>
                <c:pt idx="10">
                  <c:v>18.662001</c:v>
                </c:pt>
                <c:pt idx="11">
                  <c:v>18.124001</c:v>
                </c:pt>
                <c:pt idx="12">
                  <c:v>18.129998999999998</c:v>
                </c:pt>
                <c:pt idx="13">
                  <c:v>18.592608999999999</c:v>
                </c:pt>
                <c:pt idx="14">
                  <c:v>18.665119000000001</c:v>
                </c:pt>
                <c:pt idx="15">
                  <c:v>18.737631</c:v>
                </c:pt>
                <c:pt idx="16">
                  <c:v>18.810141000000002</c:v>
                </c:pt>
                <c:pt idx="17">
                  <c:v>18.810141000000002</c:v>
                </c:pt>
                <c:pt idx="18">
                  <c:v>18.810141000000002</c:v>
                </c:pt>
                <c:pt idx="19">
                  <c:v>18.810141000000002</c:v>
                </c:pt>
                <c:pt idx="20">
                  <c:v>18.810141000000002</c:v>
                </c:pt>
                <c:pt idx="21">
                  <c:v>18.810141000000002</c:v>
                </c:pt>
                <c:pt idx="22">
                  <c:v>18.810141000000002</c:v>
                </c:pt>
                <c:pt idx="23">
                  <c:v>18.810141000000002</c:v>
                </c:pt>
                <c:pt idx="24">
                  <c:v>18.810141000000002</c:v>
                </c:pt>
                <c:pt idx="25">
                  <c:v>18.810141000000002</c:v>
                </c:pt>
                <c:pt idx="26">
                  <c:v>18.810141000000002</c:v>
                </c:pt>
                <c:pt idx="27">
                  <c:v>18.810141000000002</c:v>
                </c:pt>
                <c:pt idx="28">
                  <c:v>18.810141000000002</c:v>
                </c:pt>
                <c:pt idx="29">
                  <c:v>18.810141000000002</c:v>
                </c:pt>
                <c:pt idx="30">
                  <c:v>18.810141000000002</c:v>
                </c:pt>
                <c:pt idx="31">
                  <c:v>18.810141000000002</c:v>
                </c:pt>
                <c:pt idx="32">
                  <c:v>18.810141000000002</c:v>
                </c:pt>
                <c:pt idx="33">
                  <c:v>18.810141000000002</c:v>
                </c:pt>
                <c:pt idx="34">
                  <c:v>18.810141000000002</c:v>
                </c:pt>
                <c:pt idx="35">
                  <c:v>18.810141000000002</c:v>
                </c:pt>
                <c:pt idx="36">
                  <c:v>18.810141000000002</c:v>
                </c:pt>
                <c:pt idx="37">
                  <c:v>18.810141000000002</c:v>
                </c:pt>
                <c:pt idx="38">
                  <c:v>18.810141000000002</c:v>
                </c:pt>
                <c:pt idx="39">
                  <c:v>18.810141000000002</c:v>
                </c:pt>
                <c:pt idx="40">
                  <c:v>18.810141000000002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0639488"/>
        <c:axId val="1275526752"/>
      </c:lineChart>
      <c:catAx>
        <c:axId val="1560639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67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526752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39488"/>
        <c:crossesAt val="12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0366516685414326E-2"/>
          <c:y val="3.7578623419269389E-2"/>
          <c:w val="0.89124046994125738"/>
          <c:h val="0.84562869756712511"/>
        </c:manualLayout>
      </c:layout>
      <c:lineChart>
        <c:grouping val="standard"/>
        <c:varyColors val="0"/>
        <c:ser>
          <c:idx val="2"/>
          <c:order val="0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14.747999999999999</c:v>
                </c:pt>
                <c:pt idx="1">
                  <c:v>14.615</c:v>
                </c:pt>
                <c:pt idx="2">
                  <c:v>15.154999999999999</c:v>
                </c:pt>
                <c:pt idx="3">
                  <c:v>15.257999999999999</c:v>
                </c:pt>
                <c:pt idx="4">
                  <c:v>16.007000000000001</c:v>
                </c:pt>
                <c:pt idx="5">
                  <c:v>16.695</c:v>
                </c:pt>
                <c:pt idx="6">
                  <c:v>16.379002</c:v>
                </c:pt>
                <c:pt idx="7">
                  <c:v>16.068998000000001</c:v>
                </c:pt>
                <c:pt idx="8">
                  <c:v>17.009001000000001</c:v>
                </c:pt>
                <c:pt idx="9">
                  <c:v>16.432998999999999</c:v>
                </c:pt>
                <c:pt idx="10">
                  <c:v>14.517999</c:v>
                </c:pt>
                <c:pt idx="11">
                  <c:v>15.109508999999999</c:v>
                </c:pt>
                <c:pt idx="12">
                  <c:v>16.287372999999999</c:v>
                </c:pt>
                <c:pt idx="13">
                  <c:v>16.835678000000001</c:v>
                </c:pt>
                <c:pt idx="14">
                  <c:v>16.944604999999999</c:v>
                </c:pt>
                <c:pt idx="15">
                  <c:v>17.043697000000002</c:v>
                </c:pt>
                <c:pt idx="16">
                  <c:v>17.127227999999999</c:v>
                </c:pt>
                <c:pt idx="17">
                  <c:v>17.133185999999998</c:v>
                </c:pt>
                <c:pt idx="18">
                  <c:v>17.105063999999999</c:v>
                </c:pt>
                <c:pt idx="19">
                  <c:v>17.094866</c:v>
                </c:pt>
                <c:pt idx="20">
                  <c:v>17.109490999999998</c:v>
                </c:pt>
                <c:pt idx="21">
                  <c:v>17.087847</c:v>
                </c:pt>
                <c:pt idx="22">
                  <c:v>17.084506999999999</c:v>
                </c:pt>
                <c:pt idx="23">
                  <c:v>17.048082000000001</c:v>
                </c:pt>
                <c:pt idx="24">
                  <c:v>17.052402000000001</c:v>
                </c:pt>
                <c:pt idx="25">
                  <c:v>17.045601000000001</c:v>
                </c:pt>
                <c:pt idx="26">
                  <c:v>17.02412</c:v>
                </c:pt>
                <c:pt idx="27">
                  <c:v>16.993297999999999</c:v>
                </c:pt>
                <c:pt idx="28">
                  <c:v>17.040203000000002</c:v>
                </c:pt>
                <c:pt idx="29">
                  <c:v>17.025981999999999</c:v>
                </c:pt>
                <c:pt idx="30">
                  <c:v>17.002424000000001</c:v>
                </c:pt>
                <c:pt idx="31">
                  <c:v>17.004524</c:v>
                </c:pt>
                <c:pt idx="32">
                  <c:v>16.984286999999998</c:v>
                </c:pt>
                <c:pt idx="33">
                  <c:v>16.984888000000002</c:v>
                </c:pt>
                <c:pt idx="34">
                  <c:v>16.959986000000001</c:v>
                </c:pt>
                <c:pt idx="35">
                  <c:v>16.944694999999999</c:v>
                </c:pt>
                <c:pt idx="36">
                  <c:v>16.958824</c:v>
                </c:pt>
                <c:pt idx="37">
                  <c:v>16.935842999999998</c:v>
                </c:pt>
                <c:pt idx="38">
                  <c:v>16.943462</c:v>
                </c:pt>
                <c:pt idx="39">
                  <c:v>16.924901999999999</c:v>
                </c:pt>
                <c:pt idx="40">
                  <c:v>16.934172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5527296"/>
        <c:axId val="1275527840"/>
      </c:lineChart>
      <c:catAx>
        <c:axId val="12755272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784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527840"/>
        <c:scaling>
          <c:orientation val="minMax"/>
          <c:min val="1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7296"/>
        <c:crossesAt val="12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6472540379966319"/>
          <c:y val="4.167908374399823E-2"/>
          <c:w val="0.77418516055658793"/>
          <c:h val="0.8635505848227305"/>
        </c:manualLayout>
      </c:layout>
      <c:lineChart>
        <c:grouping val="standard"/>
        <c:varyColors val="0"/>
        <c:ser>
          <c:idx val="4"/>
          <c:order val="0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86.400002000000001</c:v>
                </c:pt>
                <c:pt idx="1">
                  <c:v>86.199996999999996</c:v>
                </c:pt>
                <c:pt idx="2">
                  <c:v>88.699996999999996</c:v>
                </c:pt>
                <c:pt idx="3">
                  <c:v>88.300003000000004</c:v>
                </c:pt>
                <c:pt idx="4">
                  <c:v>90.400002000000001</c:v>
                </c:pt>
                <c:pt idx="5">
                  <c:v>91</c:v>
                </c:pt>
                <c:pt idx="6">
                  <c:v>89.699996999999996</c:v>
                </c:pt>
                <c:pt idx="7">
                  <c:v>91.099997999999999</c:v>
                </c:pt>
                <c:pt idx="8">
                  <c:v>93.099997999999999</c:v>
                </c:pt>
                <c:pt idx="9">
                  <c:v>90.400002000000001</c:v>
                </c:pt>
                <c:pt idx="10">
                  <c:v>78.900002000000001</c:v>
                </c:pt>
                <c:pt idx="11">
                  <c:v>86.334000000000003</c:v>
                </c:pt>
                <c:pt idx="12">
                  <c:v>90.825995999999989</c:v>
                </c:pt>
                <c:pt idx="13">
                  <c:v>91.684981999999991</c:v>
                </c:pt>
                <c:pt idx="14">
                  <c:v>91.935867000000002</c:v>
                </c:pt>
                <c:pt idx="15">
                  <c:v>92.108283999999998</c:v>
                </c:pt>
                <c:pt idx="16">
                  <c:v>92.113876000000005</c:v>
                </c:pt>
                <c:pt idx="17">
                  <c:v>92.142257999999998</c:v>
                </c:pt>
                <c:pt idx="18">
                  <c:v>91.989470999999995</c:v>
                </c:pt>
                <c:pt idx="19">
                  <c:v>91.916671999999991</c:v>
                </c:pt>
                <c:pt idx="20">
                  <c:v>91.991973999999999</c:v>
                </c:pt>
                <c:pt idx="21">
                  <c:v>91.873809999999992</c:v>
                </c:pt>
                <c:pt idx="22">
                  <c:v>91.852920999999995</c:v>
                </c:pt>
                <c:pt idx="23">
                  <c:v>91.656234999999995</c:v>
                </c:pt>
                <c:pt idx="24">
                  <c:v>91.676193000000012</c:v>
                </c:pt>
                <c:pt idx="25">
                  <c:v>91.636971000000003</c:v>
                </c:pt>
                <c:pt idx="26">
                  <c:v>91.519683999999998</c:v>
                </c:pt>
                <c:pt idx="27">
                  <c:v>91.35284399999999</c:v>
                </c:pt>
                <c:pt idx="28">
                  <c:v>91.591431</c:v>
                </c:pt>
                <c:pt idx="29">
                  <c:v>91.494629000000003</c:v>
                </c:pt>
                <c:pt idx="30">
                  <c:v>91.393517000000003</c:v>
                </c:pt>
                <c:pt idx="31">
                  <c:v>91.401352000000003</c:v>
                </c:pt>
                <c:pt idx="32">
                  <c:v>91.291054000000003</c:v>
                </c:pt>
                <c:pt idx="33">
                  <c:v>91.291313000000002</c:v>
                </c:pt>
                <c:pt idx="34">
                  <c:v>91.156265000000005</c:v>
                </c:pt>
                <c:pt idx="35">
                  <c:v>91.072601000000006</c:v>
                </c:pt>
                <c:pt idx="36">
                  <c:v>91.145302000000001</c:v>
                </c:pt>
                <c:pt idx="37">
                  <c:v>91.020247999999995</c:v>
                </c:pt>
                <c:pt idx="38">
                  <c:v>91.058707999999996</c:v>
                </c:pt>
                <c:pt idx="39">
                  <c:v>90.957581000000005</c:v>
                </c:pt>
                <c:pt idx="40">
                  <c:v>91.003394999999998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5526208"/>
        <c:axId val="1275522400"/>
      </c:lineChart>
      <c:catAx>
        <c:axId val="127552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24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522400"/>
        <c:scaling>
          <c:orientation val="minMax"/>
          <c:min val="7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\%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6208"/>
        <c:crossesAt val="12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631296087989E-2"/>
          <c:y val="6.2042875320489743E-2"/>
          <c:w val="0.87782112871250206"/>
          <c:h val="0.8471180380555034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-2.386091</c:v>
                </c:pt>
                <c:pt idx="1">
                  <c:v>-3.0687890000000002</c:v>
                </c:pt>
                <c:pt idx="2">
                  <c:v>-3.2613729999999999</c:v>
                </c:pt>
                <c:pt idx="3">
                  <c:v>-3.6728079999999999</c:v>
                </c:pt>
                <c:pt idx="4">
                  <c:v>-4.236408</c:v>
                </c:pt>
                <c:pt idx="5">
                  <c:v>-4.7977290000000004</c:v>
                </c:pt>
                <c:pt idx="6">
                  <c:v>-5.3427480000000003</c:v>
                </c:pt>
                <c:pt idx="7">
                  <c:v>-6.4731040000000002</c:v>
                </c:pt>
                <c:pt idx="8">
                  <c:v>-7.7187679999999999</c:v>
                </c:pt>
                <c:pt idx="9">
                  <c:v>-8.5744790000000002</c:v>
                </c:pt>
                <c:pt idx="10">
                  <c:v>-8.5934740000000005</c:v>
                </c:pt>
                <c:pt idx="11">
                  <c:v>-8.6984840000000005</c:v>
                </c:pt>
                <c:pt idx="12">
                  <c:v>-9.6034649999999999</c:v>
                </c:pt>
                <c:pt idx="13">
                  <c:v>-9.9824389999999994</c:v>
                </c:pt>
                <c:pt idx="14">
                  <c:v>-10.153382000000001</c:v>
                </c:pt>
                <c:pt idx="15">
                  <c:v>-10.362973999999999</c:v>
                </c:pt>
                <c:pt idx="16">
                  <c:v>-10.237954999999999</c:v>
                </c:pt>
                <c:pt idx="17">
                  <c:v>-10.208586</c:v>
                </c:pt>
                <c:pt idx="18">
                  <c:v>-10.220254000000001</c:v>
                </c:pt>
                <c:pt idx="19">
                  <c:v>-10.199095</c:v>
                </c:pt>
                <c:pt idx="20">
                  <c:v>-10.258969</c:v>
                </c:pt>
                <c:pt idx="21">
                  <c:v>-10.173781</c:v>
                </c:pt>
                <c:pt idx="22">
                  <c:v>-10.210756999999999</c:v>
                </c:pt>
                <c:pt idx="23">
                  <c:v>-10.089852</c:v>
                </c:pt>
                <c:pt idx="24">
                  <c:v>-10.169485999999999</c:v>
                </c:pt>
                <c:pt idx="25">
                  <c:v>-10.194326</c:v>
                </c:pt>
                <c:pt idx="26">
                  <c:v>-10.11975</c:v>
                </c:pt>
                <c:pt idx="27">
                  <c:v>-10.031413000000001</c:v>
                </c:pt>
                <c:pt idx="28">
                  <c:v>-10.050091999999999</c:v>
                </c:pt>
                <c:pt idx="29">
                  <c:v>-10.091965</c:v>
                </c:pt>
                <c:pt idx="30">
                  <c:v>-10.088701</c:v>
                </c:pt>
                <c:pt idx="31">
                  <c:v>-10.115543000000001</c:v>
                </c:pt>
                <c:pt idx="32">
                  <c:v>-10.049128</c:v>
                </c:pt>
                <c:pt idx="33">
                  <c:v>-9.8657690000000002</c:v>
                </c:pt>
                <c:pt idx="34">
                  <c:v>-9.9377960000000005</c:v>
                </c:pt>
                <c:pt idx="35">
                  <c:v>-9.8051010000000005</c:v>
                </c:pt>
                <c:pt idx="36">
                  <c:v>-9.6194640000000007</c:v>
                </c:pt>
                <c:pt idx="37">
                  <c:v>-9.6306360000000009</c:v>
                </c:pt>
                <c:pt idx="38">
                  <c:v>-9.5954660000000001</c:v>
                </c:pt>
                <c:pt idx="39">
                  <c:v>-9.5881129999999999</c:v>
                </c:pt>
                <c:pt idx="40">
                  <c:v>-9.4217759999999995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Gross Imports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11.789523000000001</c:v>
                </c:pt>
                <c:pt idx="1">
                  <c:v>11.430351999999999</c:v>
                </c:pt>
                <c:pt idx="2">
                  <c:v>10.594995000000001</c:v>
                </c:pt>
                <c:pt idx="3">
                  <c:v>9.8568169999999995</c:v>
                </c:pt>
                <c:pt idx="4">
                  <c:v>9.2384129999999995</c:v>
                </c:pt>
                <c:pt idx="5">
                  <c:v>9.4473640000000003</c:v>
                </c:pt>
                <c:pt idx="6">
                  <c:v>10.051776</c:v>
                </c:pt>
                <c:pt idx="7">
                  <c:v>10.139035</c:v>
                </c:pt>
                <c:pt idx="8">
                  <c:v>9.9381719999999998</c:v>
                </c:pt>
                <c:pt idx="9">
                  <c:v>9.1410029999999995</c:v>
                </c:pt>
                <c:pt idx="10">
                  <c:v>7.8630740000000001</c:v>
                </c:pt>
                <c:pt idx="11">
                  <c:v>8.4773370000000003</c:v>
                </c:pt>
                <c:pt idx="12">
                  <c:v>9.5235059999999994</c:v>
                </c:pt>
                <c:pt idx="13">
                  <c:v>9.5629559999999998</c:v>
                </c:pt>
                <c:pt idx="14">
                  <c:v>9.3367719999999998</c:v>
                </c:pt>
                <c:pt idx="15">
                  <c:v>9.1336770000000005</c:v>
                </c:pt>
                <c:pt idx="16">
                  <c:v>8.8755039999999994</c:v>
                </c:pt>
                <c:pt idx="17">
                  <c:v>8.9336800000000007</c:v>
                </c:pt>
                <c:pt idx="18">
                  <c:v>8.7451340000000002</c:v>
                </c:pt>
                <c:pt idx="19">
                  <c:v>8.6979489999999995</c:v>
                </c:pt>
                <c:pt idx="20">
                  <c:v>8.7591579999999993</c:v>
                </c:pt>
                <c:pt idx="21">
                  <c:v>8.8215120000000002</c:v>
                </c:pt>
                <c:pt idx="22">
                  <c:v>8.9869529999999997</c:v>
                </c:pt>
                <c:pt idx="23">
                  <c:v>8.8378420000000002</c:v>
                </c:pt>
                <c:pt idx="24">
                  <c:v>9.0312040000000007</c:v>
                </c:pt>
                <c:pt idx="25">
                  <c:v>9.1695700000000002</c:v>
                </c:pt>
                <c:pt idx="26">
                  <c:v>9.2271140000000003</c:v>
                </c:pt>
                <c:pt idx="27">
                  <c:v>9.3047579999999996</c:v>
                </c:pt>
                <c:pt idx="28">
                  <c:v>9.3864820000000009</c:v>
                </c:pt>
                <c:pt idx="29">
                  <c:v>9.4172989999999999</c:v>
                </c:pt>
                <c:pt idx="30">
                  <c:v>9.2977729999999994</c:v>
                </c:pt>
                <c:pt idx="31">
                  <c:v>9.3020200000000006</c:v>
                </c:pt>
                <c:pt idx="32">
                  <c:v>9.24024</c:v>
                </c:pt>
                <c:pt idx="33">
                  <c:v>9.2009989999999995</c:v>
                </c:pt>
                <c:pt idx="34">
                  <c:v>9.2359519999999993</c:v>
                </c:pt>
                <c:pt idx="35">
                  <c:v>9.0821950000000005</c:v>
                </c:pt>
                <c:pt idx="36">
                  <c:v>8.9202639999999995</c:v>
                </c:pt>
                <c:pt idx="37">
                  <c:v>9.0702569999999998</c:v>
                </c:pt>
                <c:pt idx="38">
                  <c:v>9.1544279999999993</c:v>
                </c:pt>
                <c:pt idx="39">
                  <c:v>9.0480809999999998</c:v>
                </c:pt>
                <c:pt idx="40">
                  <c:v>8.8879009999999994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Net Imports</c:v>
                </c:pt>
              </c:strCache>
            </c:strRef>
          </c:tx>
          <c:spPr>
            <a:ln w="22225" cap="rnd">
              <a:solidFill>
                <a:srgbClr val="008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#,##0.00</c:formatCode>
                <c:ptCount val="41"/>
                <c:pt idx="0">
                  <c:v>9.4034329999999997</c:v>
                </c:pt>
                <c:pt idx="1">
                  <c:v>8.3615639999999996</c:v>
                </c:pt>
                <c:pt idx="2">
                  <c:v>7.3336220000000001</c:v>
                </c:pt>
                <c:pt idx="3">
                  <c:v>6.1840089999999996</c:v>
                </c:pt>
                <c:pt idx="4">
                  <c:v>5.0020049999999996</c:v>
                </c:pt>
                <c:pt idx="5">
                  <c:v>4.649635</c:v>
                </c:pt>
                <c:pt idx="6">
                  <c:v>4.709028</c:v>
                </c:pt>
                <c:pt idx="7">
                  <c:v>3.6659310000000001</c:v>
                </c:pt>
                <c:pt idx="8">
                  <c:v>2.2194050000000001</c:v>
                </c:pt>
                <c:pt idx="9">
                  <c:v>0.56652400000000003</c:v>
                </c:pt>
                <c:pt idx="10">
                  <c:v>-0.73040099999999997</c:v>
                </c:pt>
                <c:pt idx="11">
                  <c:v>-0.22114800000000001</c:v>
                </c:pt>
                <c:pt idx="12">
                  <c:v>-7.9959000000000002E-2</c:v>
                </c:pt>
                <c:pt idx="13">
                  <c:v>-0.41948299999999999</c:v>
                </c:pt>
                <c:pt idx="14">
                  <c:v>-0.81660999999999995</c:v>
                </c:pt>
                <c:pt idx="15">
                  <c:v>-1.2292970000000001</c:v>
                </c:pt>
                <c:pt idx="16">
                  <c:v>-1.3624510000000001</c:v>
                </c:pt>
                <c:pt idx="17">
                  <c:v>-1.2749060000000001</c:v>
                </c:pt>
                <c:pt idx="18">
                  <c:v>-1.47512</c:v>
                </c:pt>
                <c:pt idx="19">
                  <c:v>-1.501145</c:v>
                </c:pt>
                <c:pt idx="20">
                  <c:v>-1.499811</c:v>
                </c:pt>
                <c:pt idx="21">
                  <c:v>-1.3522689999999999</c:v>
                </c:pt>
                <c:pt idx="22">
                  <c:v>-1.2238039999999999</c:v>
                </c:pt>
                <c:pt idx="23">
                  <c:v>-1.2520100000000001</c:v>
                </c:pt>
                <c:pt idx="24">
                  <c:v>-1.138282</c:v>
                </c:pt>
                <c:pt idx="25">
                  <c:v>-1.024756</c:v>
                </c:pt>
                <c:pt idx="26">
                  <c:v>-0.89263599999999999</c:v>
                </c:pt>
                <c:pt idx="27">
                  <c:v>-0.72665500000000005</c:v>
                </c:pt>
                <c:pt idx="28">
                  <c:v>-0.66361000000000003</c:v>
                </c:pt>
                <c:pt idx="29">
                  <c:v>-0.67466499999999996</c:v>
                </c:pt>
                <c:pt idx="30">
                  <c:v>-0.79092799999999996</c:v>
                </c:pt>
                <c:pt idx="31">
                  <c:v>-0.813523</c:v>
                </c:pt>
                <c:pt idx="32">
                  <c:v>-0.80888700000000002</c:v>
                </c:pt>
                <c:pt idx="33">
                  <c:v>-0.66476999999999997</c:v>
                </c:pt>
                <c:pt idx="34">
                  <c:v>-0.70184299999999999</c:v>
                </c:pt>
                <c:pt idx="35">
                  <c:v>-0.72290600000000005</c:v>
                </c:pt>
                <c:pt idx="36">
                  <c:v>-0.69920000000000004</c:v>
                </c:pt>
                <c:pt idx="37">
                  <c:v>-0.56037899999999996</c:v>
                </c:pt>
                <c:pt idx="38">
                  <c:v>-0.44103700000000001</c:v>
                </c:pt>
                <c:pt idx="39">
                  <c:v>-0.54003100000000004</c:v>
                </c:pt>
                <c:pt idx="40">
                  <c:v>-0.53387499999999999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5523488"/>
        <c:axId val="1275528384"/>
        <c:extLst/>
      </c:lineChart>
      <c:catAx>
        <c:axId val="127552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838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52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3488"/>
        <c:crossesAt val="12"/>
        <c:crossBetween val="midCat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631296087989E-2"/>
          <c:y val="6.2042875320489743E-2"/>
          <c:w val="0.87782112871250206"/>
          <c:h val="0.8471180380555034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-4.2000000000000003E-2</c:v>
                </c:pt>
                <c:pt idx="1">
                  <c:v>-4.7E-2</c:v>
                </c:pt>
                <c:pt idx="2">
                  <c:v>-6.7000000000000004E-2</c:v>
                </c:pt>
                <c:pt idx="3">
                  <c:v>-0.13400000000000001</c:v>
                </c:pt>
                <c:pt idx="4">
                  <c:v>-0.35100000000000003</c:v>
                </c:pt>
                <c:pt idx="5">
                  <c:v>-0.46500000000000002</c:v>
                </c:pt>
                <c:pt idx="6">
                  <c:v>-0.59099999999999997</c:v>
                </c:pt>
                <c:pt idx="7">
                  <c:v>-1.1579999999999999</c:v>
                </c:pt>
                <c:pt idx="8">
                  <c:v>-2.048</c:v>
                </c:pt>
                <c:pt idx="9">
                  <c:v>-2.9819999999999998</c:v>
                </c:pt>
                <c:pt idx="10">
                  <c:v>-3.2060000000000004</c:v>
                </c:pt>
                <c:pt idx="11">
                  <c:v>-3.0258599999999998</c:v>
                </c:pt>
                <c:pt idx="12">
                  <c:v>-3.24884</c:v>
                </c:pt>
                <c:pt idx="13">
                  <c:v>-3.2864260000000001</c:v>
                </c:pt>
                <c:pt idx="14">
                  <c:v>-3.256364</c:v>
                </c:pt>
                <c:pt idx="15">
                  <c:v>-3.2882269999999996</c:v>
                </c:pt>
                <c:pt idx="16">
                  <c:v>-3.208075</c:v>
                </c:pt>
                <c:pt idx="17">
                  <c:v>-3.2487110000000001</c:v>
                </c:pt>
                <c:pt idx="18">
                  <c:v>-3.2876730000000003</c:v>
                </c:pt>
                <c:pt idx="19">
                  <c:v>-3.2534560000000003</c:v>
                </c:pt>
                <c:pt idx="20">
                  <c:v>-3.2469779999999999</c:v>
                </c:pt>
                <c:pt idx="21">
                  <c:v>-3.23054</c:v>
                </c:pt>
                <c:pt idx="22">
                  <c:v>-3.2288930000000002</c:v>
                </c:pt>
                <c:pt idx="23">
                  <c:v>-3.1949730000000001</c:v>
                </c:pt>
                <c:pt idx="24">
                  <c:v>-3.2350140000000001</c:v>
                </c:pt>
                <c:pt idx="25">
                  <c:v>-3.264694</c:v>
                </c:pt>
                <c:pt idx="26">
                  <c:v>-3.2415159999999998</c:v>
                </c:pt>
                <c:pt idx="27">
                  <c:v>-3.2130990000000001</c:v>
                </c:pt>
                <c:pt idx="28">
                  <c:v>-3.1932299999999998</c:v>
                </c:pt>
                <c:pt idx="29">
                  <c:v>-3.256348</c:v>
                </c:pt>
                <c:pt idx="30">
                  <c:v>-3.2539029999999998</c:v>
                </c:pt>
                <c:pt idx="31">
                  <c:v>-3.272443</c:v>
                </c:pt>
                <c:pt idx="32">
                  <c:v>-3.2584209999999998</c:v>
                </c:pt>
                <c:pt idx="33">
                  <c:v>-3.1421139999999999</c:v>
                </c:pt>
                <c:pt idx="34">
                  <c:v>-3.2300869999999997</c:v>
                </c:pt>
                <c:pt idx="35">
                  <c:v>-3.160453</c:v>
                </c:pt>
                <c:pt idx="36">
                  <c:v>-3.0534479999999999</c:v>
                </c:pt>
                <c:pt idx="37">
                  <c:v>-3.1198290000000002</c:v>
                </c:pt>
                <c:pt idx="38">
                  <c:v>-3.11355</c:v>
                </c:pt>
                <c:pt idx="39">
                  <c:v>-3.1827919999999996</c:v>
                </c:pt>
                <c:pt idx="40">
                  <c:v>-3.1870660000000002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Gross Imports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9.2129999999999992</c:v>
                </c:pt>
                <c:pt idx="1">
                  <c:v>8.9350000000000005</c:v>
                </c:pt>
                <c:pt idx="2">
                  <c:v>8.527000000000001</c:v>
                </c:pt>
                <c:pt idx="3">
                  <c:v>7.73</c:v>
                </c:pt>
                <c:pt idx="4">
                  <c:v>7.3439999999999994</c:v>
                </c:pt>
                <c:pt idx="5">
                  <c:v>7.3629999999999995</c:v>
                </c:pt>
                <c:pt idx="6">
                  <c:v>7.85</c:v>
                </c:pt>
                <c:pt idx="7">
                  <c:v>7.9689999999999994</c:v>
                </c:pt>
                <c:pt idx="8">
                  <c:v>7.7679999999999998</c:v>
                </c:pt>
                <c:pt idx="9">
                  <c:v>6.8010000000000002</c:v>
                </c:pt>
                <c:pt idx="10">
                  <c:v>5.875</c:v>
                </c:pt>
                <c:pt idx="11">
                  <c:v>6.2629999999999999</c:v>
                </c:pt>
                <c:pt idx="12">
                  <c:v>7.4429999999999996</c:v>
                </c:pt>
                <c:pt idx="13">
                  <c:v>7.7470829999999999</c:v>
                </c:pt>
                <c:pt idx="14">
                  <c:v>7.4807389999999998</c:v>
                </c:pt>
                <c:pt idx="15">
                  <c:v>7.2249240000000006</c:v>
                </c:pt>
                <c:pt idx="16">
                  <c:v>6.98597</c:v>
                </c:pt>
                <c:pt idx="17">
                  <c:v>7.0756809999999994</c:v>
                </c:pt>
                <c:pt idx="18">
                  <c:v>6.9281850000000009</c:v>
                </c:pt>
                <c:pt idx="19">
                  <c:v>6.9333339999999994</c:v>
                </c:pt>
                <c:pt idx="20">
                  <c:v>7.0073449999999999</c:v>
                </c:pt>
                <c:pt idx="21">
                  <c:v>7.0860529999999997</c:v>
                </c:pt>
                <c:pt idx="22">
                  <c:v>7.2692380000000005</c:v>
                </c:pt>
                <c:pt idx="23">
                  <c:v>7.1406049999999999</c:v>
                </c:pt>
                <c:pt idx="24">
                  <c:v>7.3454969999999999</c:v>
                </c:pt>
                <c:pt idx="25">
                  <c:v>7.4920000000000009</c:v>
                </c:pt>
                <c:pt idx="26">
                  <c:v>7.5545279999999995</c:v>
                </c:pt>
                <c:pt idx="27">
                  <c:v>7.627542</c:v>
                </c:pt>
                <c:pt idx="28">
                  <c:v>7.7124449999999998</c:v>
                </c:pt>
                <c:pt idx="29">
                  <c:v>7.7534559999999999</c:v>
                </c:pt>
                <c:pt idx="30">
                  <c:v>7.6159539999999994</c:v>
                </c:pt>
                <c:pt idx="31">
                  <c:v>7.6151880000000007</c:v>
                </c:pt>
                <c:pt idx="32">
                  <c:v>7.5508119999999996</c:v>
                </c:pt>
                <c:pt idx="33">
                  <c:v>7.5087320000000011</c:v>
                </c:pt>
                <c:pt idx="34">
                  <c:v>7.5430740000000007</c:v>
                </c:pt>
                <c:pt idx="35">
                  <c:v>7.3877969999999999</c:v>
                </c:pt>
                <c:pt idx="36">
                  <c:v>7.229152</c:v>
                </c:pt>
                <c:pt idx="37">
                  <c:v>7.3592469999999999</c:v>
                </c:pt>
                <c:pt idx="38">
                  <c:v>7.4067149999999993</c:v>
                </c:pt>
                <c:pt idx="39">
                  <c:v>7.2928880000000005</c:v>
                </c:pt>
                <c:pt idx="40">
                  <c:v>7.1611990000000008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Net Imports</c:v>
                </c:pt>
              </c:strCache>
            </c:strRef>
          </c:tx>
          <c:spPr>
            <a:ln w="22225" cap="rnd">
              <a:solidFill>
                <a:srgbClr val="008000"/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9.1709999999999994</c:v>
                </c:pt>
                <c:pt idx="1">
                  <c:v>8.8879999999999999</c:v>
                </c:pt>
                <c:pt idx="2">
                  <c:v>8.4600000000000009</c:v>
                </c:pt>
                <c:pt idx="3">
                  <c:v>7.5960000000000001</c:v>
                </c:pt>
                <c:pt idx="4">
                  <c:v>6.9929999999999994</c:v>
                </c:pt>
                <c:pt idx="5">
                  <c:v>6.8979999999999997</c:v>
                </c:pt>
                <c:pt idx="6">
                  <c:v>7.2589999999999995</c:v>
                </c:pt>
                <c:pt idx="7">
                  <c:v>6.8109999999999999</c:v>
                </c:pt>
                <c:pt idx="8">
                  <c:v>5.72</c:v>
                </c:pt>
                <c:pt idx="9">
                  <c:v>3.819</c:v>
                </c:pt>
                <c:pt idx="10">
                  <c:v>2.6689999999999996</c:v>
                </c:pt>
                <c:pt idx="11">
                  <c:v>3.2371400000000001</c:v>
                </c:pt>
                <c:pt idx="12">
                  <c:v>4.1941600000000001</c:v>
                </c:pt>
                <c:pt idx="13">
                  <c:v>4.4606570000000003</c:v>
                </c:pt>
                <c:pt idx="14">
                  <c:v>4.2243750000000002</c:v>
                </c:pt>
                <c:pt idx="15">
                  <c:v>3.9366970000000001</c:v>
                </c:pt>
                <c:pt idx="16">
                  <c:v>3.7778949999999996</c:v>
                </c:pt>
                <c:pt idx="17">
                  <c:v>3.8269690000000001</c:v>
                </c:pt>
                <c:pt idx="18">
                  <c:v>3.6405120000000002</c:v>
                </c:pt>
                <c:pt idx="19">
                  <c:v>3.679878</c:v>
                </c:pt>
                <c:pt idx="20">
                  <c:v>3.760367</c:v>
                </c:pt>
                <c:pt idx="21">
                  <c:v>3.8555129999999997</c:v>
                </c:pt>
                <c:pt idx="22">
                  <c:v>4.0403449999999994</c:v>
                </c:pt>
                <c:pt idx="23">
                  <c:v>3.9456330000000004</c:v>
                </c:pt>
                <c:pt idx="24">
                  <c:v>4.1104830000000003</c:v>
                </c:pt>
                <c:pt idx="25">
                  <c:v>4.2273050000000003</c:v>
                </c:pt>
                <c:pt idx="26">
                  <c:v>4.3130120000000005</c:v>
                </c:pt>
                <c:pt idx="27">
                  <c:v>4.4144430000000003</c:v>
                </c:pt>
                <c:pt idx="28">
                  <c:v>4.519215</c:v>
                </c:pt>
                <c:pt idx="29">
                  <c:v>4.4971079999999999</c:v>
                </c:pt>
                <c:pt idx="30">
                  <c:v>4.3620510000000001</c:v>
                </c:pt>
                <c:pt idx="31">
                  <c:v>4.3427440000000006</c:v>
                </c:pt>
                <c:pt idx="32">
                  <c:v>4.2923910000000003</c:v>
                </c:pt>
                <c:pt idx="33">
                  <c:v>4.366619</c:v>
                </c:pt>
                <c:pt idx="34">
                  <c:v>4.3129870000000006</c:v>
                </c:pt>
                <c:pt idx="35">
                  <c:v>4.2273449999999997</c:v>
                </c:pt>
                <c:pt idx="36">
                  <c:v>4.1757040000000005</c:v>
                </c:pt>
                <c:pt idx="37">
                  <c:v>4.2394179999999997</c:v>
                </c:pt>
                <c:pt idx="38">
                  <c:v>4.2931650000000001</c:v>
                </c:pt>
                <c:pt idx="39">
                  <c:v>4.1100959999999995</c:v>
                </c:pt>
                <c:pt idx="40">
                  <c:v>3.974132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5528928"/>
        <c:axId val="1275522944"/>
        <c:extLst/>
      </c:lineChart>
      <c:catAx>
        <c:axId val="1275528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2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522944"/>
        <c:scaling>
          <c:orientation val="minMax"/>
          <c:max val="16"/>
          <c:min val="-1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75528928"/>
        <c:crossesAt val="12"/>
        <c:crossBetween val="midCat"/>
        <c:majorUnit val="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9.4815316797713448E-2"/>
          <c:w val="0.74812685914260713"/>
          <c:h val="0.8137834156280873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Supply_exports
</c:v>
                </c:pt>
              </c:strCache>
            </c:strRef>
          </c:tx>
          <c:spPr>
            <a:ln w="22225" cap="rnd">
              <a:solidFill>
                <a:srgbClr val="8E561F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-10.419061439890713</c:v>
                </c:pt>
                <c:pt idx="1">
                  <c:v>-10.900323287671242</c:v>
                </c:pt>
                <c:pt idx="2">
                  <c:v>-10.546468493150678</c:v>
                </c:pt>
                <c:pt idx="3">
                  <c:v>-11.237789041095905</c:v>
                </c:pt>
                <c:pt idx="4">
                  <c:v>-12.096912568306015</c:v>
                </c:pt>
                <c:pt idx="5">
                  <c:v>-12.548907556164382</c:v>
                </c:pt>
                <c:pt idx="6">
                  <c:v>-12.390468421917815</c:v>
                </c:pt>
                <c:pt idx="7">
                  <c:v>-12.035829534246568</c:v>
                </c:pt>
                <c:pt idx="8">
                  <c:v>-11.113667062841538</c:v>
                </c:pt>
                <c:pt idx="9">
                  <c:v>-9.6665937863013678</c:v>
                </c:pt>
                <c:pt idx="10">
                  <c:v>-9.4406805972602648</c:v>
                </c:pt>
                <c:pt idx="11">
                  <c:v>-8.450307794520544</c:v>
                </c:pt>
                <c:pt idx="12">
                  <c:v>-7.3931337595628479</c:v>
                </c:pt>
                <c:pt idx="13">
                  <c:v>-6.2374432027397262</c:v>
                </c:pt>
                <c:pt idx="14">
                  <c:v>-5.0650236219178089</c:v>
                </c:pt>
                <c:pt idx="15">
                  <c:v>-4.7105647369863011</c:v>
                </c:pt>
                <c:pt idx="16">
                  <c:v>-4.7946940710382462</c:v>
                </c:pt>
                <c:pt idx="17">
                  <c:v>-3.7684500027397188</c:v>
                </c:pt>
                <c:pt idx="18">
                  <c:v>-2.3413444082191743</c:v>
                </c:pt>
                <c:pt idx="19">
                  <c:v>-0.66984420000000333</c:v>
                </c:pt>
                <c:pt idx="20">
                  <c:v>0.63486626229508225</c:v>
                </c:pt>
                <c:pt idx="21">
                  <c:v>0.22114800000000001</c:v>
                </c:pt>
                <c:pt idx="22">
                  <c:v>7.9959000000000002E-2</c:v>
                </c:pt>
                <c:pt idx="23">
                  <c:v>1.3466799999999999</c:v>
                </c:pt>
                <c:pt idx="24">
                  <c:v>3.1627689999999999</c:v>
                </c:pt>
                <c:pt idx="25">
                  <c:v>4.3754629999999999</c:v>
                </c:pt>
                <c:pt idx="26">
                  <c:v>5.0450019999999993</c:v>
                </c:pt>
                <c:pt idx="27">
                  <c:v>5.4708059999999996</c:v>
                </c:pt>
                <c:pt idx="28">
                  <c:v>6.0472099999999998</c:v>
                </c:pt>
                <c:pt idx="29">
                  <c:v>6.4646160000000004</c:v>
                </c:pt>
                <c:pt idx="30">
                  <c:v>6.7786649999999993</c:v>
                </c:pt>
                <c:pt idx="31">
                  <c:v>6.8993979999999997</c:v>
                </c:pt>
                <c:pt idx="32">
                  <c:v>6.9471030000000003</c:v>
                </c:pt>
                <c:pt idx="33">
                  <c:v>7.1064920000000003</c:v>
                </c:pt>
                <c:pt idx="34">
                  <c:v>7.1804460000000008</c:v>
                </c:pt>
                <c:pt idx="35">
                  <c:v>7.2772960000000007</c:v>
                </c:pt>
                <c:pt idx="36">
                  <c:v>7.2379880000000005</c:v>
                </c:pt>
                <c:pt idx="37">
                  <c:v>7.1524399999999995</c:v>
                </c:pt>
                <c:pt idx="38">
                  <c:v>7.0406300000000002</c:v>
                </c:pt>
                <c:pt idx="39">
                  <c:v>6.9366880000000002</c:v>
                </c:pt>
                <c:pt idx="40">
                  <c:v>7.058110000000001</c:v>
                </c:pt>
                <c:pt idx="41">
                  <c:v>7.0107800000000005</c:v>
                </c:pt>
                <c:pt idx="42">
                  <c:v>6.9801779999999995</c:v>
                </c:pt>
                <c:pt idx="43">
                  <c:v>6.8723880000000008</c:v>
                </c:pt>
                <c:pt idx="44">
                  <c:v>6.8563539999999996</c:v>
                </c:pt>
                <c:pt idx="45">
                  <c:v>6.872064</c:v>
                </c:pt>
                <c:pt idx="46">
                  <c:v>6.9632360000000002</c:v>
                </c:pt>
                <c:pt idx="47">
                  <c:v>7.1468990000000003</c:v>
                </c:pt>
                <c:pt idx="48">
                  <c:v>6.8761839999999994</c:v>
                </c:pt>
                <c:pt idx="49">
                  <c:v>6.5070769999999998</c:v>
                </c:pt>
                <c:pt idx="50">
                  <c:v>6.1686610000000002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 Oil 
and Gas 
Supply_exports
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-10.419061439890713</c:v>
                </c:pt>
                <c:pt idx="1">
                  <c:v>-10.900323287671242</c:v>
                </c:pt>
                <c:pt idx="2">
                  <c:v>-10.546468493150678</c:v>
                </c:pt>
                <c:pt idx="3">
                  <c:v>-11.237789041095905</c:v>
                </c:pt>
                <c:pt idx="4">
                  <c:v>-12.096912568306015</c:v>
                </c:pt>
                <c:pt idx="5">
                  <c:v>-12.548907556164382</c:v>
                </c:pt>
                <c:pt idx="6">
                  <c:v>-12.390468421917815</c:v>
                </c:pt>
                <c:pt idx="7">
                  <c:v>-12.035829534246568</c:v>
                </c:pt>
                <c:pt idx="8">
                  <c:v>-11.113667062841538</c:v>
                </c:pt>
                <c:pt idx="9">
                  <c:v>-9.6665937863013678</c:v>
                </c:pt>
                <c:pt idx="10">
                  <c:v>-9.4406805972602648</c:v>
                </c:pt>
                <c:pt idx="11">
                  <c:v>-8.450307794520544</c:v>
                </c:pt>
                <c:pt idx="12">
                  <c:v>-7.3931337595628479</c:v>
                </c:pt>
                <c:pt idx="13">
                  <c:v>-6.2374432027397262</c:v>
                </c:pt>
                <c:pt idx="14">
                  <c:v>-5.0650236219178089</c:v>
                </c:pt>
                <c:pt idx="15">
                  <c:v>-4.7105647369863011</c:v>
                </c:pt>
                <c:pt idx="16">
                  <c:v>-4.7946940710382462</c:v>
                </c:pt>
                <c:pt idx="17">
                  <c:v>-3.7684500027397188</c:v>
                </c:pt>
                <c:pt idx="18">
                  <c:v>-2.3413444082191743</c:v>
                </c:pt>
                <c:pt idx="19">
                  <c:v>-0.66984420000000333</c:v>
                </c:pt>
                <c:pt idx="20">
                  <c:v>0.63486626229508225</c:v>
                </c:pt>
                <c:pt idx="21">
                  <c:v>0.22114800000000001</c:v>
                </c:pt>
                <c:pt idx="22">
                  <c:v>7.9959000000000002E-2</c:v>
                </c:pt>
                <c:pt idx="23">
                  <c:v>-1.1741489999999999</c:v>
                </c:pt>
                <c:pt idx="24">
                  <c:v>-1.9281740000000001</c:v>
                </c:pt>
                <c:pt idx="25">
                  <c:v>-2.3337750000000002</c:v>
                </c:pt>
                <c:pt idx="26">
                  <c:v>-2.4627680000000001</c:v>
                </c:pt>
                <c:pt idx="27">
                  <c:v>-2.6585040000000002</c:v>
                </c:pt>
                <c:pt idx="28">
                  <c:v>-2.9206650000000001</c:v>
                </c:pt>
                <c:pt idx="29">
                  <c:v>-3.1983000000000001</c:v>
                </c:pt>
                <c:pt idx="30">
                  <c:v>-3.464496</c:v>
                </c:pt>
                <c:pt idx="31">
                  <c:v>-3.840103</c:v>
                </c:pt>
                <c:pt idx="32">
                  <c:v>-4.2545459999999995</c:v>
                </c:pt>
                <c:pt idx="33">
                  <c:v>-4.5486010000000006</c:v>
                </c:pt>
                <c:pt idx="34">
                  <c:v>-4.8194800000000004</c:v>
                </c:pt>
                <c:pt idx="35">
                  <c:v>-4.8447830000000005</c:v>
                </c:pt>
                <c:pt idx="36">
                  <c:v>-4.9818670000000003</c:v>
                </c:pt>
                <c:pt idx="37">
                  <c:v>-5.1823120000000005</c:v>
                </c:pt>
                <c:pt idx="38">
                  <c:v>-5.3152860000000004</c:v>
                </c:pt>
                <c:pt idx="39">
                  <c:v>-5.5163039999999999</c:v>
                </c:pt>
                <c:pt idx="40">
                  <c:v>-5.760694</c:v>
                </c:pt>
                <c:pt idx="41">
                  <c:v>-5.7408589999999995</c:v>
                </c:pt>
                <c:pt idx="42">
                  <c:v>-5.7119720000000003</c:v>
                </c:pt>
                <c:pt idx="43">
                  <c:v>-5.9669629999999998</c:v>
                </c:pt>
                <c:pt idx="44">
                  <c:v>-6.1725699999999994</c:v>
                </c:pt>
                <c:pt idx="45">
                  <c:v>-6.4812760000000003</c:v>
                </c:pt>
                <c:pt idx="46">
                  <c:v>-6.6400940000000004</c:v>
                </c:pt>
                <c:pt idx="47">
                  <c:v>-6.7962749999999996</c:v>
                </c:pt>
                <c:pt idx="48">
                  <c:v>-6.7589039999999994</c:v>
                </c:pt>
                <c:pt idx="49">
                  <c:v>-6.8053270000000001</c:v>
                </c:pt>
                <c:pt idx="50">
                  <c:v>-7.1484579999999998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Low Oil Prices_exports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-10.419061439890713</c:v>
                </c:pt>
                <c:pt idx="1">
                  <c:v>-10.900323287671242</c:v>
                </c:pt>
                <c:pt idx="2">
                  <c:v>-10.546468493150678</c:v>
                </c:pt>
                <c:pt idx="3">
                  <c:v>-11.237789041095905</c:v>
                </c:pt>
                <c:pt idx="4">
                  <c:v>-12.096912568306015</c:v>
                </c:pt>
                <c:pt idx="5">
                  <c:v>-12.548907556164382</c:v>
                </c:pt>
                <c:pt idx="6">
                  <c:v>-12.390468421917815</c:v>
                </c:pt>
                <c:pt idx="7">
                  <c:v>-12.035829534246568</c:v>
                </c:pt>
                <c:pt idx="8">
                  <c:v>-11.113667062841538</c:v>
                </c:pt>
                <c:pt idx="9">
                  <c:v>-9.6665937863013678</c:v>
                </c:pt>
                <c:pt idx="10">
                  <c:v>-9.4406805972602648</c:v>
                </c:pt>
                <c:pt idx="11">
                  <c:v>-8.450307794520544</c:v>
                </c:pt>
                <c:pt idx="12">
                  <c:v>-7.3931337595628479</c:v>
                </c:pt>
                <c:pt idx="13">
                  <c:v>-6.2374432027397262</c:v>
                </c:pt>
                <c:pt idx="14">
                  <c:v>-5.0650236219178089</c:v>
                </c:pt>
                <c:pt idx="15">
                  <c:v>-4.7105647369863011</c:v>
                </c:pt>
                <c:pt idx="16">
                  <c:v>-4.7946940710382462</c:v>
                </c:pt>
                <c:pt idx="17">
                  <c:v>-3.7684500027397188</c:v>
                </c:pt>
                <c:pt idx="18">
                  <c:v>-2.3413444082191743</c:v>
                </c:pt>
                <c:pt idx="19">
                  <c:v>-0.66984420000000333</c:v>
                </c:pt>
                <c:pt idx="20">
                  <c:v>0.63486626229508225</c:v>
                </c:pt>
                <c:pt idx="21">
                  <c:v>0.22114800000000001</c:v>
                </c:pt>
                <c:pt idx="22">
                  <c:v>-2.2382200000000001</c:v>
                </c:pt>
                <c:pt idx="23">
                  <c:v>-1.8393299999999999</c:v>
                </c:pt>
                <c:pt idx="24">
                  <c:v>-2.0196269999999998</c:v>
                </c:pt>
                <c:pt idx="25">
                  <c:v>-1.66031</c:v>
                </c:pt>
                <c:pt idx="26">
                  <c:v>-1.6696409999999999</c:v>
                </c:pt>
                <c:pt idx="27">
                  <c:v>-1.9067720000000001</c:v>
                </c:pt>
                <c:pt idx="28">
                  <c:v>-1.9773639999999999</c:v>
                </c:pt>
                <c:pt idx="29">
                  <c:v>-2.0174289999999999</c:v>
                </c:pt>
                <c:pt idx="30">
                  <c:v>-2.1359369999999998</c:v>
                </c:pt>
                <c:pt idx="31">
                  <c:v>-2.3934490000000004</c:v>
                </c:pt>
                <c:pt idx="32">
                  <c:v>-2.6086960000000001</c:v>
                </c:pt>
                <c:pt idx="33">
                  <c:v>-2.6665999999999999</c:v>
                </c:pt>
                <c:pt idx="34">
                  <c:v>-3.0342820000000001</c:v>
                </c:pt>
                <c:pt idx="35">
                  <c:v>-3.3070140000000001</c:v>
                </c:pt>
                <c:pt idx="36">
                  <c:v>-3.5336510000000003</c:v>
                </c:pt>
                <c:pt idx="37">
                  <c:v>-3.8488809999999996</c:v>
                </c:pt>
                <c:pt idx="38">
                  <c:v>-4.0740860000000003</c:v>
                </c:pt>
                <c:pt idx="39">
                  <c:v>-4.0822209999999997</c:v>
                </c:pt>
                <c:pt idx="40">
                  <c:v>-4.1609660000000002</c:v>
                </c:pt>
                <c:pt idx="41">
                  <c:v>-4.3920440000000003</c:v>
                </c:pt>
                <c:pt idx="42">
                  <c:v>-4.4167800000000002</c:v>
                </c:pt>
                <c:pt idx="43">
                  <c:v>-4.7178330000000006</c:v>
                </c:pt>
                <c:pt idx="44">
                  <c:v>-4.9732019999999997</c:v>
                </c:pt>
                <c:pt idx="45">
                  <c:v>-5.2372529999999999</c:v>
                </c:pt>
                <c:pt idx="46">
                  <c:v>-5.4036230000000005</c:v>
                </c:pt>
                <c:pt idx="47">
                  <c:v>-5.5634589999999999</c:v>
                </c:pt>
                <c:pt idx="48">
                  <c:v>-5.7302249999999999</c:v>
                </c:pt>
                <c:pt idx="49">
                  <c:v>-5.9849129999999997</c:v>
                </c:pt>
                <c:pt idx="50">
                  <c:v>-6.218146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Sheet1!$E$1</c:f>
              <c:strCache>
                <c:ptCount val="1"/>
                <c:pt idx="0">
                  <c:v>High Oil Prices_exports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-10.419061439890713</c:v>
                </c:pt>
                <c:pt idx="1">
                  <c:v>-10.900323287671242</c:v>
                </c:pt>
                <c:pt idx="2">
                  <c:v>-10.546468493150678</c:v>
                </c:pt>
                <c:pt idx="3">
                  <c:v>-11.237789041095905</c:v>
                </c:pt>
                <c:pt idx="4">
                  <c:v>-12.096912568306015</c:v>
                </c:pt>
                <c:pt idx="5">
                  <c:v>-12.548907556164382</c:v>
                </c:pt>
                <c:pt idx="6">
                  <c:v>-12.390468421917815</c:v>
                </c:pt>
                <c:pt idx="7">
                  <c:v>-12.035829534246568</c:v>
                </c:pt>
                <c:pt idx="8">
                  <c:v>-11.113667062841538</c:v>
                </c:pt>
                <c:pt idx="9">
                  <c:v>-9.6665937863013678</c:v>
                </c:pt>
                <c:pt idx="10">
                  <c:v>-9.4406805972602648</c:v>
                </c:pt>
                <c:pt idx="11">
                  <c:v>-8.450307794520544</c:v>
                </c:pt>
                <c:pt idx="12">
                  <c:v>-7.3931337595628479</c:v>
                </c:pt>
                <c:pt idx="13">
                  <c:v>-6.2374432027397262</c:v>
                </c:pt>
                <c:pt idx="14">
                  <c:v>-5.0650236219178089</c:v>
                </c:pt>
                <c:pt idx="15">
                  <c:v>-4.7105647369863011</c:v>
                </c:pt>
                <c:pt idx="16">
                  <c:v>-4.7946940710382462</c:v>
                </c:pt>
                <c:pt idx="17">
                  <c:v>-3.7684500027397188</c:v>
                </c:pt>
                <c:pt idx="18">
                  <c:v>-2.3413444082191743</c:v>
                </c:pt>
                <c:pt idx="19">
                  <c:v>-0.66984420000000333</c:v>
                </c:pt>
                <c:pt idx="20">
                  <c:v>0.63486626229508225</c:v>
                </c:pt>
                <c:pt idx="21">
                  <c:v>0.22114800000000001</c:v>
                </c:pt>
                <c:pt idx="22">
                  <c:v>1.308805</c:v>
                </c:pt>
                <c:pt idx="23">
                  <c:v>4.4595500000000001</c:v>
                </c:pt>
                <c:pt idx="24">
                  <c:v>5.2986250000000004</c:v>
                </c:pt>
                <c:pt idx="25">
                  <c:v>5.6037160000000004</c:v>
                </c:pt>
                <c:pt idx="26">
                  <c:v>6.1110530000000001</c:v>
                </c:pt>
                <c:pt idx="27">
                  <c:v>6.3968410000000002</c:v>
                </c:pt>
                <c:pt idx="28">
                  <c:v>6.9619470000000003</c:v>
                </c:pt>
                <c:pt idx="29">
                  <c:v>7.5052259999999995</c:v>
                </c:pt>
                <c:pt idx="30">
                  <c:v>8.0866399999999992</c:v>
                </c:pt>
                <c:pt idx="31">
                  <c:v>8.4645520000000012</c:v>
                </c:pt>
                <c:pt idx="32">
                  <c:v>8.666893</c:v>
                </c:pt>
                <c:pt idx="33">
                  <c:v>9.056305</c:v>
                </c:pt>
                <c:pt idx="34">
                  <c:v>9.443169000000001</c:v>
                </c:pt>
                <c:pt idx="35">
                  <c:v>9.7072830000000003</c:v>
                </c:pt>
                <c:pt idx="36">
                  <c:v>10.118297</c:v>
                </c:pt>
                <c:pt idx="37">
                  <c:v>10.207286999999999</c:v>
                </c:pt>
                <c:pt idx="38">
                  <c:v>10.164263</c:v>
                </c:pt>
                <c:pt idx="39">
                  <c:v>10.207144</c:v>
                </c:pt>
                <c:pt idx="40">
                  <c:v>10.505611</c:v>
                </c:pt>
                <c:pt idx="41">
                  <c:v>10.809325999999999</c:v>
                </c:pt>
                <c:pt idx="42">
                  <c:v>11.124241</c:v>
                </c:pt>
                <c:pt idx="43">
                  <c:v>11.470037</c:v>
                </c:pt>
                <c:pt idx="44">
                  <c:v>11.460436</c:v>
                </c:pt>
                <c:pt idx="45">
                  <c:v>11.189351</c:v>
                </c:pt>
                <c:pt idx="46">
                  <c:v>11.119498</c:v>
                </c:pt>
                <c:pt idx="47">
                  <c:v>10.803550999999999</c:v>
                </c:pt>
                <c:pt idx="48">
                  <c:v>10.174232</c:v>
                </c:pt>
                <c:pt idx="49">
                  <c:v>9.4614410000000007</c:v>
                </c:pt>
                <c:pt idx="50">
                  <c:v>8.9945149999999998</c:v>
                </c:pt>
              </c:numCache>
            </c:numRef>
          </c:val>
          <c:smooth val="0"/>
        </c:ser>
        <c:ser>
          <c:idx val="2"/>
          <c:order val="4"/>
          <c:tx>
            <c:strRef>
              <c:f>Sheet1!$F$1</c:f>
              <c:strCache>
                <c:ptCount val="1"/>
                <c:pt idx="0">
                  <c:v>Reference_exports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-10.419061439890713</c:v>
                </c:pt>
                <c:pt idx="1">
                  <c:v>-10.900323287671242</c:v>
                </c:pt>
                <c:pt idx="2">
                  <c:v>-10.546468493150678</c:v>
                </c:pt>
                <c:pt idx="3">
                  <c:v>-11.237789041095905</c:v>
                </c:pt>
                <c:pt idx="4">
                  <c:v>-12.096912568306015</c:v>
                </c:pt>
                <c:pt idx="5">
                  <c:v>-12.548907556164382</c:v>
                </c:pt>
                <c:pt idx="6">
                  <c:v>-12.390468421917815</c:v>
                </c:pt>
                <c:pt idx="7">
                  <c:v>-12.035829534246568</c:v>
                </c:pt>
                <c:pt idx="8">
                  <c:v>-11.113667062841538</c:v>
                </c:pt>
                <c:pt idx="9">
                  <c:v>-9.6665937863013678</c:v>
                </c:pt>
                <c:pt idx="10">
                  <c:v>-9.4406805972602648</c:v>
                </c:pt>
                <c:pt idx="11">
                  <c:v>-8.450307794520544</c:v>
                </c:pt>
                <c:pt idx="12">
                  <c:v>-7.3931337595628479</c:v>
                </c:pt>
                <c:pt idx="13">
                  <c:v>-6.2374432027397262</c:v>
                </c:pt>
                <c:pt idx="14">
                  <c:v>-5.0650236219178089</c:v>
                </c:pt>
                <c:pt idx="15">
                  <c:v>-4.7105647369863011</c:v>
                </c:pt>
                <c:pt idx="16">
                  <c:v>-4.7946940710382462</c:v>
                </c:pt>
                <c:pt idx="17">
                  <c:v>-3.7684500027397188</c:v>
                </c:pt>
                <c:pt idx="18">
                  <c:v>-2.3413444082191743</c:v>
                </c:pt>
                <c:pt idx="19">
                  <c:v>-0.66984420000000333</c:v>
                </c:pt>
                <c:pt idx="20">
                  <c:v>0.63486626229508225</c:v>
                </c:pt>
                <c:pt idx="21">
                  <c:v>0.22114800000000001</c:v>
                </c:pt>
                <c:pt idx="22">
                  <c:v>7.9959000000000002E-2</c:v>
                </c:pt>
                <c:pt idx="23">
                  <c:v>0.41948299999999999</c:v>
                </c:pt>
                <c:pt idx="24">
                  <c:v>0.81661000000000006</c:v>
                </c:pt>
                <c:pt idx="25">
                  <c:v>1.2292969999999999</c:v>
                </c:pt>
                <c:pt idx="26">
                  <c:v>1.3624510000000001</c:v>
                </c:pt>
                <c:pt idx="27">
                  <c:v>1.2749059999999999</c:v>
                </c:pt>
                <c:pt idx="28">
                  <c:v>1.47512</c:v>
                </c:pt>
                <c:pt idx="29">
                  <c:v>1.5011450000000002</c:v>
                </c:pt>
                <c:pt idx="30">
                  <c:v>1.499811</c:v>
                </c:pt>
                <c:pt idx="31">
                  <c:v>1.3522689999999999</c:v>
                </c:pt>
                <c:pt idx="32">
                  <c:v>1.2238040000000001</c:v>
                </c:pt>
                <c:pt idx="33">
                  <c:v>1.2520100000000001</c:v>
                </c:pt>
                <c:pt idx="34">
                  <c:v>1.138282</c:v>
                </c:pt>
                <c:pt idx="35">
                  <c:v>1.024756</c:v>
                </c:pt>
                <c:pt idx="36">
                  <c:v>0.8926360000000001</c:v>
                </c:pt>
                <c:pt idx="37">
                  <c:v>0.72665500000000005</c:v>
                </c:pt>
                <c:pt idx="38">
                  <c:v>0.66361000000000003</c:v>
                </c:pt>
                <c:pt idx="39">
                  <c:v>0.67466499999999996</c:v>
                </c:pt>
                <c:pt idx="40">
                  <c:v>0.79092799999999996</c:v>
                </c:pt>
                <c:pt idx="41">
                  <c:v>0.813523</c:v>
                </c:pt>
                <c:pt idx="42">
                  <c:v>0.80888700000000002</c:v>
                </c:pt>
                <c:pt idx="43">
                  <c:v>0.66476999999999997</c:v>
                </c:pt>
                <c:pt idx="44">
                  <c:v>0.70184299999999999</c:v>
                </c:pt>
                <c:pt idx="45">
                  <c:v>0.72290600000000005</c:v>
                </c:pt>
                <c:pt idx="46">
                  <c:v>0.69920000000000004</c:v>
                </c:pt>
                <c:pt idx="47">
                  <c:v>0.56037899999999996</c:v>
                </c:pt>
                <c:pt idx="48">
                  <c:v>0.44103700000000001</c:v>
                </c:pt>
                <c:pt idx="49">
                  <c:v>0.54003100000000004</c:v>
                </c:pt>
                <c:pt idx="50">
                  <c:v>0.53387499999999999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11767968"/>
        <c:axId val="1511768512"/>
      </c:lineChart>
      <c:catAx>
        <c:axId val="1511767968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176851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11768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176796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590800455109787"/>
          <c:y val="6.0735248108541452E-2"/>
          <c:w val="0.65330760752528216"/>
          <c:h val="0.8484256652674517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2.0740246575342467</c:v>
                </c:pt>
                <c:pt idx="1">
                  <c:v>2.2160684931506847</c:v>
                </c:pt>
                <c:pt idx="2">
                  <c:v>2.4079398907103817</c:v>
                </c:pt>
                <c:pt idx="3">
                  <c:v>2.6056356164383558</c:v>
                </c:pt>
                <c:pt idx="4">
                  <c:v>3.0145150684931505</c:v>
                </c:pt>
                <c:pt idx="5">
                  <c:v>3.3423260273972595</c:v>
                </c:pt>
                <c:pt idx="6">
                  <c:v>3.5091721311475408</c:v>
                </c:pt>
                <c:pt idx="7">
                  <c:v>3.7827452054794515</c:v>
                </c:pt>
                <c:pt idx="8">
                  <c:v>4.3693506849315069</c:v>
                </c:pt>
                <c:pt idx="9">
                  <c:v>4.8245068493150685</c:v>
                </c:pt>
                <c:pt idx="10">
                  <c:v>5.1745737704918016</c:v>
                </c:pt>
                <c:pt idx="11">
                  <c:v>5.3522449999999999</c:v>
                </c:pt>
                <c:pt idx="12">
                  <c:v>5.101763</c:v>
                </c:pt>
                <c:pt idx="13">
                  <c:v>5.165743</c:v>
                </c:pt>
                <c:pt idx="14">
                  <c:v>4.9648879999999993</c:v>
                </c:pt>
                <c:pt idx="15">
                  <c:v>5.3560879999999997</c:v>
                </c:pt>
                <c:pt idx="16">
                  <c:v>5.3615129999999995</c:v>
                </c:pt>
                <c:pt idx="17">
                  <c:v>5.2479149999999999</c:v>
                </c:pt>
                <c:pt idx="18">
                  <c:v>5.169232</c:v>
                </c:pt>
                <c:pt idx="19">
                  <c:v>5.1586030000000003</c:v>
                </c:pt>
                <c:pt idx="20">
                  <c:v>5.1717069999999996</c:v>
                </c:pt>
                <c:pt idx="21">
                  <c:v>5.1381079999999999</c:v>
                </c:pt>
                <c:pt idx="22">
                  <c:v>5.1490150000000003</c:v>
                </c:pt>
                <c:pt idx="23">
                  <c:v>5.1726460000000003</c:v>
                </c:pt>
                <c:pt idx="24">
                  <c:v>5.1465480000000001</c:v>
                </c:pt>
                <c:pt idx="25">
                  <c:v>5.1381420000000002</c:v>
                </c:pt>
                <c:pt idx="26">
                  <c:v>5.1310529999999996</c:v>
                </c:pt>
                <c:pt idx="27">
                  <c:v>5.1233930000000001</c:v>
                </c:pt>
                <c:pt idx="28">
                  <c:v>5.129416</c:v>
                </c:pt>
                <c:pt idx="29">
                  <c:v>5.2266589999999997</c:v>
                </c:pt>
                <c:pt idx="30">
                  <c:v>5.2553070000000002</c:v>
                </c:pt>
                <c:pt idx="31">
                  <c:v>5.2443089999999994</c:v>
                </c:pt>
                <c:pt idx="32">
                  <c:v>5.2674760000000003</c:v>
                </c:pt>
                <c:pt idx="33">
                  <c:v>5.2466379999999999</c:v>
                </c:pt>
                <c:pt idx="34">
                  <c:v>5.2386569999999999</c:v>
                </c:pt>
                <c:pt idx="35">
                  <c:v>5.2102789999999999</c:v>
                </c:pt>
                <c:pt idx="36">
                  <c:v>5.2455910000000001</c:v>
                </c:pt>
                <c:pt idx="37">
                  <c:v>5.230442</c:v>
                </c:pt>
                <c:pt idx="38">
                  <c:v>5.2299030000000002</c:v>
                </c:pt>
                <c:pt idx="39">
                  <c:v>5.2250230000000002</c:v>
                </c:pt>
                <c:pt idx="40">
                  <c:v>5.2208690000000004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2.0740246575342467</c:v>
                </c:pt>
                <c:pt idx="1">
                  <c:v>2.2160684931506847</c:v>
                </c:pt>
                <c:pt idx="2">
                  <c:v>2.4079398907103817</c:v>
                </c:pt>
                <c:pt idx="3">
                  <c:v>2.6056356164383558</c:v>
                </c:pt>
                <c:pt idx="4">
                  <c:v>3.0145150684931505</c:v>
                </c:pt>
                <c:pt idx="5">
                  <c:v>3.3423260273972595</c:v>
                </c:pt>
                <c:pt idx="6">
                  <c:v>3.5091721311475408</c:v>
                </c:pt>
                <c:pt idx="7">
                  <c:v>3.7827452054794515</c:v>
                </c:pt>
                <c:pt idx="8">
                  <c:v>4.3693506849315069</c:v>
                </c:pt>
                <c:pt idx="9">
                  <c:v>4.8245068493150685</c:v>
                </c:pt>
                <c:pt idx="10">
                  <c:v>5.1745737704918016</c:v>
                </c:pt>
                <c:pt idx="11">
                  <c:v>5.3522449999999999</c:v>
                </c:pt>
                <c:pt idx="12">
                  <c:v>6.0348629999999996</c:v>
                </c:pt>
                <c:pt idx="13">
                  <c:v>7.1619720000000004</c:v>
                </c:pt>
                <c:pt idx="14">
                  <c:v>7.2172109999999998</c:v>
                </c:pt>
                <c:pt idx="15">
                  <c:v>7.3074190000000003</c:v>
                </c:pt>
                <c:pt idx="16">
                  <c:v>7.3873770000000007</c:v>
                </c:pt>
                <c:pt idx="17">
                  <c:v>7.4219359999999996</c:v>
                </c:pt>
                <c:pt idx="18">
                  <c:v>7.5265339999999998</c:v>
                </c:pt>
                <c:pt idx="19">
                  <c:v>7.6980070000000005</c:v>
                </c:pt>
                <c:pt idx="20">
                  <c:v>7.9083309999999996</c:v>
                </c:pt>
                <c:pt idx="21">
                  <c:v>8.1026929999999986</c:v>
                </c:pt>
                <c:pt idx="22">
                  <c:v>8.2615649999999992</c:v>
                </c:pt>
                <c:pt idx="23">
                  <c:v>8.431578</c:v>
                </c:pt>
                <c:pt idx="24">
                  <c:v>8.5611709999999999</c:v>
                </c:pt>
                <c:pt idx="25">
                  <c:v>8.6387210000000003</c:v>
                </c:pt>
                <c:pt idx="26">
                  <c:v>8.7160759999999993</c:v>
                </c:pt>
                <c:pt idx="27">
                  <c:v>8.7665210000000009</c:v>
                </c:pt>
                <c:pt idx="28">
                  <c:v>8.8083240000000007</c:v>
                </c:pt>
                <c:pt idx="29">
                  <c:v>8.9107320000000012</c:v>
                </c:pt>
                <c:pt idx="30">
                  <c:v>8.9686979999999998</c:v>
                </c:pt>
                <c:pt idx="31">
                  <c:v>9.1486780000000003</c:v>
                </c:pt>
                <c:pt idx="32">
                  <c:v>9.3710240000000002</c:v>
                </c:pt>
                <c:pt idx="33">
                  <c:v>9.565118</c:v>
                </c:pt>
                <c:pt idx="34">
                  <c:v>9.7210260000000002</c:v>
                </c:pt>
                <c:pt idx="35">
                  <c:v>9.7668669999999995</c:v>
                </c:pt>
                <c:pt idx="36">
                  <c:v>9.8556170000000005</c:v>
                </c:pt>
                <c:pt idx="37">
                  <c:v>9.9262460000000008</c:v>
                </c:pt>
                <c:pt idx="38">
                  <c:v>9.9193740000000012</c:v>
                </c:pt>
                <c:pt idx="39">
                  <c:v>9.8968980000000002</c:v>
                </c:pt>
                <c:pt idx="40">
                  <c:v>9.9330479999999994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High Oil and Gas Supply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2.0740246575342467</c:v>
                </c:pt>
                <c:pt idx="1">
                  <c:v>2.2160684931506847</c:v>
                </c:pt>
                <c:pt idx="2">
                  <c:v>2.4079398907103817</c:v>
                </c:pt>
                <c:pt idx="3">
                  <c:v>2.6056356164383558</c:v>
                </c:pt>
                <c:pt idx="4">
                  <c:v>3.0145150684931505</c:v>
                </c:pt>
                <c:pt idx="5">
                  <c:v>3.3423260273972595</c:v>
                </c:pt>
                <c:pt idx="6">
                  <c:v>3.5091721311475408</c:v>
                </c:pt>
                <c:pt idx="7">
                  <c:v>3.7827452054794515</c:v>
                </c:pt>
                <c:pt idx="8">
                  <c:v>4.3693506849315069</c:v>
                </c:pt>
                <c:pt idx="9">
                  <c:v>4.8245068493150685</c:v>
                </c:pt>
                <c:pt idx="10">
                  <c:v>5.1745737704918016</c:v>
                </c:pt>
                <c:pt idx="11">
                  <c:v>5.3522449999999999</c:v>
                </c:pt>
                <c:pt idx="12">
                  <c:v>6.160984</c:v>
                </c:pt>
                <c:pt idx="13">
                  <c:v>6.5672149999999991</c:v>
                </c:pt>
                <c:pt idx="14">
                  <c:v>7.0366300000000006</c:v>
                </c:pt>
                <c:pt idx="15">
                  <c:v>7.3922240000000006</c:v>
                </c:pt>
                <c:pt idx="16">
                  <c:v>7.4739509999999996</c:v>
                </c:pt>
                <c:pt idx="17">
                  <c:v>7.5700710000000004</c:v>
                </c:pt>
                <c:pt idx="18">
                  <c:v>7.7038759999999993</c:v>
                </c:pt>
                <c:pt idx="19">
                  <c:v>7.8713649999999991</c:v>
                </c:pt>
                <c:pt idx="20">
                  <c:v>7.9957259999999994</c:v>
                </c:pt>
                <c:pt idx="21">
                  <c:v>8.1204820000000009</c:v>
                </c:pt>
                <c:pt idx="22">
                  <c:v>8.2051549999999995</c:v>
                </c:pt>
                <c:pt idx="23">
                  <c:v>8.3460660000000004</c:v>
                </c:pt>
                <c:pt idx="24">
                  <c:v>8.4898179999999996</c:v>
                </c:pt>
                <c:pt idx="25">
                  <c:v>8.5904249999999998</c:v>
                </c:pt>
                <c:pt idx="26">
                  <c:v>8.613669999999999</c:v>
                </c:pt>
                <c:pt idx="27">
                  <c:v>8.6528410000000004</c:v>
                </c:pt>
                <c:pt idx="28">
                  <c:v>8.7389559999999999</c:v>
                </c:pt>
                <c:pt idx="29">
                  <c:v>8.791977000000001</c:v>
                </c:pt>
                <c:pt idx="30">
                  <c:v>8.8783200000000004</c:v>
                </c:pt>
                <c:pt idx="31">
                  <c:v>8.9496990000000007</c:v>
                </c:pt>
                <c:pt idx="32">
                  <c:v>9.0336759999999998</c:v>
                </c:pt>
                <c:pt idx="33">
                  <c:v>9.1004059999999996</c:v>
                </c:pt>
                <c:pt idx="34">
                  <c:v>9.1987710000000007</c:v>
                </c:pt>
                <c:pt idx="35">
                  <c:v>9.2762729999999998</c:v>
                </c:pt>
                <c:pt idx="36">
                  <c:v>9.4128919999999994</c:v>
                </c:pt>
                <c:pt idx="37">
                  <c:v>9.5446170000000006</c:v>
                </c:pt>
                <c:pt idx="38">
                  <c:v>9.5780130000000003</c:v>
                </c:pt>
                <c:pt idx="39">
                  <c:v>9.6119690000000002</c:v>
                </c:pt>
                <c:pt idx="40">
                  <c:v>9.6686969999999999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2.0740246575342467</c:v>
                </c:pt>
                <c:pt idx="1">
                  <c:v>2.2160684931506847</c:v>
                </c:pt>
                <c:pt idx="2">
                  <c:v>2.4079398907103817</c:v>
                </c:pt>
                <c:pt idx="3">
                  <c:v>2.6056356164383558</c:v>
                </c:pt>
                <c:pt idx="4">
                  <c:v>3.0145150684931505</c:v>
                </c:pt>
                <c:pt idx="5">
                  <c:v>3.3423260273972595</c:v>
                </c:pt>
                <c:pt idx="6">
                  <c:v>3.5091721311475408</c:v>
                </c:pt>
                <c:pt idx="7">
                  <c:v>3.7827452054794515</c:v>
                </c:pt>
                <c:pt idx="8">
                  <c:v>4.3693506849315069</c:v>
                </c:pt>
                <c:pt idx="9">
                  <c:v>4.8245068493150685</c:v>
                </c:pt>
                <c:pt idx="10">
                  <c:v>5.1745737704918016</c:v>
                </c:pt>
                <c:pt idx="11">
                  <c:v>5.3522449999999999</c:v>
                </c:pt>
                <c:pt idx="12">
                  <c:v>5.3827970000000001</c:v>
                </c:pt>
                <c:pt idx="13">
                  <c:v>5.3516849999999998</c:v>
                </c:pt>
                <c:pt idx="14">
                  <c:v>5.2068989999999999</c:v>
                </c:pt>
                <c:pt idx="15">
                  <c:v>5.1126370000000003</c:v>
                </c:pt>
                <c:pt idx="16">
                  <c:v>4.9434569999999995</c:v>
                </c:pt>
                <c:pt idx="17">
                  <c:v>4.8698879999999996</c:v>
                </c:pt>
                <c:pt idx="18">
                  <c:v>4.7132019999999999</c:v>
                </c:pt>
                <c:pt idx="19">
                  <c:v>4.6480930000000003</c:v>
                </c:pt>
                <c:pt idx="20">
                  <c:v>4.5800980000000004</c:v>
                </c:pt>
                <c:pt idx="21">
                  <c:v>4.4998500000000003</c:v>
                </c:pt>
                <c:pt idx="22">
                  <c:v>4.4383970000000001</c:v>
                </c:pt>
                <c:pt idx="23">
                  <c:v>4.3933609999999996</c:v>
                </c:pt>
                <c:pt idx="24">
                  <c:v>4.3365349999999996</c:v>
                </c:pt>
                <c:pt idx="25">
                  <c:v>4.3219519999999996</c:v>
                </c:pt>
                <c:pt idx="26">
                  <c:v>4.2825350000000002</c:v>
                </c:pt>
                <c:pt idx="27">
                  <c:v>4.2759559999999999</c:v>
                </c:pt>
                <c:pt idx="28">
                  <c:v>4.2800640000000003</c:v>
                </c:pt>
                <c:pt idx="29">
                  <c:v>4.248297</c:v>
                </c:pt>
                <c:pt idx="30">
                  <c:v>4.2160679999999999</c:v>
                </c:pt>
                <c:pt idx="31">
                  <c:v>4.2602880000000001</c:v>
                </c:pt>
                <c:pt idx="32">
                  <c:v>4.2920169999999995</c:v>
                </c:pt>
                <c:pt idx="33">
                  <c:v>4.2573620000000005</c:v>
                </c:pt>
                <c:pt idx="34">
                  <c:v>4.2251589999999997</c:v>
                </c:pt>
                <c:pt idx="35">
                  <c:v>4.1868499999999997</c:v>
                </c:pt>
                <c:pt idx="36">
                  <c:v>4.1745010000000002</c:v>
                </c:pt>
                <c:pt idx="37">
                  <c:v>4.1597499999999998</c:v>
                </c:pt>
                <c:pt idx="38">
                  <c:v>4.1378949999999994</c:v>
                </c:pt>
                <c:pt idx="39">
                  <c:v>4.1109470000000004</c:v>
                </c:pt>
                <c:pt idx="40">
                  <c:v>4.1110030000000002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2.0740246575342467</c:v>
                </c:pt>
                <c:pt idx="1">
                  <c:v>2.2160684931506847</c:v>
                </c:pt>
                <c:pt idx="2">
                  <c:v>2.4079398907103817</c:v>
                </c:pt>
                <c:pt idx="3">
                  <c:v>2.6056356164383558</c:v>
                </c:pt>
                <c:pt idx="4">
                  <c:v>3.0145150684931505</c:v>
                </c:pt>
                <c:pt idx="5">
                  <c:v>3.3423260273972595</c:v>
                </c:pt>
                <c:pt idx="6">
                  <c:v>3.5091721311475408</c:v>
                </c:pt>
                <c:pt idx="7">
                  <c:v>3.7827452054794515</c:v>
                </c:pt>
                <c:pt idx="8">
                  <c:v>4.3693506849315069</c:v>
                </c:pt>
                <c:pt idx="9">
                  <c:v>4.8245068493150685</c:v>
                </c:pt>
                <c:pt idx="10">
                  <c:v>5.1745737704918016</c:v>
                </c:pt>
                <c:pt idx="11">
                  <c:v>5.3522449999999999</c:v>
                </c:pt>
                <c:pt idx="12">
                  <c:v>5.8358550000000005</c:v>
                </c:pt>
                <c:pt idx="13">
                  <c:v>6.119605</c:v>
                </c:pt>
                <c:pt idx="14">
                  <c:v>6.2450260000000002</c:v>
                </c:pt>
                <c:pt idx="15">
                  <c:v>6.3657500000000002</c:v>
                </c:pt>
                <c:pt idx="16">
                  <c:v>6.3242900000000004</c:v>
                </c:pt>
                <c:pt idx="17">
                  <c:v>6.2793640000000002</c:v>
                </c:pt>
                <c:pt idx="18">
                  <c:v>6.2969470000000003</c:v>
                </c:pt>
                <c:pt idx="19">
                  <c:v>6.3555109999999999</c:v>
                </c:pt>
                <c:pt idx="20">
                  <c:v>6.3971269999999993</c:v>
                </c:pt>
                <c:pt idx="21">
                  <c:v>6.4230939999999999</c:v>
                </c:pt>
                <c:pt idx="22">
                  <c:v>6.4837370000000005</c:v>
                </c:pt>
                <c:pt idx="23">
                  <c:v>6.478205</c:v>
                </c:pt>
                <c:pt idx="24">
                  <c:v>6.5184620000000004</c:v>
                </c:pt>
                <c:pt idx="25">
                  <c:v>6.523917</c:v>
                </c:pt>
                <c:pt idx="26">
                  <c:v>6.5120000000000005</c:v>
                </c:pt>
                <c:pt idx="27">
                  <c:v>6.5322519999999997</c:v>
                </c:pt>
                <c:pt idx="28">
                  <c:v>6.5472609999999998</c:v>
                </c:pt>
                <c:pt idx="29">
                  <c:v>6.6178889999999999</c:v>
                </c:pt>
                <c:pt idx="30">
                  <c:v>6.6640280000000001</c:v>
                </c:pt>
                <c:pt idx="31">
                  <c:v>6.732469</c:v>
                </c:pt>
                <c:pt idx="32">
                  <c:v>6.7679460000000002</c:v>
                </c:pt>
                <c:pt idx="33">
                  <c:v>6.778511</c:v>
                </c:pt>
                <c:pt idx="34">
                  <c:v>6.8585500000000001</c:v>
                </c:pt>
                <c:pt idx="35">
                  <c:v>6.9098229999999994</c:v>
                </c:pt>
                <c:pt idx="36">
                  <c:v>6.9370970000000005</c:v>
                </c:pt>
                <c:pt idx="37">
                  <c:v>6.9619770000000001</c:v>
                </c:pt>
                <c:pt idx="38">
                  <c:v>6.9167880000000004</c:v>
                </c:pt>
                <c:pt idx="39">
                  <c:v>6.9578100000000003</c:v>
                </c:pt>
                <c:pt idx="40">
                  <c:v>6.9796889999999996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2386784"/>
        <c:axId val="1562385696"/>
        <c:extLst/>
      </c:lineChart>
      <c:catAx>
        <c:axId val="1562386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385696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562385696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238678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8498356425599399E-2"/>
          <c:w val="0.86010681379444742"/>
          <c:h val="0.8406625569503936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High Oil Price_gasoline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2.5707887933474884</c:v>
                </c:pt>
                <c:pt idx="5">
                  <c:v>3.0311628029878404</c:v>
                </c:pt>
                <c:pt idx="6">
                  <c:v>3.3158911853529638</c:v>
                </c:pt>
                <c:pt idx="7">
                  <c:v>3.4913788649092834</c:v>
                </c:pt>
                <c:pt idx="8">
                  <c:v>3.9873411263721694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3.9920205513242601</c:v>
                </c:pt>
                <c:pt idx="14">
                  <c:v>3.7456058829772862</c:v>
                </c:pt>
                <c:pt idx="15">
                  <c:v>2.7190858980731001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2.8710923714368608</c:v>
                </c:pt>
                <c:pt idx="19">
                  <c:v>2.7238180323342096</c:v>
                </c:pt>
                <c:pt idx="20">
                  <c:v>2.2363430077623083</c:v>
                </c:pt>
                <c:pt idx="21">
                  <c:v>3.1081029999999998</c:v>
                </c:pt>
                <c:pt idx="22">
                  <c:v>3.986021</c:v>
                </c:pt>
                <c:pt idx="23">
                  <c:v>4.0236359999999998</c:v>
                </c:pt>
                <c:pt idx="24">
                  <c:v>4.0500730000000003</c:v>
                </c:pt>
                <c:pt idx="25">
                  <c:v>4.0396359999999998</c:v>
                </c:pt>
                <c:pt idx="26">
                  <c:v>4.1291949999999993</c:v>
                </c:pt>
                <c:pt idx="27">
                  <c:v>4.1742309999999998</c:v>
                </c:pt>
                <c:pt idx="28">
                  <c:v>4.2071889999999996</c:v>
                </c:pt>
                <c:pt idx="29">
                  <c:v>4.234839</c:v>
                </c:pt>
                <c:pt idx="30">
                  <c:v>4.230105</c:v>
                </c:pt>
                <c:pt idx="31">
                  <c:v>4.2642449999999998</c:v>
                </c:pt>
                <c:pt idx="32">
                  <c:v>4.2935850000000002</c:v>
                </c:pt>
                <c:pt idx="33">
                  <c:v>4.2606699999999993</c:v>
                </c:pt>
                <c:pt idx="34">
                  <c:v>4.2975580000000004</c:v>
                </c:pt>
                <c:pt idx="35">
                  <c:v>4.3374269999999999</c:v>
                </c:pt>
                <c:pt idx="36">
                  <c:v>4.3433250000000001</c:v>
                </c:pt>
                <c:pt idx="37">
                  <c:v>4.3621339999999993</c:v>
                </c:pt>
                <c:pt idx="38">
                  <c:v>4.3571569999999999</c:v>
                </c:pt>
                <c:pt idx="39">
                  <c:v>4.3866680000000002</c:v>
                </c:pt>
                <c:pt idx="40">
                  <c:v>4.3897599999999999</c:v>
                </c:pt>
                <c:pt idx="41">
                  <c:v>4.3651780000000002</c:v>
                </c:pt>
                <c:pt idx="42">
                  <c:v>4.3972639999999998</c:v>
                </c:pt>
                <c:pt idx="43">
                  <c:v>4.4147449999999999</c:v>
                </c:pt>
                <c:pt idx="44">
                  <c:v>4.4083550000000002</c:v>
                </c:pt>
                <c:pt idx="45">
                  <c:v>4.4724360000000001</c:v>
                </c:pt>
                <c:pt idx="46">
                  <c:v>4.4857139999999998</c:v>
                </c:pt>
                <c:pt idx="47">
                  <c:v>4.5318040000000002</c:v>
                </c:pt>
                <c:pt idx="48">
                  <c:v>4.5757149999999998</c:v>
                </c:pt>
                <c:pt idx="49">
                  <c:v>4.6178839999999992</c:v>
                </c:pt>
                <c:pt idx="50">
                  <c:v>4.6782570000000003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 Oil Price_gasoline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2.5707887933474884</c:v>
                </c:pt>
                <c:pt idx="5">
                  <c:v>3.0311628029878404</c:v>
                </c:pt>
                <c:pt idx="6">
                  <c:v>3.3158911853529638</c:v>
                </c:pt>
                <c:pt idx="7">
                  <c:v>3.4913788649092834</c:v>
                </c:pt>
                <c:pt idx="8">
                  <c:v>3.9873411263721694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3.9920205513242601</c:v>
                </c:pt>
                <c:pt idx="14">
                  <c:v>3.7456058829772862</c:v>
                </c:pt>
                <c:pt idx="15">
                  <c:v>2.7190858980731001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2.8710923714368608</c:v>
                </c:pt>
                <c:pt idx="19">
                  <c:v>2.7238180323342096</c:v>
                </c:pt>
                <c:pt idx="20">
                  <c:v>2.2363430077623083</c:v>
                </c:pt>
                <c:pt idx="21">
                  <c:v>3.108104</c:v>
                </c:pt>
                <c:pt idx="22">
                  <c:v>2.2874249999999998</c:v>
                </c:pt>
                <c:pt idx="23">
                  <c:v>2.1263400000000003</c:v>
                </c:pt>
                <c:pt idx="24">
                  <c:v>2.0660259999999999</c:v>
                </c:pt>
                <c:pt idx="25">
                  <c:v>2.0446260000000001</c:v>
                </c:pt>
                <c:pt idx="26">
                  <c:v>2.04304</c:v>
                </c:pt>
                <c:pt idx="27">
                  <c:v>2.021039</c:v>
                </c:pt>
                <c:pt idx="28">
                  <c:v>2.044524</c:v>
                </c:pt>
                <c:pt idx="29">
                  <c:v>2.0540940000000001</c:v>
                </c:pt>
                <c:pt idx="30">
                  <c:v>2.0687669999999998</c:v>
                </c:pt>
                <c:pt idx="31">
                  <c:v>2.1572869999999997</c:v>
                </c:pt>
                <c:pt idx="32">
                  <c:v>2.1745669999999997</c:v>
                </c:pt>
                <c:pt idx="33">
                  <c:v>2.1987400000000004</c:v>
                </c:pt>
                <c:pt idx="34">
                  <c:v>2.2099540000000002</c:v>
                </c:pt>
                <c:pt idx="35">
                  <c:v>2.2357419999999997</c:v>
                </c:pt>
                <c:pt idx="36">
                  <c:v>2.2462590000000002</c:v>
                </c:pt>
                <c:pt idx="37">
                  <c:v>2.2588110000000001</c:v>
                </c:pt>
                <c:pt idx="38">
                  <c:v>2.2675200000000002</c:v>
                </c:pt>
                <c:pt idx="39">
                  <c:v>2.2565400000000002</c:v>
                </c:pt>
                <c:pt idx="40">
                  <c:v>2.2483009999999997</c:v>
                </c:pt>
                <c:pt idx="41">
                  <c:v>2.2402389999999999</c:v>
                </c:pt>
                <c:pt idx="42">
                  <c:v>2.2410320000000001</c:v>
                </c:pt>
                <c:pt idx="43">
                  <c:v>2.2409110000000001</c:v>
                </c:pt>
                <c:pt idx="44">
                  <c:v>2.2531630000000002</c:v>
                </c:pt>
                <c:pt idx="45">
                  <c:v>2.253333</c:v>
                </c:pt>
                <c:pt idx="46">
                  <c:v>2.2563550000000001</c:v>
                </c:pt>
                <c:pt idx="47">
                  <c:v>2.2551930000000002</c:v>
                </c:pt>
                <c:pt idx="48">
                  <c:v>2.2588870000000001</c:v>
                </c:pt>
                <c:pt idx="49">
                  <c:v>2.2658650000000002</c:v>
                </c:pt>
                <c:pt idx="50">
                  <c:v>2.2668270000000001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Reference_gasoline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2.5707887933474884</c:v>
                </c:pt>
                <c:pt idx="5">
                  <c:v>3.0311628029878404</c:v>
                </c:pt>
                <c:pt idx="6">
                  <c:v>3.3158911853529638</c:v>
                </c:pt>
                <c:pt idx="7">
                  <c:v>3.4913788649092834</c:v>
                </c:pt>
                <c:pt idx="8">
                  <c:v>3.9873411263721694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3.9920205513242601</c:v>
                </c:pt>
                <c:pt idx="14">
                  <c:v>3.7456058829772862</c:v>
                </c:pt>
                <c:pt idx="15">
                  <c:v>2.7190858980731001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2.8710923714368608</c:v>
                </c:pt>
                <c:pt idx="19">
                  <c:v>2.7238180323342096</c:v>
                </c:pt>
                <c:pt idx="20">
                  <c:v>2.2363430077623083</c:v>
                </c:pt>
                <c:pt idx="21">
                  <c:v>3.1081029999999998</c:v>
                </c:pt>
                <c:pt idx="22">
                  <c:v>2.9807069999999998</c:v>
                </c:pt>
                <c:pt idx="23">
                  <c:v>2.6706409999999998</c:v>
                </c:pt>
                <c:pt idx="24">
                  <c:v>2.6543049999999999</c:v>
                </c:pt>
                <c:pt idx="25">
                  <c:v>2.6267169999999997</c:v>
                </c:pt>
                <c:pt idx="26">
                  <c:v>2.652568</c:v>
                </c:pt>
                <c:pt idx="27">
                  <c:v>2.681886</c:v>
                </c:pt>
                <c:pt idx="28">
                  <c:v>2.7102900000000001</c:v>
                </c:pt>
                <c:pt idx="29">
                  <c:v>2.7300409999999999</c:v>
                </c:pt>
                <c:pt idx="30">
                  <c:v>2.7968660000000001</c:v>
                </c:pt>
                <c:pt idx="31">
                  <c:v>2.8854889999999997</c:v>
                </c:pt>
                <c:pt idx="32">
                  <c:v>2.9141360000000001</c:v>
                </c:pt>
                <c:pt idx="33">
                  <c:v>2.937602</c:v>
                </c:pt>
                <c:pt idx="34">
                  <c:v>2.9597259999999999</c:v>
                </c:pt>
                <c:pt idx="35">
                  <c:v>2.970234</c:v>
                </c:pt>
                <c:pt idx="36">
                  <c:v>2.9908399999999999</c:v>
                </c:pt>
                <c:pt idx="37">
                  <c:v>3.0090790000000003</c:v>
                </c:pt>
                <c:pt idx="38">
                  <c:v>3.0415730000000001</c:v>
                </c:pt>
                <c:pt idx="39">
                  <c:v>3.0426849999999996</c:v>
                </c:pt>
                <c:pt idx="40">
                  <c:v>3.066071</c:v>
                </c:pt>
                <c:pt idx="41">
                  <c:v>3.0850619999999997</c:v>
                </c:pt>
                <c:pt idx="42">
                  <c:v>3.089547</c:v>
                </c:pt>
                <c:pt idx="43">
                  <c:v>3.1197680000000001</c:v>
                </c:pt>
                <c:pt idx="44">
                  <c:v>3.1488130000000001</c:v>
                </c:pt>
                <c:pt idx="45">
                  <c:v>3.1584680000000001</c:v>
                </c:pt>
                <c:pt idx="46">
                  <c:v>3.1833019999999999</c:v>
                </c:pt>
                <c:pt idx="47">
                  <c:v>3.1926580000000002</c:v>
                </c:pt>
                <c:pt idx="48">
                  <c:v>3.1836330000000004</c:v>
                </c:pt>
                <c:pt idx="49">
                  <c:v>3.185066</c:v>
                </c:pt>
                <c:pt idx="50">
                  <c:v>3.184005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2697152"/>
        <c:axId val="1622702048"/>
      </c:lineChart>
      <c:catAx>
        <c:axId val="1622697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2702048"/>
        <c:crosses val="autoZero"/>
        <c:auto val="0"/>
        <c:lblAlgn val="ctr"/>
        <c:lblOffset val="100"/>
        <c:tickLblSkip val="10"/>
        <c:tickMarkSkip val="10"/>
        <c:noMultiLvlLbl val="0"/>
      </c:catAx>
      <c:valAx>
        <c:axId val="1622702048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2697152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0519798954254758E-2"/>
          <c:w val="0.8414814814814815"/>
          <c:h val="0.8412108849715161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High Oil Price_diesel</c:v>
                </c:pt>
              </c:strCache>
            </c:strRef>
          </c:tx>
          <c:spPr>
            <a:ln w="22225" cap="rnd" cmpd="sng">
              <a:solidFill>
                <a:srgbClr val="A33340">
                  <a:lumMod val="7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1.9900784471738315</c:v>
                </c:pt>
                <c:pt idx="2">
                  <c:v>1.8444274872921091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3.1141373194083797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4.5715581258948932</c:v>
                </c:pt>
                <c:pt idx="9">
                  <c:v>2.94311874342133</c:v>
                </c:pt>
                <c:pt idx="10">
                  <c:v>3.5283285534434152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2.4700038516108278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3.0852438498196242</c:v>
                </c:pt>
                <c:pt idx="20">
                  <c:v>2.5445633420167924</c:v>
                </c:pt>
                <c:pt idx="21">
                  <c:v>3.256176</c:v>
                </c:pt>
                <c:pt idx="22">
                  <c:v>4.2786349999999995</c:v>
                </c:pt>
                <c:pt idx="23">
                  <c:v>4.4873059999999994</c:v>
                </c:pt>
                <c:pt idx="24">
                  <c:v>4.6367750000000001</c:v>
                </c:pt>
                <c:pt idx="25">
                  <c:v>4.6772210000000003</c:v>
                </c:pt>
                <c:pt idx="26">
                  <c:v>4.7433069999999997</c:v>
                </c:pt>
                <c:pt idx="27">
                  <c:v>4.7713519999999994</c:v>
                </c:pt>
                <c:pt idx="28">
                  <c:v>4.799779</c:v>
                </c:pt>
                <c:pt idx="29">
                  <c:v>4.8467900000000004</c:v>
                </c:pt>
                <c:pt idx="30">
                  <c:v>4.842371</c:v>
                </c:pt>
                <c:pt idx="31">
                  <c:v>4.8387209999999996</c:v>
                </c:pt>
                <c:pt idx="32">
                  <c:v>4.8602169999999996</c:v>
                </c:pt>
                <c:pt idx="33">
                  <c:v>4.8706519999999998</c:v>
                </c:pt>
                <c:pt idx="34">
                  <c:v>4.9213100000000001</c:v>
                </c:pt>
                <c:pt idx="35">
                  <c:v>4.9692530000000001</c:v>
                </c:pt>
                <c:pt idx="36">
                  <c:v>5.0461870000000006</c:v>
                </c:pt>
                <c:pt idx="37">
                  <c:v>5.1042569999999996</c:v>
                </c:pt>
                <c:pt idx="38">
                  <c:v>5.0848639999999996</c:v>
                </c:pt>
                <c:pt idx="39">
                  <c:v>5.1369690000000006</c:v>
                </c:pt>
                <c:pt idx="40">
                  <c:v>5.1511360000000002</c:v>
                </c:pt>
                <c:pt idx="41">
                  <c:v>5.1496370000000002</c:v>
                </c:pt>
                <c:pt idx="42">
                  <c:v>5.1942729999999999</c:v>
                </c:pt>
                <c:pt idx="43">
                  <c:v>5.2264699999999999</c:v>
                </c:pt>
                <c:pt idx="44">
                  <c:v>5.2406969999999999</c:v>
                </c:pt>
                <c:pt idx="45">
                  <c:v>5.2881140000000002</c:v>
                </c:pt>
                <c:pt idx="46">
                  <c:v>5.3156610000000004</c:v>
                </c:pt>
                <c:pt idx="47">
                  <c:v>5.3662900000000002</c:v>
                </c:pt>
                <c:pt idx="48">
                  <c:v>5.418056</c:v>
                </c:pt>
                <c:pt idx="49">
                  <c:v>5.4586069999999998</c:v>
                </c:pt>
                <c:pt idx="50">
                  <c:v>5.5064120000000001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Low Oil Price_diesel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1.9900784471738315</c:v>
                </c:pt>
                <c:pt idx="2">
                  <c:v>1.8444274872921091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3.1141373194083797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4.5715581258948932</c:v>
                </c:pt>
                <c:pt idx="9">
                  <c:v>2.94311874342133</c:v>
                </c:pt>
                <c:pt idx="10">
                  <c:v>3.5283285534434152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2.4700038516108278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3.0852438498196242</c:v>
                </c:pt>
                <c:pt idx="20">
                  <c:v>2.5445633420167924</c:v>
                </c:pt>
                <c:pt idx="21">
                  <c:v>3.2563720000000003</c:v>
                </c:pt>
                <c:pt idx="22">
                  <c:v>2.309491</c:v>
                </c:pt>
                <c:pt idx="23">
                  <c:v>2.3184589999999998</c:v>
                </c:pt>
                <c:pt idx="24">
                  <c:v>2.3292090000000001</c:v>
                </c:pt>
                <c:pt idx="25">
                  <c:v>2.330295</c:v>
                </c:pt>
                <c:pt idx="26">
                  <c:v>2.3122029999999998</c:v>
                </c:pt>
                <c:pt idx="27">
                  <c:v>2.2747730000000002</c:v>
                </c:pt>
                <c:pt idx="28">
                  <c:v>2.300732</c:v>
                </c:pt>
                <c:pt idx="29">
                  <c:v>2.3018990000000001</c:v>
                </c:pt>
                <c:pt idx="30">
                  <c:v>2.3183250000000002</c:v>
                </c:pt>
                <c:pt idx="31">
                  <c:v>2.374387</c:v>
                </c:pt>
                <c:pt idx="32">
                  <c:v>2.3822269999999999</c:v>
                </c:pt>
                <c:pt idx="33">
                  <c:v>2.4065060000000003</c:v>
                </c:pt>
                <c:pt idx="34">
                  <c:v>2.4036680000000001</c:v>
                </c:pt>
                <c:pt idx="35">
                  <c:v>2.4365679999999998</c:v>
                </c:pt>
                <c:pt idx="36">
                  <c:v>2.430542</c:v>
                </c:pt>
                <c:pt idx="37">
                  <c:v>2.4326819999999998</c:v>
                </c:pt>
                <c:pt idx="38">
                  <c:v>2.409017</c:v>
                </c:pt>
                <c:pt idx="39">
                  <c:v>2.4032339999999999</c:v>
                </c:pt>
                <c:pt idx="40">
                  <c:v>2.3952580000000001</c:v>
                </c:pt>
                <c:pt idx="41">
                  <c:v>2.3895919999999999</c:v>
                </c:pt>
                <c:pt idx="42">
                  <c:v>2.3778029999999997</c:v>
                </c:pt>
                <c:pt idx="43">
                  <c:v>2.3698519999999998</c:v>
                </c:pt>
                <c:pt idx="44">
                  <c:v>2.37927</c:v>
                </c:pt>
                <c:pt idx="45">
                  <c:v>2.3756650000000001</c:v>
                </c:pt>
                <c:pt idx="46">
                  <c:v>2.3762319999999999</c:v>
                </c:pt>
                <c:pt idx="47">
                  <c:v>2.3741430000000001</c:v>
                </c:pt>
                <c:pt idx="48">
                  <c:v>2.37792</c:v>
                </c:pt>
                <c:pt idx="49">
                  <c:v>2.3702999999999999</c:v>
                </c:pt>
                <c:pt idx="50">
                  <c:v>2.386673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Reference_diesel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1.9900784471738315</c:v>
                </c:pt>
                <c:pt idx="2">
                  <c:v>1.8444274872921091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3.1141373194083797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4.5715581258948932</c:v>
                </c:pt>
                <c:pt idx="9">
                  <c:v>2.94311874342133</c:v>
                </c:pt>
                <c:pt idx="10">
                  <c:v>3.5283285534434152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2.4700038516108278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3.0852438498196242</c:v>
                </c:pt>
                <c:pt idx="20">
                  <c:v>2.5445633420167924</c:v>
                </c:pt>
                <c:pt idx="21">
                  <c:v>3.2566490000000003</c:v>
                </c:pt>
                <c:pt idx="22">
                  <c:v>3.1308029999999998</c:v>
                </c:pt>
                <c:pt idx="23">
                  <c:v>3.0200169999999997</c:v>
                </c:pt>
                <c:pt idx="24">
                  <c:v>3.12771</c:v>
                </c:pt>
                <c:pt idx="25">
                  <c:v>3.1251099999999998</c:v>
                </c:pt>
                <c:pt idx="26">
                  <c:v>3.1213280000000001</c:v>
                </c:pt>
                <c:pt idx="27">
                  <c:v>3.1301559999999999</c:v>
                </c:pt>
                <c:pt idx="28">
                  <c:v>3.1547419999999997</c:v>
                </c:pt>
                <c:pt idx="29">
                  <c:v>3.173117</c:v>
                </c:pt>
                <c:pt idx="30">
                  <c:v>3.1683599999999998</c:v>
                </c:pt>
                <c:pt idx="31">
                  <c:v>3.2525049999999998</c:v>
                </c:pt>
                <c:pt idx="32">
                  <c:v>3.265755</c:v>
                </c:pt>
                <c:pt idx="33">
                  <c:v>3.2837559999999999</c:v>
                </c:pt>
                <c:pt idx="34">
                  <c:v>3.2891730000000003</c:v>
                </c:pt>
                <c:pt idx="35">
                  <c:v>3.3027029999999997</c:v>
                </c:pt>
                <c:pt idx="36">
                  <c:v>3.3277330000000003</c:v>
                </c:pt>
                <c:pt idx="37">
                  <c:v>3.3552279999999999</c:v>
                </c:pt>
                <c:pt idx="38">
                  <c:v>3.3733410000000004</c:v>
                </c:pt>
                <c:pt idx="39">
                  <c:v>3.385497</c:v>
                </c:pt>
                <c:pt idx="40">
                  <c:v>3.4135330000000002</c:v>
                </c:pt>
                <c:pt idx="41">
                  <c:v>3.4289959999999997</c:v>
                </c:pt>
                <c:pt idx="42">
                  <c:v>3.4306300000000003</c:v>
                </c:pt>
                <c:pt idx="43">
                  <c:v>3.4663839999999997</c:v>
                </c:pt>
                <c:pt idx="44">
                  <c:v>3.5058639999999999</c:v>
                </c:pt>
                <c:pt idx="45">
                  <c:v>3.5199580000000004</c:v>
                </c:pt>
                <c:pt idx="46">
                  <c:v>3.5448480000000004</c:v>
                </c:pt>
                <c:pt idx="47">
                  <c:v>3.5529850000000001</c:v>
                </c:pt>
                <c:pt idx="48">
                  <c:v>3.5459320000000001</c:v>
                </c:pt>
                <c:pt idx="49">
                  <c:v>3.5427370000000002</c:v>
                </c:pt>
                <c:pt idx="50">
                  <c:v>3.534176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22702592"/>
        <c:axId val="1622697696"/>
      </c:lineChart>
      <c:catAx>
        <c:axId val="162270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2697696"/>
        <c:crosses val="autoZero"/>
        <c:auto val="0"/>
        <c:lblAlgn val="ctr"/>
        <c:lblOffset val="100"/>
        <c:tickLblSkip val="10"/>
        <c:tickMarkSkip val="10"/>
        <c:noMultiLvlLbl val="0"/>
      </c:catAx>
      <c:valAx>
        <c:axId val="1622697696"/>
        <c:scaling>
          <c:orientation val="minMax"/>
          <c:max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22702592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7.2030075851689079E-2"/>
          <c:w val="0.73817781483851574"/>
          <c:h val="0.83244724825852812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9.7999999999999997E-5</c:v>
                </c:pt>
                <c:pt idx="2">
                  <c:v>9.7999999999999997E-5</c:v>
                </c:pt>
                <c:pt idx="3">
                  <c:v>3.0699999999999998E-4</c:v>
                </c:pt>
                <c:pt idx="4">
                  <c:v>3.0699999999999998E-4</c:v>
                </c:pt>
                <c:pt idx="5">
                  <c:v>3.5900000000000173E-4</c:v>
                </c:pt>
                <c:pt idx="6">
                  <c:v>3.5900000000000173E-4</c:v>
                </c:pt>
                <c:pt idx="7">
                  <c:v>5.1299999999999957E-4</c:v>
                </c:pt>
                <c:pt idx="8">
                  <c:v>5.1299999999999957E-4</c:v>
                </c:pt>
                <c:pt idx="9">
                  <c:v>1.1490000000000007E-3</c:v>
                </c:pt>
                <c:pt idx="10">
                  <c:v>7.080000000000003E-4</c:v>
                </c:pt>
                <c:pt idx="11">
                  <c:v>1.3849999999999973E-3</c:v>
                </c:pt>
                <c:pt idx="12">
                  <c:v>1.887E-3</c:v>
                </c:pt>
                <c:pt idx="13">
                  <c:v>2.1129999999999899E-3</c:v>
                </c:pt>
                <c:pt idx="14">
                  <c:v>1.9969999999999988E-3</c:v>
                </c:pt>
                <c:pt idx="15">
                  <c:v>2.0980000000000022E-3</c:v>
                </c:pt>
                <c:pt idx="16">
                  <c:v>1.9780000000000075E-3</c:v>
                </c:pt>
                <c:pt idx="17">
                  <c:v>1.9549999999999984E-3</c:v>
                </c:pt>
                <c:pt idx="18">
                  <c:v>1.945999999999989E-3</c:v>
                </c:pt>
                <c:pt idx="19">
                  <c:v>1.9120000000000109E-3</c:v>
                </c:pt>
                <c:pt idx="20">
                  <c:v>1.8890000000000016E-3</c:v>
                </c:pt>
                <c:pt idx="21">
                  <c:v>2.0389999999999987E-3</c:v>
                </c:pt>
                <c:pt idx="22">
                  <c:v>1.9269999999999984E-3</c:v>
                </c:pt>
                <c:pt idx="23">
                  <c:v>1.8909999999999899E-3</c:v>
                </c:pt>
                <c:pt idx="24">
                  <c:v>1.8359999999999906E-3</c:v>
                </c:pt>
                <c:pt idx="25">
                  <c:v>1.8950000000000078E-3</c:v>
                </c:pt>
                <c:pt idx="26">
                  <c:v>1.801999999999998E-3</c:v>
                </c:pt>
                <c:pt idx="27">
                  <c:v>1.8010000000000109E-3</c:v>
                </c:pt>
                <c:pt idx="28">
                  <c:v>1.9519999999999954E-3</c:v>
                </c:pt>
                <c:pt idx="29">
                  <c:v>1.918000000000003E-3</c:v>
                </c:pt>
                <c:pt idx="30">
                  <c:v>1.8360000000000047E-3</c:v>
                </c:pt>
                <c:pt idx="31">
                  <c:v>1.9249999999999962E-3</c:v>
                </c:pt>
                <c:pt idx="32">
                  <c:v>1.9610000000000048E-3</c:v>
                </c:pt>
                <c:pt idx="33">
                  <c:v>2.0429999999999893E-3</c:v>
                </c:pt>
                <c:pt idx="34">
                  <c:v>2.2269999999999929E-3</c:v>
                </c:pt>
                <c:pt idx="35">
                  <c:v>2.1100000000000008E-3</c:v>
                </c:pt>
                <c:pt idx="36">
                  <c:v>2.245999999999998E-3</c:v>
                </c:pt>
                <c:pt idx="37">
                  <c:v>2.2240000000000038E-3</c:v>
                </c:pt>
                <c:pt idx="38">
                  <c:v>2.2620000000000001E-3</c:v>
                </c:pt>
                <c:pt idx="39">
                  <c:v>2.2900000000000004E-3</c:v>
                </c:pt>
                <c:pt idx="40">
                  <c:v>2.2809999999999914E-3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0.84541200000000005</c:v>
                </c:pt>
                <c:pt idx="1">
                  <c:v>0.88636599999999999</c:v>
                </c:pt>
                <c:pt idx="2">
                  <c:v>0.83858600000000005</c:v>
                </c:pt>
                <c:pt idx="3">
                  <c:v>0.84541200000000005</c:v>
                </c:pt>
                <c:pt idx="4">
                  <c:v>0.91074300000000008</c:v>
                </c:pt>
                <c:pt idx="5">
                  <c:v>0.94194699999999998</c:v>
                </c:pt>
                <c:pt idx="6">
                  <c:v>0.97802500000000003</c:v>
                </c:pt>
                <c:pt idx="7">
                  <c:v>1.0141040000000001</c:v>
                </c:pt>
                <c:pt idx="8">
                  <c:v>1.023855</c:v>
                </c:pt>
                <c:pt idx="9">
                  <c:v>1.0033780000000001</c:v>
                </c:pt>
                <c:pt idx="10">
                  <c:v>0.88441599999999998</c:v>
                </c:pt>
                <c:pt idx="11">
                  <c:v>0.94389699999999999</c:v>
                </c:pt>
                <c:pt idx="12">
                  <c:v>0.97607500000000003</c:v>
                </c:pt>
                <c:pt idx="13">
                  <c:v>1.032975</c:v>
                </c:pt>
                <c:pt idx="14">
                  <c:v>1.035139</c:v>
                </c:pt>
                <c:pt idx="15">
                  <c:v>1.0470190000000001</c:v>
                </c:pt>
                <c:pt idx="16">
                  <c:v>1.0515649999999999</c:v>
                </c:pt>
                <c:pt idx="17">
                  <c:v>1.054554</c:v>
                </c:pt>
                <c:pt idx="18">
                  <c:v>1.0568610000000001</c:v>
                </c:pt>
                <c:pt idx="19">
                  <c:v>1.0569269999999999</c:v>
                </c:pt>
                <c:pt idx="20">
                  <c:v>1.064597</c:v>
                </c:pt>
                <c:pt idx="21">
                  <c:v>1.069652</c:v>
                </c:pt>
                <c:pt idx="22">
                  <c:v>1.075161</c:v>
                </c:pt>
                <c:pt idx="23">
                  <c:v>1.0821149999999999</c:v>
                </c:pt>
                <c:pt idx="24">
                  <c:v>1.0890839999999999</c:v>
                </c:pt>
                <c:pt idx="25">
                  <c:v>1.096228</c:v>
                </c:pt>
                <c:pt idx="26">
                  <c:v>1.1031120000000001</c:v>
                </c:pt>
                <c:pt idx="27">
                  <c:v>1.1110679999999999</c:v>
                </c:pt>
                <c:pt idx="28">
                  <c:v>1.1194649999999999</c:v>
                </c:pt>
                <c:pt idx="29">
                  <c:v>1.1290100000000001</c:v>
                </c:pt>
                <c:pt idx="30">
                  <c:v>1.147494</c:v>
                </c:pt>
                <c:pt idx="31">
                  <c:v>1.15777</c:v>
                </c:pt>
                <c:pt idx="32">
                  <c:v>1.1687689999999999</c:v>
                </c:pt>
                <c:pt idx="33">
                  <c:v>1.1801809999999999</c:v>
                </c:pt>
                <c:pt idx="34">
                  <c:v>1.192383</c:v>
                </c:pt>
                <c:pt idx="35">
                  <c:v>1.20553</c:v>
                </c:pt>
                <c:pt idx="36">
                  <c:v>1.219843</c:v>
                </c:pt>
                <c:pt idx="37">
                  <c:v>1.234415</c:v>
                </c:pt>
                <c:pt idx="38">
                  <c:v>1.2589600000000001</c:v>
                </c:pt>
                <c:pt idx="39">
                  <c:v>1.2751250000000001</c:v>
                </c:pt>
                <c:pt idx="40">
                  <c:v>1.2925409999999999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biomass-based diesel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6.0956000000000003E-2</c:v>
                </c:pt>
                <c:pt idx="2">
                  <c:v>6.4414000000000013E-2</c:v>
                </c:pt>
                <c:pt idx="3">
                  <c:v>0.127028</c:v>
                </c:pt>
                <c:pt idx="4">
                  <c:v>0.113025</c:v>
                </c:pt>
                <c:pt idx="5">
                  <c:v>0.13021199999999999</c:v>
                </c:pt>
                <c:pt idx="6">
                  <c:v>0.17460499999999998</c:v>
                </c:pt>
                <c:pt idx="7">
                  <c:v>0.16105</c:v>
                </c:pt>
                <c:pt idx="8">
                  <c:v>0.161525</c:v>
                </c:pt>
                <c:pt idx="9">
                  <c:v>0.16083900000000001</c:v>
                </c:pt>
                <c:pt idx="10">
                  <c:v>0.17430899999999999</c:v>
                </c:pt>
                <c:pt idx="11">
                  <c:v>0.20178399999999999</c:v>
                </c:pt>
                <c:pt idx="12">
                  <c:v>0.25287199999999999</c:v>
                </c:pt>
                <c:pt idx="13">
                  <c:v>0.21647400000000006</c:v>
                </c:pt>
                <c:pt idx="14">
                  <c:v>0.21685599999999999</c:v>
                </c:pt>
                <c:pt idx="15">
                  <c:v>0.21429499999999999</c:v>
                </c:pt>
                <c:pt idx="16">
                  <c:v>0.21321899999999999</c:v>
                </c:pt>
                <c:pt idx="17">
                  <c:v>0.213417</c:v>
                </c:pt>
                <c:pt idx="18">
                  <c:v>0.214035</c:v>
                </c:pt>
                <c:pt idx="19">
                  <c:v>0.214281</c:v>
                </c:pt>
                <c:pt idx="20">
                  <c:v>0.21345800000000001</c:v>
                </c:pt>
                <c:pt idx="21">
                  <c:v>0.21165100000000001</c:v>
                </c:pt>
                <c:pt idx="22">
                  <c:v>0.21049300000000001</c:v>
                </c:pt>
                <c:pt idx="23">
                  <c:v>0.20834000000000005</c:v>
                </c:pt>
                <c:pt idx="24">
                  <c:v>0.20637600000000003</c:v>
                </c:pt>
                <c:pt idx="25">
                  <c:v>0.212337</c:v>
                </c:pt>
                <c:pt idx="26">
                  <c:v>0.20863299999999999</c:v>
                </c:pt>
                <c:pt idx="27">
                  <c:v>0.21071400000000001</c:v>
                </c:pt>
                <c:pt idx="28">
                  <c:v>0.22667300000000001</c:v>
                </c:pt>
                <c:pt idx="29">
                  <c:v>0.22625700000000001</c:v>
                </c:pt>
                <c:pt idx="30">
                  <c:v>0.223939</c:v>
                </c:pt>
                <c:pt idx="31">
                  <c:v>0.23092600000000002</c:v>
                </c:pt>
                <c:pt idx="32">
                  <c:v>0.23438499999999998</c:v>
                </c:pt>
                <c:pt idx="33">
                  <c:v>0.245925</c:v>
                </c:pt>
                <c:pt idx="34">
                  <c:v>0.248448</c:v>
                </c:pt>
                <c:pt idx="35">
                  <c:v>0.251413</c:v>
                </c:pt>
                <c:pt idx="36">
                  <c:v>0.25590100000000005</c:v>
                </c:pt>
                <c:pt idx="37">
                  <c:v>0.25749500000000003</c:v>
                </c:pt>
                <c:pt idx="38">
                  <c:v>0.26351600000000003</c:v>
                </c:pt>
                <c:pt idx="39">
                  <c:v>0.26891199999999998</c:v>
                </c:pt>
                <c:pt idx="40">
                  <c:v>0.27098800000000001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8725120"/>
        <c:axId val="1638723488"/>
        <c:extLst/>
      </c:areaChart>
      <c:catAx>
        <c:axId val="1638725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3488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638723488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5120"/>
        <c:crossesAt val="12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9247311827957"/>
          <c:y val="6.3351680885680231E-2"/>
          <c:w val="0.76215053763440865"/>
          <c:h val="0.84112561079286963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9.7999999999999997E-5</c:v>
                </c:pt>
                <c:pt idx="2">
                  <c:v>9.7999999999999997E-5</c:v>
                </c:pt>
                <c:pt idx="3">
                  <c:v>3.0699999999999998E-4</c:v>
                </c:pt>
                <c:pt idx="4">
                  <c:v>3.0699999999999998E-4</c:v>
                </c:pt>
                <c:pt idx="5">
                  <c:v>3.5900000000000168E-4</c:v>
                </c:pt>
                <c:pt idx="6">
                  <c:v>3.5900000000000168E-4</c:v>
                </c:pt>
                <c:pt idx="7">
                  <c:v>5.1299999999999957E-4</c:v>
                </c:pt>
                <c:pt idx="8">
                  <c:v>5.1299999999999957E-4</c:v>
                </c:pt>
                <c:pt idx="9">
                  <c:v>1.1169999999999999E-3</c:v>
                </c:pt>
                <c:pt idx="10">
                  <c:v>7.080000000000003E-4</c:v>
                </c:pt>
                <c:pt idx="11">
                  <c:v>1.4629999999999921E-3</c:v>
                </c:pt>
                <c:pt idx="12">
                  <c:v>3.664000000000001E-3</c:v>
                </c:pt>
                <c:pt idx="13">
                  <c:v>2.6719999999999938E-3</c:v>
                </c:pt>
                <c:pt idx="14">
                  <c:v>3.54199999999999E-3</c:v>
                </c:pt>
                <c:pt idx="15">
                  <c:v>4.4149999999999754E-3</c:v>
                </c:pt>
                <c:pt idx="16">
                  <c:v>4.0709999999999904E-3</c:v>
                </c:pt>
                <c:pt idx="17">
                  <c:v>4.6219999999999864E-3</c:v>
                </c:pt>
                <c:pt idx="18">
                  <c:v>5.0410000000000177E-3</c:v>
                </c:pt>
                <c:pt idx="19">
                  <c:v>5.0220000000000004E-3</c:v>
                </c:pt>
                <c:pt idx="20">
                  <c:v>5.0370000000000137E-3</c:v>
                </c:pt>
                <c:pt idx="21">
                  <c:v>5.4150000000000031E-3</c:v>
                </c:pt>
                <c:pt idx="22">
                  <c:v>5.6660000000000026E-3</c:v>
                </c:pt>
                <c:pt idx="23">
                  <c:v>5.6819999999999926E-3</c:v>
                </c:pt>
                <c:pt idx="24">
                  <c:v>5.7530000000000081E-3</c:v>
                </c:pt>
                <c:pt idx="25">
                  <c:v>5.8769999999999933E-3</c:v>
                </c:pt>
                <c:pt idx="26">
                  <c:v>5.9659999999999991E-3</c:v>
                </c:pt>
                <c:pt idx="27">
                  <c:v>6.0689999999999902E-3</c:v>
                </c:pt>
                <c:pt idx="28">
                  <c:v>6.5819999999999776E-3</c:v>
                </c:pt>
                <c:pt idx="29">
                  <c:v>6.7340000000000177E-3</c:v>
                </c:pt>
                <c:pt idx="30">
                  <c:v>6.8320000000000047E-3</c:v>
                </c:pt>
                <c:pt idx="31">
                  <c:v>7.1280000000000232E-3</c:v>
                </c:pt>
                <c:pt idx="32">
                  <c:v>7.8600000000000336E-3</c:v>
                </c:pt>
                <c:pt idx="33">
                  <c:v>9.1390000000000082E-3</c:v>
                </c:pt>
                <c:pt idx="34">
                  <c:v>9.209999999999996E-3</c:v>
                </c:pt>
                <c:pt idx="35">
                  <c:v>9.216000000000002E-3</c:v>
                </c:pt>
                <c:pt idx="36">
                  <c:v>9.2050000000000205E-3</c:v>
                </c:pt>
                <c:pt idx="37">
                  <c:v>9.195000000000007E-3</c:v>
                </c:pt>
                <c:pt idx="38">
                  <c:v>9.211000000000023E-3</c:v>
                </c:pt>
                <c:pt idx="39">
                  <c:v>9.6439999999999859E-3</c:v>
                </c:pt>
                <c:pt idx="40">
                  <c:v>9.7200000000000064E-3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0.84541200000000005</c:v>
                </c:pt>
                <c:pt idx="1">
                  <c:v>0.88636599999999999</c:v>
                </c:pt>
                <c:pt idx="2">
                  <c:v>0.83858600000000005</c:v>
                </c:pt>
                <c:pt idx="3">
                  <c:v>0.84541200000000005</c:v>
                </c:pt>
                <c:pt idx="4">
                  <c:v>0.91074300000000008</c:v>
                </c:pt>
                <c:pt idx="5">
                  <c:v>0.94194699999999998</c:v>
                </c:pt>
                <c:pt idx="6">
                  <c:v>0.97802500000000003</c:v>
                </c:pt>
                <c:pt idx="7">
                  <c:v>1.0141039999999999</c:v>
                </c:pt>
                <c:pt idx="8">
                  <c:v>1.023855</c:v>
                </c:pt>
                <c:pt idx="9">
                  <c:v>1.0033780000000001</c:v>
                </c:pt>
                <c:pt idx="10">
                  <c:v>0.88441599999999998</c:v>
                </c:pt>
                <c:pt idx="11">
                  <c:v>0.94389699999999999</c:v>
                </c:pt>
                <c:pt idx="12">
                  <c:v>1.008308</c:v>
                </c:pt>
                <c:pt idx="13">
                  <c:v>1.0196970000000001</c:v>
                </c:pt>
                <c:pt idx="14">
                  <c:v>1.0233399999999999</c:v>
                </c:pt>
                <c:pt idx="15">
                  <c:v>1.034103</c:v>
                </c:pt>
                <c:pt idx="16">
                  <c:v>1.0371429999999999</c:v>
                </c:pt>
                <c:pt idx="17">
                  <c:v>1.036214</c:v>
                </c:pt>
                <c:pt idx="18">
                  <c:v>1.0344530000000001</c:v>
                </c:pt>
                <c:pt idx="19">
                  <c:v>1.0351859999999999</c:v>
                </c:pt>
                <c:pt idx="20">
                  <c:v>1.0385549999999999</c:v>
                </c:pt>
                <c:pt idx="21">
                  <c:v>1.042189</c:v>
                </c:pt>
                <c:pt idx="22">
                  <c:v>1.0440480000000001</c:v>
                </c:pt>
                <c:pt idx="23">
                  <c:v>1.0464709999999999</c:v>
                </c:pt>
                <c:pt idx="24">
                  <c:v>1.0530079999999999</c:v>
                </c:pt>
                <c:pt idx="25">
                  <c:v>1.054052</c:v>
                </c:pt>
                <c:pt idx="26">
                  <c:v>1.054886</c:v>
                </c:pt>
                <c:pt idx="27">
                  <c:v>1.0604849999999999</c:v>
                </c:pt>
                <c:pt idx="28">
                  <c:v>1.0622400000000001</c:v>
                </c:pt>
                <c:pt idx="29">
                  <c:v>1.0645210000000001</c:v>
                </c:pt>
                <c:pt idx="30">
                  <c:v>1.0681</c:v>
                </c:pt>
                <c:pt idx="31">
                  <c:v>1.0726169999999999</c:v>
                </c:pt>
                <c:pt idx="32">
                  <c:v>1.086743</c:v>
                </c:pt>
                <c:pt idx="33">
                  <c:v>1.0934919999999999</c:v>
                </c:pt>
                <c:pt idx="34">
                  <c:v>1.1010139999999999</c:v>
                </c:pt>
                <c:pt idx="35">
                  <c:v>1.1082700000000001</c:v>
                </c:pt>
                <c:pt idx="36">
                  <c:v>1.1169750000000001</c:v>
                </c:pt>
                <c:pt idx="37">
                  <c:v>1.1258189999999999</c:v>
                </c:pt>
                <c:pt idx="38">
                  <c:v>1.1339250000000001</c:v>
                </c:pt>
                <c:pt idx="39">
                  <c:v>1.1418839999999999</c:v>
                </c:pt>
                <c:pt idx="40">
                  <c:v>1.150174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biomass-based diesel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6.0956000000000003E-2</c:v>
                </c:pt>
                <c:pt idx="2">
                  <c:v>6.4414000000000013E-2</c:v>
                </c:pt>
                <c:pt idx="3">
                  <c:v>0.127028</c:v>
                </c:pt>
                <c:pt idx="4">
                  <c:v>0.113025</c:v>
                </c:pt>
                <c:pt idx="5">
                  <c:v>0.13021199999999999</c:v>
                </c:pt>
                <c:pt idx="6">
                  <c:v>0.17460500000000001</c:v>
                </c:pt>
                <c:pt idx="7">
                  <c:v>0.16105</c:v>
                </c:pt>
                <c:pt idx="8">
                  <c:v>0.161525</c:v>
                </c:pt>
                <c:pt idx="9">
                  <c:v>0.16083900000000001</c:v>
                </c:pt>
                <c:pt idx="10">
                  <c:v>0.17431099999999999</c:v>
                </c:pt>
                <c:pt idx="11">
                  <c:v>0.20705200000000001</c:v>
                </c:pt>
                <c:pt idx="12">
                  <c:v>0.33384000000000003</c:v>
                </c:pt>
                <c:pt idx="13">
                  <c:v>0.278028</c:v>
                </c:pt>
                <c:pt idx="14">
                  <c:v>0.32447999999999999</c:v>
                </c:pt>
                <c:pt idx="15">
                  <c:v>0.32600899999999999</c:v>
                </c:pt>
                <c:pt idx="16">
                  <c:v>0.315745</c:v>
                </c:pt>
                <c:pt idx="17">
                  <c:v>0.35636000000000001</c:v>
                </c:pt>
                <c:pt idx="18">
                  <c:v>0.367842</c:v>
                </c:pt>
                <c:pt idx="19">
                  <c:v>0.374834</c:v>
                </c:pt>
                <c:pt idx="20">
                  <c:v>0.37585200000000002</c:v>
                </c:pt>
                <c:pt idx="21">
                  <c:v>0.38948199999999999</c:v>
                </c:pt>
                <c:pt idx="22">
                  <c:v>0.40465899999999999</c:v>
                </c:pt>
                <c:pt idx="23">
                  <c:v>0.40772399999999998</c:v>
                </c:pt>
                <c:pt idx="24">
                  <c:v>0.41059400000000001</c:v>
                </c:pt>
                <c:pt idx="25">
                  <c:v>0.42121500000000001</c:v>
                </c:pt>
                <c:pt idx="26">
                  <c:v>0.43015100000000012</c:v>
                </c:pt>
                <c:pt idx="27">
                  <c:v>0.43991799999999998</c:v>
                </c:pt>
                <c:pt idx="28">
                  <c:v>0.47944799999999999</c:v>
                </c:pt>
                <c:pt idx="29">
                  <c:v>0.49188100000000001</c:v>
                </c:pt>
                <c:pt idx="30">
                  <c:v>0.50207999999999997</c:v>
                </c:pt>
                <c:pt idx="31">
                  <c:v>0.52251999999999998</c:v>
                </c:pt>
                <c:pt idx="32">
                  <c:v>0.56438699999999997</c:v>
                </c:pt>
                <c:pt idx="33">
                  <c:v>0.63329600000000008</c:v>
                </c:pt>
                <c:pt idx="34">
                  <c:v>0.64024799999999993</c:v>
                </c:pt>
                <c:pt idx="35">
                  <c:v>0.64552399999999999</c:v>
                </c:pt>
                <c:pt idx="36">
                  <c:v>0.65088500000000005</c:v>
                </c:pt>
                <c:pt idx="37">
                  <c:v>0.65597700000000003</c:v>
                </c:pt>
                <c:pt idx="38">
                  <c:v>0.66145799999999999</c:v>
                </c:pt>
                <c:pt idx="39">
                  <c:v>0.66695100000000007</c:v>
                </c:pt>
                <c:pt idx="40">
                  <c:v>0.672404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8726752"/>
        <c:axId val="1638720224"/>
        <c:extLst/>
      </c:areaChart>
      <c:catAx>
        <c:axId val="163872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02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38720224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6752"/>
        <c:crossesAt val="12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  <c:userShapes r:id="rId5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9247311827957"/>
          <c:y val="6.5687904196170779E-2"/>
          <c:w val="0.76215053763440865"/>
          <c:h val="0.83878938748237897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9.7999999999999997E-5</c:v>
                </c:pt>
                <c:pt idx="2">
                  <c:v>9.7999999999999997E-5</c:v>
                </c:pt>
                <c:pt idx="3">
                  <c:v>3.0699999999999998E-4</c:v>
                </c:pt>
                <c:pt idx="4">
                  <c:v>3.0699999999999998E-4</c:v>
                </c:pt>
                <c:pt idx="5">
                  <c:v>3.5900000000000173E-4</c:v>
                </c:pt>
                <c:pt idx="6">
                  <c:v>3.5900000000000173E-4</c:v>
                </c:pt>
                <c:pt idx="7">
                  <c:v>5.1299999999999957E-4</c:v>
                </c:pt>
                <c:pt idx="8">
                  <c:v>5.1299999999999957E-4</c:v>
                </c:pt>
                <c:pt idx="9">
                  <c:v>1.1179999999999977E-3</c:v>
                </c:pt>
                <c:pt idx="10">
                  <c:v>7.080000000000003E-4</c:v>
                </c:pt>
                <c:pt idx="11">
                  <c:v>1.4040000000000025E-3</c:v>
                </c:pt>
                <c:pt idx="12">
                  <c:v>1.8470000000000012E-3</c:v>
                </c:pt>
                <c:pt idx="13">
                  <c:v>1.9430000000000003E-3</c:v>
                </c:pt>
                <c:pt idx="14">
                  <c:v>1.9409999999999985E-3</c:v>
                </c:pt>
                <c:pt idx="15">
                  <c:v>1.9320000000000032E-3</c:v>
                </c:pt>
                <c:pt idx="16">
                  <c:v>1.8859999999999988E-3</c:v>
                </c:pt>
                <c:pt idx="17">
                  <c:v>1.8770000000000039E-3</c:v>
                </c:pt>
                <c:pt idx="18">
                  <c:v>1.8890000000000016E-3</c:v>
                </c:pt>
                <c:pt idx="19">
                  <c:v>1.8930000000000056E-3</c:v>
                </c:pt>
                <c:pt idx="20">
                  <c:v>1.8830000000000094E-3</c:v>
                </c:pt>
                <c:pt idx="21">
                  <c:v>1.8770000000000039E-3</c:v>
                </c:pt>
                <c:pt idx="22">
                  <c:v>1.9030000000000019E-3</c:v>
                </c:pt>
                <c:pt idx="23">
                  <c:v>1.9149999999999998E-3</c:v>
                </c:pt>
                <c:pt idx="24">
                  <c:v>1.9050000000000039E-3</c:v>
                </c:pt>
                <c:pt idx="25">
                  <c:v>1.9060000000000051E-3</c:v>
                </c:pt>
                <c:pt idx="26">
                  <c:v>1.9099999999999948E-3</c:v>
                </c:pt>
                <c:pt idx="27">
                  <c:v>1.905999999999991E-3</c:v>
                </c:pt>
                <c:pt idx="28">
                  <c:v>1.9030000000000019E-3</c:v>
                </c:pt>
                <c:pt idx="29">
                  <c:v>1.912999999999998E-3</c:v>
                </c:pt>
                <c:pt idx="30">
                  <c:v>1.9040000000000031E-3</c:v>
                </c:pt>
                <c:pt idx="31">
                  <c:v>1.9010000000000001E-3</c:v>
                </c:pt>
                <c:pt idx="32">
                  <c:v>1.8699999999999969E-3</c:v>
                </c:pt>
                <c:pt idx="33">
                  <c:v>1.8539999999999945E-3</c:v>
                </c:pt>
                <c:pt idx="34">
                  <c:v>1.8379999999999926E-3</c:v>
                </c:pt>
                <c:pt idx="35">
                  <c:v>1.8299999999999985E-3</c:v>
                </c:pt>
                <c:pt idx="36">
                  <c:v>1.8129999999999954E-3</c:v>
                </c:pt>
                <c:pt idx="37">
                  <c:v>1.8089999999999914E-3</c:v>
                </c:pt>
                <c:pt idx="38">
                  <c:v>1.7910000000000011E-3</c:v>
                </c:pt>
                <c:pt idx="39">
                  <c:v>1.7600000000000113E-3</c:v>
                </c:pt>
                <c:pt idx="40">
                  <c:v>1.7309999999999964E-3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0.84541200000000005</c:v>
                </c:pt>
                <c:pt idx="1">
                  <c:v>0.88636599999999999</c:v>
                </c:pt>
                <c:pt idx="2">
                  <c:v>0.83858600000000005</c:v>
                </c:pt>
                <c:pt idx="3">
                  <c:v>0.84541200000000005</c:v>
                </c:pt>
                <c:pt idx="4">
                  <c:v>0.91074300000000008</c:v>
                </c:pt>
                <c:pt idx="5">
                  <c:v>0.94194699999999998</c:v>
                </c:pt>
                <c:pt idx="6">
                  <c:v>0.97802500000000003</c:v>
                </c:pt>
                <c:pt idx="7">
                  <c:v>1.0141040000000001</c:v>
                </c:pt>
                <c:pt idx="8">
                  <c:v>1.023855</c:v>
                </c:pt>
                <c:pt idx="9">
                  <c:v>1.0033780000000001</c:v>
                </c:pt>
                <c:pt idx="10">
                  <c:v>0.88441599999999998</c:v>
                </c:pt>
                <c:pt idx="11">
                  <c:v>0.94389699999999999</c:v>
                </c:pt>
                <c:pt idx="12">
                  <c:v>1.0213889999999999</c:v>
                </c:pt>
                <c:pt idx="13">
                  <c:v>1.043066</c:v>
                </c:pt>
                <c:pt idx="14">
                  <c:v>1.046997</c:v>
                </c:pt>
                <c:pt idx="15">
                  <c:v>1.0541240000000001</c:v>
                </c:pt>
                <c:pt idx="16">
                  <c:v>1.060907</c:v>
                </c:pt>
                <c:pt idx="17">
                  <c:v>1.067153</c:v>
                </c:pt>
                <c:pt idx="18">
                  <c:v>1.0725819999999999</c:v>
                </c:pt>
                <c:pt idx="19">
                  <c:v>1.077712</c:v>
                </c:pt>
                <c:pt idx="20">
                  <c:v>1.0847340000000001</c:v>
                </c:pt>
                <c:pt idx="21">
                  <c:v>1.0929629999999999</c:v>
                </c:pt>
                <c:pt idx="22">
                  <c:v>1.101289</c:v>
                </c:pt>
                <c:pt idx="23">
                  <c:v>1.1186419999999999</c:v>
                </c:pt>
                <c:pt idx="24">
                  <c:v>1.130031</c:v>
                </c:pt>
                <c:pt idx="25">
                  <c:v>1.1415219999999999</c:v>
                </c:pt>
                <c:pt idx="26">
                  <c:v>1.151975</c:v>
                </c:pt>
                <c:pt idx="27">
                  <c:v>1.1643350000000001</c:v>
                </c:pt>
                <c:pt idx="28">
                  <c:v>1.176898</c:v>
                </c:pt>
                <c:pt idx="29">
                  <c:v>1.1835</c:v>
                </c:pt>
                <c:pt idx="30">
                  <c:v>1.1955040000000001</c:v>
                </c:pt>
                <c:pt idx="31">
                  <c:v>1.1998</c:v>
                </c:pt>
                <c:pt idx="32">
                  <c:v>1.2142879999999998</c:v>
                </c:pt>
                <c:pt idx="33">
                  <c:v>1.2192479999999999</c:v>
                </c:pt>
                <c:pt idx="34">
                  <c:v>1.2249379999999999</c:v>
                </c:pt>
                <c:pt idx="35">
                  <c:v>1.2327459999999999</c:v>
                </c:pt>
                <c:pt idx="36">
                  <c:v>1.248211</c:v>
                </c:pt>
                <c:pt idx="37">
                  <c:v>1.2649999999999999</c:v>
                </c:pt>
                <c:pt idx="38">
                  <c:v>1.2828850000000001</c:v>
                </c:pt>
                <c:pt idx="39">
                  <c:v>1.3010280000000001</c:v>
                </c:pt>
                <c:pt idx="40">
                  <c:v>1.372209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biomass-based diesel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6.0956000000000003E-2</c:v>
                </c:pt>
                <c:pt idx="2">
                  <c:v>6.4414000000000013E-2</c:v>
                </c:pt>
                <c:pt idx="3">
                  <c:v>0.127028</c:v>
                </c:pt>
                <c:pt idx="4">
                  <c:v>0.113025</c:v>
                </c:pt>
                <c:pt idx="5">
                  <c:v>0.13021199999999999</c:v>
                </c:pt>
                <c:pt idx="6">
                  <c:v>0.17460499999999998</c:v>
                </c:pt>
                <c:pt idx="7">
                  <c:v>0.16105</c:v>
                </c:pt>
                <c:pt idx="8">
                  <c:v>0.161525</c:v>
                </c:pt>
                <c:pt idx="9">
                  <c:v>0.16083900000000001</c:v>
                </c:pt>
                <c:pt idx="10">
                  <c:v>0.17431099999999999</c:v>
                </c:pt>
                <c:pt idx="11">
                  <c:v>0.203153</c:v>
                </c:pt>
                <c:pt idx="12">
                  <c:v>0.22316200000000005</c:v>
                </c:pt>
                <c:pt idx="13">
                  <c:v>0.20933499999999999</c:v>
                </c:pt>
                <c:pt idx="14">
                  <c:v>0.20842199999999997</c:v>
                </c:pt>
                <c:pt idx="15">
                  <c:v>0.205432</c:v>
                </c:pt>
                <c:pt idx="16">
                  <c:v>0.202988</c:v>
                </c:pt>
                <c:pt idx="17">
                  <c:v>0.20069000000000001</c:v>
                </c:pt>
                <c:pt idx="18">
                  <c:v>0.19962299999999999</c:v>
                </c:pt>
                <c:pt idx="19">
                  <c:v>0.19808900000000002</c:v>
                </c:pt>
                <c:pt idx="20">
                  <c:v>0.19545799999999999</c:v>
                </c:pt>
                <c:pt idx="21">
                  <c:v>0.19196099999999999</c:v>
                </c:pt>
                <c:pt idx="22">
                  <c:v>0.18823599999999999</c:v>
                </c:pt>
                <c:pt idx="23">
                  <c:v>0.18317999999999998</c:v>
                </c:pt>
                <c:pt idx="24">
                  <c:v>0.17786300000000002</c:v>
                </c:pt>
                <c:pt idx="25">
                  <c:v>0.17246499999999998</c:v>
                </c:pt>
                <c:pt idx="26">
                  <c:v>0.167821</c:v>
                </c:pt>
                <c:pt idx="27">
                  <c:v>0.161997</c:v>
                </c:pt>
                <c:pt idx="28">
                  <c:v>0.15603499999999998</c:v>
                </c:pt>
                <c:pt idx="29">
                  <c:v>0.15416300000000002</c:v>
                </c:pt>
                <c:pt idx="30">
                  <c:v>0.14876500000000001</c:v>
                </c:pt>
                <c:pt idx="31">
                  <c:v>0.148706</c:v>
                </c:pt>
                <c:pt idx="32">
                  <c:v>0.147809</c:v>
                </c:pt>
                <c:pt idx="33">
                  <c:v>0.147675</c:v>
                </c:pt>
                <c:pt idx="34">
                  <c:v>0.14712700000000001</c:v>
                </c:pt>
                <c:pt idx="35">
                  <c:v>0.14691400000000002</c:v>
                </c:pt>
                <c:pt idx="36">
                  <c:v>0.14671400000000001</c:v>
                </c:pt>
                <c:pt idx="37">
                  <c:v>0.14640300000000001</c:v>
                </c:pt>
                <c:pt idx="38">
                  <c:v>0.146124</c:v>
                </c:pt>
                <c:pt idx="39">
                  <c:v>0.14599399999999998</c:v>
                </c:pt>
                <c:pt idx="40">
                  <c:v>0.14483299999999999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38725664"/>
        <c:axId val="1638722944"/>
        <c:extLst/>
      </c:areaChart>
      <c:catAx>
        <c:axId val="1638725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29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38722944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5664"/>
        <c:crossesAt val="12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979199122738755"/>
          <c:y val="4.7996053225916331E-2"/>
          <c:w val="0.64945687417699538"/>
          <c:h val="0.84066255695039382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Biodiesel</c:v>
                </c:pt>
              </c:strCache>
            </c:strRef>
          </c:tx>
          <c:spPr>
            <a:solidFill>
              <a:schemeClr val="accent1"/>
            </a:solidFill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1.554E-2</c:v>
                </c:pt>
                <c:pt idx="1">
                  <c:v>5.6163999999999999E-2</c:v>
                </c:pt>
                <c:pt idx="2">
                  <c:v>5.7964000000000002E-2</c:v>
                </c:pt>
                <c:pt idx="3">
                  <c:v>9.8526000000000002E-2</c:v>
                </c:pt>
                <c:pt idx="4">
                  <c:v>9.0134000000000006E-2</c:v>
                </c:pt>
                <c:pt idx="5">
                  <c:v>9.9282000000000009E-2</c:v>
                </c:pt>
                <c:pt idx="6">
                  <c:v>0.14249600000000001</c:v>
                </c:pt>
                <c:pt idx="7">
                  <c:v>0.12357799999999999</c:v>
                </c:pt>
                <c:pt idx="8">
                  <c:v>0.125107</c:v>
                </c:pt>
                <c:pt idx="9">
                  <c:v>0.115693</c:v>
                </c:pt>
                <c:pt idx="10">
                  <c:v>0.12135899999999999</c:v>
                </c:pt>
                <c:pt idx="11">
                  <c:v>0.10957</c:v>
                </c:pt>
                <c:pt idx="12">
                  <c:v>0.12313499999999999</c:v>
                </c:pt>
                <c:pt idx="13">
                  <c:v>8.4644000000000011E-2</c:v>
                </c:pt>
                <c:pt idx="14">
                  <c:v>8.4534999999999999E-2</c:v>
                </c:pt>
                <c:pt idx="15">
                  <c:v>8.165399999999999E-2</c:v>
                </c:pt>
                <c:pt idx="16">
                  <c:v>8.0995000000000011E-2</c:v>
                </c:pt>
                <c:pt idx="17">
                  <c:v>8.1882999999999997E-2</c:v>
                </c:pt>
                <c:pt idx="18">
                  <c:v>8.2497000000000001E-2</c:v>
                </c:pt>
                <c:pt idx="19">
                  <c:v>8.3936999999999998E-2</c:v>
                </c:pt>
                <c:pt idx="20">
                  <c:v>8.3738999999999994E-2</c:v>
                </c:pt>
                <c:pt idx="21">
                  <c:v>8.0054E-2</c:v>
                </c:pt>
                <c:pt idx="22">
                  <c:v>7.8050999999999995E-2</c:v>
                </c:pt>
                <c:pt idx="23">
                  <c:v>7.7160000000000006E-2</c:v>
                </c:pt>
                <c:pt idx="24">
                  <c:v>7.7351000000000003E-2</c:v>
                </c:pt>
                <c:pt idx="25">
                  <c:v>7.9972000000000001E-2</c:v>
                </c:pt>
                <c:pt idx="26">
                  <c:v>8.0374000000000001E-2</c:v>
                </c:pt>
                <c:pt idx="27">
                  <c:v>8.200700000000001E-2</c:v>
                </c:pt>
                <c:pt idx="28">
                  <c:v>9.0051999999999993E-2</c:v>
                </c:pt>
                <c:pt idx="29">
                  <c:v>9.0741999999999989E-2</c:v>
                </c:pt>
                <c:pt idx="30">
                  <c:v>9.1912999999999995E-2</c:v>
                </c:pt>
                <c:pt idx="31">
                  <c:v>9.4064999999999996E-2</c:v>
                </c:pt>
                <c:pt idx="32">
                  <c:v>9.5182000000000003E-2</c:v>
                </c:pt>
                <c:pt idx="33">
                  <c:v>0.102253</c:v>
                </c:pt>
                <c:pt idx="34">
                  <c:v>0.10900799999999999</c:v>
                </c:pt>
                <c:pt idx="35">
                  <c:v>0.110858</c:v>
                </c:pt>
                <c:pt idx="36">
                  <c:v>0.115004</c:v>
                </c:pt>
                <c:pt idx="37">
                  <c:v>0.117131</c:v>
                </c:pt>
                <c:pt idx="38">
                  <c:v>0.12093399999999999</c:v>
                </c:pt>
                <c:pt idx="39">
                  <c:v>0.12447899999999999</c:v>
                </c:pt>
                <c:pt idx="40">
                  <c:v>0.12651400000000002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Renewable Diesel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</c:v>
                </c:pt>
                <c:pt idx="1">
                  <c:v>4.7920000000000003E-3</c:v>
                </c:pt>
                <c:pt idx="2">
                  <c:v>4.7920000000000003E-3</c:v>
                </c:pt>
                <c:pt idx="3">
                  <c:v>1.5019999999999999E-2</c:v>
                </c:pt>
                <c:pt idx="4">
                  <c:v>1.5019999999999999E-2</c:v>
                </c:pt>
                <c:pt idx="5">
                  <c:v>1.7577000000000002E-2</c:v>
                </c:pt>
                <c:pt idx="6">
                  <c:v>1.7577000000000002E-2</c:v>
                </c:pt>
                <c:pt idx="7">
                  <c:v>2.5118999999999999E-2</c:v>
                </c:pt>
                <c:pt idx="8">
                  <c:v>2.5118999999999999E-2</c:v>
                </c:pt>
                <c:pt idx="9">
                  <c:v>2.8316000000000001E-2</c:v>
                </c:pt>
                <c:pt idx="10">
                  <c:v>3.4708999999999997E-2</c:v>
                </c:pt>
                <c:pt idx="11">
                  <c:v>6.7570000000000005E-2</c:v>
                </c:pt>
                <c:pt idx="12">
                  <c:v>9.2450000000000004E-2</c:v>
                </c:pt>
                <c:pt idx="13">
                  <c:v>9.7795000000000007E-2</c:v>
                </c:pt>
                <c:pt idx="14">
                  <c:v>9.7861000000000004E-2</c:v>
                </c:pt>
                <c:pt idx="15">
                  <c:v>9.7750000000000004E-2</c:v>
                </c:pt>
                <c:pt idx="16">
                  <c:v>9.6896999999999997E-2</c:v>
                </c:pt>
                <c:pt idx="17">
                  <c:v>9.5765000000000003E-2</c:v>
                </c:pt>
                <c:pt idx="18">
                  <c:v>9.5322000000000004E-2</c:v>
                </c:pt>
                <c:pt idx="19">
                  <c:v>9.3675999999999995E-2</c:v>
                </c:pt>
                <c:pt idx="20">
                  <c:v>9.2591999999999994E-2</c:v>
                </c:pt>
                <c:pt idx="21">
                  <c:v>9.4005999999999992E-2</c:v>
                </c:pt>
                <c:pt idx="22">
                  <c:v>9.4380999999999993E-2</c:v>
                </c:pt>
                <c:pt idx="23">
                  <c:v>9.2644000000000004E-2</c:v>
                </c:pt>
                <c:pt idx="24">
                  <c:v>9.0007000000000004E-2</c:v>
                </c:pt>
                <c:pt idx="25">
                  <c:v>9.2858999999999997E-2</c:v>
                </c:pt>
                <c:pt idx="26">
                  <c:v>8.8259000000000004E-2</c:v>
                </c:pt>
                <c:pt idx="27">
                  <c:v>8.8207000000000008E-2</c:v>
                </c:pt>
                <c:pt idx="28">
                  <c:v>9.5614999999999992E-2</c:v>
                </c:pt>
                <c:pt idx="29">
                  <c:v>9.399600000000001E-2</c:v>
                </c:pt>
                <c:pt idx="30">
                  <c:v>8.9987999999999999E-2</c:v>
                </c:pt>
                <c:pt idx="31">
                  <c:v>9.4298000000000007E-2</c:v>
                </c:pt>
                <c:pt idx="32">
                  <c:v>9.6107999999999999E-2</c:v>
                </c:pt>
                <c:pt idx="33">
                  <c:v>0.10009700000000001</c:v>
                </c:pt>
                <c:pt idx="34">
                  <c:v>0.103216</c:v>
                </c:pt>
                <c:pt idx="35">
                  <c:v>0.103406</c:v>
                </c:pt>
                <c:pt idx="36">
                  <c:v>0.104175</c:v>
                </c:pt>
                <c:pt idx="37">
                  <c:v>0.103183</c:v>
                </c:pt>
                <c:pt idx="38">
                  <c:v>0.10493599999999999</c:v>
                </c:pt>
                <c:pt idx="39">
                  <c:v>0.10631700000000001</c:v>
                </c:pt>
                <c:pt idx="40">
                  <c:v>0.10588099999999999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149584"/>
        <c:axId val="1638724576"/>
      </c:areaChart>
      <c:catAx>
        <c:axId val="1281149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rgbClr val="000000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3872457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38724576"/>
        <c:scaling>
          <c:orientation val="minMax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#,##0.00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281149584"/>
        <c:crossesAt val="12"/>
        <c:crossBetween val="midCat"/>
      </c:valAx>
    </c:plotArea>
    <c:plotVisOnly val="1"/>
    <c:dispBlanksAs val="zero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>
              <a:solidFill>
                <a:srgbClr val="000000"/>
              </a:solidFill>
            </a:ln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4.5359019264448325E-3</c:v>
                </c:pt>
                <c:pt idx="1">
                  <c:v>1.7204628845611063E-2</c:v>
                </c:pt>
                <c:pt idx="2">
                  <c:v>1.870325203252033E-2</c:v>
                </c:pt>
                <c:pt idx="3">
                  <c:v>3.6429022082018925E-2</c:v>
                </c:pt>
                <c:pt idx="4">
                  <c:v>3.0948795180722893E-2</c:v>
                </c:pt>
                <c:pt idx="5">
                  <c:v>3.5871074380165291E-2</c:v>
                </c:pt>
                <c:pt idx="6">
                  <c:v>4.8568845618915162E-2</c:v>
                </c:pt>
                <c:pt idx="7">
                  <c:v>4.395469432314409E-2</c:v>
                </c:pt>
                <c:pt idx="8">
                  <c:v>4.2317264867697137E-2</c:v>
                </c:pt>
                <c:pt idx="9">
                  <c:v>4.2281545741324929E-2</c:v>
                </c:pt>
                <c:pt idx="10">
                  <c:v>4.960415480933409E-2</c:v>
                </c:pt>
                <c:pt idx="11">
                  <c:v>5.5102129983615522E-2</c:v>
                </c:pt>
                <c:pt idx="12">
                  <c:v>6.663293807641632E-2</c:v>
                </c:pt>
                <c:pt idx="13">
                  <c:v>5.9758326521722215E-2</c:v>
                </c:pt>
                <c:pt idx="14">
                  <c:v>6.0131995575561113E-2</c:v>
                </c:pt>
                <c:pt idx="15">
                  <c:v>5.9433936099400939E-2</c:v>
                </c:pt>
                <c:pt idx="16">
                  <c:v>5.9276732619592376E-2</c:v>
                </c:pt>
                <c:pt idx="17">
                  <c:v>5.9730879804398347E-2</c:v>
                </c:pt>
                <c:pt idx="18">
                  <c:v>6.0272431899065247E-2</c:v>
                </c:pt>
                <c:pt idx="19">
                  <c:v>6.072560926534485E-2</c:v>
                </c:pt>
                <c:pt idx="20">
                  <c:v>6.0880432972142927E-2</c:v>
                </c:pt>
                <c:pt idx="21">
                  <c:v>6.0789888562450135E-2</c:v>
                </c:pt>
                <c:pt idx="22">
                  <c:v>6.0823927223845838E-2</c:v>
                </c:pt>
                <c:pt idx="23">
                  <c:v>6.0513168163811373E-2</c:v>
                </c:pt>
                <c:pt idx="24">
                  <c:v>6.0292452400234189E-2</c:v>
                </c:pt>
                <c:pt idx="25">
                  <c:v>6.2316428948758586E-2</c:v>
                </c:pt>
                <c:pt idx="26">
                  <c:v>6.1491580434387273E-2</c:v>
                </c:pt>
                <c:pt idx="27">
                  <c:v>6.2247790601355824E-2</c:v>
                </c:pt>
                <c:pt idx="28">
                  <c:v>6.7033526966095103E-2</c:v>
                </c:pt>
                <c:pt idx="29">
                  <c:v>6.6984154333822127E-2</c:v>
                </c:pt>
                <c:pt idx="30">
                  <c:v>6.631555256791051E-2</c:v>
                </c:pt>
                <c:pt idx="31">
                  <c:v>6.8359749077809728E-2</c:v>
                </c:pt>
                <c:pt idx="32">
                  <c:v>6.9291885619683219E-2</c:v>
                </c:pt>
                <c:pt idx="33">
                  <c:v>7.2616307155537227E-2</c:v>
                </c:pt>
                <c:pt idx="34">
                  <c:v>7.3291565605402939E-2</c:v>
                </c:pt>
                <c:pt idx="35">
                  <c:v>7.4075896466461913E-2</c:v>
                </c:pt>
                <c:pt idx="36">
                  <c:v>7.526074998117753E-2</c:v>
                </c:pt>
                <c:pt idx="37">
                  <c:v>7.5703875966713172E-2</c:v>
                </c:pt>
                <c:pt idx="38">
                  <c:v>7.7535628915532201E-2</c:v>
                </c:pt>
                <c:pt idx="39">
                  <c:v>7.9041852101040908E-2</c:v>
                </c:pt>
                <c:pt idx="40">
                  <c:v>7.9400188517872713E-2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38726208"/>
        <c:axId val="1638722400"/>
      </c:lineChart>
      <c:catAx>
        <c:axId val="16387262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9525">
            <a:solidFill>
              <a:srgbClr val="000000"/>
            </a:solidFill>
          </a:ln>
        </c:spPr>
        <c:txPr>
          <a:bodyPr/>
          <a:lstStyle/>
          <a:p>
            <a:pPr>
              <a:defRPr sz="1200">
                <a:solidFill>
                  <a:schemeClr val="tx1"/>
                </a:solidFill>
              </a:defRPr>
            </a:pPr>
            <a:endParaRPr lang="en-US"/>
          </a:p>
        </c:txPr>
        <c:crossAx val="16387224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38722400"/>
        <c:scaling>
          <c:orientation val="minMax"/>
          <c:max val="0.1"/>
        </c:scaling>
        <c:delete val="0"/>
        <c:axPos val="l"/>
        <c:majorGridlines>
          <c:spPr>
            <a:ln>
              <a:solidFill>
                <a:srgbClr val="FFFFFF">
                  <a:lumMod val="85000"/>
                </a:srgbClr>
              </a:solidFill>
            </a:ln>
          </c:spPr>
        </c:majorGridlines>
        <c:numFmt formatCode="0%" sourceLinked="0"/>
        <c:majorTickMark val="none"/>
        <c:minorTickMark val="none"/>
        <c:tickLblPos val="low"/>
        <c:spPr>
          <a:ln w="22225">
            <a:solidFill>
              <a:srgbClr val="FFFFFF">
                <a:lumMod val="65000"/>
              </a:srgbClr>
            </a:solidFill>
            <a:prstDash val="lgDash"/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638726208"/>
        <c:crossesAt val="12"/>
        <c:crossBetween val="midCat"/>
        <c:majorUnit val="2.0000000000000004E-2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7863132962038284E-2"/>
          <c:y val="7.2030075851689079E-2"/>
          <c:w val="0.86003108986376708"/>
          <c:h val="0.83244724825852812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9.7999999999999997E-5</c:v>
                </c:pt>
                <c:pt idx="2">
                  <c:v>9.799999999999978E-5</c:v>
                </c:pt>
                <c:pt idx="3">
                  <c:v>3.0700000000000172E-4</c:v>
                </c:pt>
                <c:pt idx="4">
                  <c:v>3.0699999999999998E-4</c:v>
                </c:pt>
                <c:pt idx="5">
                  <c:v>3.5899999999999821E-4</c:v>
                </c:pt>
                <c:pt idx="6">
                  <c:v>3.5899999999999821E-4</c:v>
                </c:pt>
                <c:pt idx="7">
                  <c:v>5.1299999999999957E-4</c:v>
                </c:pt>
                <c:pt idx="8">
                  <c:v>5.1299999999999957E-4</c:v>
                </c:pt>
                <c:pt idx="9">
                  <c:v>1.1490000000000007E-3</c:v>
                </c:pt>
                <c:pt idx="10">
                  <c:v>7.080000000000003E-4</c:v>
                </c:pt>
                <c:pt idx="11">
                  <c:v>1.3839999999999966E-3</c:v>
                </c:pt>
                <c:pt idx="12">
                  <c:v>1.8859999999999851E-3</c:v>
                </c:pt>
                <c:pt idx="13">
                  <c:v>2.1129999999999968E-3</c:v>
                </c:pt>
                <c:pt idx="14">
                  <c:v>1.9979999999999928E-3</c:v>
                </c:pt>
                <c:pt idx="15">
                  <c:v>2.0979999999999961E-3</c:v>
                </c:pt>
                <c:pt idx="16">
                  <c:v>1.9779999999999932E-3</c:v>
                </c:pt>
                <c:pt idx="17">
                  <c:v>1.9539999999999905E-3</c:v>
                </c:pt>
                <c:pt idx="18">
                  <c:v>1.9449999999999886E-3</c:v>
                </c:pt>
                <c:pt idx="19">
                  <c:v>1.9120000000000176E-3</c:v>
                </c:pt>
                <c:pt idx="20">
                  <c:v>1.8890000000000085E-3</c:v>
                </c:pt>
                <c:pt idx="21">
                  <c:v>2.0379999999999981E-3</c:v>
                </c:pt>
                <c:pt idx="22">
                  <c:v>1.9259999999999835E-3</c:v>
                </c:pt>
                <c:pt idx="23">
                  <c:v>1.8909999999999899E-3</c:v>
                </c:pt>
                <c:pt idx="24">
                  <c:v>1.8370000000000051E-3</c:v>
                </c:pt>
                <c:pt idx="25">
                  <c:v>1.8949999999999941E-3</c:v>
                </c:pt>
                <c:pt idx="26">
                  <c:v>1.801000000000004E-3</c:v>
                </c:pt>
                <c:pt idx="27">
                  <c:v>1.8000000000000169E-3</c:v>
                </c:pt>
                <c:pt idx="28">
                  <c:v>1.9509999999999946E-3</c:v>
                </c:pt>
                <c:pt idx="29">
                  <c:v>1.917000000000002E-3</c:v>
                </c:pt>
                <c:pt idx="30">
                  <c:v>1.8360000000000112E-3</c:v>
                </c:pt>
                <c:pt idx="31">
                  <c:v>1.9249999999999886E-3</c:v>
                </c:pt>
                <c:pt idx="32">
                  <c:v>1.9610000000000113E-3</c:v>
                </c:pt>
                <c:pt idx="33">
                  <c:v>2.0430000000000031E-3</c:v>
                </c:pt>
                <c:pt idx="34">
                  <c:v>2.2269999999999859E-3</c:v>
                </c:pt>
                <c:pt idx="35">
                  <c:v>2.1099999999999873E-3</c:v>
                </c:pt>
                <c:pt idx="36">
                  <c:v>2.2459999999999911E-3</c:v>
                </c:pt>
                <c:pt idx="37">
                  <c:v>2.2239999999999968E-3</c:v>
                </c:pt>
                <c:pt idx="38">
                  <c:v>2.2620000000000001E-3</c:v>
                </c:pt>
                <c:pt idx="39">
                  <c:v>2.2900000000000004E-3</c:v>
                </c:pt>
                <c:pt idx="40">
                  <c:v>2.2809999999999914E-3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0.81672100000000003</c:v>
                </c:pt>
                <c:pt idx="1">
                  <c:v>0.81848599999999994</c:v>
                </c:pt>
                <c:pt idx="2">
                  <c:v>0.82258600000000004</c:v>
                </c:pt>
                <c:pt idx="3">
                  <c:v>0.83041200000000004</c:v>
                </c:pt>
                <c:pt idx="4">
                  <c:v>0.86074300000000004</c:v>
                </c:pt>
                <c:pt idx="5">
                  <c:v>0.89394699999999994</c:v>
                </c:pt>
                <c:pt idx="6">
                  <c:v>0.90402499999999997</c:v>
                </c:pt>
                <c:pt idx="7">
                  <c:v>0.92810400000000004</c:v>
                </c:pt>
                <c:pt idx="8">
                  <c:v>0.91585499999999997</c:v>
                </c:pt>
                <c:pt idx="9">
                  <c:v>0.92037800000000003</c:v>
                </c:pt>
                <c:pt idx="10">
                  <c:v>0.80841600000000002</c:v>
                </c:pt>
                <c:pt idx="11">
                  <c:v>0.86739500000000003</c:v>
                </c:pt>
                <c:pt idx="12">
                  <c:v>0.89410000000000001</c:v>
                </c:pt>
                <c:pt idx="13">
                  <c:v>0.92322000000000004</c:v>
                </c:pt>
                <c:pt idx="14">
                  <c:v>0.92263899999999999</c:v>
                </c:pt>
                <c:pt idx="15">
                  <c:v>0.92594200000000004</c:v>
                </c:pt>
                <c:pt idx="16">
                  <c:v>0.92771900000000007</c:v>
                </c:pt>
                <c:pt idx="17">
                  <c:v>0.92752000000000012</c:v>
                </c:pt>
                <c:pt idx="18">
                  <c:v>0.92654899999999996</c:v>
                </c:pt>
                <c:pt idx="19">
                  <c:v>0.92646600000000001</c:v>
                </c:pt>
                <c:pt idx="20">
                  <c:v>0.92766599999999999</c:v>
                </c:pt>
                <c:pt idx="21">
                  <c:v>0.92962500000000003</c:v>
                </c:pt>
                <c:pt idx="22">
                  <c:v>0.93124099999999999</c:v>
                </c:pt>
                <c:pt idx="23">
                  <c:v>0.93460100000000002</c:v>
                </c:pt>
                <c:pt idx="24">
                  <c:v>0.93788400000000005</c:v>
                </c:pt>
                <c:pt idx="25">
                  <c:v>0.94124799999999997</c:v>
                </c:pt>
                <c:pt idx="26">
                  <c:v>0.94425800000000004</c:v>
                </c:pt>
                <c:pt idx="27">
                  <c:v>0.94823600000000008</c:v>
                </c:pt>
                <c:pt idx="28">
                  <c:v>0.9525610000000001</c:v>
                </c:pt>
                <c:pt idx="29">
                  <c:v>0.95794199999999996</c:v>
                </c:pt>
                <c:pt idx="30">
                  <c:v>0.96379400000000004</c:v>
                </c:pt>
                <c:pt idx="31">
                  <c:v>0.96947499999999998</c:v>
                </c:pt>
                <c:pt idx="32">
                  <c:v>0.97576800000000008</c:v>
                </c:pt>
                <c:pt idx="33">
                  <c:v>0.982352</c:v>
                </c:pt>
                <c:pt idx="34">
                  <c:v>0.98961699999999997</c:v>
                </c:pt>
                <c:pt idx="35">
                  <c:v>0.99769099999999999</c:v>
                </c:pt>
                <c:pt idx="36">
                  <c:v>1.00681</c:v>
                </c:pt>
                <c:pt idx="37">
                  <c:v>1.0160530000000001</c:v>
                </c:pt>
                <c:pt idx="38">
                  <c:v>1.025272</c:v>
                </c:pt>
                <c:pt idx="39">
                  <c:v>1.0356040000000002</c:v>
                </c:pt>
                <c:pt idx="40">
                  <c:v>1.047002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biomass-based diesel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2.2000000000000002E-2</c:v>
                </c:pt>
                <c:pt idx="1">
                  <c:v>6.7694000000000004E-2</c:v>
                </c:pt>
                <c:pt idx="2">
                  <c:v>6.8694000000000005E-2</c:v>
                </c:pt>
                <c:pt idx="3">
                  <c:v>0.10371300000000001</c:v>
                </c:pt>
                <c:pt idx="4">
                  <c:v>9.7712999999999994E-2</c:v>
                </c:pt>
                <c:pt idx="5">
                  <c:v>9.9218000000000001E-2</c:v>
                </c:pt>
                <c:pt idx="6">
                  <c:v>0.119218</c:v>
                </c:pt>
                <c:pt idx="7">
                  <c:v>0.12860599999999994</c:v>
                </c:pt>
                <c:pt idx="8">
                  <c:v>0.14560600000000001</c:v>
                </c:pt>
                <c:pt idx="9">
                  <c:v>0.139738</c:v>
                </c:pt>
                <c:pt idx="10">
                  <c:v>0.152001</c:v>
                </c:pt>
                <c:pt idx="11">
                  <c:v>0.17819100000000002</c:v>
                </c:pt>
                <c:pt idx="12">
                  <c:v>0.21612799999999999</c:v>
                </c:pt>
                <c:pt idx="13">
                  <c:v>0.17246500000000001</c:v>
                </c:pt>
                <c:pt idx="14">
                  <c:v>0.17238100000000001</c:v>
                </c:pt>
                <c:pt idx="15">
                  <c:v>0.169351</c:v>
                </c:pt>
                <c:pt idx="16">
                  <c:v>0.16781600000000002</c:v>
                </c:pt>
                <c:pt idx="17">
                  <c:v>0.16755499999999998</c:v>
                </c:pt>
                <c:pt idx="18">
                  <c:v>0.16769500000000001</c:v>
                </c:pt>
                <c:pt idx="19">
                  <c:v>0.16748100000000002</c:v>
                </c:pt>
                <c:pt idx="20">
                  <c:v>0.16617899999999999</c:v>
                </c:pt>
                <c:pt idx="21">
                  <c:v>0.16383899999999998</c:v>
                </c:pt>
                <c:pt idx="22">
                  <c:v>0.162161</c:v>
                </c:pt>
                <c:pt idx="23">
                  <c:v>0.159527</c:v>
                </c:pt>
                <c:pt idx="24">
                  <c:v>0.15709300000000001</c:v>
                </c:pt>
                <c:pt idx="25">
                  <c:v>0.16246599999999994</c:v>
                </c:pt>
                <c:pt idx="26">
                  <c:v>0.15832000000000002</c:v>
                </c:pt>
                <c:pt idx="27">
                  <c:v>0.159859</c:v>
                </c:pt>
                <c:pt idx="28">
                  <c:v>0.175118</c:v>
                </c:pt>
                <c:pt idx="29">
                  <c:v>0.174179</c:v>
                </c:pt>
                <c:pt idx="30">
                  <c:v>0.17138100000000001</c:v>
                </c:pt>
                <c:pt idx="31">
                  <c:v>0.17771099999999998</c:v>
                </c:pt>
                <c:pt idx="32">
                  <c:v>0.180558</c:v>
                </c:pt>
                <c:pt idx="33">
                  <c:v>0.191492</c:v>
                </c:pt>
                <c:pt idx="34">
                  <c:v>0.20125899999999999</c:v>
                </c:pt>
                <c:pt idx="35">
                  <c:v>0.20325099999999999</c:v>
                </c:pt>
                <c:pt idx="36">
                  <c:v>0.20810500000000001</c:v>
                </c:pt>
                <c:pt idx="37">
                  <c:v>0.20921500000000001</c:v>
                </c:pt>
                <c:pt idx="38">
                  <c:v>0.21469000000000002</c:v>
                </c:pt>
                <c:pt idx="39">
                  <c:v>0.21954299999999999</c:v>
                </c:pt>
                <c:pt idx="40">
                  <c:v>0.221106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155024"/>
        <c:axId val="1281156112"/>
        <c:extLst/>
      </c:areaChart>
      <c:catAx>
        <c:axId val="128115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6112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281156112"/>
        <c:scaling>
          <c:orientation val="minMax"/>
          <c:max val="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5024"/>
        <c:crossesAt val="12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3697474282031405"/>
          <c:w val="0.83822901869113708"/>
          <c:h val="0.68061223877071875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Reference_MotorGasoline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8.4720000000000013</c:v>
                </c:pt>
                <c:pt idx="1">
                  <c:v>8.61</c:v>
                </c:pt>
                <c:pt idx="2">
                  <c:v>8.847999999999999</c:v>
                </c:pt>
                <c:pt idx="3">
                  <c:v>8.9350000000000005</c:v>
                </c:pt>
                <c:pt idx="4">
                  <c:v>9.1050000000000004</c:v>
                </c:pt>
                <c:pt idx="5">
                  <c:v>9.1589999999999989</c:v>
                </c:pt>
                <c:pt idx="6">
                  <c:v>9.2530000000000001</c:v>
                </c:pt>
                <c:pt idx="7">
                  <c:v>9.2859999999999996</c:v>
                </c:pt>
                <c:pt idx="8">
                  <c:v>8.988999999999999</c:v>
                </c:pt>
                <c:pt idx="9">
                  <c:v>8.9969999999999999</c:v>
                </c:pt>
                <c:pt idx="10">
                  <c:v>8.9930000000000003</c:v>
                </c:pt>
                <c:pt idx="11">
                  <c:v>8.7530000000000001</c:v>
                </c:pt>
                <c:pt idx="12">
                  <c:v>8.6820000000000004</c:v>
                </c:pt>
                <c:pt idx="13">
                  <c:v>8.843</c:v>
                </c:pt>
                <c:pt idx="14">
                  <c:v>8.9209999999999994</c:v>
                </c:pt>
                <c:pt idx="15">
                  <c:v>9.177999999999999</c:v>
                </c:pt>
                <c:pt idx="16">
                  <c:v>9.3170000000000002</c:v>
                </c:pt>
                <c:pt idx="17">
                  <c:v>9.327</c:v>
                </c:pt>
                <c:pt idx="18">
                  <c:v>9.3290000000000006</c:v>
                </c:pt>
                <c:pt idx="19">
                  <c:v>9.3089999999999993</c:v>
                </c:pt>
                <c:pt idx="20">
                  <c:v>8.0489999999999995</c:v>
                </c:pt>
                <c:pt idx="21">
                  <c:v>8.782</c:v>
                </c:pt>
                <c:pt idx="22">
                  <c:v>8.972999999999999</c:v>
                </c:pt>
                <c:pt idx="23">
                  <c:v>9.1182949999999998</c:v>
                </c:pt>
                <c:pt idx="24">
                  <c:v>9.105442</c:v>
                </c:pt>
                <c:pt idx="25">
                  <c:v>9.0840490000000003</c:v>
                </c:pt>
                <c:pt idx="26">
                  <c:v>9.0479289999999999</c:v>
                </c:pt>
                <c:pt idx="27">
                  <c:v>8.993780000000001</c:v>
                </c:pt>
                <c:pt idx="28">
                  <c:v>8.9332949999999993</c:v>
                </c:pt>
                <c:pt idx="29">
                  <c:v>8.8812689999999996</c:v>
                </c:pt>
                <c:pt idx="30">
                  <c:v>8.8438600000000012</c:v>
                </c:pt>
                <c:pt idx="31">
                  <c:v>8.8141829999999999</c:v>
                </c:pt>
                <c:pt idx="32">
                  <c:v>8.7808349999999997</c:v>
                </c:pt>
                <c:pt idx="33">
                  <c:v>8.7626690000000007</c:v>
                </c:pt>
                <c:pt idx="34">
                  <c:v>8.7469970000000004</c:v>
                </c:pt>
                <c:pt idx="35">
                  <c:v>8.7297440000000002</c:v>
                </c:pt>
                <c:pt idx="36">
                  <c:v>8.7175979999999988</c:v>
                </c:pt>
                <c:pt idx="37">
                  <c:v>8.7156920000000007</c:v>
                </c:pt>
                <c:pt idx="38">
                  <c:v>8.7176650000000002</c:v>
                </c:pt>
                <c:pt idx="39">
                  <c:v>8.7276690000000006</c:v>
                </c:pt>
                <c:pt idx="40">
                  <c:v>8.743741</c:v>
                </c:pt>
                <c:pt idx="41">
                  <c:v>8.7622429999999998</c:v>
                </c:pt>
                <c:pt idx="42">
                  <c:v>8.7851869999999987</c:v>
                </c:pt>
                <c:pt idx="43">
                  <c:v>8.8108940000000011</c:v>
                </c:pt>
                <c:pt idx="44">
                  <c:v>8.8425789999999989</c:v>
                </c:pt>
                <c:pt idx="45">
                  <c:v>8.8810059999999993</c:v>
                </c:pt>
                <c:pt idx="46">
                  <c:v>8.9285049999999995</c:v>
                </c:pt>
                <c:pt idx="47">
                  <c:v>8.9765789999999992</c:v>
                </c:pt>
                <c:pt idx="48">
                  <c:v>9.0261309999999995</c:v>
                </c:pt>
                <c:pt idx="49">
                  <c:v>9.0829919999999991</c:v>
                </c:pt>
                <c:pt idx="50">
                  <c:v>9.1486940000000008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38720768"/>
        <c:axId val="1638721856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Reference_MotorGasoline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8.4720000000000013</c:v>
                      </c:pt>
                      <c:pt idx="1">
                        <c:v>8.61</c:v>
                      </c:pt>
                      <c:pt idx="2">
                        <c:v>8.847999999999999</c:v>
                      </c:pt>
                      <c:pt idx="3">
                        <c:v>8.9350000000000005</c:v>
                      </c:pt>
                      <c:pt idx="4">
                        <c:v>9.1050000000000004</c:v>
                      </c:pt>
                      <c:pt idx="5">
                        <c:v>9.1589999999999989</c:v>
                      </c:pt>
                      <c:pt idx="6">
                        <c:v>9.2530000000000001</c:v>
                      </c:pt>
                      <c:pt idx="7">
                        <c:v>9.2859999999999996</c:v>
                      </c:pt>
                      <c:pt idx="8">
                        <c:v>8.988999999999999</c:v>
                      </c:pt>
                      <c:pt idx="9">
                        <c:v>8.9969999999999999</c:v>
                      </c:pt>
                      <c:pt idx="10">
                        <c:v>8.9930000000000003</c:v>
                      </c:pt>
                      <c:pt idx="11">
                        <c:v>8.7530000000000001</c:v>
                      </c:pt>
                      <c:pt idx="12">
                        <c:v>8.6820000000000004</c:v>
                      </c:pt>
                      <c:pt idx="13">
                        <c:v>8.843</c:v>
                      </c:pt>
                      <c:pt idx="14">
                        <c:v>8.9209999999999994</c:v>
                      </c:pt>
                      <c:pt idx="15">
                        <c:v>9.177999999999999</c:v>
                      </c:pt>
                      <c:pt idx="16">
                        <c:v>9.3170000000000002</c:v>
                      </c:pt>
                      <c:pt idx="17">
                        <c:v>9.327</c:v>
                      </c:pt>
                      <c:pt idx="18">
                        <c:v>9.3290000000000006</c:v>
                      </c:pt>
                      <c:pt idx="19">
                        <c:v>9.3089999999999993</c:v>
                      </c:pt>
                      <c:pt idx="20">
                        <c:v>8.0489999999999995</c:v>
                      </c:pt>
                      <c:pt idx="21">
                        <c:v>8.782</c:v>
                      </c:pt>
                      <c:pt idx="22">
                        <c:v>8.972999999999999</c:v>
                      </c:pt>
                      <c:pt idx="23">
                        <c:v>9.1178460000000001</c:v>
                      </c:pt>
                      <c:pt idx="24">
                        <c:v>9.1049310000000006</c:v>
                      </c:pt>
                      <c:pt idx="25">
                        <c:v>9.0836880000000004</c:v>
                      </c:pt>
                      <c:pt idx="26">
                        <c:v>9.0475929999999991</c:v>
                      </c:pt>
                      <c:pt idx="27">
                        <c:v>8.9936439999999997</c:v>
                      </c:pt>
                      <c:pt idx="28">
                        <c:v>8.9331979999999991</c:v>
                      </c:pt>
                      <c:pt idx="29">
                        <c:v>8.8810960000000012</c:v>
                      </c:pt>
                      <c:pt idx="30">
                        <c:v>0</c:v>
                      </c:pt>
                      <c:pt idx="31">
                        <c:v>8.813994000000001</c:v>
                      </c:pt>
                      <c:pt idx="32">
                        <c:v>8.7803649999999998</c:v>
                      </c:pt>
                      <c:pt idx="33">
                        <c:v>8.7618840000000002</c:v>
                      </c:pt>
                      <c:pt idx="34">
                        <c:v>8.7463029999999993</c:v>
                      </c:pt>
                      <c:pt idx="35">
                        <c:v>8.729927</c:v>
                      </c:pt>
                      <c:pt idx="36">
                        <c:v>8.718928</c:v>
                      </c:pt>
                      <c:pt idx="37">
                        <c:v>8.7167019999999997</c:v>
                      </c:pt>
                      <c:pt idx="38">
                        <c:v>8.7179950000000002</c:v>
                      </c:pt>
                      <c:pt idx="39">
                        <c:v>8.7279250000000008</c:v>
                      </c:pt>
                      <c:pt idx="40">
                        <c:v>8.7440770000000008</c:v>
                      </c:pt>
                      <c:pt idx="41">
                        <c:v>8.762124</c:v>
                      </c:pt>
                      <c:pt idx="42">
                        <c:v>8.7844740000000012</c:v>
                      </c:pt>
                      <c:pt idx="43">
                        <c:v>8.8105860000000007</c:v>
                      </c:pt>
                      <c:pt idx="44">
                        <c:v>8.8431440000000006</c:v>
                      </c:pt>
                      <c:pt idx="45">
                        <c:v>8.8816020000000009</c:v>
                      </c:pt>
                      <c:pt idx="46">
                        <c:v>8.9285550000000011</c:v>
                      </c:pt>
                      <c:pt idx="47">
                        <c:v>8.9764110000000006</c:v>
                      </c:pt>
                      <c:pt idx="48">
                        <c:v>9.0256410000000002</c:v>
                      </c:pt>
                      <c:pt idx="49">
                        <c:v>9.0831759999999999</c:v>
                      </c:pt>
                      <c:pt idx="50">
                        <c:v>9.1486920000000005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6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00000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dPt>
                  <c:idx val="85"/>
                  <c:marker>
                    <c:symbol val="none"/>
                  </c:marker>
                  <c:bubble3D val="0"/>
                </c:dPt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638720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185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38721856"/>
        <c:scaling>
          <c:orientation val="minMax"/>
          <c:max val="1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720768"/>
        <c:crossesAt val="22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971192043606672"/>
          <c:w val="0.80916160212072608"/>
          <c:h val="0.68061223877071875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Reference_TotalEthanol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0.103174</c:v>
                </c:pt>
                <c:pt idx="1">
                  <c:v>0.107053</c:v>
                </c:pt>
                <c:pt idx="2">
                  <c:v>0.13048099999999999</c:v>
                </c:pt>
                <c:pt idx="3">
                  <c:v>0.177316</c:v>
                </c:pt>
                <c:pt idx="4">
                  <c:v>0.22356799999999999</c:v>
                </c:pt>
                <c:pt idx="5">
                  <c:v>0.25562699999999999</c:v>
                </c:pt>
                <c:pt idx="6">
                  <c:v>0.34800900000000001</c:v>
                </c:pt>
                <c:pt idx="7">
                  <c:v>0.43006000000000005</c:v>
                </c:pt>
                <c:pt idx="8">
                  <c:v>0.61470600000000009</c:v>
                </c:pt>
                <c:pt idx="9">
                  <c:v>0.70175799999999999</c:v>
                </c:pt>
                <c:pt idx="10">
                  <c:v>0.81672100000000003</c:v>
                </c:pt>
                <c:pt idx="11">
                  <c:v>0.81848599999999994</c:v>
                </c:pt>
                <c:pt idx="12">
                  <c:v>0.82258600000000004</c:v>
                </c:pt>
                <c:pt idx="13">
                  <c:v>0.83041200000000004</c:v>
                </c:pt>
                <c:pt idx="14">
                  <c:v>0.86074300000000004</c:v>
                </c:pt>
                <c:pt idx="15">
                  <c:v>0.89394699999999994</c:v>
                </c:pt>
                <c:pt idx="16">
                  <c:v>0.90402499999999997</c:v>
                </c:pt>
                <c:pt idx="17">
                  <c:v>0.92810400000000004</c:v>
                </c:pt>
                <c:pt idx="18">
                  <c:v>0.91585499999999997</c:v>
                </c:pt>
                <c:pt idx="19">
                  <c:v>0.92037800000000003</c:v>
                </c:pt>
                <c:pt idx="20">
                  <c:v>0.80841600000000002</c:v>
                </c:pt>
                <c:pt idx="21">
                  <c:v>0.86739500000000003</c:v>
                </c:pt>
                <c:pt idx="22">
                  <c:v>0.89410000000000001</c:v>
                </c:pt>
                <c:pt idx="23">
                  <c:v>0.92322000000000004</c:v>
                </c:pt>
                <c:pt idx="24">
                  <c:v>0.92263899999999999</c:v>
                </c:pt>
                <c:pt idx="25">
                  <c:v>0.92594200000000004</c:v>
                </c:pt>
                <c:pt idx="26">
                  <c:v>0.92771900000000007</c:v>
                </c:pt>
                <c:pt idx="27">
                  <c:v>0.92752000000000012</c:v>
                </c:pt>
                <c:pt idx="28">
                  <c:v>0.92654899999999996</c:v>
                </c:pt>
                <c:pt idx="29">
                  <c:v>0.92646600000000001</c:v>
                </c:pt>
                <c:pt idx="30">
                  <c:v>0.92766599999999999</c:v>
                </c:pt>
                <c:pt idx="31">
                  <c:v>0.92962500000000003</c:v>
                </c:pt>
                <c:pt idx="32">
                  <c:v>0.93124099999999999</c:v>
                </c:pt>
                <c:pt idx="33">
                  <c:v>0.93460100000000002</c:v>
                </c:pt>
                <c:pt idx="34">
                  <c:v>0.93788400000000005</c:v>
                </c:pt>
                <c:pt idx="35">
                  <c:v>0.94124799999999997</c:v>
                </c:pt>
                <c:pt idx="36">
                  <c:v>0.94425800000000004</c:v>
                </c:pt>
                <c:pt idx="37">
                  <c:v>0.94823600000000008</c:v>
                </c:pt>
                <c:pt idx="38">
                  <c:v>0.9525610000000001</c:v>
                </c:pt>
                <c:pt idx="39">
                  <c:v>0.95794199999999996</c:v>
                </c:pt>
                <c:pt idx="40">
                  <c:v>0.96379400000000004</c:v>
                </c:pt>
                <c:pt idx="41">
                  <c:v>0.96947499999999998</c:v>
                </c:pt>
                <c:pt idx="42">
                  <c:v>0.97576800000000008</c:v>
                </c:pt>
                <c:pt idx="43">
                  <c:v>0.982352</c:v>
                </c:pt>
                <c:pt idx="44">
                  <c:v>0.98961699999999997</c:v>
                </c:pt>
                <c:pt idx="45">
                  <c:v>0.99769099999999999</c:v>
                </c:pt>
                <c:pt idx="46">
                  <c:v>1.00681</c:v>
                </c:pt>
                <c:pt idx="47">
                  <c:v>1.0160530000000001</c:v>
                </c:pt>
                <c:pt idx="48">
                  <c:v>1.025272</c:v>
                </c:pt>
                <c:pt idx="49">
                  <c:v>1.0356040000000002</c:v>
                </c:pt>
                <c:pt idx="50">
                  <c:v>1.047002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1155568"/>
        <c:axId val="1281153936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Reference_TotalEthanol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0.103174</c:v>
                      </c:pt>
                      <c:pt idx="1">
                        <c:v>0.107053</c:v>
                      </c:pt>
                      <c:pt idx="2">
                        <c:v>0.13048100000000001</c:v>
                      </c:pt>
                      <c:pt idx="3">
                        <c:v>0.177316</c:v>
                      </c:pt>
                      <c:pt idx="4">
                        <c:v>0.22356799999999999</c:v>
                      </c:pt>
                      <c:pt idx="5">
                        <c:v>0.25562699999999999</c:v>
                      </c:pt>
                      <c:pt idx="6">
                        <c:v>0.34800900000000001</c:v>
                      </c:pt>
                      <c:pt idx="7">
                        <c:v>0.43006000000000011</c:v>
                      </c:pt>
                      <c:pt idx="8">
                        <c:v>0.61470600000000009</c:v>
                      </c:pt>
                      <c:pt idx="9">
                        <c:v>0.70175799999999999</c:v>
                      </c:pt>
                      <c:pt idx="10">
                        <c:v>0.81672100000000003</c:v>
                      </c:pt>
                      <c:pt idx="11">
                        <c:v>0.81848599999999994</c:v>
                      </c:pt>
                      <c:pt idx="12">
                        <c:v>0.82258600000000004</c:v>
                      </c:pt>
                      <c:pt idx="13">
                        <c:v>0.83041200000000004</c:v>
                      </c:pt>
                      <c:pt idx="14">
                        <c:v>0.86074300000000004</c:v>
                      </c:pt>
                      <c:pt idx="15">
                        <c:v>0.89394699999999994</c:v>
                      </c:pt>
                      <c:pt idx="16">
                        <c:v>0.90402499999999997</c:v>
                      </c:pt>
                      <c:pt idx="17">
                        <c:v>0.92810400000000004</c:v>
                      </c:pt>
                      <c:pt idx="18">
                        <c:v>0.91585499999999997</c:v>
                      </c:pt>
                      <c:pt idx="19">
                        <c:v>0.92037800000000003</c:v>
                      </c:pt>
                      <c:pt idx="20">
                        <c:v>0.80841600000000002</c:v>
                      </c:pt>
                      <c:pt idx="21">
                        <c:v>0.86739500000000003</c:v>
                      </c:pt>
                      <c:pt idx="22">
                        <c:v>0.89410000000000001</c:v>
                      </c:pt>
                      <c:pt idx="23">
                        <c:v>0.92317499999999997</c:v>
                      </c:pt>
                      <c:pt idx="24">
                        <c:v>0.92259099999999994</c:v>
                      </c:pt>
                      <c:pt idx="25">
                        <c:v>0.9259059999999999</c:v>
                      </c:pt>
                      <c:pt idx="26">
                        <c:v>0.92767999999999995</c:v>
                      </c:pt>
                      <c:pt idx="27">
                        <c:v>0.92751000000000006</c:v>
                      </c:pt>
                      <c:pt idx="28">
                        <c:v>0.92653799999999997</c:v>
                      </c:pt>
                      <c:pt idx="29">
                        <c:v>0.92643999999999993</c:v>
                      </c:pt>
                      <c:pt idx="30">
                        <c:v>0</c:v>
                      </c:pt>
                      <c:pt idx="31">
                        <c:v>0.92959999999999998</c:v>
                      </c:pt>
                      <c:pt idx="32">
                        <c:v>0.93121100000000001</c:v>
                      </c:pt>
                      <c:pt idx="33">
                        <c:v>0.93451700000000004</c:v>
                      </c:pt>
                      <c:pt idx="34">
                        <c:v>0.937809</c:v>
                      </c:pt>
                      <c:pt idx="35">
                        <c:v>0.94129400000000008</c:v>
                      </c:pt>
                      <c:pt idx="36">
                        <c:v>0.94434300000000004</c:v>
                      </c:pt>
                      <c:pt idx="37">
                        <c:v>0.94834599999999991</c:v>
                      </c:pt>
                      <c:pt idx="38">
                        <c:v>0.95259699999999992</c:v>
                      </c:pt>
                      <c:pt idx="39">
                        <c:v>0.95797199999999993</c:v>
                      </c:pt>
                      <c:pt idx="40">
                        <c:v>0.96381499999999998</c:v>
                      </c:pt>
                      <c:pt idx="41">
                        <c:v>0.96945700000000001</c:v>
                      </c:pt>
                      <c:pt idx="42">
                        <c:v>0.9756959999999999</c:v>
                      </c:pt>
                      <c:pt idx="43">
                        <c:v>0.98231900000000005</c:v>
                      </c:pt>
                      <c:pt idx="44">
                        <c:v>0.98967499999999997</c:v>
                      </c:pt>
                      <c:pt idx="45">
                        <c:v>0.99775900000000006</c:v>
                      </c:pt>
                      <c:pt idx="46">
                        <c:v>1.006812</c:v>
                      </c:pt>
                      <c:pt idx="47">
                        <c:v>1.0160290000000001</c:v>
                      </c:pt>
                      <c:pt idx="48">
                        <c:v>1.0252060000000001</c:v>
                      </c:pt>
                      <c:pt idx="49">
                        <c:v>1.035617</c:v>
                      </c:pt>
                      <c:pt idx="50">
                        <c:v>1.046996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281155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393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81153936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556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4786897817386538"/>
          <c:w val="0.60568968612784868"/>
          <c:h val="0.66245509390034096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19.680824645153841</c:v>
                </c:pt>
                <c:pt idx="1">
                  <c:v>19.57209319128452</c:v>
                </c:pt>
                <c:pt idx="2">
                  <c:v>19.67061475602334</c:v>
                </c:pt>
                <c:pt idx="3">
                  <c:v>19.911111274418442</c:v>
                </c:pt>
                <c:pt idx="4">
                  <c:v>20.632374535968751</c:v>
                </c:pt>
                <c:pt idx="5">
                  <c:v>20.625679371885809</c:v>
                </c:pt>
                <c:pt idx="6">
                  <c:v>20.449129860520198</c:v>
                </c:pt>
                <c:pt idx="7">
                  <c:v>20.3771925094822</c:v>
                </c:pt>
                <c:pt idx="8">
                  <c:v>19.122633831965341</c:v>
                </c:pt>
                <c:pt idx="9">
                  <c:v>18.260893293599349</c:v>
                </c:pt>
                <c:pt idx="10">
                  <c:v>18.595027308540899</c:v>
                </c:pt>
                <c:pt idx="11">
                  <c:v>18.274956221785569</c:v>
                </c:pt>
                <c:pt idx="12">
                  <c:v>17.90830335435318</c:v>
                </c:pt>
                <c:pt idx="13">
                  <c:v>18.274363043128801</c:v>
                </c:pt>
                <c:pt idx="14">
                  <c:v>18.39816914026029</c:v>
                </c:pt>
                <c:pt idx="15">
                  <c:v>18.800733080194281</c:v>
                </c:pt>
                <c:pt idx="16">
                  <c:v>18.95772716903225</c:v>
                </c:pt>
                <c:pt idx="17">
                  <c:v>19.163278291194761</c:v>
                </c:pt>
                <c:pt idx="18">
                  <c:v>19.733205546601891</c:v>
                </c:pt>
                <c:pt idx="19">
                  <c:v>19.762039407812662</c:v>
                </c:pt>
                <c:pt idx="20">
                  <c:v>17.52641358710801</c:v>
                </c:pt>
                <c:pt idx="21">
                  <c:v>18.064439</c:v>
                </c:pt>
                <c:pt idx="22">
                  <c:v>18.806138000000001</c:v>
                </c:pt>
                <c:pt idx="23">
                  <c:v>19.429794999999999</c:v>
                </c:pt>
                <c:pt idx="24">
                  <c:v>19.634024</c:v>
                </c:pt>
                <c:pt idx="25">
                  <c:v>19.896744000000002</c:v>
                </c:pt>
                <c:pt idx="26">
                  <c:v>20.071261</c:v>
                </c:pt>
                <c:pt idx="27">
                  <c:v>20.138983</c:v>
                </c:pt>
                <c:pt idx="28">
                  <c:v>20.193584999999999</c:v>
                </c:pt>
                <c:pt idx="29">
                  <c:v>20.243998999999999</c:v>
                </c:pt>
                <c:pt idx="30">
                  <c:v>20.326129000000002</c:v>
                </c:pt>
                <c:pt idx="31">
                  <c:v>20.418254999999998</c:v>
                </c:pt>
                <c:pt idx="32">
                  <c:v>20.496865</c:v>
                </c:pt>
                <c:pt idx="33">
                  <c:v>20.619236999999998</c:v>
                </c:pt>
                <c:pt idx="34">
                  <c:v>20.706612</c:v>
                </c:pt>
                <c:pt idx="35">
                  <c:v>20.814861000000001</c:v>
                </c:pt>
                <c:pt idx="36">
                  <c:v>20.957386</c:v>
                </c:pt>
                <c:pt idx="37">
                  <c:v>21.134264999999999</c:v>
                </c:pt>
                <c:pt idx="38">
                  <c:v>21.307956999999998</c:v>
                </c:pt>
                <c:pt idx="39">
                  <c:v>21.497083</c:v>
                </c:pt>
                <c:pt idx="40">
                  <c:v>21.619430000000001</c:v>
                </c:pt>
                <c:pt idx="41">
                  <c:v>21.795044000000001</c:v>
                </c:pt>
                <c:pt idx="42">
                  <c:v>21.985140000000001</c:v>
                </c:pt>
                <c:pt idx="43">
                  <c:v>22.169591</c:v>
                </c:pt>
                <c:pt idx="44">
                  <c:v>22.388102</c:v>
                </c:pt>
                <c:pt idx="45">
                  <c:v>22.605730000000001</c:v>
                </c:pt>
                <c:pt idx="46">
                  <c:v>22.804548</c:v>
                </c:pt>
                <c:pt idx="47">
                  <c:v>23.086584999999999</c:v>
                </c:pt>
                <c:pt idx="48">
                  <c:v>23.318017999999999</c:v>
                </c:pt>
                <c:pt idx="49">
                  <c:v>23.568598000000001</c:v>
                </c:pt>
                <c:pt idx="50">
                  <c:v>23.867415999999999</c:v>
                </c:pt>
              </c:numCache>
            </c:numRef>
          </c:val>
          <c:smooth val="0"/>
        </c:ser>
        <c:ser>
          <c:idx val="1"/>
          <c:order val="5"/>
          <c:tx>
            <c:strRef>
              <c:f>Sheet1!$C$1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dPt>
            <c:idx val="85"/>
            <c:marker>
              <c:symbol val="none"/>
            </c:marker>
            <c:bubble3D val="0"/>
          </c:dPt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19.680824645153841</c:v>
                </c:pt>
                <c:pt idx="1">
                  <c:v>19.57209319128452</c:v>
                </c:pt>
                <c:pt idx="2">
                  <c:v>19.67061475602334</c:v>
                </c:pt>
                <c:pt idx="3">
                  <c:v>19.911111274418442</c:v>
                </c:pt>
                <c:pt idx="4">
                  <c:v>20.632374535968751</c:v>
                </c:pt>
                <c:pt idx="5">
                  <c:v>20.625679371885809</c:v>
                </c:pt>
                <c:pt idx="6">
                  <c:v>20.449129860520198</c:v>
                </c:pt>
                <c:pt idx="7">
                  <c:v>20.3771925094822</c:v>
                </c:pt>
                <c:pt idx="8">
                  <c:v>19.122633831965341</c:v>
                </c:pt>
                <c:pt idx="9">
                  <c:v>18.260893293599349</c:v>
                </c:pt>
                <c:pt idx="10">
                  <c:v>18.595027308540899</c:v>
                </c:pt>
                <c:pt idx="11">
                  <c:v>18.274956221785569</c:v>
                </c:pt>
                <c:pt idx="12">
                  <c:v>17.90830335435318</c:v>
                </c:pt>
                <c:pt idx="13">
                  <c:v>18.274363043128801</c:v>
                </c:pt>
                <c:pt idx="14">
                  <c:v>18.39816914026029</c:v>
                </c:pt>
                <c:pt idx="15">
                  <c:v>18.800733080194281</c:v>
                </c:pt>
                <c:pt idx="16">
                  <c:v>18.95772716903225</c:v>
                </c:pt>
                <c:pt idx="17">
                  <c:v>19.163278291194761</c:v>
                </c:pt>
                <c:pt idx="18">
                  <c:v>19.733205546601891</c:v>
                </c:pt>
                <c:pt idx="19">
                  <c:v>19.762039407812662</c:v>
                </c:pt>
                <c:pt idx="20">
                  <c:v>17.52641358710801</c:v>
                </c:pt>
                <c:pt idx="21">
                  <c:v>18.064281999999999</c:v>
                </c:pt>
                <c:pt idx="22">
                  <c:v>18.789297999999999</c:v>
                </c:pt>
                <c:pt idx="23">
                  <c:v>18.870508000000001</c:v>
                </c:pt>
                <c:pt idx="24">
                  <c:v>18.766819999999999</c:v>
                </c:pt>
                <c:pt idx="25">
                  <c:v>18.805441999999999</c:v>
                </c:pt>
                <c:pt idx="26">
                  <c:v>18.812180999999999</c:v>
                </c:pt>
                <c:pt idx="27">
                  <c:v>18.757771000000002</c:v>
                </c:pt>
                <c:pt idx="28">
                  <c:v>18.718316000000002</c:v>
                </c:pt>
                <c:pt idx="29">
                  <c:v>18.629635</c:v>
                </c:pt>
                <c:pt idx="30">
                  <c:v>18.574356000000002</c:v>
                </c:pt>
                <c:pt idx="31">
                  <c:v>18.559028999999999</c:v>
                </c:pt>
                <c:pt idx="32">
                  <c:v>18.616254999999999</c:v>
                </c:pt>
                <c:pt idx="33">
                  <c:v>18.606028999999999</c:v>
                </c:pt>
                <c:pt idx="34">
                  <c:v>18.543101</c:v>
                </c:pt>
                <c:pt idx="35">
                  <c:v>18.494613000000001</c:v>
                </c:pt>
                <c:pt idx="36">
                  <c:v>18.448485999999999</c:v>
                </c:pt>
                <c:pt idx="37">
                  <c:v>18.439812</c:v>
                </c:pt>
                <c:pt idx="38">
                  <c:v>18.429027999999999</c:v>
                </c:pt>
                <c:pt idx="39">
                  <c:v>18.461838</c:v>
                </c:pt>
                <c:pt idx="40">
                  <c:v>18.443197999999999</c:v>
                </c:pt>
                <c:pt idx="41">
                  <c:v>18.455323</c:v>
                </c:pt>
                <c:pt idx="42">
                  <c:v>18.48983500000001</c:v>
                </c:pt>
                <c:pt idx="43">
                  <c:v>18.531601999999999</c:v>
                </c:pt>
                <c:pt idx="44">
                  <c:v>18.528212</c:v>
                </c:pt>
                <c:pt idx="45">
                  <c:v>18.562221000000001</c:v>
                </c:pt>
                <c:pt idx="46">
                  <c:v>18.650932000000001</c:v>
                </c:pt>
                <c:pt idx="47">
                  <c:v>18.711100999999999</c:v>
                </c:pt>
                <c:pt idx="48">
                  <c:v>18.734116</c:v>
                </c:pt>
                <c:pt idx="49">
                  <c:v>18.782696999999999</c:v>
                </c:pt>
                <c:pt idx="50">
                  <c:v>18.917513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19.680824645153841</c:v>
                </c:pt>
                <c:pt idx="1">
                  <c:v>19.57209319128452</c:v>
                </c:pt>
                <c:pt idx="2">
                  <c:v>19.67061475602334</c:v>
                </c:pt>
                <c:pt idx="3">
                  <c:v>19.911111274418442</c:v>
                </c:pt>
                <c:pt idx="4">
                  <c:v>20.632374535968751</c:v>
                </c:pt>
                <c:pt idx="5">
                  <c:v>20.625679371885809</c:v>
                </c:pt>
                <c:pt idx="6">
                  <c:v>20.449129860520198</c:v>
                </c:pt>
                <c:pt idx="7">
                  <c:v>20.3771925094822</c:v>
                </c:pt>
                <c:pt idx="8">
                  <c:v>19.122633831965341</c:v>
                </c:pt>
                <c:pt idx="9">
                  <c:v>18.260893293599349</c:v>
                </c:pt>
                <c:pt idx="10">
                  <c:v>18.595027308540899</c:v>
                </c:pt>
                <c:pt idx="11">
                  <c:v>18.274956221785569</c:v>
                </c:pt>
                <c:pt idx="12">
                  <c:v>17.90830335435318</c:v>
                </c:pt>
                <c:pt idx="13">
                  <c:v>18.274363043128801</c:v>
                </c:pt>
                <c:pt idx="14">
                  <c:v>18.39816914026029</c:v>
                </c:pt>
                <c:pt idx="15">
                  <c:v>18.800733080194281</c:v>
                </c:pt>
                <c:pt idx="16">
                  <c:v>18.95772716903225</c:v>
                </c:pt>
                <c:pt idx="17">
                  <c:v>19.163278291194761</c:v>
                </c:pt>
                <c:pt idx="18">
                  <c:v>19.733205546601891</c:v>
                </c:pt>
                <c:pt idx="19">
                  <c:v>19.762039407812662</c:v>
                </c:pt>
                <c:pt idx="20">
                  <c:v>17.52641358710801</c:v>
                </c:pt>
                <c:pt idx="21">
                  <c:v>18.064437999999999</c:v>
                </c:pt>
                <c:pt idx="22">
                  <c:v>18.796139</c:v>
                </c:pt>
                <c:pt idx="23">
                  <c:v>19.181961000000001</c:v>
                </c:pt>
                <c:pt idx="24">
                  <c:v>19.219017000000001</c:v>
                </c:pt>
                <c:pt idx="25">
                  <c:v>19.339572</c:v>
                </c:pt>
                <c:pt idx="26">
                  <c:v>19.424098999999998</c:v>
                </c:pt>
                <c:pt idx="27">
                  <c:v>19.41712200000001</c:v>
                </c:pt>
                <c:pt idx="28">
                  <c:v>19.408349000000001</c:v>
                </c:pt>
                <c:pt idx="29">
                  <c:v>19.399736999999998</c:v>
                </c:pt>
                <c:pt idx="30">
                  <c:v>19.406673000000001</c:v>
                </c:pt>
                <c:pt idx="31">
                  <c:v>19.456406000000001</c:v>
                </c:pt>
                <c:pt idx="32">
                  <c:v>19.480042999999998</c:v>
                </c:pt>
                <c:pt idx="33">
                  <c:v>19.509834999999999</c:v>
                </c:pt>
                <c:pt idx="34">
                  <c:v>19.534513</c:v>
                </c:pt>
                <c:pt idx="35">
                  <c:v>19.540095000000001</c:v>
                </c:pt>
                <c:pt idx="36">
                  <c:v>19.573205000000002</c:v>
                </c:pt>
                <c:pt idx="37">
                  <c:v>19.637584</c:v>
                </c:pt>
                <c:pt idx="38">
                  <c:v>19.668209000000001</c:v>
                </c:pt>
                <c:pt idx="39">
                  <c:v>19.743141000000001</c:v>
                </c:pt>
                <c:pt idx="40">
                  <c:v>19.796702</c:v>
                </c:pt>
                <c:pt idx="41">
                  <c:v>19.868936000000001</c:v>
                </c:pt>
                <c:pt idx="42">
                  <c:v>19.945685999999998</c:v>
                </c:pt>
                <c:pt idx="43">
                  <c:v>20.017779000000001</c:v>
                </c:pt>
                <c:pt idx="44">
                  <c:v>20.102488999999998</c:v>
                </c:pt>
                <c:pt idx="45">
                  <c:v>20.199088</c:v>
                </c:pt>
                <c:pt idx="46">
                  <c:v>20.309332999999999</c:v>
                </c:pt>
                <c:pt idx="47">
                  <c:v>20.400521999999999</c:v>
                </c:pt>
                <c:pt idx="48">
                  <c:v>20.457336000000002</c:v>
                </c:pt>
                <c:pt idx="49">
                  <c:v>20.568663999999998</c:v>
                </c:pt>
                <c:pt idx="50">
                  <c:v>20.741878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0642752"/>
        <c:axId val="1560643296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High Economic Growth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19.680824645153841</c:v>
                      </c:pt>
                      <c:pt idx="1">
                        <c:v>19.57209319128452</c:v>
                      </c:pt>
                      <c:pt idx="2">
                        <c:v>19.67061475602334</c:v>
                      </c:pt>
                      <c:pt idx="3">
                        <c:v>19.911111274418442</c:v>
                      </c:pt>
                      <c:pt idx="4">
                        <c:v>20.632374535968751</c:v>
                      </c:pt>
                      <c:pt idx="5">
                        <c:v>20.625679371885809</c:v>
                      </c:pt>
                      <c:pt idx="6">
                        <c:v>20.449129860520198</c:v>
                      </c:pt>
                      <c:pt idx="7">
                        <c:v>20.3771925094822</c:v>
                      </c:pt>
                      <c:pt idx="8">
                        <c:v>19.122633831965341</c:v>
                      </c:pt>
                      <c:pt idx="9">
                        <c:v>18.260893293599349</c:v>
                      </c:pt>
                      <c:pt idx="10">
                        <c:v>18.595027308540899</c:v>
                      </c:pt>
                      <c:pt idx="11">
                        <c:v>18.274956221785569</c:v>
                      </c:pt>
                      <c:pt idx="12">
                        <c:v>17.90830335435318</c:v>
                      </c:pt>
                      <c:pt idx="13">
                        <c:v>18.274363043128801</c:v>
                      </c:pt>
                      <c:pt idx="14">
                        <c:v>18.39816914026029</c:v>
                      </c:pt>
                      <c:pt idx="15">
                        <c:v>18.800733080194281</c:v>
                      </c:pt>
                      <c:pt idx="16">
                        <c:v>18.95772716903225</c:v>
                      </c:pt>
                      <c:pt idx="17">
                        <c:v>19.163278291194761</c:v>
                      </c:pt>
                      <c:pt idx="18">
                        <c:v>19.733205546601891</c:v>
                      </c:pt>
                      <c:pt idx="19">
                        <c:v>19.762039407812662</c:v>
                      </c:pt>
                      <c:pt idx="20">
                        <c:v>17.52641358710801</c:v>
                      </c:pt>
                      <c:pt idx="21">
                        <c:v>18.064439</c:v>
                      </c:pt>
                      <c:pt idx="22">
                        <c:v>18.806138000000001</c:v>
                      </c:pt>
                      <c:pt idx="23">
                        <c:v>19.429794999999999</c:v>
                      </c:pt>
                      <c:pt idx="24">
                        <c:v>19.634024</c:v>
                      </c:pt>
                      <c:pt idx="25">
                        <c:v>19.896744000000002</c:v>
                      </c:pt>
                      <c:pt idx="26">
                        <c:v>20.071261</c:v>
                      </c:pt>
                      <c:pt idx="27">
                        <c:v>20.138983</c:v>
                      </c:pt>
                      <c:pt idx="28">
                        <c:v>20.193584999999999</c:v>
                      </c:pt>
                      <c:pt idx="29">
                        <c:v>20.243998999999999</c:v>
                      </c:pt>
                      <c:pt idx="30">
                        <c:v>20.326129000000002</c:v>
                      </c:pt>
                      <c:pt idx="31">
                        <c:v>20.418254999999998</c:v>
                      </c:pt>
                      <c:pt idx="32">
                        <c:v>20.496865</c:v>
                      </c:pt>
                      <c:pt idx="33">
                        <c:v>20.619236999999998</c:v>
                      </c:pt>
                      <c:pt idx="34">
                        <c:v>20.706612</c:v>
                      </c:pt>
                      <c:pt idx="35">
                        <c:v>20.814861000000001</c:v>
                      </c:pt>
                      <c:pt idx="36">
                        <c:v>20.957386</c:v>
                      </c:pt>
                      <c:pt idx="37">
                        <c:v>21.134264999999999</c:v>
                      </c:pt>
                      <c:pt idx="38">
                        <c:v>21.307956999999998</c:v>
                      </c:pt>
                      <c:pt idx="39">
                        <c:v>21.497083</c:v>
                      </c:pt>
                      <c:pt idx="40">
                        <c:v>21.619430000000001</c:v>
                      </c:pt>
                      <c:pt idx="41">
                        <c:v>21.795044000000001</c:v>
                      </c:pt>
                      <c:pt idx="42">
                        <c:v>21.985140000000001</c:v>
                      </c:pt>
                      <c:pt idx="43">
                        <c:v>22.169591</c:v>
                      </c:pt>
                      <c:pt idx="44">
                        <c:v>22.388102</c:v>
                      </c:pt>
                      <c:pt idx="45">
                        <c:v>22.605730000000001</c:v>
                      </c:pt>
                      <c:pt idx="46">
                        <c:v>22.804548</c:v>
                      </c:pt>
                      <c:pt idx="47">
                        <c:v>23.086584999999999</c:v>
                      </c:pt>
                      <c:pt idx="48">
                        <c:v>23.318017999999999</c:v>
                      </c:pt>
                      <c:pt idx="49">
                        <c:v>23.568598000000001</c:v>
                      </c:pt>
                      <c:pt idx="50">
                        <c:v>23.867415999999999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560642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4329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0643296"/>
        <c:scaling>
          <c:orientation val="minMax"/>
          <c:max val="3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42752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554680664916881E-2"/>
          <c:y val="0.11873749932649433"/>
          <c:w val="0.89773093011811023"/>
          <c:h val="0.789829193580716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7.7676155717761569E-2</c:v>
                </c:pt>
                <c:pt idx="4">
                  <c:v>7.747355444205839E-2</c:v>
                </c:pt>
                <c:pt idx="5">
                  <c:v>7.999047470331043E-2</c:v>
                </c:pt>
                <c:pt idx="6">
                  <c:v>8.3564823420074347E-2</c:v>
                </c:pt>
                <c:pt idx="7">
                  <c:v>8.3878608267261942E-2</c:v>
                </c:pt>
                <c:pt idx="8">
                  <c:v>8.1993990567472988E-2</c:v>
                </c:pt>
                <c:pt idx="9">
                  <c:v>8.253900709219858E-2</c:v>
                </c:pt>
                <c:pt idx="10">
                  <c:v>8.5050159993081395E-2</c:v>
                </c:pt>
                <c:pt idx="11">
                  <c:v>8.6460141433622628E-2</c:v>
                </c:pt>
                <c:pt idx="12">
                  <c:v>9.9163271992918897E-2</c:v>
                </c:pt>
                <c:pt idx="13">
                  <c:v>9.4704125023593697E-2</c:v>
                </c:pt>
                <c:pt idx="14">
                  <c:v>9.815661312930328E-2</c:v>
                </c:pt>
                <c:pt idx="15">
                  <c:v>9.8710834590026997E-2</c:v>
                </c:pt>
                <c:pt idx="16">
                  <c:v>9.8424965832758976E-2</c:v>
                </c:pt>
                <c:pt idx="17">
                  <c:v>0.102357433644816</c:v>
                </c:pt>
                <c:pt idx="18">
                  <c:v>0.10394671398859552</c:v>
                </c:pt>
                <c:pt idx="19">
                  <c:v>0.10507437322988482</c:v>
                </c:pt>
                <c:pt idx="20">
                  <c:v>0.10568956211880184</c:v>
                </c:pt>
                <c:pt idx="21">
                  <c:v>0.10744763626751433</c:v>
                </c:pt>
                <c:pt idx="22">
                  <c:v>0.10941754253308758</c:v>
                </c:pt>
                <c:pt idx="23">
                  <c:v>0.1104180857737488</c:v>
                </c:pt>
                <c:pt idx="24">
                  <c:v>0.11141695662483604</c:v>
                </c:pt>
                <c:pt idx="25">
                  <c:v>0.11304345373073164</c:v>
                </c:pt>
                <c:pt idx="26">
                  <c:v>0.11442601635203704</c:v>
                </c:pt>
                <c:pt idx="27">
                  <c:v>0.11583880152888935</c:v>
                </c:pt>
                <c:pt idx="28">
                  <c:v>0.11990214856038765</c:v>
                </c:pt>
                <c:pt idx="29">
                  <c:v>0.12159496005808072</c:v>
                </c:pt>
                <c:pt idx="30">
                  <c:v>0.12300696020616735</c:v>
                </c:pt>
                <c:pt idx="31">
                  <c:v>0.12516838139722058</c:v>
                </c:pt>
                <c:pt idx="32">
                  <c:v>0.12923338148341021</c:v>
                </c:pt>
                <c:pt idx="33">
                  <c:v>0.13572069976657467</c:v>
                </c:pt>
                <c:pt idx="34">
                  <c:v>0.13667251352632265</c:v>
                </c:pt>
                <c:pt idx="35">
                  <c:v>0.13757489898215886</c:v>
                </c:pt>
                <c:pt idx="36">
                  <c:v>0.13838313654044826</c:v>
                </c:pt>
                <c:pt idx="37">
                  <c:v>0.13925066811545686</c:v>
                </c:pt>
                <c:pt idx="38">
                  <c:v>0.14029453000771086</c:v>
                </c:pt>
                <c:pt idx="39">
                  <c:v>0.14141768205425148</c:v>
                </c:pt>
                <c:pt idx="40">
                  <c:v>0.14240011632097227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7.7676155717761569E-2</c:v>
                </c:pt>
                <c:pt idx="4">
                  <c:v>7.747355444205839E-2</c:v>
                </c:pt>
                <c:pt idx="5">
                  <c:v>7.999047470331043E-2</c:v>
                </c:pt>
                <c:pt idx="6">
                  <c:v>8.3564823420074347E-2</c:v>
                </c:pt>
                <c:pt idx="7">
                  <c:v>8.3878608267261942E-2</c:v>
                </c:pt>
                <c:pt idx="8">
                  <c:v>8.1993990567472988E-2</c:v>
                </c:pt>
                <c:pt idx="9">
                  <c:v>8.2539083352398387E-2</c:v>
                </c:pt>
                <c:pt idx="10">
                  <c:v>8.5050159993081395E-2</c:v>
                </c:pt>
                <c:pt idx="11">
                  <c:v>8.6142076502732243E-2</c:v>
                </c:pt>
                <c:pt idx="12">
                  <c:v>9.0097877721252925E-2</c:v>
                </c:pt>
                <c:pt idx="13">
                  <c:v>8.9093409413993088E-2</c:v>
                </c:pt>
                <c:pt idx="14">
                  <c:v>8.9386252567824495E-2</c:v>
                </c:pt>
                <c:pt idx="15">
                  <c:v>8.9671900814096678E-2</c:v>
                </c:pt>
                <c:pt idx="16">
                  <c:v>8.9879628022613872E-2</c:v>
                </c:pt>
                <c:pt idx="17">
                  <c:v>9.023435044937464E-2</c:v>
                </c:pt>
                <c:pt idx="18">
                  <c:v>9.0635116168521601E-2</c:v>
                </c:pt>
                <c:pt idx="19">
                  <c:v>9.105284469450893E-2</c:v>
                </c:pt>
                <c:pt idx="20">
                  <c:v>9.138861380815437E-2</c:v>
                </c:pt>
                <c:pt idx="21">
                  <c:v>9.165701671048096E-2</c:v>
                </c:pt>
                <c:pt idx="22">
                  <c:v>9.1865710458529162E-2</c:v>
                </c:pt>
                <c:pt idx="23">
                  <c:v>9.1964035665906566E-2</c:v>
                </c:pt>
                <c:pt idx="24">
                  <c:v>9.2091116950949431E-2</c:v>
                </c:pt>
                <c:pt idx="25">
                  <c:v>9.217668569729863E-2</c:v>
                </c:pt>
                <c:pt idx="26">
                  <c:v>9.2161027947366581E-2</c:v>
                </c:pt>
                <c:pt idx="27">
                  <c:v>9.205931293962262E-2</c:v>
                </c:pt>
                <c:pt idx="28">
                  <c:v>9.1886326848938424E-2</c:v>
                </c:pt>
                <c:pt idx="29">
                  <c:v>9.15625587934282E-2</c:v>
                </c:pt>
                <c:pt idx="30">
                  <c:v>9.1320097367795242E-2</c:v>
                </c:pt>
                <c:pt idx="31">
                  <c:v>9.0851182666155203E-2</c:v>
                </c:pt>
                <c:pt idx="32">
                  <c:v>9.0433300067946656E-2</c:v>
                </c:pt>
                <c:pt idx="33">
                  <c:v>8.9935881547878321E-2</c:v>
                </c:pt>
                <c:pt idx="34">
                  <c:v>8.944186888733717E-2</c:v>
                </c:pt>
                <c:pt idx="35">
                  <c:v>8.9139038282821936E-2</c:v>
                </c:pt>
                <c:pt idx="36">
                  <c:v>8.9286447031448779E-2</c:v>
                </c:pt>
                <c:pt idx="37">
                  <c:v>8.9452582081244458E-2</c:v>
                </c:pt>
                <c:pt idx="38">
                  <c:v>8.965854434702733E-2</c:v>
                </c:pt>
                <c:pt idx="39">
                  <c:v>8.9850697217907491E-2</c:v>
                </c:pt>
                <c:pt idx="40">
                  <c:v>9.2878352027405395E-2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7.7676155717761569E-2</c:v>
                </c:pt>
                <c:pt idx="4">
                  <c:v>7.747355444205839E-2</c:v>
                </c:pt>
                <c:pt idx="5">
                  <c:v>7.999047470331043E-2</c:v>
                </c:pt>
                <c:pt idx="6">
                  <c:v>8.3564823420074347E-2</c:v>
                </c:pt>
                <c:pt idx="7">
                  <c:v>8.3878608267261942E-2</c:v>
                </c:pt>
                <c:pt idx="8">
                  <c:v>8.1993990567472988E-2</c:v>
                </c:pt>
                <c:pt idx="9">
                  <c:v>8.254144741859222E-2</c:v>
                </c:pt>
                <c:pt idx="10">
                  <c:v>8.5049987027588009E-2</c:v>
                </c:pt>
                <c:pt idx="11">
                  <c:v>8.6030456444873046E-2</c:v>
                </c:pt>
                <c:pt idx="12">
                  <c:v>8.997947994987468E-2</c:v>
                </c:pt>
                <c:pt idx="13">
                  <c:v>8.9618254321201227E-2</c:v>
                </c:pt>
                <c:pt idx="14">
                  <c:v>8.9798080913169098E-2</c:v>
                </c:pt>
                <c:pt idx="15">
                  <c:v>9.0021008461305743E-2</c:v>
                </c:pt>
                <c:pt idx="16">
                  <c:v>9.0385252155032125E-2</c:v>
                </c:pt>
                <c:pt idx="17">
                  <c:v>9.0945586912008158E-2</c:v>
                </c:pt>
                <c:pt idx="18">
                  <c:v>9.1516378693092759E-2</c:v>
                </c:pt>
                <c:pt idx="19">
                  <c:v>9.2076072859307578E-2</c:v>
                </c:pt>
                <c:pt idx="20">
                  <c:v>9.2551330181495695E-2</c:v>
                </c:pt>
                <c:pt idx="21">
                  <c:v>9.2983624412241381E-2</c:v>
                </c:pt>
                <c:pt idx="22">
                  <c:v>9.3424604067024644E-2</c:v>
                </c:pt>
                <c:pt idx="23">
                  <c:v>9.379597291594087E-2</c:v>
                </c:pt>
                <c:pt idx="24">
                  <c:v>9.417462557045396E-2</c:v>
                </c:pt>
                <c:pt idx="25">
                  <c:v>9.5201968436726167E-2</c:v>
                </c:pt>
                <c:pt idx="26">
                  <c:v>9.5346596403491871E-2</c:v>
                </c:pt>
                <c:pt idx="27">
                  <c:v>9.5923600271585877E-2</c:v>
                </c:pt>
                <c:pt idx="28">
                  <c:v>9.7625436890122541E-2</c:v>
                </c:pt>
                <c:pt idx="29">
                  <c:v>9.7982080450124978E-2</c:v>
                </c:pt>
                <c:pt idx="30">
                  <c:v>9.814430972167984E-2</c:v>
                </c:pt>
                <c:pt idx="31">
                  <c:v>9.9035595537588644E-2</c:v>
                </c:pt>
                <c:pt idx="32">
                  <c:v>9.9616839974351931E-2</c:v>
                </c:pt>
                <c:pt idx="33">
                  <c:v>0.10086632293587308</c:v>
                </c:pt>
                <c:pt idx="34">
                  <c:v>0.10139369612122261</c:v>
                </c:pt>
                <c:pt idx="35">
                  <c:v>0.10193191070173696</c:v>
                </c:pt>
                <c:pt idx="36">
                  <c:v>0.10260265135885813</c:v>
                </c:pt>
                <c:pt idx="37">
                  <c:v>0.10306833359131952</c:v>
                </c:pt>
                <c:pt idx="38">
                  <c:v>0.10390932632582883</c:v>
                </c:pt>
                <c:pt idx="39">
                  <c:v>0.10466891878416412</c:v>
                </c:pt>
                <c:pt idx="40">
                  <c:v>0.10510345271192049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81152848"/>
        <c:axId val="1281153392"/>
      </c:lineChart>
      <c:catAx>
        <c:axId val="128115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33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81153392"/>
        <c:scaling>
          <c:orientation val="minMax"/>
          <c:max val="0.1500000000000000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152848"/>
        <c:crossesAt val="12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4703658136482939"/>
          <c:w val="0.58820998203953789"/>
          <c:h val="0.66328712817147861"/>
        </c:manualLayout>
      </c:layout>
      <c:lineChart>
        <c:grouping val="standard"/>
        <c:varyColors val="0"/>
        <c:ser>
          <c:idx val="5"/>
          <c:order val="4"/>
          <c:tx>
            <c:strRef>
              <c:f>Sheet1!$B$1</c:f>
              <c:strCache>
                <c:ptCount val="1"/>
                <c:pt idx="0">
                  <c:v>High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7.7325730901639345</c:v>
                </c:pt>
                <c:pt idx="1">
                  <c:v>7.6697955534246613</c:v>
                </c:pt>
                <c:pt idx="2">
                  <c:v>7.6243189123287669</c:v>
                </c:pt>
                <c:pt idx="3">
                  <c:v>7.3685056383561625</c:v>
                </c:pt>
                <c:pt idx="4">
                  <c:v>7.2501233770491806</c:v>
                </c:pt>
                <c:pt idx="5">
                  <c:v>6.900816958904108</c:v>
                </c:pt>
                <c:pt idx="6">
                  <c:v>6.8246422876712334</c:v>
                </c:pt>
                <c:pt idx="7">
                  <c:v>6.8568973945205451</c:v>
                </c:pt>
                <c:pt idx="8">
                  <c:v>6.7833378661202204</c:v>
                </c:pt>
                <c:pt idx="9">
                  <c:v>7.2666248273972585</c:v>
                </c:pt>
                <c:pt idx="10">
                  <c:v>7.5584231671232853</c:v>
                </c:pt>
                <c:pt idx="11">
                  <c:v>7.8902750657534257</c:v>
                </c:pt>
                <c:pt idx="12">
                  <c:v>8.9310580928961727</c:v>
                </c:pt>
                <c:pt idx="13">
                  <c:v>10.103192071232877</c:v>
                </c:pt>
                <c:pt idx="14">
                  <c:v>11.806587643835616</c:v>
                </c:pt>
                <c:pt idx="15">
                  <c:v>12.783400939726029</c:v>
                </c:pt>
                <c:pt idx="16">
                  <c:v>12.353587792349726</c:v>
                </c:pt>
                <c:pt idx="17">
                  <c:v>13.139612361643838</c:v>
                </c:pt>
                <c:pt idx="18">
                  <c:v>15.309865873972587</c:v>
                </c:pt>
                <c:pt idx="19">
                  <c:v>17.1139682410959</c:v>
                </c:pt>
                <c:pt idx="20">
                  <c:v>16.457532631147547</c:v>
                </c:pt>
                <c:pt idx="21">
                  <c:v>16.483615</c:v>
                </c:pt>
                <c:pt idx="22">
                  <c:v>18.047383</c:v>
                </c:pt>
                <c:pt idx="23">
                  <c:v>19.327332000000002</c:v>
                </c:pt>
                <c:pt idx="24">
                  <c:v>21.41891</c:v>
                </c:pt>
                <c:pt idx="25">
                  <c:v>22.968126999999999</c:v>
                </c:pt>
                <c:pt idx="26">
                  <c:v>23.703710000000001</c:v>
                </c:pt>
                <c:pt idx="27">
                  <c:v>24.182307000000002</c:v>
                </c:pt>
                <c:pt idx="28">
                  <c:v>24.824689000000003</c:v>
                </c:pt>
                <c:pt idx="29">
                  <c:v>25.275786</c:v>
                </c:pt>
                <c:pt idx="30">
                  <c:v>25.618792000000006</c:v>
                </c:pt>
                <c:pt idx="31">
                  <c:v>25.847548000000003</c:v>
                </c:pt>
                <c:pt idx="32">
                  <c:v>26.035599000000001</c:v>
                </c:pt>
                <c:pt idx="33">
                  <c:v>26.279315000000004</c:v>
                </c:pt>
                <c:pt idx="34">
                  <c:v>26.412645000000001</c:v>
                </c:pt>
                <c:pt idx="35">
                  <c:v>26.592275000000001</c:v>
                </c:pt>
                <c:pt idx="36">
                  <c:v>26.646878999999998</c:v>
                </c:pt>
                <c:pt idx="37">
                  <c:v>26.693169999999999</c:v>
                </c:pt>
                <c:pt idx="38">
                  <c:v>26.718878999999998</c:v>
                </c:pt>
                <c:pt idx="39">
                  <c:v>26.726942000000001</c:v>
                </c:pt>
                <c:pt idx="40">
                  <c:v>26.947582000000001</c:v>
                </c:pt>
                <c:pt idx="41">
                  <c:v>27.044155000000003</c:v>
                </c:pt>
                <c:pt idx="42">
                  <c:v>27.164273999999999</c:v>
                </c:pt>
                <c:pt idx="43">
                  <c:v>27.174034999999996</c:v>
                </c:pt>
                <c:pt idx="44">
                  <c:v>27.331754999999998</c:v>
                </c:pt>
                <c:pt idx="45">
                  <c:v>27.511742999999999</c:v>
                </c:pt>
                <c:pt idx="46">
                  <c:v>27.783947999999999</c:v>
                </c:pt>
                <c:pt idx="47">
                  <c:v>28.230501000000004</c:v>
                </c:pt>
                <c:pt idx="48">
                  <c:v>28.136776999999999</c:v>
                </c:pt>
                <c:pt idx="49">
                  <c:v>27.899921000000003</c:v>
                </c:pt>
                <c:pt idx="50">
                  <c:v>27.805662000000002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Sheet1!$C$1</c:f>
              <c:strCache>
                <c:ptCount val="1"/>
                <c:pt idx="0">
                  <c:v>Low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7.7325730901639345</c:v>
                </c:pt>
                <c:pt idx="1">
                  <c:v>7.6697955534246613</c:v>
                </c:pt>
                <c:pt idx="2">
                  <c:v>7.6243189123287669</c:v>
                </c:pt>
                <c:pt idx="3">
                  <c:v>7.3685056383561625</c:v>
                </c:pt>
                <c:pt idx="4">
                  <c:v>7.2501233770491806</c:v>
                </c:pt>
                <c:pt idx="5">
                  <c:v>6.900816958904108</c:v>
                </c:pt>
                <c:pt idx="6">
                  <c:v>6.8246422876712334</c:v>
                </c:pt>
                <c:pt idx="7">
                  <c:v>6.8568973945205451</c:v>
                </c:pt>
                <c:pt idx="8">
                  <c:v>6.7833378661202204</c:v>
                </c:pt>
                <c:pt idx="9">
                  <c:v>7.2666248273972585</c:v>
                </c:pt>
                <c:pt idx="10">
                  <c:v>7.5584231671232853</c:v>
                </c:pt>
                <c:pt idx="11">
                  <c:v>7.8902750657534257</c:v>
                </c:pt>
                <c:pt idx="12">
                  <c:v>8.9310580928961727</c:v>
                </c:pt>
                <c:pt idx="13">
                  <c:v>10.103192071232877</c:v>
                </c:pt>
                <c:pt idx="14">
                  <c:v>11.806587643835616</c:v>
                </c:pt>
                <c:pt idx="15">
                  <c:v>12.783400939726029</c:v>
                </c:pt>
                <c:pt idx="16">
                  <c:v>12.353587792349726</c:v>
                </c:pt>
                <c:pt idx="17">
                  <c:v>13.139612361643838</c:v>
                </c:pt>
                <c:pt idx="18">
                  <c:v>15.309865873972587</c:v>
                </c:pt>
                <c:pt idx="19">
                  <c:v>17.1139682410959</c:v>
                </c:pt>
                <c:pt idx="20">
                  <c:v>16.457532631147547</c:v>
                </c:pt>
                <c:pt idx="21">
                  <c:v>16.483615</c:v>
                </c:pt>
                <c:pt idx="22">
                  <c:v>16.866098999999998</c:v>
                </c:pt>
                <c:pt idx="23">
                  <c:v>16.643053000000002</c:v>
                </c:pt>
                <c:pt idx="24">
                  <c:v>15.799479000000002</c:v>
                </c:pt>
                <c:pt idx="25">
                  <c:v>15.373292999999999</c:v>
                </c:pt>
                <c:pt idx="26">
                  <c:v>15.11974</c:v>
                </c:pt>
                <c:pt idx="27">
                  <c:v>14.873567</c:v>
                </c:pt>
                <c:pt idx="28">
                  <c:v>14.532683</c:v>
                </c:pt>
                <c:pt idx="29">
                  <c:v>14.175698000000001</c:v>
                </c:pt>
                <c:pt idx="30">
                  <c:v>13.857301000000001</c:v>
                </c:pt>
                <c:pt idx="31">
                  <c:v>13.502767</c:v>
                </c:pt>
                <c:pt idx="32">
                  <c:v>13.171495999999999</c:v>
                </c:pt>
                <c:pt idx="33">
                  <c:v>12.903744999999999</c:v>
                </c:pt>
                <c:pt idx="34">
                  <c:v>12.63409</c:v>
                </c:pt>
                <c:pt idx="35">
                  <c:v>12.629257000000001</c:v>
                </c:pt>
                <c:pt idx="36">
                  <c:v>12.503939000000001</c:v>
                </c:pt>
                <c:pt idx="37">
                  <c:v>12.337885999999999</c:v>
                </c:pt>
                <c:pt idx="38">
                  <c:v>12.221316000000002</c:v>
                </c:pt>
                <c:pt idx="39">
                  <c:v>12.034712000000001</c:v>
                </c:pt>
                <c:pt idx="40">
                  <c:v>11.815697</c:v>
                </c:pt>
                <c:pt idx="41">
                  <c:v>11.888889000000001</c:v>
                </c:pt>
                <c:pt idx="42">
                  <c:v>11.974003</c:v>
                </c:pt>
                <c:pt idx="43">
                  <c:v>11.760822999999998</c:v>
                </c:pt>
                <c:pt idx="44">
                  <c:v>11.583721000000001</c:v>
                </c:pt>
                <c:pt idx="45">
                  <c:v>11.283474999999999</c:v>
                </c:pt>
                <c:pt idx="46">
                  <c:v>11.164249999999999</c:v>
                </c:pt>
                <c:pt idx="47">
                  <c:v>11.052291</c:v>
                </c:pt>
                <c:pt idx="48">
                  <c:v>11.125971</c:v>
                </c:pt>
                <c:pt idx="49">
                  <c:v>11.144124</c:v>
                </c:pt>
                <c:pt idx="50">
                  <c:v>10.921109</c:v>
                </c:pt>
              </c:numCache>
            </c:numRef>
          </c:val>
          <c:smooth val="0"/>
        </c:ser>
        <c:ser>
          <c:idx val="0"/>
          <c:order val="6"/>
          <c:tx>
            <c:strRef>
              <c:f>Sheet1!$D$1</c:f>
              <c:strCache>
                <c:ptCount val="1"/>
                <c:pt idx="0">
                  <c:v>Reference Case crude only</c:v>
                </c:pt>
              </c:strCache>
            </c:strRef>
          </c:tx>
          <c:spPr>
            <a:ln w="22225" cap="rnd">
              <a:solidFill>
                <a:srgbClr val="FFFFFF">
                  <a:lumMod val="50000"/>
                </a:srgbClr>
              </a:solidFill>
              <a:prstDash val="dash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5.8216038251366129</c:v>
                </c:pt>
                <c:pt idx="1">
                  <c:v>5.8014010328767105</c:v>
                </c:pt>
                <c:pt idx="2">
                  <c:v>5.7440778164383568</c:v>
                </c:pt>
                <c:pt idx="3">
                  <c:v>5.6493001589041105</c:v>
                </c:pt>
                <c:pt idx="4">
                  <c:v>5.4409676393442634</c:v>
                </c:pt>
                <c:pt idx="5">
                  <c:v>5.1838224383561649</c:v>
                </c:pt>
                <c:pt idx="6">
                  <c:v>5.0858642054794521</c:v>
                </c:pt>
                <c:pt idx="7">
                  <c:v>5.0739001342465766</c:v>
                </c:pt>
                <c:pt idx="8">
                  <c:v>4.9996711994535508</c:v>
                </c:pt>
                <c:pt idx="9">
                  <c:v>5.3566960602739728</c:v>
                </c:pt>
                <c:pt idx="10">
                  <c:v>5.4843985095890417</c:v>
                </c:pt>
                <c:pt idx="11">
                  <c:v>5.6742065726027384</c:v>
                </c:pt>
                <c:pt idx="12">
                  <c:v>6.523118202185791</c:v>
                </c:pt>
                <c:pt idx="13">
                  <c:v>7.4975564547945215</c:v>
                </c:pt>
                <c:pt idx="14">
                  <c:v>8.7920725753424662</c:v>
                </c:pt>
                <c:pt idx="15">
                  <c:v>9.4410749123287658</c:v>
                </c:pt>
                <c:pt idx="16">
                  <c:v>8.844415661202186</c:v>
                </c:pt>
                <c:pt idx="17">
                  <c:v>9.3568671561643821</c:v>
                </c:pt>
                <c:pt idx="18">
                  <c:v>10.940515189041095</c:v>
                </c:pt>
                <c:pt idx="19">
                  <c:v>12.289461391780824</c:v>
                </c:pt>
                <c:pt idx="20">
                  <c:v>11.282958860655739</c:v>
                </c:pt>
                <c:pt idx="21">
                  <c:v>11.13137</c:v>
                </c:pt>
                <c:pt idx="22">
                  <c:v>11.890216000000001</c:v>
                </c:pt>
                <c:pt idx="23">
                  <c:v>12.277072</c:v>
                </c:pt>
                <c:pt idx="24">
                  <c:v>12.609228999999999</c:v>
                </c:pt>
                <c:pt idx="25">
                  <c:v>13.052891000000001</c:v>
                </c:pt>
                <c:pt idx="26">
                  <c:v>13.243160999999999</c:v>
                </c:pt>
                <c:pt idx="27">
                  <c:v>13.200739000000002</c:v>
                </c:pt>
                <c:pt idx="28">
                  <c:v>13.394473999999999</c:v>
                </c:pt>
                <c:pt idx="29">
                  <c:v>13.354986999999999</c:v>
                </c:pt>
                <c:pt idx="30">
                  <c:v>13.289125</c:v>
                </c:pt>
                <c:pt idx="31">
                  <c:v>13.172335999999998</c:v>
                </c:pt>
                <c:pt idx="32">
                  <c:v>13.044161000000001</c:v>
                </c:pt>
                <c:pt idx="33">
                  <c:v>13.102449</c:v>
                </c:pt>
                <c:pt idx="34">
                  <c:v>12.94192</c:v>
                </c:pt>
                <c:pt idx="35">
                  <c:v>12.818299</c:v>
                </c:pt>
                <c:pt idx="36">
                  <c:v>12.711107</c:v>
                </c:pt>
                <c:pt idx="37">
                  <c:v>12.578856</c:v>
                </c:pt>
                <c:pt idx="38">
                  <c:v>12.520987</c:v>
                </c:pt>
                <c:pt idx="39">
                  <c:v>12.528874</c:v>
                </c:pt>
                <c:pt idx="40">
                  <c:v>12.640373</c:v>
                </c:pt>
                <c:pt idx="41">
                  <c:v>12.661778999999999</c:v>
                </c:pt>
                <c:pt idx="42">
                  <c:v>12.691895000000001</c:v>
                </c:pt>
                <c:pt idx="43">
                  <c:v>12.618269999999999</c:v>
                </c:pt>
                <c:pt idx="44">
                  <c:v>12.646999000000001</c:v>
                </c:pt>
                <c:pt idx="45">
                  <c:v>12.717352</c:v>
                </c:pt>
                <c:pt idx="46">
                  <c:v>12.783121000000001</c:v>
                </c:pt>
                <c:pt idx="47">
                  <c:v>12.696425999999999</c:v>
                </c:pt>
                <c:pt idx="48">
                  <c:v>12.650297999999999</c:v>
                </c:pt>
                <c:pt idx="49">
                  <c:v>12.814805</c:v>
                </c:pt>
                <c:pt idx="50">
                  <c:v>12.960039999999999</c:v>
                </c:pt>
              </c:numCache>
            </c:numRef>
          </c:val>
          <c:smooth val="0"/>
        </c:ser>
        <c:ser>
          <c:idx val="6"/>
          <c:order val="7"/>
          <c:tx>
            <c:strRef>
              <c:f>Sheet1!$E$1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7.7325730901639345</c:v>
                </c:pt>
                <c:pt idx="1">
                  <c:v>7.6697955534246613</c:v>
                </c:pt>
                <c:pt idx="2">
                  <c:v>7.6243189123287669</c:v>
                </c:pt>
                <c:pt idx="3">
                  <c:v>7.3685056383561625</c:v>
                </c:pt>
                <c:pt idx="4">
                  <c:v>7.2501233770491806</c:v>
                </c:pt>
                <c:pt idx="5">
                  <c:v>6.900816958904108</c:v>
                </c:pt>
                <c:pt idx="6">
                  <c:v>6.8246422876712334</c:v>
                </c:pt>
                <c:pt idx="7">
                  <c:v>6.8568973945205451</c:v>
                </c:pt>
                <c:pt idx="8">
                  <c:v>6.7833378661202204</c:v>
                </c:pt>
                <c:pt idx="9">
                  <c:v>7.2666248273972585</c:v>
                </c:pt>
                <c:pt idx="10">
                  <c:v>7.5584231671232853</c:v>
                </c:pt>
                <c:pt idx="11">
                  <c:v>7.8902750657534257</c:v>
                </c:pt>
                <c:pt idx="12">
                  <c:v>8.9310580928961727</c:v>
                </c:pt>
                <c:pt idx="13">
                  <c:v>10.103192071232877</c:v>
                </c:pt>
                <c:pt idx="14">
                  <c:v>11.806587643835616</c:v>
                </c:pt>
                <c:pt idx="15">
                  <c:v>12.783400939726029</c:v>
                </c:pt>
                <c:pt idx="16">
                  <c:v>12.353587792349726</c:v>
                </c:pt>
                <c:pt idx="17">
                  <c:v>13.139612361643838</c:v>
                </c:pt>
                <c:pt idx="18">
                  <c:v>15.309865873972587</c:v>
                </c:pt>
                <c:pt idx="19">
                  <c:v>17.1139682410959</c:v>
                </c:pt>
                <c:pt idx="20">
                  <c:v>16.457532631147547</c:v>
                </c:pt>
                <c:pt idx="21">
                  <c:v>16.483615</c:v>
                </c:pt>
                <c:pt idx="22">
                  <c:v>17.726070999999997</c:v>
                </c:pt>
                <c:pt idx="23">
                  <c:v>18.396677</c:v>
                </c:pt>
                <c:pt idx="24">
                  <c:v>18.854254999999998</c:v>
                </c:pt>
                <c:pt idx="25">
                  <c:v>19.418641000000001</c:v>
                </c:pt>
                <c:pt idx="26">
                  <c:v>19.567450999999998</c:v>
                </c:pt>
                <c:pt idx="27">
                  <c:v>19.480103</c:v>
                </c:pt>
                <c:pt idx="28">
                  <c:v>19.691420999999998</c:v>
                </c:pt>
                <c:pt idx="29">
                  <c:v>19.710498000000001</c:v>
                </c:pt>
                <c:pt idx="30">
                  <c:v>19.686252</c:v>
                </c:pt>
                <c:pt idx="31">
                  <c:v>19.59543</c:v>
                </c:pt>
                <c:pt idx="32">
                  <c:v>19.527898</c:v>
                </c:pt>
                <c:pt idx="33">
                  <c:v>19.580653999999999</c:v>
                </c:pt>
                <c:pt idx="34">
                  <c:v>19.460381999999999</c:v>
                </c:pt>
                <c:pt idx="35">
                  <c:v>19.342216000000001</c:v>
                </c:pt>
                <c:pt idx="36">
                  <c:v>19.223107000000002</c:v>
                </c:pt>
                <c:pt idx="37">
                  <c:v>19.111107999999998</c:v>
                </c:pt>
                <c:pt idx="38">
                  <c:v>19.068248000000001</c:v>
                </c:pt>
                <c:pt idx="39">
                  <c:v>19.146763</c:v>
                </c:pt>
                <c:pt idx="40">
                  <c:v>19.304401000000002</c:v>
                </c:pt>
                <c:pt idx="41">
                  <c:v>19.394248000000001</c:v>
                </c:pt>
                <c:pt idx="42">
                  <c:v>19.459841000000001</c:v>
                </c:pt>
                <c:pt idx="43">
                  <c:v>19.396781000000001</c:v>
                </c:pt>
                <c:pt idx="44">
                  <c:v>19.505548999999998</c:v>
                </c:pt>
                <c:pt idx="45">
                  <c:v>19.627175000000001</c:v>
                </c:pt>
                <c:pt idx="46">
                  <c:v>19.720217999999999</c:v>
                </c:pt>
                <c:pt idx="47">
                  <c:v>19.658403</c:v>
                </c:pt>
                <c:pt idx="48">
                  <c:v>19.567086</c:v>
                </c:pt>
                <c:pt idx="49">
                  <c:v>19.772614999999998</c:v>
                </c:pt>
                <c:pt idx="50">
                  <c:v>19.939729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60645472"/>
        <c:axId val="1560641664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High Oil 
and Gas 
Resource 
and 
Technology
</c:v>
                      </c:pt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7.7325730901639336</c:v>
                      </c:pt>
                      <c:pt idx="1">
                        <c:v>7.6697955534246613</c:v>
                      </c:pt>
                      <c:pt idx="2">
                        <c:v>7.6243189123287669</c:v>
                      </c:pt>
                      <c:pt idx="3">
                        <c:v>7.3685056383561616</c:v>
                      </c:pt>
                      <c:pt idx="4">
                        <c:v>7.2501233770491806</c:v>
                      </c:pt>
                      <c:pt idx="5">
                        <c:v>6.900816958904108</c:v>
                      </c:pt>
                      <c:pt idx="6">
                        <c:v>6.8246422876712334</c:v>
                      </c:pt>
                      <c:pt idx="7">
                        <c:v>6.8568973945205451</c:v>
                      </c:pt>
                      <c:pt idx="8">
                        <c:v>6.7833378661202204</c:v>
                      </c:pt>
                      <c:pt idx="9">
                        <c:v>7.2666248273972576</c:v>
                      </c:pt>
                      <c:pt idx="10">
                        <c:v>7.5584231671232853</c:v>
                      </c:pt>
                      <c:pt idx="11">
                        <c:v>7.8902750657534257</c:v>
                      </c:pt>
                      <c:pt idx="12">
                        <c:v>8.9310580928961727</c:v>
                      </c:pt>
                      <c:pt idx="13">
                        <c:v>10.103192071232881</c:v>
                      </c:pt>
                      <c:pt idx="14">
                        <c:v>11.80658764383562</c:v>
                      </c:pt>
                      <c:pt idx="15">
                        <c:v>12.783400939726031</c:v>
                      </c:pt>
                      <c:pt idx="16">
                        <c:v>12.35358779234973</c:v>
                      </c:pt>
                      <c:pt idx="17">
                        <c:v>13.13961236164384</c:v>
                      </c:pt>
                      <c:pt idx="18">
                        <c:v>15.309865873972591</c:v>
                      </c:pt>
                      <c:pt idx="19">
                        <c:v>17.1139682410959</c:v>
                      </c:pt>
                      <c:pt idx="20">
                        <c:v>16.457532631147551</c:v>
                      </c:pt>
                      <c:pt idx="21">
                        <c:v>16.483615</c:v>
                      </c:pt>
                      <c:pt idx="22">
                        <c:v>17.603785000000009</c:v>
                      </c:pt>
                      <c:pt idx="23">
                        <c:v>18.850714</c:v>
                      </c:pt>
                      <c:pt idx="24">
                        <c:v>21.400936999999999</c:v>
                      </c:pt>
                      <c:pt idx="25">
                        <c:v>23.095472000000001</c:v>
                      </c:pt>
                      <c:pt idx="26">
                        <c:v>23.843585000000001</c:v>
                      </c:pt>
                      <c:pt idx="27">
                        <c:v>24.347994</c:v>
                      </c:pt>
                      <c:pt idx="28">
                        <c:v>24.989908</c:v>
                      </c:pt>
                      <c:pt idx="29">
                        <c:v>25.409367</c:v>
                      </c:pt>
                      <c:pt idx="30">
                        <c:v>25.741842999999999</c:v>
                      </c:pt>
                      <c:pt idx="31">
                        <c:v>26.002534000000001</c:v>
                      </c:pt>
                      <c:pt idx="32">
                        <c:v>26.22971900000001</c:v>
                      </c:pt>
                      <c:pt idx="33">
                        <c:v>26.445385999999999</c:v>
                      </c:pt>
                      <c:pt idx="34">
                        <c:v>26.638608000000001</c:v>
                      </c:pt>
                      <c:pt idx="35">
                        <c:v>3</c:v>
                      </c:pt>
                      <c:pt idx="36">
                        <c:v>26.900652999999998</c:v>
                      </c:pt>
                      <c:pt idx="37">
                        <c:v>26.966401000000001</c:v>
                      </c:pt>
                      <c:pt idx="38">
                        <c:v>27.011116999999999</c:v>
                      </c:pt>
                      <c:pt idx="39">
                        <c:v>27.027559</c:v>
                      </c:pt>
                      <c:pt idx="40">
                        <c:v>27.144003000000001</c:v>
                      </c:pt>
                      <c:pt idx="41">
                        <c:v>27.309518000000001</c:v>
                      </c:pt>
                      <c:pt idx="42">
                        <c:v>27.540967999999999</c:v>
                      </c:pt>
                      <c:pt idx="43">
                        <c:v>27.543901000000002</c:v>
                      </c:pt>
                      <c:pt idx="44">
                        <c:v>27.699693</c:v>
                      </c:pt>
                      <c:pt idx="45">
                        <c:v>27.795666000000001</c:v>
                      </c:pt>
                      <c:pt idx="46">
                        <c:v>28.079305000000002</c:v>
                      </c:pt>
                      <c:pt idx="47">
                        <c:v>28.409600000000001</c:v>
                      </c:pt>
                      <c:pt idx="48">
                        <c:v>28.636994999999999</c:v>
                      </c:pt>
                      <c:pt idx="49">
                        <c:v>28.463144</c:v>
                      </c:pt>
                      <c:pt idx="50">
                        <c:v>28.447140999999998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Low Oil 
and Gas 
Resource 
and 
Technology
</c:v>
                      </c:pt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7.7325730901639336</c:v>
                      </c:pt>
                      <c:pt idx="1">
                        <c:v>7.6697955534246613</c:v>
                      </c:pt>
                      <c:pt idx="2">
                        <c:v>7.6243189123287669</c:v>
                      </c:pt>
                      <c:pt idx="3">
                        <c:v>7.3685056383561616</c:v>
                      </c:pt>
                      <c:pt idx="4">
                        <c:v>7.2501233770491806</c:v>
                      </c:pt>
                      <c:pt idx="5">
                        <c:v>6.900816958904108</c:v>
                      </c:pt>
                      <c:pt idx="6">
                        <c:v>6.8246422876712334</c:v>
                      </c:pt>
                      <c:pt idx="7">
                        <c:v>6.8568973945205451</c:v>
                      </c:pt>
                      <c:pt idx="8">
                        <c:v>6.7833378661202204</c:v>
                      </c:pt>
                      <c:pt idx="9">
                        <c:v>7.2666248273972576</c:v>
                      </c:pt>
                      <c:pt idx="10">
                        <c:v>7.5584231671232853</c:v>
                      </c:pt>
                      <c:pt idx="11">
                        <c:v>7.8902750657534257</c:v>
                      </c:pt>
                      <c:pt idx="12">
                        <c:v>8.9310580928961727</c:v>
                      </c:pt>
                      <c:pt idx="13">
                        <c:v>10.103192071232881</c:v>
                      </c:pt>
                      <c:pt idx="14">
                        <c:v>11.80658764383562</c:v>
                      </c:pt>
                      <c:pt idx="15">
                        <c:v>12.783400939726031</c:v>
                      </c:pt>
                      <c:pt idx="16">
                        <c:v>12.35358779234973</c:v>
                      </c:pt>
                      <c:pt idx="17">
                        <c:v>13.13961236164384</c:v>
                      </c:pt>
                      <c:pt idx="18">
                        <c:v>15.309865873972591</c:v>
                      </c:pt>
                      <c:pt idx="19">
                        <c:v>17.1139682410959</c:v>
                      </c:pt>
                      <c:pt idx="20">
                        <c:v>16.457532631147551</c:v>
                      </c:pt>
                      <c:pt idx="21">
                        <c:v>16.483615</c:v>
                      </c:pt>
                      <c:pt idx="22">
                        <c:v>16.825904999999999</c:v>
                      </c:pt>
                      <c:pt idx="23">
                        <c:v>16.52314299999999</c:v>
                      </c:pt>
                      <c:pt idx="24">
                        <c:v>15.738333000000001</c:v>
                      </c:pt>
                      <c:pt idx="25">
                        <c:v>15.334139</c:v>
                      </c:pt>
                      <c:pt idx="26">
                        <c:v>15.125292999999999</c:v>
                      </c:pt>
                      <c:pt idx="27">
                        <c:v>14.884812999999999</c:v>
                      </c:pt>
                      <c:pt idx="28">
                        <c:v>14.480662000000001</c:v>
                      </c:pt>
                      <c:pt idx="29">
                        <c:v>14.133395</c:v>
                      </c:pt>
                      <c:pt idx="30">
                        <c:v>13.872590000000001</c:v>
                      </c:pt>
                      <c:pt idx="31">
                        <c:v>13.551921</c:v>
                      </c:pt>
                      <c:pt idx="32">
                        <c:v>13.203465</c:v>
                      </c:pt>
                      <c:pt idx="33">
                        <c:v>12.947813999999999</c:v>
                      </c:pt>
                      <c:pt idx="34">
                        <c:v>12.669991</c:v>
                      </c:pt>
                      <c:pt idx="35">
                        <c:v>3</c:v>
                      </c:pt>
                      <c:pt idx="36">
                        <c:v>12.528079</c:v>
                      </c:pt>
                      <c:pt idx="37">
                        <c:v>12.367245</c:v>
                      </c:pt>
                      <c:pt idx="38">
                        <c:v>12.257766999999999</c:v>
                      </c:pt>
                      <c:pt idx="39">
                        <c:v>12.10102</c:v>
                      </c:pt>
                      <c:pt idx="40">
                        <c:v>11.885092</c:v>
                      </c:pt>
                      <c:pt idx="41">
                        <c:v>11.958774</c:v>
                      </c:pt>
                      <c:pt idx="42">
                        <c:v>12.021806</c:v>
                      </c:pt>
                      <c:pt idx="43">
                        <c:v>11.789792</c:v>
                      </c:pt>
                      <c:pt idx="44">
                        <c:v>11.613322999999999</c:v>
                      </c:pt>
                      <c:pt idx="45">
                        <c:v>11.302139</c:v>
                      </c:pt>
                      <c:pt idx="46">
                        <c:v>11.208921</c:v>
                      </c:pt>
                      <c:pt idx="47">
                        <c:v>11.106263</c:v>
                      </c:pt>
                      <c:pt idx="48">
                        <c:v>11.026127000000001</c:v>
                      </c:pt>
                      <c:pt idx="49">
                        <c:v>11.07572</c:v>
                      </c:pt>
                      <c:pt idx="50">
                        <c:v>10.987705999999999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Reference Case crude only</c:v>
                      </c:pt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5.8216038251366129</c:v>
                      </c:pt>
                      <c:pt idx="1">
                        <c:v>5.8014010328767096</c:v>
                      </c:pt>
                      <c:pt idx="2">
                        <c:v>5.7440778164383568</c:v>
                      </c:pt>
                      <c:pt idx="3">
                        <c:v>5.6493001589041114</c:v>
                      </c:pt>
                      <c:pt idx="4">
                        <c:v>5.4409676393442634</c:v>
                      </c:pt>
                      <c:pt idx="5">
                        <c:v>5.1838224383561649</c:v>
                      </c:pt>
                      <c:pt idx="6">
                        <c:v>5.0858642054794521</c:v>
                      </c:pt>
                      <c:pt idx="7">
                        <c:v>5.0739001342465766</c:v>
                      </c:pt>
                      <c:pt idx="8">
                        <c:v>4.9996711994535508</c:v>
                      </c:pt>
                      <c:pt idx="9">
                        <c:v>5.3566960602739728</c:v>
                      </c:pt>
                      <c:pt idx="10">
                        <c:v>5.4843985095890417</c:v>
                      </c:pt>
                      <c:pt idx="11">
                        <c:v>5.6742065726027384</c:v>
                      </c:pt>
                      <c:pt idx="12">
                        <c:v>6.523118202185791</c:v>
                      </c:pt>
                      <c:pt idx="13">
                        <c:v>7.4975564547945206</c:v>
                      </c:pt>
                      <c:pt idx="14">
                        <c:v>8.7920725753424662</c:v>
                      </c:pt>
                      <c:pt idx="15">
                        <c:v>9.4410749123287658</c:v>
                      </c:pt>
                      <c:pt idx="16">
                        <c:v>8.844415661202186</c:v>
                      </c:pt>
                      <c:pt idx="17">
                        <c:v>9.3568671561643821</c:v>
                      </c:pt>
                      <c:pt idx="18">
                        <c:v>10.940515189041101</c:v>
                      </c:pt>
                      <c:pt idx="19">
                        <c:v>12.28946139178082</c:v>
                      </c:pt>
                      <c:pt idx="20">
                        <c:v>11.282958860655739</c:v>
                      </c:pt>
                      <c:pt idx="21">
                        <c:v>11.13137</c:v>
                      </c:pt>
                      <c:pt idx="22">
                        <c:v>11.891712</c:v>
                      </c:pt>
                      <c:pt idx="23">
                        <c:v>12.278134</c:v>
                      </c:pt>
                      <c:pt idx="24">
                        <c:v>12.616097</c:v>
                      </c:pt>
                      <c:pt idx="25">
                        <c:v>13.065037</c:v>
                      </c:pt>
                      <c:pt idx="26">
                        <c:v>13.265216000000001</c:v>
                      </c:pt>
                      <c:pt idx="27">
                        <c:v>13.220756</c:v>
                      </c:pt>
                      <c:pt idx="28">
                        <c:v>13.408059</c:v>
                      </c:pt>
                      <c:pt idx="29">
                        <c:v>13.361879</c:v>
                      </c:pt>
                      <c:pt idx="30">
                        <c:v>13.296061</c:v>
                      </c:pt>
                      <c:pt idx="31">
                        <c:v>13.14682</c:v>
                      </c:pt>
                      <c:pt idx="32">
                        <c:v>13.019879</c:v>
                      </c:pt>
                      <c:pt idx="33">
                        <c:v>13.076706</c:v>
                      </c:pt>
                      <c:pt idx="34">
                        <c:v>12.94801</c:v>
                      </c:pt>
                      <c:pt idx="35">
                        <c:v>3</c:v>
                      </c:pt>
                      <c:pt idx="36">
                        <c:v>12.715268</c:v>
                      </c:pt>
                      <c:pt idx="37">
                        <c:v>12.588194</c:v>
                      </c:pt>
                      <c:pt idx="38">
                        <c:v>12.534943999999999</c:v>
                      </c:pt>
                      <c:pt idx="39">
                        <c:v>12.531060999999999</c:v>
                      </c:pt>
                      <c:pt idx="40">
                        <c:v>12.64081</c:v>
                      </c:pt>
                      <c:pt idx="41">
                        <c:v>12.635861</c:v>
                      </c:pt>
                      <c:pt idx="42">
                        <c:v>12.64893</c:v>
                      </c:pt>
                      <c:pt idx="43">
                        <c:v>12.596645000000001</c:v>
                      </c:pt>
                      <c:pt idx="44">
                        <c:v>12.641913000000001</c:v>
                      </c:pt>
                      <c:pt idx="45">
                        <c:v>12.714814000000001</c:v>
                      </c:pt>
                      <c:pt idx="46">
                        <c:v>12.792437</c:v>
                      </c:pt>
                      <c:pt idx="47">
                        <c:v>12.699655</c:v>
                      </c:pt>
                      <c:pt idx="48">
                        <c:v>12.654372</c:v>
                      </c:pt>
                      <c:pt idx="49">
                        <c:v>12.819209000000001</c:v>
                      </c:pt>
                      <c:pt idx="50">
                        <c:v>12.971311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Reference</c:v>
                      </c:pt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strCach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7.7325730901639336</c:v>
                      </c:pt>
                      <c:pt idx="1">
                        <c:v>7.6697955534246613</c:v>
                      </c:pt>
                      <c:pt idx="2">
                        <c:v>7.6243189123287669</c:v>
                      </c:pt>
                      <c:pt idx="3">
                        <c:v>7.3685056383561616</c:v>
                      </c:pt>
                      <c:pt idx="4">
                        <c:v>7.2501233770491806</c:v>
                      </c:pt>
                      <c:pt idx="5">
                        <c:v>6.900816958904108</c:v>
                      </c:pt>
                      <c:pt idx="6">
                        <c:v>6.8246422876712334</c:v>
                      </c:pt>
                      <c:pt idx="7">
                        <c:v>6.8568973945205451</c:v>
                      </c:pt>
                      <c:pt idx="8">
                        <c:v>6.7833378661202204</c:v>
                      </c:pt>
                      <c:pt idx="9">
                        <c:v>7.2666248273972576</c:v>
                      </c:pt>
                      <c:pt idx="10">
                        <c:v>7.5584231671232853</c:v>
                      </c:pt>
                      <c:pt idx="11">
                        <c:v>7.8902750657534257</c:v>
                      </c:pt>
                      <c:pt idx="12">
                        <c:v>8.9310580928961727</c:v>
                      </c:pt>
                      <c:pt idx="13">
                        <c:v>10.103192071232881</c:v>
                      </c:pt>
                      <c:pt idx="14">
                        <c:v>11.80658764383562</c:v>
                      </c:pt>
                      <c:pt idx="15">
                        <c:v>12.783400939726031</c:v>
                      </c:pt>
                      <c:pt idx="16">
                        <c:v>12.35358779234973</c:v>
                      </c:pt>
                      <c:pt idx="17">
                        <c:v>13.13961236164384</c:v>
                      </c:pt>
                      <c:pt idx="18">
                        <c:v>15.309865873972591</c:v>
                      </c:pt>
                      <c:pt idx="19">
                        <c:v>17.1139682410959</c:v>
                      </c:pt>
                      <c:pt idx="20">
                        <c:v>16.457532631147551</c:v>
                      </c:pt>
                      <c:pt idx="21">
                        <c:v>16.483615</c:v>
                      </c:pt>
                      <c:pt idx="22">
                        <c:v>17.756276</c:v>
                      </c:pt>
                      <c:pt idx="23">
                        <c:v>18.431950000000001</c:v>
                      </c:pt>
                      <c:pt idx="24">
                        <c:v>18.884913999999998</c:v>
                      </c:pt>
                      <c:pt idx="25">
                        <c:v>19.4468</c:v>
                      </c:pt>
                      <c:pt idx="26">
                        <c:v>19.605632</c:v>
                      </c:pt>
                      <c:pt idx="27">
                        <c:v>19.510103999999998</c:v>
                      </c:pt>
                      <c:pt idx="28">
                        <c:v>19.705566000000001</c:v>
                      </c:pt>
                      <c:pt idx="29">
                        <c:v>19.715876000000002</c:v>
                      </c:pt>
                      <c:pt idx="30">
                        <c:v>19.673373999999999</c:v>
                      </c:pt>
                      <c:pt idx="31">
                        <c:v>19.554589</c:v>
                      </c:pt>
                      <c:pt idx="32">
                        <c:v>19.486678999999999</c:v>
                      </c:pt>
                      <c:pt idx="33">
                        <c:v>19.526</c:v>
                      </c:pt>
                      <c:pt idx="34">
                        <c:v>19.433661000000001</c:v>
                      </c:pt>
                      <c:pt idx="35">
                        <c:v>3</c:v>
                      </c:pt>
                      <c:pt idx="36">
                        <c:v>19.200094</c:v>
                      </c:pt>
                      <c:pt idx="37">
                        <c:v>19.071815999999998</c:v>
                      </c:pt>
                      <c:pt idx="38">
                        <c:v>19.032675000000001</c:v>
                      </c:pt>
                      <c:pt idx="39">
                        <c:v>19.105150999999999</c:v>
                      </c:pt>
                      <c:pt idx="40">
                        <c:v>19.261816</c:v>
                      </c:pt>
                      <c:pt idx="41">
                        <c:v>19.323972000000001</c:v>
                      </c:pt>
                      <c:pt idx="42">
                        <c:v>19.363610000000001</c:v>
                      </c:pt>
                      <c:pt idx="43">
                        <c:v>19.343247000000002</c:v>
                      </c:pt>
                      <c:pt idx="44">
                        <c:v>19.443943000000001</c:v>
                      </c:pt>
                      <c:pt idx="45">
                        <c:v>19.578161999999999</c:v>
                      </c:pt>
                      <c:pt idx="46">
                        <c:v>19.685594999999999</c:v>
                      </c:pt>
                      <c:pt idx="47">
                        <c:v>19.591999000000001</c:v>
                      </c:pt>
                      <c:pt idx="48">
                        <c:v>19.538112999999999</c:v>
                      </c:pt>
                      <c:pt idx="49">
                        <c:v>19.739422000000001</c:v>
                      </c:pt>
                      <c:pt idx="50">
                        <c:v>19.920850000000002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56064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416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0641664"/>
        <c:scaling>
          <c:orientation val="minMax"/>
          <c:max val="3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0645472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3715728368975154E-2"/>
          <c:y val="0.22504533364544166"/>
          <c:w val="0.82983404622398749"/>
          <c:h val="0.6852788244523975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Production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 formatCode="#,##0.00">
                  <c:v>8.9434120000000004</c:v>
                </c:pt>
                <c:pt idx="1">
                  <c:v>8.9727580000000007</c:v>
                </c:pt>
                <c:pt idx="2">
                  <c:v>8.9305599999999998</c:v>
                </c:pt>
                <c:pt idx="3">
                  <c:v>8.7608630000000005</c:v>
                </c:pt>
                <c:pt idx="4">
                  <c:v>8.8693040000000014</c:v>
                </c:pt>
                <c:pt idx="5">
                  <c:v>8.4195769999999985</c:v>
                </c:pt>
                <c:pt idx="6">
                  <c:v>8.2614079999999994</c:v>
                </c:pt>
                <c:pt idx="7">
                  <c:v>8.3863770000000013</c:v>
                </c:pt>
                <c:pt idx="8">
                  <c:v>8.6849880000000006</c:v>
                </c:pt>
                <c:pt idx="9">
                  <c:v>9.2540809999999976</c:v>
                </c:pt>
                <c:pt idx="10">
                  <c:v>9.7494119999999995</c:v>
                </c:pt>
                <c:pt idx="11">
                  <c:v>10.151254999999999</c:v>
                </c:pt>
                <c:pt idx="12">
                  <c:v>11.265475999999998</c:v>
                </c:pt>
                <c:pt idx="13">
                  <c:v>12.510738999999999</c:v>
                </c:pt>
                <c:pt idx="14">
                  <c:v>14.331068999999999</c:v>
                </c:pt>
                <c:pt idx="15">
                  <c:v>15.452882000000001</c:v>
                </c:pt>
                <c:pt idx="16">
                  <c:v>15.062961000000001</c:v>
                </c:pt>
                <c:pt idx="17">
                  <c:v>15.511735999999999</c:v>
                </c:pt>
                <c:pt idx="18">
                  <c:v>18.186488000000001</c:v>
                </c:pt>
                <c:pt idx="19">
                  <c:v>19.865842999999998</c:v>
                </c:pt>
                <c:pt idx="20">
                  <c:v>19.181831999999996</c:v>
                </c:pt>
                <c:pt idx="21">
                  <c:v>19.513465999999998</c:v>
                </c:pt>
                <c:pt idx="22">
                  <c:v>20.402075000000004</c:v>
                </c:pt>
                <c:pt idx="23">
                  <c:v>20.967621000000001</c:v>
                </c:pt>
                <c:pt idx="24">
                  <c:v>21.401933000000003</c:v>
                </c:pt>
                <c:pt idx="25">
                  <c:v>21.932939999999999</c:v>
                </c:pt>
                <c:pt idx="26">
                  <c:v>22.153036</c:v>
                </c:pt>
                <c:pt idx="27">
                  <c:v>22.052629</c:v>
                </c:pt>
                <c:pt idx="28">
                  <c:v>22.244251000000002</c:v>
                </c:pt>
                <c:pt idx="29">
                  <c:v>22.261391000000007</c:v>
                </c:pt>
                <c:pt idx="30">
                  <c:v>22.267204</c:v>
                </c:pt>
                <c:pt idx="31">
                  <c:v>22.165571</c:v>
                </c:pt>
                <c:pt idx="32">
                  <c:v>22.062179000000004</c:v>
                </c:pt>
                <c:pt idx="33">
                  <c:v>22.120109000000003</c:v>
                </c:pt>
                <c:pt idx="34">
                  <c:v>22.032714000000006</c:v>
                </c:pt>
                <c:pt idx="35">
                  <c:v>21.935486999999998</c:v>
                </c:pt>
                <c:pt idx="36">
                  <c:v>21.836071999999998</c:v>
                </c:pt>
                <c:pt idx="37">
                  <c:v>21.741828999999996</c:v>
                </c:pt>
                <c:pt idx="38">
                  <c:v>21.729960000000002</c:v>
                </c:pt>
                <c:pt idx="39">
                  <c:v>21.820335</c:v>
                </c:pt>
                <c:pt idx="40">
                  <c:v>21.990848</c:v>
                </c:pt>
                <c:pt idx="41">
                  <c:v>22.098517999999999</c:v>
                </c:pt>
                <c:pt idx="42">
                  <c:v>22.179288999999997</c:v>
                </c:pt>
                <c:pt idx="43">
                  <c:v>22.121914</c:v>
                </c:pt>
                <c:pt idx="44">
                  <c:v>22.255084999999998</c:v>
                </c:pt>
                <c:pt idx="45">
                  <c:v>22.381800000000002</c:v>
                </c:pt>
                <c:pt idx="46">
                  <c:v>22.479583000000002</c:v>
                </c:pt>
                <c:pt idx="47">
                  <c:v>22.442045999999998</c:v>
                </c:pt>
                <c:pt idx="48">
                  <c:v>22.393372000000003</c:v>
                </c:pt>
                <c:pt idx="49">
                  <c:v>22.619502000000001</c:v>
                </c:pt>
                <c:pt idx="50">
                  <c:v>22.798425000000002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Consumption</c:v>
                </c:pt>
              </c:strCache>
            </c:strRef>
          </c:tx>
          <c:spPr>
            <a:ln w="22225" cap="rnd">
              <a:solidFill>
                <a:srgbClr val="0096D7"/>
              </a:solidFill>
              <a:round/>
            </a:ln>
            <a:effectLst/>
          </c:spPr>
          <c:marker>
            <c:symbol val="none"/>
          </c:marker>
          <c:dPt>
            <c:idx val="85"/>
            <c:marker>
              <c:symbol val="none"/>
            </c:marker>
            <c:bubble3D val="0"/>
          </c:dPt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#,##0.00</c:formatCode>
                <c:ptCount val="51"/>
                <c:pt idx="0">
                  <c:v>19.886863999999999</c:v>
                </c:pt>
                <c:pt idx="1">
                  <c:v>19.682030000000001</c:v>
                </c:pt>
                <c:pt idx="2">
                  <c:v>19.829305999999999</c:v>
                </c:pt>
                <c:pt idx="3">
                  <c:v>20.056480000000001</c:v>
                </c:pt>
                <c:pt idx="4">
                  <c:v>20.759981</c:v>
                </c:pt>
                <c:pt idx="5">
                  <c:v>20.797014000000001</c:v>
                </c:pt>
                <c:pt idx="6">
                  <c:v>20.654045</c:v>
                </c:pt>
                <c:pt idx="7">
                  <c:v>20.649031000000001</c:v>
                </c:pt>
                <c:pt idx="8">
                  <c:v>19.522974000000001</c:v>
                </c:pt>
                <c:pt idx="9">
                  <c:v>18.807963999999998</c:v>
                </c:pt>
                <c:pt idx="10">
                  <c:v>19.164014999999999</c:v>
                </c:pt>
                <c:pt idx="11">
                  <c:v>18.869026000000002</c:v>
                </c:pt>
                <c:pt idx="12">
                  <c:v>18.453028</c:v>
                </c:pt>
                <c:pt idx="13">
                  <c:v>18.958008</c:v>
                </c:pt>
                <c:pt idx="14">
                  <c:v>19.135963</c:v>
                </c:pt>
                <c:pt idx="15">
                  <c:v>19.537994000000001</c:v>
                </c:pt>
                <c:pt idx="16">
                  <c:v>19.685005</c:v>
                </c:pt>
                <c:pt idx="17">
                  <c:v>19.916035000000001</c:v>
                </c:pt>
                <c:pt idx="18">
                  <c:v>20.498013</c:v>
                </c:pt>
                <c:pt idx="19">
                  <c:v>20.478064</c:v>
                </c:pt>
                <c:pt idx="20">
                  <c:v>18.097090000000001</c:v>
                </c:pt>
                <c:pt idx="21">
                  <c:v>19.339001</c:v>
                </c:pt>
                <c:pt idx="22">
                  <c:v>20.148997999999999</c:v>
                </c:pt>
                <c:pt idx="23">
                  <c:v>20.570250999999999</c:v>
                </c:pt>
                <c:pt idx="24">
                  <c:v>20.603399</c:v>
                </c:pt>
                <c:pt idx="25">
                  <c:v>20.724585000000001</c:v>
                </c:pt>
                <c:pt idx="26">
                  <c:v>20.812984</c:v>
                </c:pt>
                <c:pt idx="27">
                  <c:v>20.799517000000002</c:v>
                </c:pt>
                <c:pt idx="28">
                  <c:v>20.790891999999999</c:v>
                </c:pt>
                <c:pt idx="29">
                  <c:v>20.782326000000001</c:v>
                </c:pt>
                <c:pt idx="30">
                  <c:v>20.790334999999999</c:v>
                </c:pt>
                <c:pt idx="31">
                  <c:v>20.83503</c:v>
                </c:pt>
                <c:pt idx="32">
                  <c:v>20.860887999999999</c:v>
                </c:pt>
                <c:pt idx="33">
                  <c:v>20.890841000000002</c:v>
                </c:pt>
                <c:pt idx="34">
                  <c:v>20.917905999999999</c:v>
                </c:pt>
                <c:pt idx="35">
                  <c:v>20.934968999999999</c:v>
                </c:pt>
                <c:pt idx="36">
                  <c:v>20.968561000000001</c:v>
                </c:pt>
                <c:pt idx="37">
                  <c:v>21.041236999999999</c:v>
                </c:pt>
                <c:pt idx="38">
                  <c:v>21.09234</c:v>
                </c:pt>
                <c:pt idx="39">
                  <c:v>21.172257999999999</c:v>
                </c:pt>
                <c:pt idx="40">
                  <c:v>21.226559000000002</c:v>
                </c:pt>
                <c:pt idx="41">
                  <c:v>21.311754000000001</c:v>
                </c:pt>
                <c:pt idx="42">
                  <c:v>21.397272000000001</c:v>
                </c:pt>
                <c:pt idx="43">
                  <c:v>21.482948</c:v>
                </c:pt>
                <c:pt idx="44">
                  <c:v>21.579792000000001</c:v>
                </c:pt>
                <c:pt idx="45">
                  <c:v>21.685268000000001</c:v>
                </c:pt>
                <c:pt idx="46">
                  <c:v>21.806384999999999</c:v>
                </c:pt>
                <c:pt idx="47">
                  <c:v>21.908241</c:v>
                </c:pt>
                <c:pt idx="48">
                  <c:v>21.979755000000001</c:v>
                </c:pt>
                <c:pt idx="49">
                  <c:v>22.107033000000001</c:v>
                </c:pt>
                <c:pt idx="50">
                  <c:v>22.292318000000002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05125328"/>
        <c:axId val="1605125872"/>
        <c:extLst/>
      </c:lineChart>
      <c:catAx>
        <c:axId val="1605125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12587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05125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125328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125527371053993"/>
          <c:w val="0.8588500904197498"/>
          <c:h val="0.68906839994734126"/>
        </c:manualLayout>
      </c:layout>
      <c:lineChart>
        <c:grouping val="standard"/>
        <c:varyColors val="0"/>
        <c:ser>
          <c:idx val="5"/>
          <c:order val="0"/>
          <c:tx>
            <c:strRef>
              <c:f>Sheet1!$B$1</c:f>
              <c:strCache>
                <c:ptCount val="1"/>
                <c:pt idx="0">
                  <c:v>Production</c:v>
                </c:pt>
              </c:strCache>
            </c:strRef>
          </c:tx>
          <c:spPr>
            <a:ln w="22225" cap="rnd">
              <a:solidFill>
                <a:srgbClr val="BD732A"/>
              </a:solidFill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19.181979900000002</c:v>
                </c:pt>
                <c:pt idx="1">
                  <c:v>19.616310559999999</c:v>
                </c:pt>
                <c:pt idx="2">
                  <c:v>18.927788249999999</c:v>
                </c:pt>
                <c:pt idx="3">
                  <c:v>19.09854447</c:v>
                </c:pt>
                <c:pt idx="4">
                  <c:v>18.590890550000001</c:v>
                </c:pt>
                <c:pt idx="5">
                  <c:v>18.05059777</c:v>
                </c:pt>
                <c:pt idx="6">
                  <c:v>18.503604769999999</c:v>
                </c:pt>
                <c:pt idx="7">
                  <c:v>19.266025809999999</c:v>
                </c:pt>
                <c:pt idx="8">
                  <c:v>20.158601650000001</c:v>
                </c:pt>
                <c:pt idx="9">
                  <c:v>20.62385403</c:v>
                </c:pt>
                <c:pt idx="10">
                  <c:v>21.31550682</c:v>
                </c:pt>
                <c:pt idx="11">
                  <c:v>22.9018786</c:v>
                </c:pt>
                <c:pt idx="12">
                  <c:v>24.03326624</c:v>
                </c:pt>
                <c:pt idx="13">
                  <c:v>24.205523289999999</c:v>
                </c:pt>
                <c:pt idx="14">
                  <c:v>25.889605159999999</c:v>
                </c:pt>
                <c:pt idx="15">
                  <c:v>27.06545989</c:v>
                </c:pt>
                <c:pt idx="16">
                  <c:v>26.592115010000001</c:v>
                </c:pt>
                <c:pt idx="17">
                  <c:v>27.306307969999999</c:v>
                </c:pt>
                <c:pt idx="18">
                  <c:v>30.77427415</c:v>
                </c:pt>
                <c:pt idx="19">
                  <c:v>33.899020589999999</c:v>
                </c:pt>
                <c:pt idx="20">
                  <c:v>33.485264049999998</c:v>
                </c:pt>
                <c:pt idx="21">
                  <c:v>34.404159999999997</c:v>
                </c:pt>
                <c:pt idx="22">
                  <c:v>35.685917000000003</c:v>
                </c:pt>
                <c:pt idx="23">
                  <c:v>36.052287999999997</c:v>
                </c:pt>
                <c:pt idx="24">
                  <c:v>36.409576000000001</c:v>
                </c:pt>
                <c:pt idx="25">
                  <c:v>36.484558</c:v>
                </c:pt>
                <c:pt idx="26">
                  <c:v>36.570492000000002</c:v>
                </c:pt>
                <c:pt idx="27">
                  <c:v>36.719749</c:v>
                </c:pt>
                <c:pt idx="28">
                  <c:v>37.260258</c:v>
                </c:pt>
                <c:pt idx="29">
                  <c:v>37.513241000000001</c:v>
                </c:pt>
                <c:pt idx="30">
                  <c:v>37.622047000000002</c:v>
                </c:pt>
                <c:pt idx="31">
                  <c:v>37.932322999999997</c:v>
                </c:pt>
                <c:pt idx="32">
                  <c:v>38.346469999999997</c:v>
                </c:pt>
                <c:pt idx="33">
                  <c:v>38.504116000000003</c:v>
                </c:pt>
                <c:pt idx="34">
                  <c:v>38.598717000000001</c:v>
                </c:pt>
                <c:pt idx="35">
                  <c:v>38.595486000000001</c:v>
                </c:pt>
                <c:pt idx="36">
                  <c:v>38.704979000000002</c:v>
                </c:pt>
                <c:pt idx="37">
                  <c:v>38.893676999999997</c:v>
                </c:pt>
                <c:pt idx="38">
                  <c:v>39.146178999999997</c:v>
                </c:pt>
                <c:pt idx="39">
                  <c:v>39.350257999999997</c:v>
                </c:pt>
                <c:pt idx="40">
                  <c:v>39.641002999999998</c:v>
                </c:pt>
                <c:pt idx="41">
                  <c:v>39.966675000000002</c:v>
                </c:pt>
                <c:pt idx="42">
                  <c:v>40.267516999999998</c:v>
                </c:pt>
                <c:pt idx="43">
                  <c:v>40.517673000000002</c:v>
                </c:pt>
                <c:pt idx="44">
                  <c:v>41.030318999999999</c:v>
                </c:pt>
                <c:pt idx="45">
                  <c:v>41.324978000000002</c:v>
                </c:pt>
                <c:pt idx="46">
                  <c:v>41.571018000000002</c:v>
                </c:pt>
                <c:pt idx="47">
                  <c:v>41.819954000000003</c:v>
                </c:pt>
                <c:pt idx="48">
                  <c:v>42.058750000000003</c:v>
                </c:pt>
                <c:pt idx="49">
                  <c:v>42.259594</c:v>
                </c:pt>
                <c:pt idx="50">
                  <c:v>42.582272000000003</c:v>
                </c:pt>
              </c:numCache>
            </c:numRef>
          </c:val>
          <c:smooth val="0"/>
        </c:ser>
        <c:ser>
          <c:idx val="7"/>
          <c:order val="1"/>
          <c:tx>
            <c:strRef>
              <c:f>Sheet1!$C$1</c:f>
              <c:strCache>
                <c:ptCount val="1"/>
                <c:pt idx="0">
                  <c:v>Consumption</c:v>
                </c:pt>
              </c:strCache>
            </c:strRef>
          </c:tx>
          <c:spPr>
            <a:ln w="22225" cap="rnd">
              <a:solidFill>
                <a:srgbClr val="0096D7"/>
              </a:solidFill>
              <a:prstDash val="solid"/>
              <a:round/>
            </a:ln>
            <a:effectLst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23.333120749999999</c:v>
                </c:pt>
                <c:pt idx="1">
                  <c:v>22.23862389</c:v>
                </c:pt>
                <c:pt idx="2">
                  <c:v>23.027021139999999</c:v>
                </c:pt>
                <c:pt idx="3">
                  <c:v>22.276501929999998</c:v>
                </c:pt>
                <c:pt idx="4">
                  <c:v>22.402545549999999</c:v>
                </c:pt>
                <c:pt idx="5">
                  <c:v>22.014434170000001</c:v>
                </c:pt>
                <c:pt idx="6">
                  <c:v>21.69907122</c:v>
                </c:pt>
                <c:pt idx="7">
                  <c:v>23.103793190000001</c:v>
                </c:pt>
                <c:pt idx="8">
                  <c:v>23.27700677</c:v>
                </c:pt>
                <c:pt idx="9">
                  <c:v>22.910078290000001</c:v>
                </c:pt>
                <c:pt idx="10">
                  <c:v>24.086796700000001</c:v>
                </c:pt>
                <c:pt idx="11">
                  <c:v>24.477425100000001</c:v>
                </c:pt>
                <c:pt idx="12">
                  <c:v>25.538486679999998</c:v>
                </c:pt>
                <c:pt idx="13">
                  <c:v>26.155071299999999</c:v>
                </c:pt>
                <c:pt idx="14">
                  <c:v>26.593374799999999</c:v>
                </c:pt>
                <c:pt idx="15">
                  <c:v>27.24385685</c:v>
                </c:pt>
                <c:pt idx="16">
                  <c:v>27.444220489999999</c:v>
                </c:pt>
                <c:pt idx="17">
                  <c:v>27.145893430000001</c:v>
                </c:pt>
                <c:pt idx="18">
                  <c:v>30.140217969999998</c:v>
                </c:pt>
                <c:pt idx="19">
                  <c:v>31.132040499999999</c:v>
                </c:pt>
                <c:pt idx="20">
                  <c:v>30.472212079999998</c:v>
                </c:pt>
                <c:pt idx="21">
                  <c:v>30.245094000000002</c:v>
                </c:pt>
                <c:pt idx="22">
                  <c:v>30.462454000000001</c:v>
                </c:pt>
                <c:pt idx="23">
                  <c:v>30.539615999999999</c:v>
                </c:pt>
                <c:pt idx="24">
                  <c:v>30.698634999999999</c:v>
                </c:pt>
                <c:pt idx="25">
                  <c:v>30.477105999999999</c:v>
                </c:pt>
                <c:pt idx="26">
                  <c:v>30.515730000000001</c:v>
                </c:pt>
                <c:pt idx="27">
                  <c:v>30.516953999999998</c:v>
                </c:pt>
                <c:pt idx="28">
                  <c:v>30.696867000000001</c:v>
                </c:pt>
                <c:pt idx="29">
                  <c:v>30.535585000000001</c:v>
                </c:pt>
                <c:pt idx="30">
                  <c:v>30.412838000000001</c:v>
                </c:pt>
                <c:pt idx="31">
                  <c:v>30.382398999999999</c:v>
                </c:pt>
                <c:pt idx="32">
                  <c:v>30.513207999999999</c:v>
                </c:pt>
                <c:pt idx="33">
                  <c:v>30.590966999999999</c:v>
                </c:pt>
                <c:pt idx="34">
                  <c:v>30.614218000000001</c:v>
                </c:pt>
                <c:pt idx="35">
                  <c:v>30.56954</c:v>
                </c:pt>
                <c:pt idx="36">
                  <c:v>30.663971</c:v>
                </c:pt>
                <c:pt idx="37">
                  <c:v>30.857599</c:v>
                </c:pt>
                <c:pt idx="38">
                  <c:v>31.078120999999999</c:v>
                </c:pt>
                <c:pt idx="39">
                  <c:v>31.228867000000001</c:v>
                </c:pt>
                <c:pt idx="40">
                  <c:v>31.467243</c:v>
                </c:pt>
                <c:pt idx="41">
                  <c:v>31.754408000000002</c:v>
                </c:pt>
                <c:pt idx="42">
                  <c:v>32.035007</c:v>
                </c:pt>
                <c:pt idx="43">
                  <c:v>32.260361000000003</c:v>
                </c:pt>
                <c:pt idx="44">
                  <c:v>32.591338999999998</c:v>
                </c:pt>
                <c:pt idx="45">
                  <c:v>32.857815000000002</c:v>
                </c:pt>
                <c:pt idx="46">
                  <c:v>33.089897000000001</c:v>
                </c:pt>
                <c:pt idx="47">
                  <c:v>33.304080999999996</c:v>
                </c:pt>
                <c:pt idx="48">
                  <c:v>33.530334000000003</c:v>
                </c:pt>
                <c:pt idx="49">
                  <c:v>33.726863999999999</c:v>
                </c:pt>
                <c:pt idx="50">
                  <c:v>34.018954999999998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605129136"/>
        <c:axId val="1605129680"/>
        <c:extLst/>
      </c:lineChart>
      <c:catAx>
        <c:axId val="16051291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12968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6051296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05129136"/>
        <c:crossesAt val="22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40990126746136"/>
          <c:y val="5.6475612106755328E-2"/>
          <c:w val="0.78202650671210405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2.0905949999999995</c:v>
                </c:pt>
                <c:pt idx="1">
                  <c:v>2.0760360000000002</c:v>
                </c:pt>
                <c:pt idx="2">
                  <c:v>2.115761</c:v>
                </c:pt>
                <c:pt idx="3">
                  <c:v>2.1731310000000001</c:v>
                </c:pt>
                <c:pt idx="4">
                  <c:v>2.2539029999999998</c:v>
                </c:pt>
                <c:pt idx="5">
                  <c:v>2.158128</c:v>
                </c:pt>
                <c:pt idx="6">
                  <c:v>1.8986760000000005</c:v>
                </c:pt>
                <c:pt idx="7">
                  <c:v>1.8168990000000005</c:v>
                </c:pt>
                <c:pt idx="8">
                  <c:v>1.8091780000000008</c:v>
                </c:pt>
                <c:pt idx="9">
                  <c:v>1.830489</c:v>
                </c:pt>
                <c:pt idx="10">
                  <c:v>1.5333910000000006</c:v>
                </c:pt>
                <c:pt idx="11">
                  <c:v>1.5887280000000004</c:v>
                </c:pt>
                <c:pt idx="12">
                  <c:v>1.4854880000000008</c:v>
                </c:pt>
                <c:pt idx="13">
                  <c:v>1.4099170000000003</c:v>
                </c:pt>
                <c:pt idx="14">
                  <c:v>1.3770269999999991</c:v>
                </c:pt>
                <c:pt idx="15">
                  <c:v>1.3782190000000016</c:v>
                </c:pt>
                <c:pt idx="16">
                  <c:v>1.3896260000000014</c:v>
                </c:pt>
                <c:pt idx="17">
                  <c:v>1.4005140000000014</c:v>
                </c:pt>
                <c:pt idx="18">
                  <c:v>1.4620260000000007</c:v>
                </c:pt>
                <c:pt idx="19">
                  <c:v>1.5036169999999998</c:v>
                </c:pt>
                <c:pt idx="20">
                  <c:v>1.5441170000000008</c:v>
                </c:pt>
                <c:pt idx="21">
                  <c:v>1.6127399999999987</c:v>
                </c:pt>
                <c:pt idx="22">
                  <c:v>1.6250980000000004</c:v>
                </c:pt>
                <c:pt idx="23">
                  <c:v>1.6595380000000008</c:v>
                </c:pt>
                <c:pt idx="24">
                  <c:v>1.675828000000001</c:v>
                </c:pt>
                <c:pt idx="25">
                  <c:v>1.7049189999999987</c:v>
                </c:pt>
                <c:pt idx="26">
                  <c:v>1.7282810000000004</c:v>
                </c:pt>
                <c:pt idx="27">
                  <c:v>1.7356080000000005</c:v>
                </c:pt>
                <c:pt idx="28">
                  <c:v>1.7662429999999998</c:v>
                </c:pt>
                <c:pt idx="29">
                  <c:v>1.7908300000000006</c:v>
                </c:pt>
                <c:pt idx="30">
                  <c:v>1.8412100000000009</c:v>
                </c:pt>
                <c:pt idx="31">
                  <c:v>1.8496950000000001</c:v>
                </c:pt>
                <c:pt idx="32">
                  <c:v>1.8608419999999999</c:v>
                </c:pt>
                <c:pt idx="33">
                  <c:v>1.8564910000000008</c:v>
                </c:pt>
                <c:pt idx="34">
                  <c:v>1.8359479999999992</c:v>
                </c:pt>
                <c:pt idx="35">
                  <c:v>1.8023629999999995</c:v>
                </c:pt>
                <c:pt idx="36">
                  <c:v>1.7851609999999989</c:v>
                </c:pt>
                <c:pt idx="37">
                  <c:v>1.7620260000000014</c:v>
                </c:pt>
                <c:pt idx="38">
                  <c:v>1.8621779999999992</c:v>
                </c:pt>
                <c:pt idx="39">
                  <c:v>1.8441459999999996</c:v>
                </c:pt>
                <c:pt idx="40">
                  <c:v>1.814535999999999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1.552405</c:v>
                </c:pt>
                <c:pt idx="1">
                  <c:v>1.316964</c:v>
                </c:pt>
                <c:pt idx="2">
                  <c:v>1.269239</c:v>
                </c:pt>
                <c:pt idx="3">
                  <c:v>1.254869</c:v>
                </c:pt>
                <c:pt idx="4">
                  <c:v>1.3970959999999999</c:v>
                </c:pt>
                <c:pt idx="5">
                  <c:v>1.5148710000000001</c:v>
                </c:pt>
                <c:pt idx="6">
                  <c:v>1.6043240000000001</c:v>
                </c:pt>
                <c:pt idx="7">
                  <c:v>1.6811010000000002</c:v>
                </c:pt>
                <c:pt idx="8">
                  <c:v>1.7588220000000001</c:v>
                </c:pt>
                <c:pt idx="9">
                  <c:v>1.8975099999999998</c:v>
                </c:pt>
                <c:pt idx="10">
                  <c:v>1.6486080000000001</c:v>
                </c:pt>
                <c:pt idx="11">
                  <c:v>1.604357</c:v>
                </c:pt>
                <c:pt idx="12">
                  <c:v>1.77921</c:v>
                </c:pt>
                <c:pt idx="13">
                  <c:v>1.846441</c:v>
                </c:pt>
                <c:pt idx="14">
                  <c:v>1.9208799999999999</c:v>
                </c:pt>
                <c:pt idx="15">
                  <c:v>1.9506150000000002</c:v>
                </c:pt>
                <c:pt idx="16">
                  <c:v>2.0011740000000002</c:v>
                </c:pt>
                <c:pt idx="17">
                  <c:v>1.9766810000000001</c:v>
                </c:pt>
                <c:pt idx="18">
                  <c:v>2.1146470000000002</c:v>
                </c:pt>
                <c:pt idx="19">
                  <c:v>2.0980919999999998</c:v>
                </c:pt>
                <c:pt idx="20">
                  <c:v>2.0638730000000001</c:v>
                </c:pt>
                <c:pt idx="21">
                  <c:v>2.0196459999999998</c:v>
                </c:pt>
                <c:pt idx="22">
                  <c:v>1.9036120000000001</c:v>
                </c:pt>
                <c:pt idx="23">
                  <c:v>1.9236830000000003</c:v>
                </c:pt>
                <c:pt idx="24">
                  <c:v>1.8363449999999999</c:v>
                </c:pt>
                <c:pt idx="25">
                  <c:v>1.7341119999999999</c:v>
                </c:pt>
                <c:pt idx="26">
                  <c:v>1.6594349999999998</c:v>
                </c:pt>
                <c:pt idx="27">
                  <c:v>1.516777</c:v>
                </c:pt>
                <c:pt idx="28">
                  <c:v>1.4532</c:v>
                </c:pt>
                <c:pt idx="29">
                  <c:v>1.3728770000000001</c:v>
                </c:pt>
                <c:pt idx="30">
                  <c:v>1.3340459999999998</c:v>
                </c:pt>
                <c:pt idx="31">
                  <c:v>1.2540750000000001</c:v>
                </c:pt>
                <c:pt idx="32">
                  <c:v>1.2177770000000001</c:v>
                </c:pt>
                <c:pt idx="33">
                  <c:v>1.129232</c:v>
                </c:pt>
                <c:pt idx="34">
                  <c:v>1.2030400000000001</c:v>
                </c:pt>
                <c:pt idx="35">
                  <c:v>1.2794530000000002</c:v>
                </c:pt>
                <c:pt idx="36">
                  <c:v>1.2906200000000001</c:v>
                </c:pt>
                <c:pt idx="37">
                  <c:v>1.2013040000000001</c:v>
                </c:pt>
                <c:pt idx="38">
                  <c:v>0.98875900000000005</c:v>
                </c:pt>
                <c:pt idx="39">
                  <c:v>1.1084360000000002</c:v>
                </c:pt>
                <c:pt idx="40">
                  <c:v>1.214917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</c:v>
                </c:pt>
                <c:pt idx="1">
                  <c:v>0.56100000000000005</c:v>
                </c:pt>
                <c:pt idx="2">
                  <c:v>0.52500000000000002</c:v>
                </c:pt>
                <c:pt idx="3">
                  <c:v>0.51400000000000001</c:v>
                </c:pt>
                <c:pt idx="4">
                  <c:v>0.496</c:v>
                </c:pt>
                <c:pt idx="5">
                  <c:v>0.48299999999999998</c:v>
                </c:pt>
                <c:pt idx="6">
                  <c:v>0.49</c:v>
                </c:pt>
                <c:pt idx="7">
                  <c:v>0.495</c:v>
                </c:pt>
                <c:pt idx="8">
                  <c:v>0.47899999999999998</c:v>
                </c:pt>
                <c:pt idx="9">
                  <c:v>0.46600000000000003</c:v>
                </c:pt>
                <c:pt idx="10">
                  <c:v>0.44799999999999995</c:v>
                </c:pt>
                <c:pt idx="11">
                  <c:v>0.44028500000000004</c:v>
                </c:pt>
                <c:pt idx="12">
                  <c:v>0.41328300000000001</c:v>
                </c:pt>
                <c:pt idx="13">
                  <c:v>0.39399999999999996</c:v>
                </c:pt>
                <c:pt idx="14">
                  <c:v>0.41007500000000002</c:v>
                </c:pt>
                <c:pt idx="15">
                  <c:v>0.45656999999999998</c:v>
                </c:pt>
                <c:pt idx="16">
                  <c:v>0.48005200000000003</c:v>
                </c:pt>
                <c:pt idx="17">
                  <c:v>0.50985400000000003</c:v>
                </c:pt>
                <c:pt idx="18">
                  <c:v>0.55565600000000004</c:v>
                </c:pt>
                <c:pt idx="19">
                  <c:v>0.56595099999999998</c:v>
                </c:pt>
                <c:pt idx="20">
                  <c:v>0.60359300000000005</c:v>
                </c:pt>
                <c:pt idx="21">
                  <c:v>0.60308200000000001</c:v>
                </c:pt>
                <c:pt idx="22">
                  <c:v>0.63263100000000005</c:v>
                </c:pt>
                <c:pt idx="23">
                  <c:v>0.65583400000000003</c:v>
                </c:pt>
                <c:pt idx="24">
                  <c:v>0.60842099999999999</c:v>
                </c:pt>
                <c:pt idx="25">
                  <c:v>0.56258699999999995</c:v>
                </c:pt>
                <c:pt idx="26">
                  <c:v>0.52347500000000002</c:v>
                </c:pt>
                <c:pt idx="27">
                  <c:v>0.48912899999999998</c:v>
                </c:pt>
                <c:pt idx="28">
                  <c:v>0.45771300000000004</c:v>
                </c:pt>
                <c:pt idx="29">
                  <c:v>0.42731099999999994</c:v>
                </c:pt>
                <c:pt idx="30">
                  <c:v>0.43665100000000001</c:v>
                </c:pt>
                <c:pt idx="31">
                  <c:v>0.48536899999999994</c:v>
                </c:pt>
                <c:pt idx="32">
                  <c:v>0.53725000000000001</c:v>
                </c:pt>
                <c:pt idx="33">
                  <c:v>0.57772600000000007</c:v>
                </c:pt>
                <c:pt idx="34">
                  <c:v>0.57481700000000002</c:v>
                </c:pt>
                <c:pt idx="35">
                  <c:v>0.57446799999999998</c:v>
                </c:pt>
                <c:pt idx="36">
                  <c:v>0.63388699999999998</c:v>
                </c:pt>
                <c:pt idx="37">
                  <c:v>0.66683300000000001</c:v>
                </c:pt>
                <c:pt idx="38">
                  <c:v>0.72990900000000003</c:v>
                </c:pt>
                <c:pt idx="39">
                  <c:v>0.76528099999999999</c:v>
                </c:pt>
                <c:pt idx="40">
                  <c:v>0.79184500000000002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</c:v>
                </c:pt>
                <c:pt idx="1">
                  <c:v>1.7180000000000002</c:v>
                </c:pt>
                <c:pt idx="2">
                  <c:v>2.6110000000000002</c:v>
                </c:pt>
                <c:pt idx="3">
                  <c:v>3.5550000000000002</c:v>
                </c:pt>
                <c:pt idx="4">
                  <c:v>4.6459999999999999</c:v>
                </c:pt>
                <c:pt idx="5">
                  <c:v>5.2860000000000005</c:v>
                </c:pt>
                <c:pt idx="6">
                  <c:v>4.8499999999999996</c:v>
                </c:pt>
                <c:pt idx="7">
                  <c:v>5.3650000000000002</c:v>
                </c:pt>
                <c:pt idx="8">
                  <c:v>6.8940000000000001</c:v>
                </c:pt>
                <c:pt idx="9">
                  <c:v>8.0960000000000001</c:v>
                </c:pt>
                <c:pt idx="10">
                  <c:v>7.6540009999999992</c:v>
                </c:pt>
                <c:pt idx="11">
                  <c:v>7.4979999999999993</c:v>
                </c:pt>
                <c:pt idx="12">
                  <c:v>8.2122349999999997</c:v>
                </c:pt>
                <c:pt idx="13">
                  <c:v>8.6267139999999998</c:v>
                </c:pt>
                <c:pt idx="14">
                  <c:v>8.9012469999999997</c:v>
                </c:pt>
                <c:pt idx="15">
                  <c:v>9.2674869999999991</c:v>
                </c:pt>
                <c:pt idx="16">
                  <c:v>9.3723089999999996</c:v>
                </c:pt>
                <c:pt idx="17">
                  <c:v>9.3136899999999994</c:v>
                </c:pt>
                <c:pt idx="18">
                  <c:v>9.2621450000000003</c:v>
                </c:pt>
                <c:pt idx="19">
                  <c:v>9.1873269999999998</c:v>
                </c:pt>
                <c:pt idx="20">
                  <c:v>9.0775419999999993</c:v>
                </c:pt>
                <c:pt idx="21">
                  <c:v>8.9368679999999987</c:v>
                </c:pt>
                <c:pt idx="22">
                  <c:v>8.8828199999999988</c:v>
                </c:pt>
                <c:pt idx="23">
                  <c:v>8.8633939999999996</c:v>
                </c:pt>
                <c:pt idx="24">
                  <c:v>8.8213259999999991</c:v>
                </c:pt>
                <c:pt idx="25">
                  <c:v>8.8166809999999991</c:v>
                </c:pt>
                <c:pt idx="26">
                  <c:v>8.7999159999999996</c:v>
                </c:pt>
                <c:pt idx="27">
                  <c:v>8.8373419999999996</c:v>
                </c:pt>
                <c:pt idx="28">
                  <c:v>8.8438309999999998</c:v>
                </c:pt>
                <c:pt idx="29">
                  <c:v>8.937856</c:v>
                </c:pt>
                <c:pt idx="30">
                  <c:v>9.0284659999999999</c:v>
                </c:pt>
                <c:pt idx="31">
                  <c:v>9.0726399999999998</c:v>
                </c:pt>
                <c:pt idx="32">
                  <c:v>9.0760259999999988</c:v>
                </c:pt>
                <c:pt idx="33">
                  <c:v>9.0548210000000005</c:v>
                </c:pt>
                <c:pt idx="34">
                  <c:v>9.0331939999999999</c:v>
                </c:pt>
                <c:pt idx="35">
                  <c:v>9.0610679999999988</c:v>
                </c:pt>
                <c:pt idx="36">
                  <c:v>9.0734530000000007</c:v>
                </c:pt>
                <c:pt idx="37">
                  <c:v>9.0662630000000011</c:v>
                </c:pt>
                <c:pt idx="38">
                  <c:v>9.0694520000000001</c:v>
                </c:pt>
                <c:pt idx="39">
                  <c:v>9.0969420000000003</c:v>
                </c:pt>
                <c:pt idx="40">
                  <c:v>9.1387420000000006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63241824"/>
        <c:axId val="1563239104"/>
      </c:areaChart>
      <c:catAx>
        <c:axId val="1563241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323910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563239104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563241824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295785108002423"/>
          <c:y val="5.6475484725197332E-2"/>
          <c:w val="0.76247849227179931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2.0905949999999995</c:v>
                </c:pt>
                <c:pt idx="1">
                  <c:v>2.0760360000000002</c:v>
                </c:pt>
                <c:pt idx="2">
                  <c:v>2.115761</c:v>
                </c:pt>
                <c:pt idx="3">
                  <c:v>2.1731310000000001</c:v>
                </c:pt>
                <c:pt idx="4">
                  <c:v>2.2539029999999998</c:v>
                </c:pt>
                <c:pt idx="5">
                  <c:v>2.158128</c:v>
                </c:pt>
                <c:pt idx="6">
                  <c:v>1.8986760000000005</c:v>
                </c:pt>
                <c:pt idx="7">
                  <c:v>1.8168990000000005</c:v>
                </c:pt>
                <c:pt idx="8">
                  <c:v>1.8091780000000008</c:v>
                </c:pt>
                <c:pt idx="9">
                  <c:v>1.830489</c:v>
                </c:pt>
                <c:pt idx="10">
                  <c:v>1.5333910000000006</c:v>
                </c:pt>
                <c:pt idx="11">
                  <c:v>1.5887269999999991</c:v>
                </c:pt>
                <c:pt idx="12">
                  <c:v>1.4822520000000006</c:v>
                </c:pt>
                <c:pt idx="13">
                  <c:v>1.4072639999999998</c:v>
                </c:pt>
                <c:pt idx="14">
                  <c:v>1.3325990000000008</c:v>
                </c:pt>
                <c:pt idx="15">
                  <c:v>1.3129049999999998</c:v>
                </c:pt>
                <c:pt idx="16">
                  <c:v>1.3050489999999999</c:v>
                </c:pt>
                <c:pt idx="17">
                  <c:v>1.3064349999999998</c:v>
                </c:pt>
                <c:pt idx="18">
                  <c:v>1.307636</c:v>
                </c:pt>
                <c:pt idx="19">
                  <c:v>1.3221620000000001</c:v>
                </c:pt>
                <c:pt idx="20">
                  <c:v>1.3304220000000004</c:v>
                </c:pt>
                <c:pt idx="21">
                  <c:v>1.3385819999999995</c:v>
                </c:pt>
                <c:pt idx="22">
                  <c:v>1.3356010000000005</c:v>
                </c:pt>
                <c:pt idx="23">
                  <c:v>1.3415470000000005</c:v>
                </c:pt>
                <c:pt idx="24">
                  <c:v>1.340738</c:v>
                </c:pt>
                <c:pt idx="25">
                  <c:v>1.3366270000000002</c:v>
                </c:pt>
                <c:pt idx="26">
                  <c:v>1.3449459999999993</c:v>
                </c:pt>
                <c:pt idx="27">
                  <c:v>1.3481680000000007</c:v>
                </c:pt>
                <c:pt idx="28">
                  <c:v>1.393667</c:v>
                </c:pt>
                <c:pt idx="29">
                  <c:v>1.4445850000000002</c:v>
                </c:pt>
                <c:pt idx="30">
                  <c:v>1.5052820000000002</c:v>
                </c:pt>
                <c:pt idx="31">
                  <c:v>1.5117350000000014</c:v>
                </c:pt>
                <c:pt idx="32">
                  <c:v>1.5472150000000002</c:v>
                </c:pt>
                <c:pt idx="33">
                  <c:v>1.540961</c:v>
                </c:pt>
                <c:pt idx="34">
                  <c:v>1.5448570000000004</c:v>
                </c:pt>
                <c:pt idx="35">
                  <c:v>1.5627820000000003</c:v>
                </c:pt>
                <c:pt idx="36">
                  <c:v>1.5507510000000004</c:v>
                </c:pt>
                <c:pt idx="37">
                  <c:v>1.5638960000000006</c:v>
                </c:pt>
                <c:pt idx="38">
                  <c:v>1.5582249999999989</c:v>
                </c:pt>
                <c:pt idx="39">
                  <c:v>1.5167190000000002</c:v>
                </c:pt>
                <c:pt idx="40">
                  <c:v>1.4885270000000004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1.552405</c:v>
                </c:pt>
                <c:pt idx="1">
                  <c:v>1.316964</c:v>
                </c:pt>
                <c:pt idx="2">
                  <c:v>1.269239</c:v>
                </c:pt>
                <c:pt idx="3">
                  <c:v>1.254869</c:v>
                </c:pt>
                <c:pt idx="4">
                  <c:v>1.3970959999999999</c:v>
                </c:pt>
                <c:pt idx="5">
                  <c:v>1.5148710000000001</c:v>
                </c:pt>
                <c:pt idx="6">
                  <c:v>1.6043240000000001</c:v>
                </c:pt>
                <c:pt idx="7">
                  <c:v>1.6811010000000002</c:v>
                </c:pt>
                <c:pt idx="8">
                  <c:v>1.7588220000000001</c:v>
                </c:pt>
                <c:pt idx="9">
                  <c:v>1.8975099999999998</c:v>
                </c:pt>
                <c:pt idx="10">
                  <c:v>1.6486080000000001</c:v>
                </c:pt>
                <c:pt idx="11">
                  <c:v>1.604357</c:v>
                </c:pt>
                <c:pt idx="12">
                  <c:v>1.77921</c:v>
                </c:pt>
                <c:pt idx="13">
                  <c:v>1.846441</c:v>
                </c:pt>
                <c:pt idx="14">
                  <c:v>1.868906</c:v>
                </c:pt>
                <c:pt idx="15">
                  <c:v>1.8566029999999998</c:v>
                </c:pt>
                <c:pt idx="16">
                  <c:v>1.8474660000000001</c:v>
                </c:pt>
                <c:pt idx="17">
                  <c:v>1.7814000000000001</c:v>
                </c:pt>
                <c:pt idx="18">
                  <c:v>1.8807009999999997</c:v>
                </c:pt>
                <c:pt idx="19">
                  <c:v>1.9326240000000001</c:v>
                </c:pt>
                <c:pt idx="20">
                  <c:v>1.911708</c:v>
                </c:pt>
                <c:pt idx="21">
                  <c:v>1.8304490000000002</c:v>
                </c:pt>
                <c:pt idx="22">
                  <c:v>1.7533290000000001</c:v>
                </c:pt>
                <c:pt idx="23">
                  <c:v>1.787663</c:v>
                </c:pt>
                <c:pt idx="24">
                  <c:v>1.655052</c:v>
                </c:pt>
                <c:pt idx="25">
                  <c:v>1.5749709999999999</c:v>
                </c:pt>
                <c:pt idx="26">
                  <c:v>1.489206</c:v>
                </c:pt>
                <c:pt idx="27">
                  <c:v>1.3358540000000001</c:v>
                </c:pt>
                <c:pt idx="28">
                  <c:v>1.244065</c:v>
                </c:pt>
                <c:pt idx="29">
                  <c:v>1.280149</c:v>
                </c:pt>
                <c:pt idx="30">
                  <c:v>1.3060149999999999</c:v>
                </c:pt>
                <c:pt idx="31">
                  <c:v>1.2435240000000001</c:v>
                </c:pt>
                <c:pt idx="32">
                  <c:v>1.2722040000000001</c:v>
                </c:pt>
                <c:pt idx="33">
                  <c:v>1.178876</c:v>
                </c:pt>
                <c:pt idx="34">
                  <c:v>1.092077</c:v>
                </c:pt>
                <c:pt idx="35">
                  <c:v>1.0379529999999999</c:v>
                </c:pt>
                <c:pt idx="36">
                  <c:v>0.98834599999999995</c:v>
                </c:pt>
                <c:pt idx="37">
                  <c:v>0.94847199999999998</c:v>
                </c:pt>
                <c:pt idx="38">
                  <c:v>0.90622800000000003</c:v>
                </c:pt>
                <c:pt idx="39">
                  <c:v>0.85573700000000008</c:v>
                </c:pt>
                <c:pt idx="40">
                  <c:v>0.80123900000000003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</c:v>
                </c:pt>
                <c:pt idx="1">
                  <c:v>0.56100000000000005</c:v>
                </c:pt>
                <c:pt idx="2">
                  <c:v>0.52500000000000002</c:v>
                </c:pt>
                <c:pt idx="3">
                  <c:v>0.51400000000000001</c:v>
                </c:pt>
                <c:pt idx="4">
                  <c:v>0.496</c:v>
                </c:pt>
                <c:pt idx="5">
                  <c:v>0.48299999999999998</c:v>
                </c:pt>
                <c:pt idx="6">
                  <c:v>0.49</c:v>
                </c:pt>
                <c:pt idx="7">
                  <c:v>0.495</c:v>
                </c:pt>
                <c:pt idx="8">
                  <c:v>0.47899999999999998</c:v>
                </c:pt>
                <c:pt idx="9">
                  <c:v>0.46600000000000003</c:v>
                </c:pt>
                <c:pt idx="10">
                  <c:v>0.44799999999999995</c:v>
                </c:pt>
                <c:pt idx="11">
                  <c:v>0.44028500000000004</c:v>
                </c:pt>
                <c:pt idx="12">
                  <c:v>0.41328300000000001</c:v>
                </c:pt>
                <c:pt idx="13">
                  <c:v>0.39399999999999996</c:v>
                </c:pt>
                <c:pt idx="14">
                  <c:v>0.41007500000000002</c:v>
                </c:pt>
                <c:pt idx="15">
                  <c:v>0.45656999999999998</c:v>
                </c:pt>
                <c:pt idx="16">
                  <c:v>0.48005200000000003</c:v>
                </c:pt>
                <c:pt idx="17">
                  <c:v>0.50985400000000003</c:v>
                </c:pt>
                <c:pt idx="18">
                  <c:v>0.55565600000000004</c:v>
                </c:pt>
                <c:pt idx="19">
                  <c:v>0.56595099999999998</c:v>
                </c:pt>
                <c:pt idx="20">
                  <c:v>0.60359300000000005</c:v>
                </c:pt>
                <c:pt idx="21">
                  <c:v>0.60308200000000001</c:v>
                </c:pt>
                <c:pt idx="22">
                  <c:v>0.63263100000000005</c:v>
                </c:pt>
                <c:pt idx="23">
                  <c:v>0.65583400000000003</c:v>
                </c:pt>
                <c:pt idx="24">
                  <c:v>0.60842099999999999</c:v>
                </c:pt>
                <c:pt idx="25">
                  <c:v>0.56258699999999995</c:v>
                </c:pt>
                <c:pt idx="26">
                  <c:v>0.52347500000000002</c:v>
                </c:pt>
                <c:pt idx="27">
                  <c:v>0.48912899999999998</c:v>
                </c:pt>
                <c:pt idx="28">
                  <c:v>0.45771300000000004</c:v>
                </c:pt>
                <c:pt idx="29">
                  <c:v>0.42731099999999994</c:v>
                </c:pt>
                <c:pt idx="30">
                  <c:v>0.399117</c:v>
                </c:pt>
                <c:pt idx="31">
                  <c:v>0.37276599999999999</c:v>
                </c:pt>
                <c:pt idx="32">
                  <c:v>0.349578</c:v>
                </c:pt>
                <c:pt idx="33">
                  <c:v>0.32772600000000002</c:v>
                </c:pt>
                <c:pt idx="34">
                  <c:v>0.30563899999999999</c:v>
                </c:pt>
                <c:pt idx="35">
                  <c:v>0.28611199999999998</c:v>
                </c:pt>
                <c:pt idx="36">
                  <c:v>0.26881900000000003</c:v>
                </c:pt>
                <c:pt idx="37">
                  <c:v>0.25347700000000001</c:v>
                </c:pt>
                <c:pt idx="38">
                  <c:v>0.239841</c:v>
                </c:pt>
                <c:pt idx="39">
                  <c:v>0.22692499999999999</c:v>
                </c:pt>
                <c:pt idx="40">
                  <c:v>0.21474299999999999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</c:v>
                </c:pt>
                <c:pt idx="1">
                  <c:v>1.7180000000000002</c:v>
                </c:pt>
                <c:pt idx="2">
                  <c:v>2.6110000000000002</c:v>
                </c:pt>
                <c:pt idx="3">
                  <c:v>3.5550000000000002</c:v>
                </c:pt>
                <c:pt idx="4">
                  <c:v>4.6459999999999999</c:v>
                </c:pt>
                <c:pt idx="5">
                  <c:v>5.2860000000000005</c:v>
                </c:pt>
                <c:pt idx="6">
                  <c:v>4.8499999999999996</c:v>
                </c:pt>
                <c:pt idx="7">
                  <c:v>5.3650000000000002</c:v>
                </c:pt>
                <c:pt idx="8">
                  <c:v>6.8940000000000001</c:v>
                </c:pt>
                <c:pt idx="9">
                  <c:v>8.0960000000000001</c:v>
                </c:pt>
                <c:pt idx="10">
                  <c:v>7.6540009999999992</c:v>
                </c:pt>
                <c:pt idx="11">
                  <c:v>7.4979999999999993</c:v>
                </c:pt>
                <c:pt idx="12">
                  <c:v>6.9217690000000003</c:v>
                </c:pt>
                <c:pt idx="13">
                  <c:v>7.7279169999999997</c:v>
                </c:pt>
                <c:pt idx="14">
                  <c:v>7.6267009999999997</c:v>
                </c:pt>
                <c:pt idx="15">
                  <c:v>7.7546949999999999</c:v>
                </c:pt>
                <c:pt idx="16">
                  <c:v>7.7429009999999998</c:v>
                </c:pt>
                <c:pt idx="17">
                  <c:v>7.6585369999999999</c:v>
                </c:pt>
                <c:pt idx="18">
                  <c:v>7.5307399999999998</c:v>
                </c:pt>
                <c:pt idx="19">
                  <c:v>7.4157740000000008</c:v>
                </c:pt>
                <c:pt idx="20">
                  <c:v>7.2699169999999995</c:v>
                </c:pt>
                <c:pt idx="21">
                  <c:v>7.1523729999999999</c:v>
                </c:pt>
                <c:pt idx="22">
                  <c:v>7.0618600000000002</c:v>
                </c:pt>
                <c:pt idx="23">
                  <c:v>6.9792830000000006</c:v>
                </c:pt>
                <c:pt idx="24">
                  <c:v>6.8588469999999999</c:v>
                </c:pt>
                <c:pt idx="25">
                  <c:v>6.7566429999999995</c:v>
                </c:pt>
                <c:pt idx="26">
                  <c:v>6.7163309999999994</c:v>
                </c:pt>
                <c:pt idx="27">
                  <c:v>6.6871749999999999</c:v>
                </c:pt>
                <c:pt idx="28">
                  <c:v>6.6194740000000003</c:v>
                </c:pt>
                <c:pt idx="29">
                  <c:v>6.5685490000000009</c:v>
                </c:pt>
                <c:pt idx="30">
                  <c:v>6.5078230000000001</c:v>
                </c:pt>
                <c:pt idx="31">
                  <c:v>6.4773569999999996</c:v>
                </c:pt>
                <c:pt idx="32">
                  <c:v>6.4640830000000005</c:v>
                </c:pt>
                <c:pt idx="33">
                  <c:v>6.4365410000000001</c:v>
                </c:pt>
                <c:pt idx="34">
                  <c:v>6.4088859999999999</c:v>
                </c:pt>
                <c:pt idx="35">
                  <c:v>6.3322160000000007</c:v>
                </c:pt>
                <c:pt idx="36">
                  <c:v>6.3436769999999996</c:v>
                </c:pt>
                <c:pt idx="37">
                  <c:v>6.3643359999999998</c:v>
                </c:pt>
                <c:pt idx="38">
                  <c:v>6.3951370000000001</c:v>
                </c:pt>
                <c:pt idx="39">
                  <c:v>6.3933410000000004</c:v>
                </c:pt>
                <c:pt idx="40">
                  <c:v>6.3784039999999997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5628160"/>
        <c:axId val="1275629792"/>
      </c:areaChart>
      <c:catAx>
        <c:axId val="1275628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562979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629792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5628160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7687210394997"/>
          <c:y val="5.6475612106755328E-2"/>
          <c:w val="0.76247849227179931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2.0905949999999995</c:v>
                </c:pt>
                <c:pt idx="1">
                  <c:v>2.0760360000000002</c:v>
                </c:pt>
                <c:pt idx="2">
                  <c:v>2.115761</c:v>
                </c:pt>
                <c:pt idx="3">
                  <c:v>2.1731310000000001</c:v>
                </c:pt>
                <c:pt idx="4">
                  <c:v>2.2539029999999998</c:v>
                </c:pt>
                <c:pt idx="5">
                  <c:v>2.158128</c:v>
                </c:pt>
                <c:pt idx="6">
                  <c:v>1.8986760000000005</c:v>
                </c:pt>
                <c:pt idx="7">
                  <c:v>1.8168990000000005</c:v>
                </c:pt>
                <c:pt idx="8">
                  <c:v>1.8091780000000008</c:v>
                </c:pt>
                <c:pt idx="9">
                  <c:v>1.830489</c:v>
                </c:pt>
                <c:pt idx="10">
                  <c:v>1.5333910000000006</c:v>
                </c:pt>
                <c:pt idx="11">
                  <c:v>1.5887269999999991</c:v>
                </c:pt>
                <c:pt idx="12">
                  <c:v>1.5200599999999995</c:v>
                </c:pt>
                <c:pt idx="13">
                  <c:v>1.4927409999999992</c:v>
                </c:pt>
                <c:pt idx="14">
                  <c:v>1.4767970000000006</c:v>
                </c:pt>
                <c:pt idx="15">
                  <c:v>1.5183820000000008</c:v>
                </c:pt>
                <c:pt idx="16">
                  <c:v>1.5563489999999989</c:v>
                </c:pt>
                <c:pt idx="17">
                  <c:v>1.5983959999999986</c:v>
                </c:pt>
                <c:pt idx="18">
                  <c:v>1.7423879999999996</c:v>
                </c:pt>
                <c:pt idx="19">
                  <c:v>1.8509159999999996</c:v>
                </c:pt>
                <c:pt idx="20">
                  <c:v>1.9390010000000009</c:v>
                </c:pt>
                <c:pt idx="21">
                  <c:v>2.0337149999999991</c:v>
                </c:pt>
                <c:pt idx="22">
                  <c:v>2.0971640000000007</c:v>
                </c:pt>
                <c:pt idx="23">
                  <c:v>2.1220209999999997</c:v>
                </c:pt>
                <c:pt idx="24">
                  <c:v>2.1651510000000016</c:v>
                </c:pt>
                <c:pt idx="25">
                  <c:v>2.1602409999999992</c:v>
                </c:pt>
                <c:pt idx="26">
                  <c:v>2.2240160000000007</c:v>
                </c:pt>
                <c:pt idx="27">
                  <c:v>2.2462650000000002</c:v>
                </c:pt>
                <c:pt idx="28">
                  <c:v>2.2625369999999991</c:v>
                </c:pt>
                <c:pt idx="29">
                  <c:v>2.2815790000000002</c:v>
                </c:pt>
                <c:pt idx="30">
                  <c:v>2.3142560000000003</c:v>
                </c:pt>
                <c:pt idx="31">
                  <c:v>2.3198549999999991</c:v>
                </c:pt>
                <c:pt idx="32">
                  <c:v>2.3471959999999998</c:v>
                </c:pt>
                <c:pt idx="33">
                  <c:v>2.3602469999999998</c:v>
                </c:pt>
                <c:pt idx="34">
                  <c:v>2.2885789999999995</c:v>
                </c:pt>
                <c:pt idx="35">
                  <c:v>2.2110340000000024</c:v>
                </c:pt>
                <c:pt idx="36">
                  <c:v>2.1523829999999968</c:v>
                </c:pt>
                <c:pt idx="37">
                  <c:v>2.0520890000000001</c:v>
                </c:pt>
                <c:pt idx="38">
                  <c:v>1.9806839999999979</c:v>
                </c:pt>
                <c:pt idx="39">
                  <c:v>1.8789620000000009</c:v>
                </c:pt>
                <c:pt idx="40">
                  <c:v>1.8231040000000007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1.552405</c:v>
                </c:pt>
                <c:pt idx="1">
                  <c:v>1.316964</c:v>
                </c:pt>
                <c:pt idx="2">
                  <c:v>1.269239</c:v>
                </c:pt>
                <c:pt idx="3">
                  <c:v>1.254869</c:v>
                </c:pt>
                <c:pt idx="4">
                  <c:v>1.3970959999999999</c:v>
                </c:pt>
                <c:pt idx="5">
                  <c:v>1.5148710000000001</c:v>
                </c:pt>
                <c:pt idx="6">
                  <c:v>1.6043240000000001</c:v>
                </c:pt>
                <c:pt idx="7">
                  <c:v>1.6811010000000002</c:v>
                </c:pt>
                <c:pt idx="8">
                  <c:v>1.7588220000000001</c:v>
                </c:pt>
                <c:pt idx="9">
                  <c:v>1.8975099999999998</c:v>
                </c:pt>
                <c:pt idx="10">
                  <c:v>1.6486080000000001</c:v>
                </c:pt>
                <c:pt idx="11">
                  <c:v>1.604357</c:v>
                </c:pt>
                <c:pt idx="12">
                  <c:v>1.77921</c:v>
                </c:pt>
                <c:pt idx="13">
                  <c:v>1.846441</c:v>
                </c:pt>
                <c:pt idx="14">
                  <c:v>1.9208799999999999</c:v>
                </c:pt>
                <c:pt idx="15">
                  <c:v>1.9784709999999999</c:v>
                </c:pt>
                <c:pt idx="16">
                  <c:v>2.082147</c:v>
                </c:pt>
                <c:pt idx="17">
                  <c:v>2.0464000000000002</c:v>
                </c:pt>
                <c:pt idx="18">
                  <c:v>2.184876</c:v>
                </c:pt>
                <c:pt idx="19">
                  <c:v>2.2917050000000003</c:v>
                </c:pt>
                <c:pt idx="20">
                  <c:v>2.3362130000000003</c:v>
                </c:pt>
                <c:pt idx="21">
                  <c:v>2.2587009999999998</c:v>
                </c:pt>
                <c:pt idx="22">
                  <c:v>2.0683229999999999</c:v>
                </c:pt>
                <c:pt idx="23">
                  <c:v>2.0500729999999998</c:v>
                </c:pt>
                <c:pt idx="24">
                  <c:v>2.0989</c:v>
                </c:pt>
                <c:pt idx="25">
                  <c:v>2.1035200000000001</c:v>
                </c:pt>
                <c:pt idx="26">
                  <c:v>2.0119180000000001</c:v>
                </c:pt>
                <c:pt idx="27">
                  <c:v>1.8748209999999998</c:v>
                </c:pt>
                <c:pt idx="28">
                  <c:v>1.7152480000000001</c:v>
                </c:pt>
                <c:pt idx="29">
                  <c:v>1.5757730000000001</c:v>
                </c:pt>
                <c:pt idx="30">
                  <c:v>1.601297</c:v>
                </c:pt>
                <c:pt idx="31">
                  <c:v>1.6331079999999998</c:v>
                </c:pt>
                <c:pt idx="32">
                  <c:v>1.5520989999999999</c:v>
                </c:pt>
                <c:pt idx="33">
                  <c:v>1.52596</c:v>
                </c:pt>
                <c:pt idx="34">
                  <c:v>1.4826489999999999</c:v>
                </c:pt>
                <c:pt idx="35">
                  <c:v>1.4391600000000002</c:v>
                </c:pt>
                <c:pt idx="36">
                  <c:v>1.581107</c:v>
                </c:pt>
                <c:pt idx="37">
                  <c:v>1.5880879999999999</c:v>
                </c:pt>
                <c:pt idx="38">
                  <c:v>1.5887410000000002</c:v>
                </c:pt>
                <c:pt idx="39">
                  <c:v>1.4598239999999998</c:v>
                </c:pt>
                <c:pt idx="40">
                  <c:v>1.403351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0.6</c:v>
                </c:pt>
                <c:pt idx="1">
                  <c:v>0.56100000000000005</c:v>
                </c:pt>
                <c:pt idx="2">
                  <c:v>0.52500000000000002</c:v>
                </c:pt>
                <c:pt idx="3">
                  <c:v>0.51400000000000001</c:v>
                </c:pt>
                <c:pt idx="4">
                  <c:v>0.496</c:v>
                </c:pt>
                <c:pt idx="5">
                  <c:v>0.48299999999999998</c:v>
                </c:pt>
                <c:pt idx="6">
                  <c:v>0.49</c:v>
                </c:pt>
                <c:pt idx="7">
                  <c:v>0.495</c:v>
                </c:pt>
                <c:pt idx="8">
                  <c:v>0.47899999999999998</c:v>
                </c:pt>
                <c:pt idx="9">
                  <c:v>0.46600000000000003</c:v>
                </c:pt>
                <c:pt idx="10">
                  <c:v>0.44799999999999995</c:v>
                </c:pt>
                <c:pt idx="11">
                  <c:v>0.44028500000000004</c:v>
                </c:pt>
                <c:pt idx="12">
                  <c:v>0.41328300000000001</c:v>
                </c:pt>
                <c:pt idx="13">
                  <c:v>0.39399999999999996</c:v>
                </c:pt>
                <c:pt idx="14">
                  <c:v>0.41007500000000002</c:v>
                </c:pt>
                <c:pt idx="15">
                  <c:v>0.45656999999999998</c:v>
                </c:pt>
                <c:pt idx="16">
                  <c:v>0.48005200000000003</c:v>
                </c:pt>
                <c:pt idx="17">
                  <c:v>0.50985400000000003</c:v>
                </c:pt>
                <c:pt idx="18">
                  <c:v>0.58442299999999991</c:v>
                </c:pt>
                <c:pt idx="19">
                  <c:v>0.66184100000000001</c:v>
                </c:pt>
                <c:pt idx="20">
                  <c:v>0.76660699999999993</c:v>
                </c:pt>
                <c:pt idx="21">
                  <c:v>0.79486299999999999</c:v>
                </c:pt>
                <c:pt idx="22">
                  <c:v>0.82441200000000003</c:v>
                </c:pt>
                <c:pt idx="23">
                  <c:v>0.86240899999999998</c:v>
                </c:pt>
                <c:pt idx="24">
                  <c:v>0.87705100000000003</c:v>
                </c:pt>
                <c:pt idx="25">
                  <c:v>0.9136479999999999</c:v>
                </c:pt>
                <c:pt idx="26">
                  <c:v>1.0037</c:v>
                </c:pt>
                <c:pt idx="27">
                  <c:v>1.1275250000000001</c:v>
                </c:pt>
                <c:pt idx="28">
                  <c:v>1.1793290000000001</c:v>
                </c:pt>
                <c:pt idx="29">
                  <c:v>1.2164729999999999</c:v>
                </c:pt>
                <c:pt idx="30">
                  <c:v>1.277369</c:v>
                </c:pt>
                <c:pt idx="31">
                  <c:v>1.2852370000000002</c:v>
                </c:pt>
                <c:pt idx="32">
                  <c:v>1.350997</c:v>
                </c:pt>
                <c:pt idx="33">
                  <c:v>1.386274</c:v>
                </c:pt>
                <c:pt idx="34">
                  <c:v>1.3340259999999999</c:v>
                </c:pt>
                <c:pt idx="35">
                  <c:v>1.275042</c:v>
                </c:pt>
                <c:pt idx="36">
                  <c:v>1.2155180000000001</c:v>
                </c:pt>
                <c:pt idx="37">
                  <c:v>1.1471370000000001</c:v>
                </c:pt>
                <c:pt idx="38">
                  <c:v>1.0799299999999998</c:v>
                </c:pt>
                <c:pt idx="39">
                  <c:v>1.0188999999999999</c:v>
                </c:pt>
                <c:pt idx="40">
                  <c:v>0.95749099999999998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strRef>
              <c:f>Sheet1!$A$2:$A$42</c:f>
              <c:strCach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strCache>
            </c:str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</c:v>
                </c:pt>
                <c:pt idx="1">
                  <c:v>1.7180000000000002</c:v>
                </c:pt>
                <c:pt idx="2">
                  <c:v>2.6110000000000002</c:v>
                </c:pt>
                <c:pt idx="3">
                  <c:v>3.5550000000000002</c:v>
                </c:pt>
                <c:pt idx="4">
                  <c:v>4.6459999999999999</c:v>
                </c:pt>
                <c:pt idx="5">
                  <c:v>5.2860000000000005</c:v>
                </c:pt>
                <c:pt idx="6">
                  <c:v>4.8499999999999996</c:v>
                </c:pt>
                <c:pt idx="7">
                  <c:v>5.3650000000000002</c:v>
                </c:pt>
                <c:pt idx="8">
                  <c:v>6.8940000000000001</c:v>
                </c:pt>
                <c:pt idx="9">
                  <c:v>8.0960000000000001</c:v>
                </c:pt>
                <c:pt idx="10">
                  <c:v>7.6540009999999992</c:v>
                </c:pt>
                <c:pt idx="11">
                  <c:v>7.4979999999999993</c:v>
                </c:pt>
                <c:pt idx="12">
                  <c:v>8.6824829999999995</c:v>
                </c:pt>
                <c:pt idx="13">
                  <c:v>11.010626</c:v>
                </c:pt>
                <c:pt idx="14">
                  <c:v>11.900233</c:v>
                </c:pt>
                <c:pt idx="15">
                  <c:v>12.175249000000001</c:v>
                </c:pt>
                <c:pt idx="16">
                  <c:v>12.450183000000001</c:v>
                </c:pt>
                <c:pt idx="17">
                  <c:v>12.650155999999999</c:v>
                </c:pt>
                <c:pt idx="18">
                  <c:v>12.75756</c:v>
                </c:pt>
                <c:pt idx="19">
                  <c:v>12.856743</c:v>
                </c:pt>
                <c:pt idx="20">
                  <c:v>13.062633</c:v>
                </c:pt>
                <c:pt idx="21">
                  <c:v>13.307603</c:v>
                </c:pt>
                <c:pt idx="22">
                  <c:v>13.566229000000002</c:v>
                </c:pt>
                <c:pt idx="23">
                  <c:v>13.790451999999998</c:v>
                </c:pt>
                <c:pt idx="24">
                  <c:v>13.935148000000002</c:v>
                </c:pt>
                <c:pt idx="25">
                  <c:v>14.111951000000001</c:v>
                </c:pt>
                <c:pt idx="26">
                  <c:v>14.419548000000001</c:v>
                </c:pt>
                <c:pt idx="27">
                  <c:v>14.499609</c:v>
                </c:pt>
                <c:pt idx="28">
                  <c:v>14.515658999999999</c:v>
                </c:pt>
                <c:pt idx="29">
                  <c:v>14.543395</c:v>
                </c:pt>
                <c:pt idx="30">
                  <c:v>14.701217999999999</c:v>
                </c:pt>
                <c:pt idx="31">
                  <c:v>14.873594000000001</c:v>
                </c:pt>
                <c:pt idx="32">
                  <c:v>15.040344000000001</c:v>
                </c:pt>
                <c:pt idx="33">
                  <c:v>15.250304000000002</c:v>
                </c:pt>
                <c:pt idx="34">
                  <c:v>15.371039999999999</c:v>
                </c:pt>
                <c:pt idx="35">
                  <c:v>15.316611999999999</c:v>
                </c:pt>
                <c:pt idx="36">
                  <c:v>15.252998999999999</c:v>
                </c:pt>
                <c:pt idx="37">
                  <c:v>15.130977</c:v>
                </c:pt>
                <c:pt idx="38">
                  <c:v>14.696017999999999</c:v>
                </c:pt>
                <c:pt idx="39">
                  <c:v>14.309939000000002</c:v>
                </c:pt>
                <c:pt idx="40">
                  <c:v>14.086732999999999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75632512"/>
        <c:axId val="1275630336"/>
      </c:areaChart>
      <c:catAx>
        <c:axId val="1275632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563033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275630336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75632512"/>
        <c:crossesAt val="12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0.13236</cdr:x>
      <cdr:y>0</cdr:y>
    </cdr:from>
    <cdr:to>
      <cdr:x>0.5372</cdr:x>
      <cdr:y>0.11595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532448" y="0"/>
          <a:ext cx="1628560" cy="35912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0.32171</cdr:x>
      <cdr:y>0.01566</cdr:y>
    </cdr:from>
    <cdr:to>
      <cdr:x>0.7859</cdr:x>
      <cdr:y>0.14081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411534" y="46336"/>
          <a:ext cx="3479604" cy="37030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2021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0.23243</cdr:x>
      <cdr:y>0.01004</cdr:y>
    </cdr:from>
    <cdr:to>
      <cdr:x>0.49387</cdr:x>
      <cdr:y>0.13368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859654" y="30896"/>
          <a:ext cx="2091781" cy="3805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0.68923</cdr:x>
      <cdr:y>0.0921</cdr:y>
    </cdr:from>
    <cdr:to>
      <cdr:x>1</cdr:x>
      <cdr:y>0.83078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5514516" y="283499"/>
          <a:ext cx="2486483" cy="2273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1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2">
                <a:lumMod val="60000"/>
                <a:lumOff val="40000"/>
              </a:schemeClr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Northern Great Plains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Gulf Coast</a:t>
          </a: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3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BD732A"/>
              </a:solidFill>
              <a:effectLst/>
              <a:uLnTx/>
              <a:uFillTx/>
              <a:ea typeface="Times New Roman" charset="0"/>
              <a:cs typeface="Times New Roman" charset="0"/>
            </a:rPr>
            <a:t>Rocky Mountains </a:t>
          </a:r>
          <a:endParaRPr lang="en-US" sz="1200" b="1" i="0" baseline="0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Midcontinent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>
                  <a:lumMod val="50000"/>
                </a:schemeClr>
              </a:solidFill>
              <a:ea typeface="Times New Roman" charset="0"/>
              <a:cs typeface="Times New Roman" charset="0"/>
            </a:rPr>
            <a:t>East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West Coast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0.21391</cdr:x>
      <cdr:y>0.15698</cdr:y>
    </cdr:from>
    <cdr:to>
      <cdr:x>0.69425</cdr:x>
      <cdr:y>0.31162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841145" y="549005"/>
          <a:ext cx="1888811" cy="5408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h</a:t>
          </a: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istory</a:t>
          </a:r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0.3306</cdr:x>
      <cdr:y>0.36416</cdr:y>
    </cdr:from>
    <cdr:to>
      <cdr:x>0.66939</cdr:x>
      <cdr:y>0.87945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1706684" y="1635470"/>
          <a:ext cx="1748938" cy="23141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            East</a:t>
          </a: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>
              <a:solidFill>
                <a:schemeClr val="bg1"/>
              </a:solidFill>
              <a:ea typeface="Times New Roman" charset="0"/>
              <a:cs typeface="Times New Roman" charset="0"/>
            </a:rPr>
            <a:t>r</a:t>
          </a:r>
          <a:r>
            <a: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est of</a:t>
          </a:r>
          <a:r>
            <a:rPr lang="en-US" sz="1200" b="1" i="0" baseline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United</a:t>
          </a:r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States</a:t>
          </a:r>
        </a:p>
      </cdr:txBody>
    </cdr:sp>
  </cdr:relSizeAnchor>
  <cdr:relSizeAnchor xmlns:cdr="http://schemas.openxmlformats.org/drawingml/2006/chartDrawing">
    <cdr:from>
      <cdr:x>2.54308E-7</cdr:x>
      <cdr:y>0.00314</cdr:y>
    </cdr:from>
    <cdr:to>
      <cdr:x>1</cdr:x>
      <cdr:y>0.19103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" y="10981"/>
          <a:ext cx="3932237" cy="6571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Natural gas plant liquids production by region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0.77433</cdr:x>
      <cdr:y>0.07299</cdr:y>
    </cdr:from>
    <cdr:to>
      <cdr:x>1</cdr:x>
      <cdr:y>0.25952</cdr:y>
    </cdr:to>
    <cdr:pic>
      <cdr:nvPicPr>
        <cdr:cNvPr id="2" name="Picture 1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3044854" y="255249"/>
          <a:ext cx="887384" cy="652347"/>
        </a:xfrm>
        <a:prstGeom xmlns:a="http://schemas.openxmlformats.org/drawingml/2006/main" prst="rect">
          <a:avLst/>
        </a:prstGeom>
      </cdr:spPr>
    </cdr:pic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0.28237</cdr:x>
      <cdr:y>0.16639</cdr:y>
    </cdr:from>
    <cdr:to>
      <cdr:x>0.6588</cdr:x>
      <cdr:y>0.32019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>
          <a:off x="1135897" y="581915"/>
          <a:ext cx="1514274" cy="5378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0.52962</cdr:x>
      <cdr:y>0.43084</cdr:y>
    </cdr:from>
    <cdr:to>
      <cdr:x>0.89846</cdr:x>
      <cdr:y>0.5114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2130535" y="1506752"/>
          <a:ext cx="1483741" cy="2817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normal</a:t>
          </a:r>
          <a:r>
            <a:rPr lang="en-US" sz="1200" b="1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butane</a:t>
          </a:r>
          <a:endParaRPr lang="en-US" sz="1200" b="1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0.53679</cdr:x>
      <cdr:y>0.39315</cdr:y>
    </cdr:from>
    <cdr:to>
      <cdr:x>0.81786</cdr:x>
      <cdr:y>0.4632</cdr:y>
    </cdr:to>
    <cdr:sp macro="" textlink="">
      <cdr:nvSpPr>
        <cdr:cNvPr id="15" name="TextBox 1"/>
        <cdr:cNvSpPr txBox="1"/>
      </cdr:nvSpPr>
      <cdr:spPr bwMode="auto">
        <a:xfrm xmlns:a="http://schemas.openxmlformats.org/drawingml/2006/main">
          <a:off x="2159359" y="1374953"/>
          <a:ext cx="1130668" cy="2449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isobutane</a:t>
          </a:r>
        </a:p>
      </cdr:txBody>
    </cdr:sp>
  </cdr:relSizeAnchor>
  <cdr:relSizeAnchor xmlns:cdr="http://schemas.openxmlformats.org/drawingml/2006/chartDrawing">
    <cdr:from>
      <cdr:x>0.57974</cdr:x>
      <cdr:y>0.5456</cdr:y>
    </cdr:from>
    <cdr:to>
      <cdr:x>0.78315</cdr:x>
      <cdr:y>0.61565</cdr:y>
    </cdr:to>
    <cdr:sp macro="" textlink="">
      <cdr:nvSpPr>
        <cdr:cNvPr id="16" name="TextBox 1"/>
        <cdr:cNvSpPr txBox="1"/>
      </cdr:nvSpPr>
      <cdr:spPr bwMode="auto">
        <a:xfrm xmlns:a="http://schemas.openxmlformats.org/drawingml/2006/main">
          <a:off x="2332148" y="1908120"/>
          <a:ext cx="818259" cy="2449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propane</a:t>
          </a:r>
        </a:p>
      </cdr:txBody>
    </cdr:sp>
  </cdr:relSizeAnchor>
  <cdr:relSizeAnchor xmlns:cdr="http://schemas.openxmlformats.org/drawingml/2006/chartDrawing">
    <cdr:from>
      <cdr:x>0.47114</cdr:x>
      <cdr:y>0.73218</cdr:y>
    </cdr:from>
    <cdr:to>
      <cdr:x>0.7522</cdr:x>
      <cdr:y>0.80223</cdr:y>
    </cdr:to>
    <cdr:sp macro="" textlink="">
      <cdr:nvSpPr>
        <cdr:cNvPr id="17" name="TextBox 1"/>
        <cdr:cNvSpPr txBox="1"/>
      </cdr:nvSpPr>
      <cdr:spPr bwMode="auto">
        <a:xfrm xmlns:a="http://schemas.openxmlformats.org/drawingml/2006/main">
          <a:off x="1895248" y="2560640"/>
          <a:ext cx="1130627" cy="2449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ethane</a:t>
          </a:r>
        </a:p>
      </cdr:txBody>
    </cdr:sp>
  </cdr:relSizeAnchor>
  <cdr:relSizeAnchor xmlns:cdr="http://schemas.openxmlformats.org/drawingml/2006/chartDrawing">
    <cdr:from>
      <cdr:x>0.51243</cdr:x>
      <cdr:y>0.33863</cdr:y>
    </cdr:from>
    <cdr:to>
      <cdr:x>0.92615</cdr:x>
      <cdr:y>0.41919</cdr:y>
    </cdr:to>
    <cdr:sp macro="" textlink="">
      <cdr:nvSpPr>
        <cdr:cNvPr id="18" name="TextBox 1"/>
        <cdr:cNvSpPr txBox="1"/>
      </cdr:nvSpPr>
      <cdr:spPr bwMode="auto">
        <a:xfrm xmlns:a="http://schemas.openxmlformats.org/drawingml/2006/main">
          <a:off x="2061369" y="1184283"/>
          <a:ext cx="1664282" cy="2817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natural</a:t>
          </a:r>
          <a:r>
            <a:rPr lang="en-US" sz="1200" b="1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gasoline</a:t>
          </a:r>
          <a:endParaRPr lang="en-US" sz="1200" b="1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0.98863</cdr:x>
      <cdr:y>0.18789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0" y="0"/>
          <a:ext cx="3976987" cy="6571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Natural gas plant liquids production by type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0.17743</cdr:x>
      <cdr:y>0</cdr:y>
    </cdr:from>
    <cdr:to>
      <cdr:x>0.58227</cdr:x>
      <cdr:y>0.11595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702200" y="0"/>
          <a:ext cx="1602210" cy="3467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0.79755</cdr:x>
      <cdr:y>0.17353</cdr:y>
    </cdr:from>
    <cdr:to>
      <cdr:x>1</cdr:x>
      <cdr:y>0.24734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56413" y="518955"/>
          <a:ext cx="801224" cy="220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2"/>
              </a:solidFill>
            </a:rPr>
            <a:t>i</a:t>
          </a:r>
          <a:r>
            <a:rPr lang="en-US" sz="1200" b="1" dirty="0" smtClean="0">
              <a:solidFill>
                <a:schemeClr val="accent2"/>
              </a:solidFill>
            </a:rPr>
            <a:t>mports</a:t>
          </a:r>
          <a:endParaRPr lang="en-US" sz="1200" b="1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0.79913</cdr:x>
      <cdr:y>0.71345</cdr:y>
    </cdr:from>
    <cdr:to>
      <cdr:x>1</cdr:x>
      <cdr:y>0.78726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162666" y="2133693"/>
          <a:ext cx="794971" cy="220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accent1"/>
              </a:solidFill>
            </a:rPr>
            <a:t>e</a:t>
          </a:r>
          <a:r>
            <a:rPr lang="en-US" sz="1200" b="1" dirty="0" smtClean="0">
              <a:solidFill>
                <a:schemeClr val="accent1"/>
              </a:solidFill>
            </a:rPr>
            <a:t>xports</a:t>
          </a:r>
          <a:endParaRPr lang="en-US" sz="1200" b="1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0.7265</cdr:x>
      <cdr:y>0.42674</cdr:y>
    </cdr:from>
    <cdr:to>
      <cdr:x>1</cdr:x>
      <cdr:y>0.50962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875236" y="1276246"/>
          <a:ext cx="1082401" cy="2478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rgbClr val="008000"/>
              </a:solidFill>
            </a:rPr>
            <a:t>net imports</a:t>
          </a:r>
          <a:endParaRPr lang="en-US" sz="1200" b="1" dirty="0">
            <a:solidFill>
              <a:srgbClr val="008000"/>
            </a:solidFill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0.17923</cdr:x>
      <cdr:y>0.00137</cdr:y>
    </cdr:from>
    <cdr:to>
      <cdr:x>0.58407</cdr:x>
      <cdr:y>0.11732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709344" y="4084"/>
          <a:ext cx="1602210" cy="34676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0.79755</cdr:x>
      <cdr:y>0.17641</cdr:y>
    </cdr:from>
    <cdr:to>
      <cdr:x>1</cdr:x>
      <cdr:y>0.25022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56413" y="527583"/>
          <a:ext cx="801224" cy="220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2"/>
              </a:solidFill>
            </a:rPr>
            <a:t>i</a:t>
          </a:r>
          <a:r>
            <a:rPr lang="en-US" sz="1200" b="1" dirty="0" smtClean="0">
              <a:solidFill>
                <a:schemeClr val="accent2"/>
              </a:solidFill>
            </a:rPr>
            <a:t>mports</a:t>
          </a:r>
          <a:endParaRPr lang="en-US" sz="1200" b="1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0.79913</cdr:x>
      <cdr:y>0.63597</cdr:y>
    </cdr:from>
    <cdr:to>
      <cdr:x>1</cdr:x>
      <cdr:y>0.70978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162666" y="1901982"/>
          <a:ext cx="794971" cy="2207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chemeClr val="accent1"/>
              </a:solidFill>
            </a:rPr>
            <a:t>e</a:t>
          </a:r>
          <a:r>
            <a:rPr lang="en-US" sz="1200" b="1" dirty="0" smtClean="0">
              <a:solidFill>
                <a:schemeClr val="accent1"/>
              </a:solidFill>
            </a:rPr>
            <a:t>xports</a:t>
          </a:r>
          <a:endParaRPr lang="en-US" sz="1200" b="1" dirty="0">
            <a:solidFill>
              <a:schemeClr val="accent1"/>
            </a:solidFill>
          </a:endParaRPr>
        </a:p>
      </cdr:txBody>
    </cdr:sp>
  </cdr:relSizeAnchor>
  <cdr:relSizeAnchor xmlns:cdr="http://schemas.openxmlformats.org/drawingml/2006/chartDrawing">
    <cdr:from>
      <cdr:x>0.73733</cdr:x>
      <cdr:y>0.41019</cdr:y>
    </cdr:from>
    <cdr:to>
      <cdr:x>1</cdr:x>
      <cdr:y>0.47648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918098" y="1226733"/>
          <a:ext cx="1039539" cy="198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>
              <a:solidFill>
                <a:srgbClr val="008000"/>
              </a:solidFill>
            </a:rPr>
            <a:t>n</a:t>
          </a:r>
          <a:r>
            <a:rPr lang="en-US" sz="1200" b="1" dirty="0" smtClean="0">
              <a:solidFill>
                <a:srgbClr val="008000"/>
              </a:solidFill>
            </a:rPr>
            <a:t>et imports</a:t>
          </a:r>
          <a:endParaRPr lang="en-US" sz="1200" b="1" dirty="0">
            <a:solidFill>
              <a:srgbClr val="008000"/>
            </a:solidFill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0.01022</cdr:x>
      <cdr:y>0</cdr:y>
    </cdr:from>
    <cdr:to>
      <cdr:x>0.86786</cdr:x>
      <cdr:y>0.1896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88844" y="0"/>
          <a:ext cx="7455593" cy="8515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baseline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0.27944</cdr:x>
      <cdr:y>0.02559</cdr:y>
    </cdr:from>
    <cdr:to>
      <cdr:x>0.4726</cdr:x>
      <cdr:y>0.15553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235823" y="73831"/>
          <a:ext cx="1545473" cy="3748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0.81353</cdr:x>
      <cdr:y>0.0761</cdr:y>
    </cdr:from>
    <cdr:to>
      <cdr:x>1</cdr:x>
      <cdr:y>0.75673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509054" y="234243"/>
          <a:ext cx="1491946" cy="20950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>
                <a:lumMod val="50000"/>
                <a:lumOff val="5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0.81353</cdr:x>
      <cdr:y>0.10117</cdr:y>
    </cdr:from>
    <cdr:to>
      <cdr:x>1</cdr:x>
      <cdr:y>0.7818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6509054" y="291887"/>
          <a:ext cx="1491946" cy="19637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ffectLst/>
          </a:endParaRPr>
        </a:p>
        <a:p xmlns:a="http://schemas.openxmlformats.org/drawingml/2006/main">
          <a:pPr eaLnBrk="0" fontAlgn="auto" latinLnBrk="0" hangingPunct="0"/>
          <a:endParaRPr lang="en-US" sz="1200" dirty="0" smtClean="0">
            <a:solidFill>
              <a:srgbClr val="7A2630"/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rgbClr val="7A2630"/>
              </a:solidFill>
              <a:effectLst/>
            </a:rPr>
            <a:t>High </a:t>
          </a:r>
          <a:r>
            <a:rPr lang="en-US" sz="1200" b="1" i="0" baseline="0" dirty="0">
              <a:solidFill>
                <a:srgbClr val="7A2630"/>
              </a:solidFill>
              <a:effectLst/>
            </a:rPr>
            <a:t>Oil </a:t>
          </a:r>
          <a:r>
            <a:rPr lang="en-US" sz="1200" b="1" i="0" baseline="0" dirty="0" smtClean="0">
              <a:solidFill>
                <a:srgbClr val="7A2630"/>
              </a:solidFill>
              <a:effectLst/>
            </a:rPr>
            <a:t>Price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dirty="0">
              <a:solidFill>
                <a:srgbClr val="8E561F"/>
              </a:solidFill>
            </a:rPr>
            <a:t>High Oil and Gas </a:t>
          </a:r>
          <a:r>
            <a:rPr lang="en-US" sz="1200" b="1" dirty="0" smtClean="0">
              <a:solidFill>
                <a:srgbClr val="8E561F"/>
              </a:solidFill>
            </a:rPr>
            <a:t>Supply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600" b="1" dirty="0" smtClean="0">
            <a:solidFill>
              <a:schemeClr val="accent2">
                <a:lumMod val="75000"/>
              </a:schemeClr>
            </a:solidFill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kern="0" dirty="0" smtClean="0"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kern="0" dirty="0">
            <a:ea typeface="Times New Roman" charset="0"/>
            <a:cs typeface="Times New Roman" charset="0"/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dirty="0">
              <a:solidFill>
                <a:srgbClr val="E3A5AC"/>
              </a:solidFill>
            </a:rPr>
            <a:t>Low Oil Price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kern="0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and Gas Supply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dirty="0">
            <a:solidFill>
              <a:schemeClr val="accent5">
                <a:lumMod val="40000"/>
                <a:lumOff val="60000"/>
              </a:schemeClr>
            </a:solidFill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kern="0" dirty="0">
            <a:ea typeface="Times New Roman" charset="0"/>
            <a:cs typeface="Times New Roman" charset="0"/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dirty="0">
            <a:solidFill>
              <a:schemeClr val="accent2">
                <a:lumMod val="75000"/>
              </a:schemeClr>
            </a:solidFill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>
            <a:solidFill>
              <a:schemeClr val="accent5">
                <a:lumMod val="75000"/>
              </a:schemeClr>
            </a:solidFill>
            <a:effectLst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>
                <a:lumMod val="50000"/>
                <a:lumOff val="5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0.28257</cdr:x>
      <cdr:y>0</cdr:y>
    </cdr:from>
    <cdr:to>
      <cdr:x>0.60823</cdr:x>
      <cdr:y>0.13274</cdr:y>
    </cdr:to>
    <cdr:sp macro="" textlink="">
      <cdr:nvSpPr>
        <cdr:cNvPr id="17" name="TextBox 1"/>
        <cdr:cNvSpPr txBox="1"/>
      </cdr:nvSpPr>
      <cdr:spPr bwMode="auto">
        <a:xfrm xmlns:a="http://schemas.openxmlformats.org/drawingml/2006/main">
          <a:off x="1111133" y="0"/>
          <a:ext cx="1280572" cy="3800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0.63026</cdr:x>
      <cdr:y>0.19409</cdr:y>
    </cdr:from>
    <cdr:to>
      <cdr:x>0.97297</cdr:x>
      <cdr:y>0.72115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478338" y="555699"/>
          <a:ext cx="1347618" cy="15089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</a:t>
          </a: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Price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chemeClr val="tx2"/>
            </a:solidFill>
            <a:effectLst/>
            <a:latin typeface="+mn-lt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chemeClr val="tx2"/>
            </a:solidFill>
            <a:effectLst/>
            <a:latin typeface="+mn-lt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  <a:latin typeface="+mn-lt"/>
            </a:rPr>
            <a:t>Reference</a:t>
          </a:r>
        </a:p>
        <a:p xmlns:a="http://schemas.openxmlformats.org/drawingml/2006/main">
          <a:pPr algn="l" eaLnBrk="0" hangingPunct="0"/>
          <a:endParaRPr lang="en-US" sz="1200" b="1" i="0" baseline="0" dirty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baseline="0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Price</a:t>
          </a:r>
          <a:endParaRPr lang="en-US" sz="1200" i="0" dirty="0">
            <a:solidFill>
              <a:schemeClr val="accent5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0.26584</cdr:x>
      <cdr:y>0</cdr:y>
    </cdr:from>
    <cdr:to>
      <cdr:x>0.73416</cdr:x>
      <cdr:y>0.13113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069401" y="0"/>
          <a:ext cx="1883922" cy="3754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0.64735</cdr:x>
      <cdr:y>0.04838</cdr:y>
    </cdr:from>
    <cdr:to>
      <cdr:x>0.94118</cdr:x>
      <cdr:y>0.54796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604126" y="138509"/>
          <a:ext cx="1181997" cy="14303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High </a:t>
          </a:r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Oil </a:t>
          </a: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Price</a:t>
          </a:r>
          <a:r>
            <a:rPr lang="en-US" sz="1200" b="1" i="0" baseline="0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/>
          </a:r>
          <a:br>
            <a:rPr lang="en-US" sz="1200" b="1" i="0" baseline="0" dirty="0" smtClean="0">
              <a:solidFill>
                <a:srgbClr val="7A2630"/>
              </a:solidFill>
              <a:ea typeface="Times New Roman" charset="0"/>
              <a:cs typeface="Times New Roman" charset="0"/>
            </a:rPr>
          </a:br>
          <a:endParaRPr lang="en-US" sz="1200" b="1" i="0" baseline="0" dirty="0" smtClean="0"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b="1" i="0" baseline="0" dirty="0" smtClean="0">
            <a:solidFill>
              <a:schemeClr val="tx1"/>
            </a:solidFill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600" b="1" i="0" baseline="0" dirty="0" smtClean="0">
            <a:solidFill>
              <a:schemeClr val="tx1"/>
            </a:solidFill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</a:rPr>
            <a:t>Reference</a:t>
          </a:r>
          <a:endParaRPr lang="en-US" sz="1400" b="1" dirty="0">
            <a:solidFill>
              <a:schemeClr val="tx2"/>
            </a:solidFill>
          </a:endParaRPr>
        </a:p>
        <a:p xmlns:a="http://schemas.openxmlformats.org/drawingml/2006/main">
          <a:pPr algn="l" eaLnBrk="0" hangingPunct="0"/>
          <a:endParaRPr lang="en-US" sz="600" b="1" i="0" baseline="0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endParaRPr lang="en-US" sz="700" b="1" i="0" baseline="0" dirty="0" smtClean="0">
            <a:solidFill>
              <a:schemeClr val="accent5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</a:t>
          </a:r>
          <a:r>
            <a:rPr lang="en-US" sz="1200" b="1" i="0" baseline="0" dirty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Oil Price</a:t>
          </a:r>
          <a:endParaRPr lang="en-US" sz="1200" i="0" dirty="0">
            <a:solidFill>
              <a:schemeClr val="accent5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0.12986</cdr:x>
      <cdr:y>0.01145</cdr:y>
    </cdr:from>
    <cdr:to>
      <cdr:x>0.63223</cdr:x>
      <cdr:y>0.13166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331744" y="33724"/>
          <a:ext cx="1283390" cy="3540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0.16478</cdr:x>
      <cdr:y>0</cdr:y>
    </cdr:from>
    <cdr:to>
      <cdr:x>0.5</cdr:x>
      <cdr:y>0.12085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647955" y="0"/>
          <a:ext cx="1318164" cy="3742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0.13357</cdr:x>
      <cdr:y>0.00162</cdr:y>
    </cdr:from>
    <cdr:to>
      <cdr:x>0.91291</cdr:x>
      <cdr:y>0.12183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347119" y="4771"/>
          <a:ext cx="2025300" cy="3540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0.10484</cdr:x>
      <cdr:y>0</cdr:y>
    </cdr:from>
    <cdr:to>
      <cdr:x>0.88418</cdr:x>
      <cdr:y>0.12172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272606" y="0"/>
          <a:ext cx="2026537" cy="3585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0.7593</cdr:x>
      <cdr:y>0.23301</cdr:y>
    </cdr:from>
    <cdr:to>
      <cdr:x>1</cdr:x>
      <cdr:y>0.41331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85761" y="721690"/>
          <a:ext cx="946477" cy="558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b="1" dirty="0">
              <a:solidFill>
                <a:schemeClr val="accent2"/>
              </a:solidFill>
            </a:rPr>
            <a:t>r</a:t>
          </a:r>
          <a:r>
            <a:rPr lang="en-US" sz="1200" b="1" dirty="0" smtClean="0">
              <a:solidFill>
                <a:schemeClr val="accent2"/>
              </a:solidFill>
            </a:rPr>
            <a:t>enewable diesel</a:t>
          </a:r>
          <a:endParaRPr lang="en-US" sz="1200" b="1" dirty="0">
            <a:solidFill>
              <a:schemeClr val="accent2"/>
            </a:solidFill>
          </a:endParaRPr>
        </a:p>
      </cdr:txBody>
    </cdr:sp>
  </cdr:relSizeAnchor>
  <cdr:relSizeAnchor xmlns:cdr="http://schemas.openxmlformats.org/drawingml/2006/chartDrawing">
    <cdr:from>
      <cdr:x>0.75922</cdr:x>
      <cdr:y>0.65733</cdr:y>
    </cdr:from>
    <cdr:to>
      <cdr:x>0.99992</cdr:x>
      <cdr:y>0.83763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985443" y="2035898"/>
          <a:ext cx="946477" cy="5584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 dirty="0" smtClean="0">
              <a:solidFill>
                <a:schemeClr val="accent1"/>
              </a:solidFill>
            </a:rPr>
            <a:t>biodiesel</a:t>
          </a:r>
          <a:endParaRPr lang="en-US" sz="1200" b="1" dirty="0">
            <a:solidFill>
              <a:schemeClr val="accent1"/>
            </a:solidFill>
          </a:endParaRP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0.23772</cdr:x>
      <cdr:y>0.01844</cdr:y>
    </cdr:from>
    <cdr:to>
      <cdr:x>0.7401</cdr:x>
      <cdr:y>0.13865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782470" y="54325"/>
          <a:ext cx="3766886" cy="3540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0.90046</cdr:x>
      <cdr:y>0.18468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540823" cy="6458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U.S. motor </a:t>
          </a:r>
          <a:r>
            <a:rPr lang="en-US" sz="1200" b="1" dirty="0" smtClean="0">
              <a:ea typeface="Times New Roman" charset="0"/>
              <a:cs typeface="Times New Roman" charset="0"/>
            </a:rPr>
            <a:t>gasoline consumption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0.2917</cdr:x>
      <cdr:y>0.18634</cdr:y>
    </cdr:from>
    <cdr:to>
      <cdr:x>0.68445</cdr:x>
      <cdr:y>0.32316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147033" y="651680"/>
          <a:ext cx="1544387" cy="4784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0.90046</cdr:x>
      <cdr:y>0.18468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-1113530"/>
          <a:ext cx="3540823" cy="6458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U.S. 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ethanol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consumption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0.28909</cdr:x>
      <cdr:y>0.17823</cdr:y>
    </cdr:from>
    <cdr:to>
      <cdr:x>0.68184</cdr:x>
      <cdr:y>0.31505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136785" y="623317"/>
          <a:ext cx="1544386" cy="4784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0.83106</cdr:x>
      <cdr:y>0.03738</cdr:y>
    </cdr:from>
    <cdr:to>
      <cdr:x>0.98056</cdr:x>
      <cdr:y>0.54995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649340" y="114467"/>
          <a:ext cx="1196149" cy="1569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>High Oil </a:t>
          </a:r>
          <a:r>
            <a:rPr lang="en-US" sz="1200" b="1" dirty="0">
              <a:solidFill>
                <a:srgbClr val="7A2630"/>
              </a:solidFill>
              <a:ea typeface="Times New Roman" charset="0"/>
              <a:cs typeface="Times New Roman" charset="0"/>
            </a:rPr>
            <a:t>P</a:t>
          </a:r>
          <a:r>
            <a:rPr lang="en-US" sz="1200" b="1" dirty="0" smtClean="0">
              <a:solidFill>
                <a:srgbClr val="7A2630"/>
              </a:solidFill>
              <a:ea typeface="Times New Roman" charset="0"/>
              <a:cs typeface="Times New Roman" charset="0"/>
            </a:rPr>
            <a:t>rice</a:t>
          </a:r>
        </a:p>
        <a:p xmlns:a="http://schemas.openxmlformats.org/drawingml/2006/main">
          <a:pPr eaLnBrk="0" hangingPunct="0"/>
          <a:endParaRPr lang="en-US" sz="12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eaLnBrk="0" hangingPunct="0"/>
          <a:endParaRPr lang="en-US" sz="1200" b="1" dirty="0" smtClean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</a:t>
          </a:r>
          <a:r>
            <a:rPr lang="en-US" sz="1200" b="1" dirty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P</a:t>
          </a:r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rice</a:t>
          </a:r>
          <a:endParaRPr lang="en-US" sz="1200" dirty="0">
            <a:solidFill>
              <a:schemeClr val="accent5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0.76765</cdr:x>
      <cdr:y>0.08999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0" y="0"/>
          <a:ext cx="6141968" cy="27557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0.24342</cdr:x>
      <cdr:y>0.06479</cdr:y>
    </cdr:from>
    <cdr:to>
      <cdr:x>0.43049</cdr:x>
      <cdr:y>0.16553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947604" y="198409"/>
          <a:ext cx="1496747" cy="3084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dirty="0">
              <a:ea typeface="Times New Roman" charset="0"/>
              <a:cs typeface="Times New Roman" charset="0"/>
            </a:rPr>
            <a:t>         </a:t>
          </a:r>
          <a:r>
            <a:rPr lang="en-US" sz="1200" dirty="0" smtClean="0">
              <a:ea typeface="Times New Roman" charset="0"/>
              <a:cs typeface="Times New Roman" charset="0"/>
            </a:rPr>
            <a:t>  </a:t>
          </a:r>
          <a:r>
            <a:rPr lang="en-US" sz="1200" b="1" dirty="0" smtClean="0">
              <a:ea typeface="Times New Roman" charset="0"/>
              <a:cs typeface="Times New Roman" charset="0"/>
            </a:rPr>
            <a:t>2021</a:t>
          </a:r>
          <a:endParaRPr lang="en-US" sz="1200" b="1" dirty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dirty="0">
              <a:ea typeface="Times New Roman" charset="0"/>
              <a:cs typeface="Times New Roman" charset="0"/>
            </a:rPr>
            <a:t> history    projections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0.19062</cdr:x>
      <cdr:y>0.19412</cdr:y>
    </cdr:from>
    <cdr:to>
      <cdr:x>0.58337</cdr:x>
      <cdr:y>0.32958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702029" y="704345"/>
          <a:ext cx="1446456" cy="49150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0.68972</cdr:x>
      <cdr:y>0.16182</cdr:y>
    </cdr:from>
    <cdr:to>
      <cdr:x>1</cdr:x>
      <cdr:y>0.97333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2540165" y="587136"/>
          <a:ext cx="1142728" cy="29444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 smtClean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endParaRPr lang="en-US" sz="300" b="1" dirty="0" smtClean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1">
                  <a:lumMod val="75000"/>
                </a:schemeClr>
              </a:solidFill>
            </a:rPr>
            <a:t>High Economic Growth</a:t>
          </a:r>
          <a:endParaRPr lang="en-US" sz="1200" b="1" i="0" baseline="0" dirty="0" smtClean="0">
            <a:solidFill>
              <a:schemeClr val="accent1">
                <a:lumMod val="75000"/>
              </a:schemeClr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</a:rPr>
            <a:t>Reference</a:t>
          </a:r>
          <a:endParaRPr lang="en-US" sz="1200" dirty="0">
            <a:solidFill>
              <a:schemeClr val="tx1"/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</a:t>
          </a:r>
          <a:r>
            <a:rPr lang="en-US" sz="1200" b="1" i="0" baseline="0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Economic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Growth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0.2375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932238" cy="8306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Petroleum liquids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dirty="0" smtClean="0"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economic growth cases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0.17788</cdr:x>
      <cdr:y>0.19276</cdr:y>
    </cdr:from>
    <cdr:to>
      <cdr:x>0.58445</cdr:x>
      <cdr:y>0.32701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712638" y="699410"/>
          <a:ext cx="1628847" cy="4871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0.66886</cdr:x>
      <cdr:y>0.08369</cdr:y>
    </cdr:from>
    <cdr:to>
      <cdr:x>1</cdr:x>
      <cdr:y>0.86236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679664" y="303667"/>
          <a:ext cx="1326651" cy="28253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and Gas Supply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  <a:endParaRPr lang="en-US" sz="1200" b="1" i="0" baseline="0" dirty="0" smtClean="0">
            <a:solidFill>
              <a:schemeClr val="accent2">
                <a:lumMod val="40000"/>
                <a:lumOff val="60000"/>
              </a:schemeClr>
            </a:solidFill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40000"/>
                <a:lumOff val="60000"/>
              </a:schemeClr>
            </a:solidFill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eaLnBrk="0" hangingPunct="0"/>
          <a:r>
            <a:rPr lang="en-US" sz="1200" b="1" dirty="0">
              <a:solidFill>
                <a:schemeClr val="bg1">
                  <a:lumMod val="50000"/>
                </a:schemeClr>
              </a:solidFill>
            </a:rPr>
            <a:t>Reference, crude oil only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+mn-lt"/>
              <a:ea typeface="+mn-ea"/>
              <a:cs typeface="+mn-cs"/>
            </a:rPr>
            <a:t>Low Oil and Gas Supply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0.0026</cdr:x>
      <cdr:y>0</cdr:y>
    </cdr:from>
    <cdr:to>
      <cdr:x>0.99739</cdr:x>
      <cdr:y>0.23781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0478" y="0"/>
          <a:ext cx="4001767" cy="8628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Crude 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oil and natural gas plant liquids production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oil and natural gas supply cases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4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0.28972</cdr:x>
      <cdr:y>0.1746</cdr:y>
    </cdr:from>
    <cdr:to>
      <cdr:x>0.68247</cdr:x>
      <cdr:y>0.31006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067024" y="668304"/>
          <a:ext cx="1446456" cy="5185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0.2375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-829994"/>
          <a:ext cx="3682893" cy="86174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Petroleum and other liquids balance 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dirty="0">
              <a:ea typeface="Times New Roman" charset="0"/>
              <a:cs typeface="Times New Roman" charset="0"/>
            </a:rPr>
            <a:t>m</a:t>
          </a:r>
          <a:r>
            <a:rPr lang="en-US" dirty="0" smtClean="0">
              <a:ea typeface="Times New Roman" charset="0"/>
              <a:cs typeface="Times New Roman" charset="0"/>
            </a:rPr>
            <a:t>illion barrels per day</a:t>
          </a:r>
          <a:endParaRPr lang="en-US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0.29238</cdr:x>
      <cdr:y>0.16929</cdr:y>
    </cdr:from>
    <cdr:to>
      <cdr:x>0.69895</cdr:x>
      <cdr:y>0.30354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171359" y="648122"/>
          <a:ext cx="1628847" cy="51396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2021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0.0026</cdr:x>
      <cdr:y>0</cdr:y>
    </cdr:from>
    <cdr:to>
      <cdr:x>0.99739</cdr:x>
      <cdr:y>0.16777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0416" y="0"/>
          <a:ext cx="3985443" cy="6422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Natural gas balance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AEO2022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dirty="0">
              <a:ea typeface="Times New Roman" charset="0"/>
              <a:cs typeface="Times New Roman" charset="0"/>
            </a:rPr>
            <a:t>t</a:t>
          </a:r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rillion cubic feet</a:t>
          </a:r>
        </a:p>
        <a:p xmlns:a="http://schemas.openxmlformats.org/drawingml/2006/main">
          <a:pPr eaLnBrk="0" hangingPunct="0"/>
          <a:endParaRPr lang="en-US" sz="14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0.08215</cdr:x>
      <cdr:y>0</cdr:y>
    </cdr:from>
    <cdr:to>
      <cdr:x>0.62382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13489" y="0"/>
          <a:ext cx="1407659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2021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0.09239</cdr:x>
      <cdr:y>0</cdr:y>
    </cdr:from>
    <cdr:to>
      <cdr:x>0.63406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40088" y="-1633338"/>
          <a:ext cx="1407659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2021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0.09685</cdr:x>
      <cdr:y>0</cdr:y>
    </cdr:from>
    <cdr:to>
      <cdr:x>0.63852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51700" y="0"/>
          <a:ext cx="1407658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2021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3268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0795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2487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0415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44118717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70476186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021641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60210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0129558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766568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2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337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174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7157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123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9452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94519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indent="0" algn="l">
              <a:lnSpc>
                <a:spcPct val="100000"/>
              </a:lnSpc>
              <a:spcBef>
                <a:spcPts val="0"/>
              </a:spcBef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2022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(AEO2022)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6.x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emf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chart" Target="../charts/char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emf"/><Relationship Id="rId4" Type="http://schemas.openxmlformats.org/officeDocument/2006/relationships/chart" Target="../charts/char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599" y="1260618"/>
            <a:ext cx="1833750" cy="183375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Petroleum and other liquids</a:t>
            </a:r>
          </a:p>
        </p:txBody>
      </p:sp>
    </p:spTree>
    <p:extLst>
      <p:ext uri="{BB962C8B-B14F-4D97-AF65-F5344CB8AC3E}">
        <p14:creationId xmlns:p14="http://schemas.microsoft.com/office/powerpoint/2010/main" val="15900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USCRDSUP"/>
          <p:cNvGraphicFramePr/>
          <p:nvPr>
            <p:extLst>
              <p:ext uri="{D42A27DB-BD31-4B8C-83A1-F6EECF244321}">
                <p14:modId xmlns:p14="http://schemas.microsoft.com/office/powerpoint/2010/main" val="2369342101"/>
              </p:ext>
            </p:extLst>
          </p:nvPr>
        </p:nvGraphicFramePr>
        <p:xfrm>
          <a:off x="685800" y="1439561"/>
          <a:ext cx="3657600" cy="3099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015129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Crude oil supply to domestic refineries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 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crude oil supply and refinery utilization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0" name="TextBox 1"/>
          <p:cNvSpPr txBox="1"/>
          <p:nvPr/>
        </p:nvSpPr>
        <p:spPr bwMode="auto">
          <a:xfrm>
            <a:off x="1310570" y="1383608"/>
            <a:ext cx="1628560" cy="359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2021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history </a:t>
            </a:r>
            <a:r>
              <a:rPr lang="en-US" sz="1200" b="0" i="0" baseline="0" dirty="0" smtClean="0">
                <a:solidFill>
                  <a:schemeClr val="tx1"/>
                </a:solidFill>
                <a:latin typeface="+mn-lt"/>
                <a:ea typeface="Times New Roman" charset="0"/>
                <a:cs typeface="Times New Roman" charset="0"/>
              </a:rPr>
              <a:t>    projections</a:t>
            </a:r>
            <a:endPara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9" name="SL29SH2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14871034"/>
              </p:ext>
            </p:extLst>
          </p:nvPr>
        </p:nvGraphicFramePr>
        <p:xfrm>
          <a:off x="4663440" y="1383608"/>
          <a:ext cx="365760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3440" y="1009852"/>
            <a:ext cx="4023360" cy="350851"/>
          </a:xfrm>
        </p:spPr>
        <p:txBody>
          <a:bodyPr/>
          <a:lstStyle/>
          <a:p>
            <a:pPr marL="0" lvl="0" indent="0" algn="l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Refinery </a:t>
            </a:r>
            <a:r>
              <a:rPr lang="en-US" b="1" dirty="0">
                <a:solidFill>
                  <a:srgbClr val="000000"/>
                </a:solidFill>
              </a:rPr>
              <a:t>utilization</a:t>
            </a:r>
          </a:p>
          <a:p>
            <a:pPr marL="0" lvl="0" indent="0" algn="l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AEO2022 Reference case</a:t>
            </a:r>
            <a:endParaRPr lang="en-US" b="1" dirty="0">
              <a:solidFill>
                <a:srgbClr val="000000"/>
              </a:solidFill>
            </a:endParaRPr>
          </a:p>
          <a:p>
            <a:pPr marL="0" lvl="0" indent="0" algn="l">
              <a:spcBef>
                <a:spcPts val="0"/>
              </a:spcBef>
            </a:pPr>
            <a:r>
              <a:rPr lang="en-US" sz="1100" dirty="0" smtClean="0">
                <a:solidFill>
                  <a:srgbClr val="000000"/>
                </a:solidFill>
              </a:rPr>
              <a:t>percentage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 bwMode="auto">
          <a:xfrm>
            <a:off x="5466454" y="1349547"/>
            <a:ext cx="1338239" cy="38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2021</a:t>
            </a:r>
          </a:p>
          <a:p>
            <a:pPr eaLnBrk="0" hangingPunct="0"/>
            <a:r>
              <a:rPr lang="en-US" sz="12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</a:t>
            </a:r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istory  </a:t>
            </a:r>
            <a:r>
              <a:rPr lang="en-US" sz="1200" b="0" i="0" baseline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projections</a:t>
            </a:r>
            <a:endPara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3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crude and petroleum and other liquids trade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2" name="USPETROTRD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104136719"/>
              </p:ext>
            </p:extLst>
          </p:nvPr>
        </p:nvGraphicFramePr>
        <p:xfrm>
          <a:off x="680086" y="1415582"/>
          <a:ext cx="3957637" cy="2990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14363" y="1023624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Total petroleum and other liquids trade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ea typeface="Times New Roman" charset="0"/>
                <a:cs typeface="Times New Roman" charset="0"/>
              </a:rPr>
              <a:t>Reference </a:t>
            </a:r>
            <a:r>
              <a:rPr lang="en-US" b="1" dirty="0">
                <a:ea typeface="Times New Roman" charset="0"/>
                <a:cs typeface="Times New Roman" charset="0"/>
              </a:rPr>
              <a:t>case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 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11" name="USCRDTRD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954833472"/>
              </p:ext>
            </p:extLst>
          </p:nvPr>
        </p:nvGraphicFramePr>
        <p:xfrm>
          <a:off x="4683443" y="1409480"/>
          <a:ext cx="3957637" cy="2990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37723" y="1023623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Crude oil </a:t>
            </a:r>
            <a:r>
              <a:rPr lang="en-US" b="1" dirty="0">
                <a:ea typeface="Times New Roman" charset="0"/>
                <a:cs typeface="Times New Roman" charset="0"/>
              </a:rPr>
              <a:t>trade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ea typeface="Times New Roman" charset="0"/>
                <a:cs typeface="Times New Roman" charset="0"/>
              </a:rPr>
              <a:t>Reference </a:t>
            </a:r>
            <a:r>
              <a:rPr lang="en-US" b="1" dirty="0">
                <a:ea typeface="Times New Roman" charset="0"/>
                <a:cs typeface="Times New Roman" charset="0"/>
              </a:rPr>
              <a:t>case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 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589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L30SH1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804439927"/>
              </p:ext>
            </p:extLst>
          </p:nvPr>
        </p:nvGraphicFramePr>
        <p:xfrm>
          <a:off x="619260" y="1370094"/>
          <a:ext cx="8001000" cy="2885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032432"/>
            <a:ext cx="4005072" cy="411480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Petroleum </a:t>
            </a:r>
            <a:r>
              <a:rPr lang="en-US" b="1" dirty="0">
                <a:ea typeface="Times New Roman" charset="0"/>
                <a:cs typeface="Times New Roman" charset="0"/>
              </a:rPr>
              <a:t>and other liquids </a:t>
            </a:r>
            <a:r>
              <a:rPr lang="en-US" b="1" dirty="0" smtClean="0">
                <a:ea typeface="Times New Roman" charset="0"/>
                <a:cs typeface="Times New Roman" charset="0"/>
              </a:rPr>
              <a:t>net exports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ea typeface="Times New Roman" charset="0"/>
                <a:cs typeface="Times New Roman" charset="0"/>
              </a:rPr>
              <a:t>side </a:t>
            </a:r>
            <a:r>
              <a:rPr lang="en-US" b="1" dirty="0">
                <a:ea typeface="Times New Roman" charset="0"/>
                <a:cs typeface="Times New Roman" charset="0"/>
              </a:rPr>
              <a:t>cases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 barrels per day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petroleum and other liquids </a:t>
            </a:r>
            <a:r>
              <a:rPr lang="en-US" dirty="0" smtClean="0"/>
              <a:t>trade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44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1" name="SL32SH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512141669"/>
              </p:ext>
            </p:extLst>
          </p:nvPr>
        </p:nvGraphicFramePr>
        <p:xfrm>
          <a:off x="685800" y="1526409"/>
          <a:ext cx="3932238" cy="2863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7" name="SL32SH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04913240"/>
              </p:ext>
            </p:extLst>
          </p:nvPr>
        </p:nvGraphicFramePr>
        <p:xfrm>
          <a:off x="4664075" y="1526409"/>
          <a:ext cx="4022725" cy="2863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4592082" y="1175557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Retail </a:t>
            </a:r>
            <a:r>
              <a:rPr lang="en-US" b="1" dirty="0">
                <a:ea typeface="Times New Roman" charset="0"/>
                <a:cs typeface="Times New Roman" charset="0"/>
              </a:rPr>
              <a:t>prices of </a:t>
            </a:r>
            <a:r>
              <a:rPr lang="en-US" b="1" dirty="0" smtClean="0">
                <a:ea typeface="Times New Roman" charset="0"/>
                <a:cs typeface="Times New Roman" charset="0"/>
              </a:rPr>
              <a:t>diesel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oil price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2021 </a:t>
            </a:r>
            <a:r>
              <a:rPr lang="en-US" sz="1100" dirty="0">
                <a:ea typeface="Times New Roman" charset="0"/>
                <a:cs typeface="Times New Roman" charset="0"/>
              </a:rPr>
              <a:t>dollars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gallon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6"/>
          </p:nvPr>
        </p:nvSpPr>
        <p:spPr>
          <a:xfrm>
            <a:off x="685800" y="1175558"/>
            <a:ext cx="3931920" cy="350851"/>
          </a:xfrm>
        </p:spPr>
        <p:txBody>
          <a:bodyPr/>
          <a:lstStyle/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Retail prices of motor gasoline</a:t>
            </a:r>
          </a:p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AEO2022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oil </a:t>
            </a:r>
            <a:r>
              <a:rPr lang="en-US" sz="1200" b="1" dirty="0">
                <a:ea typeface="Times New Roman" charset="0"/>
                <a:cs typeface="Times New Roman" charset="0"/>
              </a:rPr>
              <a:t>price cases</a:t>
            </a:r>
          </a:p>
          <a:p>
            <a:pPr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2021 dollars per gallon</a:t>
            </a:r>
            <a:endParaRPr lang="en-US" sz="1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motor </a:t>
            </a:r>
            <a:r>
              <a:rPr lang="en-US" dirty="0" smtClean="0"/>
              <a:t>gasoline </a:t>
            </a:r>
            <a:r>
              <a:rPr lang="en-US" dirty="0"/>
              <a:t>and diesel </a:t>
            </a:r>
            <a:r>
              <a:rPr lang="en-US" dirty="0" smtClean="0"/>
              <a:t>prices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835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SL28SH1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1083597262"/>
              </p:ext>
            </p:extLst>
          </p:nvPr>
        </p:nvGraphicFramePr>
        <p:xfrm>
          <a:off x="663327" y="1510230"/>
          <a:ext cx="2554671" cy="2945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SL28SH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777307114"/>
              </p:ext>
            </p:extLst>
          </p:nvPr>
        </p:nvGraphicFramePr>
        <p:xfrm>
          <a:off x="5618213" y="1500687"/>
          <a:ext cx="2598738" cy="2945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3217998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b="1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Low Oil </a:t>
            </a:r>
            <a:r>
              <a:rPr lang="en-US" b="1" dirty="0">
                <a:solidFill>
                  <a:srgbClr val="000000"/>
                </a:solidFill>
              </a:rPr>
              <a:t>P</a:t>
            </a:r>
            <a:r>
              <a:rPr lang="en-US" b="1" dirty="0" smtClean="0">
                <a:solidFill>
                  <a:srgbClr val="000000"/>
                </a:solidFill>
              </a:rPr>
              <a:t>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663327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b="1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>
          <a:xfrm>
            <a:off x="563313" y="825754"/>
            <a:ext cx="5887493" cy="281091"/>
          </a:xfrm>
        </p:spPr>
        <p:txBody>
          <a:bodyPr/>
          <a:lstStyle/>
          <a:p>
            <a:pPr marL="91440" eaLnBrk="0" hangingPunct="0">
              <a:spcBef>
                <a:spcPts val="0"/>
              </a:spcBef>
            </a:pPr>
            <a:r>
              <a:rPr lang="en-US" sz="1400" b="1" dirty="0" smtClean="0">
                <a:ea typeface="Times New Roman" charset="0"/>
                <a:cs typeface="Times New Roman" charset="0"/>
              </a:rPr>
              <a:t>Biofuels production, AEO2022 </a:t>
            </a:r>
            <a:r>
              <a:rPr lang="en-US" sz="1400" b="1" dirty="0" smtClean="0"/>
              <a:t>oil price cases</a:t>
            </a:r>
            <a:endParaRPr lang="en-US" sz="1400" b="1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5" name="SL28SH0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1967396849"/>
              </p:ext>
            </p:extLst>
          </p:nvPr>
        </p:nvGraphicFramePr>
        <p:xfrm>
          <a:off x="3217998" y="1505459"/>
          <a:ext cx="2600325" cy="2945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74008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biofuels production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5617684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sz="1100" dirty="0" smtClean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High Oil </a:t>
            </a:r>
            <a:r>
              <a:rPr lang="en-US" b="1" dirty="0">
                <a:ea typeface="Times New Roman" charset="0"/>
                <a:cs typeface="Times New Roman" charset="0"/>
              </a:rPr>
              <a:t>P</a:t>
            </a:r>
            <a:r>
              <a:rPr lang="en-US" b="1" dirty="0" smtClean="0">
                <a:ea typeface="Times New Roman" charset="0"/>
                <a:cs typeface="Times New Roman" charset="0"/>
              </a:rPr>
              <a:t>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6" name="TextBox 1"/>
          <p:cNvSpPr txBox="1"/>
          <p:nvPr/>
        </p:nvSpPr>
        <p:spPr bwMode="auto">
          <a:xfrm>
            <a:off x="922059" y="1858591"/>
            <a:ext cx="1734785" cy="137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biomass-based diesel</a:t>
            </a: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total ethanol</a:t>
            </a:r>
          </a:p>
          <a:p>
            <a:pPr eaLnBrk="0" hangingPunct="0"/>
            <a:endParaRPr lang="en-US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7" name="Text Placeholder 5"/>
          <p:cNvSpPr txBox="1">
            <a:spLocks/>
          </p:cNvSpPr>
          <p:nvPr/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i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200" i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Note</a:t>
            </a:r>
            <a:r>
              <a:rPr lang="en-US" dirty="0"/>
              <a:t>: Other biofuels make up less than 0.2% of biofuel </a:t>
            </a:r>
            <a:r>
              <a:rPr lang="en-US" dirty="0" smtClean="0"/>
              <a:t>production and are therefore not visible.</a:t>
            </a:r>
            <a:endParaRPr lang="en-US" dirty="0"/>
          </a:p>
        </p:txBody>
      </p:sp>
      <p:sp>
        <p:nvSpPr>
          <p:cNvPr id="15" name="TextBox 1"/>
          <p:cNvSpPr txBox="1"/>
          <p:nvPr/>
        </p:nvSpPr>
        <p:spPr bwMode="auto">
          <a:xfrm>
            <a:off x="3473485" y="1849166"/>
            <a:ext cx="1734785" cy="137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biomass-based diesel</a:t>
            </a: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total ethanol</a:t>
            </a:r>
          </a:p>
          <a:p>
            <a:pPr eaLnBrk="0" hangingPunct="0"/>
            <a:endParaRPr lang="en-US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8" name="TextBox 1"/>
          <p:cNvSpPr txBox="1"/>
          <p:nvPr/>
        </p:nvSpPr>
        <p:spPr bwMode="auto">
          <a:xfrm>
            <a:off x="5772669" y="1612061"/>
            <a:ext cx="1734785" cy="137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accent6"/>
                </a:solidFill>
                <a:ea typeface="Times New Roman" charset="0"/>
                <a:cs typeface="Times New Roman" charset="0"/>
              </a:rPr>
              <a:t>biomass-based diesel</a:t>
            </a:r>
          </a:p>
          <a:p>
            <a:pPr algn="r" eaLnBrk="0" hangingPunct="0"/>
            <a:endParaRPr lang="en-US" sz="1200" b="1" dirty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accent6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algn="r"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total ethanol</a:t>
            </a:r>
          </a:p>
          <a:p>
            <a:pPr eaLnBrk="0" hangingPunct="0"/>
            <a:endParaRPr lang="en-US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5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SL27SH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09151931"/>
              </p:ext>
            </p:extLst>
          </p:nvPr>
        </p:nvGraphicFramePr>
        <p:xfrm>
          <a:off x="685800" y="1531021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SL27SH1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94632411"/>
              </p:ext>
            </p:extLst>
          </p:nvPr>
        </p:nvGraphicFramePr>
        <p:xfrm>
          <a:off x="4664075" y="1531146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160248"/>
            <a:ext cx="3931920" cy="350851"/>
          </a:xfrm>
        </p:spPr>
        <p:txBody>
          <a:bodyPr/>
          <a:lstStyle/>
          <a:p>
            <a:pPr marL="0" lvl="0" indent="0" eaLnBrk="0" hangingPunct="0">
              <a:spcBef>
                <a:spcPct val="0"/>
              </a:spcBef>
            </a:pPr>
            <a:r>
              <a:rPr lang="en-US" b="1" dirty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Biomass-based diesel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production</a:t>
            </a:r>
            <a:endParaRPr lang="en-US" b="1" dirty="0">
              <a:solidFill>
                <a:srgbClr val="000000"/>
              </a:solidFill>
              <a:latin typeface="Arial" charset="0"/>
              <a:ea typeface="Times New Roman" charset="0"/>
              <a:cs typeface="Times New Roman" charset="0"/>
            </a:endParaRPr>
          </a:p>
          <a:p>
            <a:pPr marL="0" lvl="0" indent="0" eaLnBrk="0" hangingPunct="0">
              <a:spcBef>
                <a:spcPct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Reference </a:t>
            </a:r>
            <a:r>
              <a:rPr lang="en-US" b="1" dirty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case</a:t>
            </a:r>
          </a:p>
          <a:p>
            <a:pPr marL="0" lvl="0" indent="0" eaLnBrk="0" hangingPunct="0">
              <a:spcBef>
                <a:spcPct val="0"/>
              </a:spcBef>
            </a:pPr>
            <a:r>
              <a:rPr lang="en-US" sz="1100" dirty="0">
                <a:solidFill>
                  <a:sysClr val="windowText" lastClr="000000"/>
                </a:solidFill>
                <a:latin typeface="Arial" charset="0"/>
                <a:ea typeface="Times New Roman" charset="0"/>
                <a:cs typeface="Times New Roman" charset="0"/>
              </a:rPr>
              <a:t>million barrels per </a:t>
            </a:r>
            <a:r>
              <a:rPr lang="en-US" sz="1100" dirty="0" smtClean="0">
                <a:solidFill>
                  <a:sysClr val="windowText" lastClr="000000"/>
                </a:solidFill>
                <a:latin typeface="Arial" charset="0"/>
                <a:ea typeface="Times New Roman" charset="0"/>
                <a:cs typeface="Times New Roman" charset="0"/>
              </a:rPr>
              <a:t>day</a:t>
            </a:r>
            <a:endParaRPr lang="en-US" sz="1100" dirty="0">
              <a:solidFill>
                <a:sysClr val="windowText" lastClr="000000"/>
              </a:solidFill>
              <a:latin typeface="Arial" charset="0"/>
              <a:ea typeface="Times New Roman" charset="0"/>
              <a:cs typeface="Times New Roman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4663440" y="1199096"/>
            <a:ext cx="4023360" cy="350851"/>
          </a:xfrm>
        </p:spPr>
        <p:txBody>
          <a:bodyPr/>
          <a:lstStyle/>
          <a:p>
            <a:pPr marL="0" lvl="0" indent="0" algn="l" eaLnBrk="0" hangingPunct="0">
              <a:spcBef>
                <a:spcPct val="0"/>
              </a:spcBef>
            </a:pPr>
            <a:r>
              <a:rPr lang="en-US" b="1" dirty="0" smtClean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Biomass-based </a:t>
            </a:r>
            <a:r>
              <a:rPr lang="en-US" b="1" dirty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diesel production as a percentage of petroleum diesel production </a:t>
            </a:r>
            <a:endParaRPr lang="en-US" b="1" dirty="0" smtClean="0">
              <a:solidFill>
                <a:srgbClr val="000000"/>
              </a:solidFill>
              <a:latin typeface="Arial" charset="0"/>
              <a:ea typeface="Times New Roman" charset="0"/>
              <a:cs typeface="Times New Roman" charset="0"/>
            </a:endParaRPr>
          </a:p>
          <a:p>
            <a:pPr marL="0" lvl="0" indent="0" algn="l" eaLnBrk="0" hangingPunct="0">
              <a:spcBef>
                <a:spcPct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solidFill>
                  <a:srgbClr val="000000"/>
                </a:solidFill>
                <a:latin typeface="Arial" charset="0"/>
                <a:ea typeface="Times New Roman" charset="0"/>
                <a:cs typeface="Times New Roman" charset="0"/>
              </a:rPr>
              <a:t>Reference case</a:t>
            </a:r>
          </a:p>
          <a:p>
            <a:pPr marL="0" lvl="0" indent="0" algn="l" eaLnBrk="0" hangingPunct="0">
              <a:spcBef>
                <a:spcPct val="0"/>
              </a:spcBef>
            </a:pPr>
            <a:r>
              <a:rPr lang="en-US" sz="1100" dirty="0" smtClean="0">
                <a:solidFill>
                  <a:sysClr val="windowText" lastClr="000000"/>
                </a:solidFill>
                <a:latin typeface="Arial" charset="0"/>
                <a:ea typeface="Times New Roman" charset="0"/>
                <a:cs typeface="Times New Roman" charset="0"/>
              </a:rPr>
              <a:t>percentage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biomass-based </a:t>
            </a:r>
            <a:r>
              <a:rPr lang="en-US" dirty="0" smtClean="0"/>
              <a:t>diesel production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1" name="TextBox 1"/>
          <p:cNvSpPr txBox="1"/>
          <p:nvPr/>
        </p:nvSpPr>
        <p:spPr bwMode="auto">
          <a:xfrm>
            <a:off x="1313627" y="1517740"/>
            <a:ext cx="1472944" cy="30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>
                <a:ea typeface="Times New Roman" charset="0"/>
                <a:cs typeface="Times New Roman" charset="0"/>
              </a:rPr>
              <a:t>         </a:t>
            </a:r>
            <a:r>
              <a:rPr lang="en-US" sz="1200" dirty="0" smtClean="0">
                <a:ea typeface="Times New Roman" charset="0"/>
                <a:cs typeface="Times New Roman" charset="0"/>
              </a:rPr>
              <a:t>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2021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dirty="0">
                <a:ea typeface="Times New Roman" charset="0"/>
                <a:cs typeface="Times New Roman" charset="0"/>
              </a:rPr>
              <a:t> history    projections</a:t>
            </a:r>
          </a:p>
        </p:txBody>
      </p:sp>
      <p:sp>
        <p:nvSpPr>
          <p:cNvPr id="16" name="TextBox 1"/>
          <p:cNvSpPr txBox="1"/>
          <p:nvPr/>
        </p:nvSpPr>
        <p:spPr bwMode="auto">
          <a:xfrm>
            <a:off x="5498698" y="1524887"/>
            <a:ext cx="1472944" cy="30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dirty="0">
                <a:ea typeface="Times New Roman" charset="0"/>
                <a:cs typeface="Times New Roman" charset="0"/>
              </a:rPr>
              <a:t>        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2021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dirty="0">
                <a:ea typeface="Times New Roman" charset="0"/>
                <a:cs typeface="Times New Roman" charset="0"/>
              </a:rPr>
              <a:t> history    projections</a:t>
            </a:r>
          </a:p>
        </p:txBody>
      </p:sp>
    </p:spTree>
    <p:extLst>
      <p:ext uri="{BB962C8B-B14F-4D97-AF65-F5344CB8AC3E}">
        <p14:creationId xmlns:p14="http://schemas.microsoft.com/office/powerpoint/2010/main" val="14855573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BIOCONSUM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838226750"/>
              </p:ext>
            </p:extLst>
          </p:nvPr>
        </p:nvGraphicFramePr>
        <p:xfrm>
          <a:off x="477980" y="1405663"/>
          <a:ext cx="7498080" cy="2945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685800" y="1054812"/>
            <a:ext cx="3000676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b="1" dirty="0">
              <a:solidFill>
                <a:srgbClr val="000000"/>
              </a:solidFill>
            </a:endParaRPr>
          </a:p>
          <a:p>
            <a:pPr marL="0" eaLnBrk="0" hangingPunct="0"/>
            <a:r>
              <a:rPr lang="en-US" b="1" dirty="0">
                <a:ea typeface="Times New Roman" charset="0"/>
                <a:cs typeface="Times New Roman" charset="0"/>
              </a:rPr>
              <a:t>E</a:t>
            </a:r>
            <a:r>
              <a:rPr lang="en-US" b="1" dirty="0" smtClean="0">
                <a:ea typeface="Times New Roman" charset="0"/>
                <a:cs typeface="Times New Roman" charset="0"/>
              </a:rPr>
              <a:t>nergy-related </a:t>
            </a:r>
            <a:r>
              <a:rPr lang="en-US" b="1" dirty="0">
                <a:ea typeface="Times New Roman" charset="0"/>
                <a:cs typeface="Times New Roman" charset="0"/>
              </a:rPr>
              <a:t>biofuels consumption</a:t>
            </a:r>
            <a:r>
              <a:rPr lang="en-US" b="1" dirty="0" smtClean="0">
                <a:solidFill>
                  <a:srgbClr val="000000"/>
                </a:solidFill>
              </a:rPr>
              <a:t>AEO2022 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74008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biofuels consumption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5" name="TextBox 1"/>
          <p:cNvSpPr txBox="1"/>
          <p:nvPr/>
        </p:nvSpPr>
        <p:spPr bwMode="auto">
          <a:xfrm>
            <a:off x="3164680" y="2742655"/>
            <a:ext cx="1763683" cy="1378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biomass-based diesel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total ethanol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20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L31SH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673359214"/>
              </p:ext>
            </p:extLst>
          </p:nvPr>
        </p:nvGraphicFramePr>
        <p:xfrm>
          <a:off x="4792025" y="918769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SL31SH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36499042"/>
              </p:ext>
            </p:extLst>
          </p:nvPr>
        </p:nvGraphicFramePr>
        <p:xfrm>
          <a:off x="683556" y="919462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e</a:t>
            </a:r>
            <a:r>
              <a:rPr lang="en-US" dirty="0" smtClean="0"/>
              <a:t>thanol </a:t>
            </a:r>
            <a:r>
              <a:rPr lang="en-US" dirty="0"/>
              <a:t>and motor gasoline </a:t>
            </a:r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179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6" name="SL26SH1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630373926"/>
              </p:ext>
            </p:extLst>
          </p:nvPr>
        </p:nvGraphicFramePr>
        <p:xfrm>
          <a:off x="619260" y="1346469"/>
          <a:ext cx="8001000" cy="3062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8579"/>
            <a:ext cx="8186651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Biofuels </a:t>
            </a:r>
            <a:r>
              <a:rPr lang="en-US" dirty="0"/>
              <a:t>as a percentage of </a:t>
            </a:r>
            <a:r>
              <a:rPr lang="en-US" dirty="0" smtClean="0"/>
              <a:t>U.S. motor </a:t>
            </a:r>
            <a:r>
              <a:rPr lang="en-US" dirty="0" smtClean="0"/>
              <a:t>gasoline and diesel consumption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9260" y="829994"/>
            <a:ext cx="607029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Biofuels percentage of gasoline and diesel consumption</a:t>
            </a:r>
          </a:p>
          <a:p>
            <a:pPr eaLnBrk="0" hangingPunct="0"/>
            <a:r>
              <a:rPr lang="en-US" sz="1200" b="1" dirty="0" smtClean="0">
                <a:ea typeface="Times New Roman" charset="0"/>
                <a:cs typeface="Times New Roman" charset="0"/>
              </a:rPr>
              <a:t>AEO2022 oil price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p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ercentage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173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SL19SH3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920293898"/>
              </p:ext>
            </p:extLst>
          </p:nvPr>
        </p:nvGraphicFramePr>
        <p:xfrm>
          <a:off x="685800" y="1520657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1102894"/>
            <a:ext cx="3064042" cy="350851"/>
          </a:xfrm>
        </p:spPr>
        <p:txBody>
          <a:bodyPr/>
          <a:lstStyle/>
          <a:p>
            <a:pPr algn="l" eaLnBrk="0" hangingPunct="0"/>
            <a:endParaRPr lang="en-US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b="1" dirty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400" b="1" dirty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4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400" b="1" dirty="0" smtClean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b="1" dirty="0">
                <a:ea typeface="Times New Roman" charset="0"/>
                <a:cs typeface="Times New Roman" charset="0"/>
              </a:rPr>
              <a:t>. crude oil </a:t>
            </a:r>
            <a:r>
              <a:rPr lang="en-US" b="1" dirty="0" smtClean="0">
                <a:ea typeface="Times New Roman" charset="0"/>
                <a:cs typeface="Times New Roman" charset="0"/>
              </a:rPr>
              <a:t>production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AEO2022 Reference case and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4901247" y="1102894"/>
            <a:ext cx="3931920" cy="350851"/>
          </a:xfrm>
          <a:prstGeom prst="rect">
            <a:avLst/>
          </a:prstGeom>
        </p:spPr>
        <p:txBody>
          <a:bodyPr rIns="0"/>
          <a:lstStyle/>
          <a:p>
            <a:pPr marL="0" indent="0">
              <a:spcBef>
                <a:spcPts val="0"/>
              </a:spcBef>
            </a:pPr>
            <a:r>
              <a:rPr lang="en-US" sz="1200" b="1" dirty="0" smtClean="0"/>
              <a:t>U.S. natural gas plant liquids production</a:t>
            </a:r>
          </a:p>
          <a:p>
            <a:pPr marL="0" indent="0">
              <a:spcBef>
                <a:spcPts val="0"/>
              </a:spcBef>
            </a:pPr>
            <a:r>
              <a:rPr lang="en-US" sz="1200" b="1" dirty="0" smtClean="0"/>
              <a:t>AEO2022 Reference case and side cases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million barrels per day</a:t>
            </a:r>
          </a:p>
        </p:txBody>
      </p:sp>
      <p:sp>
        <p:nvSpPr>
          <p:cNvPr id="17" name="Titl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Production </a:t>
            </a:r>
            <a:r>
              <a:rPr lang="en-US" dirty="0"/>
              <a:t>of U.S. crude oil and natural gas plant </a:t>
            </a:r>
            <a:r>
              <a:rPr lang="en-US" dirty="0" smtClean="0"/>
              <a:t>liquids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21" name="SL19SH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0608880"/>
              </p:ext>
            </p:extLst>
          </p:nvPr>
        </p:nvGraphicFramePr>
        <p:xfrm>
          <a:off x="4618038" y="1498353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Box 1"/>
          <p:cNvSpPr txBox="1"/>
          <p:nvPr/>
        </p:nvSpPr>
        <p:spPr bwMode="auto">
          <a:xfrm>
            <a:off x="3831048" y="1380858"/>
            <a:ext cx="1207826" cy="259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</a:t>
            </a:r>
            <a:r>
              <a:rPr lang="en-US" sz="1200" b="1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Oil Price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and Gas Supply</a:t>
            </a:r>
            <a:endParaRPr lang="en-US" sz="1200" b="1" i="0" baseline="0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Reference</a:t>
            </a:r>
            <a:endParaRPr lang="en-US" sz="1200" b="1" i="0" baseline="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1" i="0" baseline="0" dirty="0" smtClean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Low </a:t>
            </a:r>
            <a:r>
              <a:rPr lang="en-US" sz="1200" b="1" i="0" baseline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Oil Price</a:t>
            </a:r>
            <a:endParaRPr lang="en-US" sz="1200" b="1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Low Oil and Gas Supply</a:t>
            </a:r>
            <a:endParaRPr lang="en-US" sz="1200" b="1" i="0" baseline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0" name="TextBox 1"/>
          <p:cNvSpPr txBox="1"/>
          <p:nvPr/>
        </p:nvSpPr>
        <p:spPr bwMode="auto">
          <a:xfrm>
            <a:off x="7767321" y="2409937"/>
            <a:ext cx="1207826" cy="22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and Gas Supply</a:t>
            </a:r>
            <a:endParaRPr lang="en-US" sz="1200" b="1" i="0" baseline="0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Price</a:t>
            </a:r>
          </a:p>
          <a:p>
            <a:pPr eaLnBrk="0" hangingPunct="0"/>
            <a:r>
              <a:rPr lang="en-US" sz="1200" b="1" i="0" baseline="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Reference</a:t>
            </a:r>
            <a:endParaRPr lang="en-US" sz="1200" b="1" i="0" baseline="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Low </a:t>
            </a:r>
            <a:r>
              <a:rPr lang="en-US" sz="1200" b="1" i="0" baseline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Oil Price</a:t>
            </a:r>
            <a:endParaRPr lang="en-US" sz="1200" b="1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Low Oil and Gas Supply</a:t>
            </a:r>
            <a:endParaRPr lang="en-US" sz="1200" b="1" i="0" baseline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72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SL20SH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00349152"/>
              </p:ext>
            </p:extLst>
          </p:nvPr>
        </p:nvGraphicFramePr>
        <p:xfrm>
          <a:off x="685799" y="829994"/>
          <a:ext cx="3682893" cy="362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SL20SH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41223637"/>
              </p:ext>
            </p:extLst>
          </p:nvPr>
        </p:nvGraphicFramePr>
        <p:xfrm>
          <a:off x="4435231" y="829301"/>
          <a:ext cx="4006315" cy="362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crude oil and natural gas plant liquids production and consumption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Note: Petroleum liquids does not include </a:t>
            </a:r>
            <a:r>
              <a:rPr lang="en-US" dirty="0" smtClean="0"/>
              <a:t>biofuels.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571750"/>
            <a:ext cx="4572000" cy="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80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USPETROBAL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600179623"/>
              </p:ext>
            </p:extLst>
          </p:nvPr>
        </p:nvGraphicFramePr>
        <p:xfrm>
          <a:off x="685799" y="829994"/>
          <a:ext cx="3682893" cy="3827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USNATGASBAL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85572871"/>
              </p:ext>
            </p:extLst>
          </p:nvPr>
        </p:nvGraphicFramePr>
        <p:xfrm>
          <a:off x="4435231" y="829301"/>
          <a:ext cx="4006315" cy="3828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petroleum, other liquids, and natural gas production and consumption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9" name="TextBox 1"/>
          <p:cNvSpPr txBox="1"/>
          <p:nvPr/>
        </p:nvSpPr>
        <p:spPr>
          <a:xfrm>
            <a:off x="7278776" y="1559894"/>
            <a:ext cx="1065124" cy="2731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accent2"/>
                </a:solidFill>
              </a:rPr>
              <a:t>p</a:t>
            </a:r>
            <a:r>
              <a:rPr lang="en-US" sz="1200" b="1" dirty="0" smtClean="0">
                <a:solidFill>
                  <a:schemeClr val="accent2"/>
                </a:solidFill>
              </a:rPr>
              <a:t>roduction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7156106" y="2515259"/>
            <a:ext cx="1183473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accent1"/>
                </a:solidFill>
              </a:rPr>
              <a:t>c</a:t>
            </a:r>
            <a:r>
              <a:rPr lang="en-US" sz="1200" b="1" dirty="0" smtClean="0">
                <a:solidFill>
                  <a:schemeClr val="accent1"/>
                </a:solidFill>
              </a:rPr>
              <a:t>onsumption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3232548" y="1660175"/>
            <a:ext cx="1010840" cy="27318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>
                <a:solidFill>
                  <a:schemeClr val="accent2"/>
                </a:solidFill>
              </a:rPr>
              <a:t>production</a:t>
            </a:r>
            <a:endParaRPr lang="en-US" sz="1200" b="1" dirty="0">
              <a:solidFill>
                <a:schemeClr val="accent2"/>
              </a:solidFill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3061264" y="2138257"/>
            <a:ext cx="1182124" cy="228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chemeClr val="accent1"/>
                </a:solidFill>
              </a:rPr>
              <a:t>c</a:t>
            </a:r>
            <a:r>
              <a:rPr lang="en-US" sz="1200" b="1" dirty="0" smtClean="0">
                <a:solidFill>
                  <a:schemeClr val="accent1"/>
                </a:solidFill>
              </a:rPr>
              <a:t>onsumption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0" y="2571750"/>
            <a:ext cx="4572000" cy="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7" name="SL21SH4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78805055"/>
              </p:ext>
            </p:extLst>
          </p:nvPr>
        </p:nvGraphicFramePr>
        <p:xfrm>
          <a:off x="685800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Placeholder 5"/>
          <p:cNvSpPr>
            <a:spLocks noGrp="1"/>
          </p:cNvSpPr>
          <p:nvPr>
            <p:ph type="body" sz="quarter" idx="17"/>
          </p:nvPr>
        </p:nvSpPr>
        <p:spPr>
          <a:xfrm>
            <a:off x="3453791" y="1167556"/>
            <a:ext cx="2599267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Low Oil Price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685800" y="1162732"/>
            <a:ext cx="4572000" cy="350254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sz="1200" b="1" dirty="0" smtClean="0"/>
              <a:t>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</a:t>
            </a: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graphicFrame>
        <p:nvGraphicFramePr>
          <p:cNvPr id="16" name="SL21SH7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5543310"/>
              </p:ext>
            </p:extLst>
          </p:nvPr>
        </p:nvGraphicFramePr>
        <p:xfrm>
          <a:off x="3454320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SL21SH8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1042530493"/>
              </p:ext>
            </p:extLst>
          </p:nvPr>
        </p:nvGraphicFramePr>
        <p:xfrm>
          <a:off x="6244431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crude oil </a:t>
            </a:r>
            <a:r>
              <a:rPr lang="en-US" dirty="0" smtClean="0"/>
              <a:t>production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14" name="Text Placeholder 5"/>
          <p:cNvSpPr txBox="1">
            <a:spLocks/>
          </p:cNvSpPr>
          <p:nvPr/>
        </p:nvSpPr>
        <p:spPr>
          <a:xfrm>
            <a:off x="6233900" y="116744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High Oil Price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</a:t>
            </a: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982774"/>
            <a:ext cx="601721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en-US" sz="1200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Crude </a:t>
            </a:r>
            <a:r>
              <a:rPr lang="en-US" sz="1200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oil production</a:t>
            </a:r>
            <a:r>
              <a:rPr lang="en-US" sz="12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, </a:t>
            </a:r>
            <a:r>
              <a:rPr lang="en-US" sz="1200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AEO2022 oil price</a:t>
            </a:r>
            <a:r>
              <a:rPr lang="en-US" sz="1200" b="1" dirty="0" smtClean="0"/>
              <a:t> cases</a:t>
            </a:r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 bwMode="auto">
          <a:xfrm>
            <a:off x="1675241" y="3100388"/>
            <a:ext cx="1364393" cy="130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tight oil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Alaska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Gulf of Mexico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5" name="TextBox 1"/>
          <p:cNvSpPr txBox="1"/>
          <p:nvPr/>
        </p:nvSpPr>
        <p:spPr bwMode="auto">
          <a:xfrm>
            <a:off x="4449397" y="3136106"/>
            <a:ext cx="1364393" cy="1142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tight oil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Alaska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Gulf of Mexico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other</a:t>
            </a:r>
          </a:p>
        </p:txBody>
      </p:sp>
      <p:sp>
        <p:nvSpPr>
          <p:cNvPr id="19" name="TextBox 1"/>
          <p:cNvSpPr txBox="1"/>
          <p:nvPr/>
        </p:nvSpPr>
        <p:spPr bwMode="auto">
          <a:xfrm>
            <a:off x="7276687" y="3100388"/>
            <a:ext cx="1364393" cy="1306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i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tight oil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Alaska</a:t>
            </a:r>
            <a:endParaRPr lang="en-US" sz="12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Gulf of Mexico</a:t>
            </a:r>
          </a:p>
          <a:p>
            <a:pPr eaLnBrk="0" hangingPunct="0"/>
            <a:r>
              <a:rPr lang="en-US" sz="1200" b="1" i="0" baseline="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8494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SL23SH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612894231"/>
              </p:ext>
            </p:extLst>
          </p:nvPr>
        </p:nvGraphicFramePr>
        <p:xfrm>
          <a:off x="619260" y="1513102"/>
          <a:ext cx="7496040" cy="2958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0" y="914400"/>
            <a:ext cx="3931920" cy="605133"/>
          </a:xfrm>
        </p:spPr>
        <p:txBody>
          <a:bodyPr/>
          <a:lstStyle/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Crude oil production by play</a:t>
            </a:r>
          </a:p>
          <a:p>
            <a:pPr eaLnBrk="0" hangingPunct="0">
              <a:spcBef>
                <a:spcPts val="0"/>
              </a:spcBef>
            </a:pPr>
            <a:r>
              <a:rPr lang="en-US" sz="1200" b="1" dirty="0">
                <a:ea typeface="Times New Roman" charset="0"/>
                <a:cs typeface="Times New Roman" charset="0"/>
              </a:rPr>
              <a:t>AEO2022 </a:t>
            </a:r>
            <a:r>
              <a:rPr lang="en-US" sz="1200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Reference case</a:t>
            </a:r>
            <a:endParaRPr lang="en-US" sz="1200" b="1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8" name="Title 2"/>
          <p:cNvSpPr>
            <a:spLocks noGrp="1"/>
          </p:cNvSpPr>
          <p:nvPr>
            <p:ph type="title"/>
          </p:nvPr>
        </p:nvSpPr>
        <p:spPr>
          <a:xfrm>
            <a:off x="685800" y="38781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U.S. crude oil production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32" name="TextBox 1"/>
          <p:cNvSpPr txBox="1"/>
          <p:nvPr/>
        </p:nvSpPr>
        <p:spPr bwMode="auto">
          <a:xfrm>
            <a:off x="7401418" y="1913962"/>
            <a:ext cx="1742582" cy="1353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t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ight oil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   </a:t>
            </a:r>
            <a:r>
              <a:rPr lang="en-US" sz="1200" b="1" dirty="0" err="1" smtClean="0">
                <a:solidFill>
                  <a:srgbClr val="0096D7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Wolf</a:t>
            </a:r>
            <a:r>
              <a:rPr lang="en-US" sz="12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ea typeface="Times New Roman" charset="0"/>
                <a:cs typeface="Times New Roman" charset="0"/>
              </a:rPr>
              <a:t>c</a:t>
            </a:r>
            <a:r>
              <a:rPr lang="en-US" sz="1200" b="1" dirty="0" err="1" smtClean="0">
                <a:solidFill>
                  <a:srgbClr val="0096D7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amp</a:t>
            </a:r>
            <a:endParaRPr lang="en-US" sz="1200" b="1" dirty="0" smtClean="0">
              <a:solidFill>
                <a:srgbClr val="0096D7">
                  <a:lumMod val="60000"/>
                  <a:lumOff val="4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Bone Springs/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Avalon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50000"/>
                  </a:srgbClr>
                </a:solidFill>
                <a:ea typeface="Times New Roman" charset="0"/>
                <a:cs typeface="Times New Roman" charset="0"/>
              </a:rPr>
              <a:t>   </a:t>
            </a:r>
            <a:r>
              <a:rPr lang="en-US" sz="1200" b="1" dirty="0" err="1" smtClean="0">
                <a:solidFill>
                  <a:srgbClr val="0096D7">
                    <a:lumMod val="50000"/>
                  </a:srgbClr>
                </a:solidFill>
                <a:ea typeface="Times New Roman" charset="0"/>
                <a:cs typeface="Times New Roman" charset="0"/>
              </a:rPr>
              <a:t>Spraberry</a:t>
            </a:r>
            <a:endParaRPr lang="en-US" sz="1200" b="1" dirty="0" smtClean="0">
              <a:solidFill>
                <a:srgbClr val="0096D7">
                  <a:lumMod val="5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5D9732"/>
                </a:solidFill>
                <a:ea typeface="Times New Roman" charset="0"/>
                <a:cs typeface="Times New Roman" charset="0"/>
              </a:rPr>
              <a:t>   Eagle Ford</a:t>
            </a:r>
          </a:p>
          <a:p>
            <a:pPr eaLnBrk="0" hangingPunct="0"/>
            <a:r>
              <a:rPr lang="en-US" sz="1200" b="1" dirty="0" smtClean="0">
                <a:solidFill>
                  <a:srgbClr val="A33340"/>
                </a:solidFill>
                <a:ea typeface="Times New Roman" charset="0"/>
                <a:cs typeface="Times New Roman" charset="0"/>
              </a:rPr>
              <a:t>   Bakken</a:t>
            </a:r>
          </a:p>
          <a:p>
            <a:pPr eaLnBrk="0" hangingPunct="0"/>
            <a:r>
              <a:rPr lang="en-US" sz="1200" b="1" dirty="0" smtClean="0">
                <a:solidFill>
                  <a:srgbClr val="A33340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Niobrara</a:t>
            </a:r>
          </a:p>
          <a:p>
            <a:pPr eaLnBrk="0" hangingPunct="0"/>
            <a:r>
              <a:rPr lang="en-US" sz="1200" b="1" dirty="0" smtClean="0">
                <a:solidFill>
                  <a:srgbClr val="BD732A"/>
                </a:solidFill>
                <a:ea typeface="Times New Roman" charset="0"/>
                <a:cs typeface="Times New Roman" charset="0"/>
              </a:rPr>
              <a:t>   other tight oil</a:t>
            </a:r>
          </a:p>
          <a:p>
            <a:pPr eaLnBrk="0" hangingPunct="0"/>
            <a:r>
              <a:rPr lang="en-US" sz="1200" b="1" dirty="0" smtClean="0">
                <a:solidFill>
                  <a:srgbClr val="BD732A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Alaska</a:t>
            </a:r>
          </a:p>
          <a:p>
            <a:pPr eaLnBrk="0" hangingPunct="0"/>
            <a:r>
              <a:rPr lang="en-US" sz="1200" b="1" dirty="0" smtClean="0">
                <a:solidFill>
                  <a:srgbClr val="FFC702"/>
                </a:solidFill>
                <a:ea typeface="Times New Roman" charset="0"/>
                <a:cs typeface="Times New Roman" charset="0"/>
              </a:rPr>
              <a:t>Gulf of Mexico</a:t>
            </a:r>
          </a:p>
          <a:p>
            <a:pPr eaLnBrk="0" hangingPunct="0"/>
            <a:r>
              <a:rPr lang="en-US" sz="1200" b="1" dirty="0" smtClean="0">
                <a:solidFill>
                  <a:srgbClr val="675005"/>
                </a:solidFill>
                <a:ea typeface="Times New Roman" charset="0"/>
                <a:cs typeface="Times New Roman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109286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SL24SH0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851957309"/>
              </p:ext>
            </p:extLst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"/>
          <p:cNvSpPr txBox="1">
            <a:spLocks noGrp="1"/>
          </p:cNvSpPr>
          <p:nvPr>
            <p:ph type="body" sz="quarter" idx="13"/>
          </p:nvPr>
        </p:nvSpPr>
        <p:spPr bwMode="auto">
          <a:xfrm>
            <a:off x="685800" y="1037273"/>
            <a:ext cx="4005072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Onshore crude</a:t>
            </a:r>
            <a:r>
              <a:rPr lang="en-US" sz="1200" b="1" i="0" baseline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oil</a:t>
            </a:r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production in the Lower 48 states </a:t>
            </a:r>
          </a:p>
          <a:p>
            <a:pPr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AEO2022 Reference case</a:t>
            </a:r>
            <a:endPara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r>
              <a:rPr lang="en-US" i="0" baseline="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million barrels per day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Onshore </a:t>
            </a:r>
            <a:r>
              <a:rPr lang="en-US" dirty="0"/>
              <a:t>crude oil production in the Lower 48 </a:t>
            </a:r>
            <a:r>
              <a:rPr lang="en-US" dirty="0" smtClean="0"/>
              <a:t>states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pic>
        <p:nvPicPr>
          <p:cNvPr id="8" name="Picture 7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277" y="1448753"/>
            <a:ext cx="1449803" cy="84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254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1" name="SL25SH2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47871088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SL25SH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76158379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U.S. natural </a:t>
            </a:r>
            <a:r>
              <a:rPr lang="en-US" dirty="0"/>
              <a:t>gas plant liquids production by region and </a:t>
            </a:r>
            <a:r>
              <a:rPr lang="en-US" dirty="0" smtClean="0"/>
              <a:t>type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67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SL29SH1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344947392"/>
              </p:ext>
            </p:extLst>
          </p:nvPr>
        </p:nvGraphicFramePr>
        <p:xfrm>
          <a:off x="477982" y="1457433"/>
          <a:ext cx="7498080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009852"/>
            <a:ext cx="3931920" cy="350851"/>
          </a:xfrm>
        </p:spPr>
        <p:txBody>
          <a:bodyPr/>
          <a:lstStyle/>
          <a:p>
            <a:pPr marL="0" lvl="0" indent="0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Refinery </a:t>
            </a:r>
            <a:r>
              <a:rPr lang="en-US" b="1" dirty="0">
                <a:solidFill>
                  <a:srgbClr val="000000"/>
                </a:solidFill>
              </a:rPr>
              <a:t>capacity</a:t>
            </a:r>
          </a:p>
          <a:p>
            <a:pPr marL="0" lvl="0" inden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AEO2022 </a:t>
            </a:r>
            <a:r>
              <a:rPr lang="en-US" b="1" dirty="0" smtClean="0">
                <a:solidFill>
                  <a:srgbClr val="000000"/>
                </a:solidFill>
              </a:rPr>
              <a:t>Reference case</a:t>
            </a:r>
            <a:endParaRPr lang="en-US" b="1" dirty="0">
              <a:solidFill>
                <a:srgbClr val="000000"/>
              </a:solidFill>
            </a:endParaRPr>
          </a:p>
          <a:p>
            <a:pPr marL="0" lvl="0" indent="0">
              <a:spcBef>
                <a:spcPts val="0"/>
              </a:spcBef>
            </a:pPr>
            <a:r>
              <a:rPr lang="en-US" sz="1100" dirty="0">
                <a:solidFill>
                  <a:srgbClr val="000000"/>
                </a:solidFill>
              </a:rPr>
              <a:t>million barrels per </a:t>
            </a:r>
            <a:r>
              <a:rPr lang="en-US" sz="1100" dirty="0" smtClean="0">
                <a:solidFill>
                  <a:srgbClr val="000000"/>
                </a:solidFill>
              </a:rPr>
              <a:t>day</a:t>
            </a:r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refinery </a:t>
            </a:r>
            <a:r>
              <a:rPr lang="en-US" dirty="0" smtClean="0"/>
              <a:t>capacity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9" name="TextBox 1"/>
          <p:cNvSpPr txBox="1"/>
          <p:nvPr/>
        </p:nvSpPr>
        <p:spPr bwMode="auto">
          <a:xfrm>
            <a:off x="2237015" y="1360703"/>
            <a:ext cx="1338239" cy="38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      </a:t>
            </a:r>
            <a:r>
              <a:rPr lang="en-US" sz="1200" b="1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2021</a:t>
            </a:r>
          </a:p>
          <a:p>
            <a:pPr eaLnBrk="0" hangingPunct="0"/>
            <a:r>
              <a:rPr lang="en-US" sz="12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</a:t>
            </a:r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istory  </a:t>
            </a:r>
            <a:r>
              <a:rPr lang="en-US" sz="1200" b="0" i="0" baseline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projections</a:t>
            </a:r>
            <a:endPara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132049"/>
      </p:ext>
    </p:extLst>
  </p:cSld>
  <p:clrMapOvr>
    <a:masterClrMapping/>
  </p:clrMapOvr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16973</TotalTime>
  <Words>872</Words>
  <Application>Microsoft Office PowerPoint</Application>
  <PresentationFormat>On-screen Show (16:9)</PresentationFormat>
  <Paragraphs>379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eia_template_16x9</vt:lpstr>
      <vt:lpstr>PowerPoint Presentation</vt:lpstr>
      <vt:lpstr>Production of U.S. crude oil and natural gas plant liquids</vt:lpstr>
      <vt:lpstr>U.S. crude oil and natural gas plant liquids production and consumption</vt:lpstr>
      <vt:lpstr>U.S. petroleum, other liquids, and natural gas production and consumption</vt:lpstr>
      <vt:lpstr>U.S. crude oil production</vt:lpstr>
      <vt:lpstr>U.S. crude oil production</vt:lpstr>
      <vt:lpstr>Onshore crude oil production in the Lower 48 states</vt:lpstr>
      <vt:lpstr>U.S. natural gas plant liquids production by region and type</vt:lpstr>
      <vt:lpstr>U.S. refinery capacity</vt:lpstr>
      <vt:lpstr>U.S. crude oil supply and refinery utilization</vt:lpstr>
      <vt:lpstr>U.S. crude and petroleum and other liquids trade</vt:lpstr>
      <vt:lpstr>U.S. petroleum and other liquids trade</vt:lpstr>
      <vt:lpstr>U.S. motor gasoline and diesel prices</vt:lpstr>
      <vt:lpstr>U.S. biofuels production</vt:lpstr>
      <vt:lpstr>U.S. biomass-based diesel production</vt:lpstr>
      <vt:lpstr>U.S. biofuels consumption</vt:lpstr>
      <vt:lpstr>U.S. ethanol and motor gasoline consumption</vt:lpstr>
      <vt:lpstr>Biofuels as a percentage of U.S. motor gasoline and diesel consumption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U.S. Energy Information Administration</dc:creator>
  <cp:lastModifiedBy>Smiddy, Andrew D.</cp:lastModifiedBy>
  <cp:revision>578</cp:revision>
  <cp:lastPrinted>2021-03-30T13:30:15Z</cp:lastPrinted>
  <dcterms:created xsi:type="dcterms:W3CDTF">2020-01-30T17:25:42Z</dcterms:created>
  <dcterms:modified xsi:type="dcterms:W3CDTF">2022-03-03T13:45:45Z</dcterms:modified>
</cp:coreProperties>
</file>