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8.xml" ContentType="application/vnd.openxmlformats-officedocument.themeOverride+xml"/>
  <Override PartName="/ppt/drawings/drawing8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9.xml" ContentType="application/vnd.openxmlformats-officedocument.themeOverride+xml"/>
  <Override PartName="/ppt/drawings/drawing9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0.xml" ContentType="application/vnd.openxmlformats-officedocument.themeOverride+xml"/>
  <Override PartName="/ppt/drawings/drawing10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8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9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10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drawings/drawing11.xml" ContentType="application/vnd.openxmlformats-officedocument.drawingml.chartshapes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notesSlides/notesSlide11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4"/>
  </p:notesMasterIdLst>
  <p:handoutMasterIdLst>
    <p:handoutMasterId r:id="rId15"/>
  </p:handoutMasterIdLst>
  <p:sldIdLst>
    <p:sldId id="368" r:id="rId2"/>
    <p:sldId id="369" r:id="rId3"/>
    <p:sldId id="370" r:id="rId4"/>
    <p:sldId id="371" r:id="rId5"/>
    <p:sldId id="372" r:id="rId6"/>
    <p:sldId id="373" r:id="rId7"/>
    <p:sldId id="467" r:id="rId8"/>
    <p:sldId id="374" r:id="rId9"/>
    <p:sldId id="375" r:id="rId10"/>
    <p:sldId id="472" r:id="rId11"/>
    <p:sldId id="377" r:id="rId12"/>
    <p:sldId id="471" r:id="rId13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karzynski, Nicholas" initials="SN" lastIdx="1" clrIdx="0">
    <p:extLst>
      <p:ext uri="{19B8F6BF-5375-455C-9EA6-DF929625EA0E}">
        <p15:presenceInfo xmlns:p15="http://schemas.microsoft.com/office/powerpoint/2012/main" userId="S-1-5-21-2005352356-2018378189-366286951-34356" providerId="AD"/>
      </p:ext>
    </p:extLst>
  </p:cmAuthor>
  <p:cmAuthor id="2" name="Staub, John" initials="SJ" lastIdx="15" clrIdx="1">
    <p:extLst>
      <p:ext uri="{19B8F6BF-5375-455C-9EA6-DF929625EA0E}">
        <p15:presenceInfo xmlns:p15="http://schemas.microsoft.com/office/powerpoint/2012/main" userId="S-1-5-21-2005352356-2018378189-366286951-8403" providerId="AD"/>
      </p:ext>
    </p:extLst>
  </p:cmAuthor>
  <p:cmAuthor id="3" name="Smiddy, Andrew D." initials="SAD" lastIdx="9" clrIdx="2">
    <p:extLst>
      <p:ext uri="{19B8F6BF-5375-455C-9EA6-DF929625EA0E}">
        <p15:presenceInfo xmlns:p15="http://schemas.microsoft.com/office/powerpoint/2012/main" userId="S-1-5-21-2005352356-2018378189-366286951-437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242D"/>
    <a:srgbClr val="A33340"/>
    <a:srgbClr val="467126"/>
    <a:srgbClr val="5D9732"/>
    <a:srgbClr val="9BD174"/>
    <a:srgbClr val="003953"/>
    <a:srgbClr val="E3A5AC"/>
    <a:srgbClr val="E1AB76"/>
    <a:srgbClr val="8E561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095" autoAdjust="0"/>
  </p:normalViewPr>
  <p:slideViewPr>
    <p:cSldViewPr snapToGrid="0">
      <p:cViewPr varScale="1">
        <p:scale>
          <a:sx n="137" d="100"/>
          <a:sy n="137" d="100"/>
        </p:scale>
        <p:origin x="126" y="39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058" y="-115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7.xml"/><Relationship Id="rId4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8.xml"/><Relationship Id="rId4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3.xml"/><Relationship Id="rId1" Type="http://schemas.microsoft.com/office/2011/relationships/chartStyle" Target="style13.xml"/><Relationship Id="rId5" Type="http://schemas.openxmlformats.org/officeDocument/2006/relationships/chartUserShapes" Target="../drawings/drawing9.xml"/><Relationship Id="rId4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4.xml"/><Relationship Id="rId1" Type="http://schemas.microsoft.com/office/2011/relationships/chartStyle" Target="style14.xml"/><Relationship Id="rId5" Type="http://schemas.openxmlformats.org/officeDocument/2006/relationships/chartUserShapes" Target="../drawings/drawing10.xml"/><Relationship Id="rId4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chartUserShapes" Target="../drawings/drawing1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package" Target="../embeddings/Microsoft_Excel_Worksheet23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9.xml"/><Relationship Id="rId1" Type="http://schemas.microsoft.com/office/2011/relationships/chartStyle" Target="style9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670636879475425E-2"/>
          <c:y val="3.8997953190955351E-2"/>
          <c:w val="0.83433704320752022"/>
          <c:h val="0.86583337533390459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chemeClr val="accent5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19.181979897999998</c:v>
                </c:pt>
                <c:pt idx="1">
                  <c:v>19.616310557999999</c:v>
                </c:pt>
                <c:pt idx="2">
                  <c:v>18.927788244999999</c:v>
                </c:pt>
                <c:pt idx="3">
                  <c:v>19.098544466</c:v>
                </c:pt>
                <c:pt idx="4">
                  <c:v>18.590890546000001</c:v>
                </c:pt>
                <c:pt idx="5">
                  <c:v>18.050597772</c:v>
                </c:pt>
                <c:pt idx="6">
                  <c:v>18.503604764999999</c:v>
                </c:pt>
                <c:pt idx="7">
                  <c:v>19.266025805999998</c:v>
                </c:pt>
                <c:pt idx="8">
                  <c:v>20.158601649000001</c:v>
                </c:pt>
                <c:pt idx="9">
                  <c:v>20.623854025</c:v>
                </c:pt>
                <c:pt idx="10">
                  <c:v>21.315506818000006</c:v>
                </c:pt>
                <c:pt idx="11">
                  <c:v>22.901878601000003</c:v>
                </c:pt>
                <c:pt idx="12">
                  <c:v>24.033266235999999</c:v>
                </c:pt>
                <c:pt idx="13">
                  <c:v>24.205523290999999</c:v>
                </c:pt>
                <c:pt idx="14">
                  <c:v>25.889605159999999</c:v>
                </c:pt>
                <c:pt idx="15">
                  <c:v>27.065459891000014</c:v>
                </c:pt>
                <c:pt idx="16">
                  <c:v>26.592115006000004</c:v>
                </c:pt>
                <c:pt idx="17">
                  <c:v>27.306307969999999</c:v>
                </c:pt>
                <c:pt idx="18">
                  <c:v>30.774274151</c:v>
                </c:pt>
                <c:pt idx="19">
                  <c:v>33.899020593000003</c:v>
                </c:pt>
                <c:pt idx="20">
                  <c:v>33.485264054000005</c:v>
                </c:pt>
                <c:pt idx="21">
                  <c:v>34.415951</c:v>
                </c:pt>
                <c:pt idx="22">
                  <c:v>31.922021999999998</c:v>
                </c:pt>
                <c:pt idx="23">
                  <c:v>32.134312000000001</c:v>
                </c:pt>
                <c:pt idx="24">
                  <c:v>31.819265000000001</c:v>
                </c:pt>
                <c:pt idx="25">
                  <c:v>33.157623000000001</c:v>
                </c:pt>
                <c:pt idx="26">
                  <c:v>33.868839000000001</c:v>
                </c:pt>
                <c:pt idx="27">
                  <c:v>34.028430999999998</c:v>
                </c:pt>
                <c:pt idx="28">
                  <c:v>34.290558000000004</c:v>
                </c:pt>
                <c:pt idx="29">
                  <c:v>34.391506</c:v>
                </c:pt>
                <c:pt idx="30">
                  <c:v>34.397446000000002</c:v>
                </c:pt>
                <c:pt idx="31">
                  <c:v>34.508479999999999</c:v>
                </c:pt>
                <c:pt idx="32">
                  <c:v>34.633586999999999</c:v>
                </c:pt>
                <c:pt idx="33">
                  <c:v>34.937053999999996</c:v>
                </c:pt>
                <c:pt idx="34">
                  <c:v>34.964302000000004</c:v>
                </c:pt>
                <c:pt idx="35">
                  <c:v>34.909686999999998</c:v>
                </c:pt>
                <c:pt idx="36">
                  <c:v>35.009971999999998</c:v>
                </c:pt>
                <c:pt idx="37">
                  <c:v>35.091372999999997</c:v>
                </c:pt>
                <c:pt idx="38">
                  <c:v>35.499003999999999</c:v>
                </c:pt>
                <c:pt idx="39">
                  <c:v>35.910716999999998</c:v>
                </c:pt>
                <c:pt idx="40">
                  <c:v>36.270664000000004</c:v>
                </c:pt>
                <c:pt idx="41">
                  <c:v>36.431446000000001</c:v>
                </c:pt>
                <c:pt idx="42">
                  <c:v>36.640640000000005</c:v>
                </c:pt>
                <c:pt idx="43">
                  <c:v>36.724594000000003</c:v>
                </c:pt>
                <c:pt idx="44">
                  <c:v>37.009143999999999</c:v>
                </c:pt>
                <c:pt idx="45">
                  <c:v>37.020579999999995</c:v>
                </c:pt>
                <c:pt idx="46">
                  <c:v>37.152553999999995</c:v>
                </c:pt>
                <c:pt idx="47">
                  <c:v>37.440708000000001</c:v>
                </c:pt>
                <c:pt idx="48">
                  <c:v>37.678142999999999</c:v>
                </c:pt>
                <c:pt idx="49">
                  <c:v>37.792468999999997</c:v>
                </c:pt>
                <c:pt idx="50">
                  <c:v>38.037452999999999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19.181979897999998</c:v>
                </c:pt>
                <c:pt idx="1">
                  <c:v>19.616310557999999</c:v>
                </c:pt>
                <c:pt idx="2">
                  <c:v>18.927788244999999</c:v>
                </c:pt>
                <c:pt idx="3">
                  <c:v>19.098544466</c:v>
                </c:pt>
                <c:pt idx="4">
                  <c:v>18.590890546000001</c:v>
                </c:pt>
                <c:pt idx="5">
                  <c:v>18.050597772</c:v>
                </c:pt>
                <c:pt idx="6">
                  <c:v>18.503604764999999</c:v>
                </c:pt>
                <c:pt idx="7">
                  <c:v>19.266025805999998</c:v>
                </c:pt>
                <c:pt idx="8">
                  <c:v>20.158601649000001</c:v>
                </c:pt>
                <c:pt idx="9">
                  <c:v>20.623854025</c:v>
                </c:pt>
                <c:pt idx="10">
                  <c:v>21.315506818000006</c:v>
                </c:pt>
                <c:pt idx="11">
                  <c:v>22.901878601000003</c:v>
                </c:pt>
                <c:pt idx="12">
                  <c:v>24.033266235999999</c:v>
                </c:pt>
                <c:pt idx="13">
                  <c:v>24.205523290999999</c:v>
                </c:pt>
                <c:pt idx="14">
                  <c:v>25.889605159999999</c:v>
                </c:pt>
                <c:pt idx="15">
                  <c:v>27.065459891000014</c:v>
                </c:pt>
                <c:pt idx="16">
                  <c:v>26.592115006000004</c:v>
                </c:pt>
                <c:pt idx="17">
                  <c:v>27.306307969999999</c:v>
                </c:pt>
                <c:pt idx="18">
                  <c:v>30.774274151</c:v>
                </c:pt>
                <c:pt idx="19">
                  <c:v>33.899020593000003</c:v>
                </c:pt>
                <c:pt idx="20">
                  <c:v>33.485264054000005</c:v>
                </c:pt>
                <c:pt idx="21">
                  <c:v>34.409939000000001</c:v>
                </c:pt>
                <c:pt idx="22">
                  <c:v>36.043201000000003</c:v>
                </c:pt>
                <c:pt idx="23">
                  <c:v>37.540092000000001</c:v>
                </c:pt>
                <c:pt idx="24">
                  <c:v>37.982395000000004</c:v>
                </c:pt>
                <c:pt idx="25">
                  <c:v>38.421481999999997</c:v>
                </c:pt>
                <c:pt idx="26">
                  <c:v>38.483779999999996</c:v>
                </c:pt>
                <c:pt idx="27">
                  <c:v>38.902110999999998</c:v>
                </c:pt>
                <c:pt idx="28">
                  <c:v>39.723751</c:v>
                </c:pt>
                <c:pt idx="29">
                  <c:v>40.572720000000004</c:v>
                </c:pt>
                <c:pt idx="30">
                  <c:v>41.248412999999999</c:v>
                </c:pt>
                <c:pt idx="31">
                  <c:v>41.986103</c:v>
                </c:pt>
                <c:pt idx="32">
                  <c:v>42.736651999999999</c:v>
                </c:pt>
                <c:pt idx="33">
                  <c:v>43.554188000000003</c:v>
                </c:pt>
                <c:pt idx="34">
                  <c:v>44.229407999999999</c:v>
                </c:pt>
                <c:pt idx="35">
                  <c:v>44.376545</c:v>
                </c:pt>
                <c:pt idx="36">
                  <c:v>44.686138</c:v>
                </c:pt>
                <c:pt idx="37">
                  <c:v>45.209305000000001</c:v>
                </c:pt>
                <c:pt idx="38">
                  <c:v>45.570259</c:v>
                </c:pt>
                <c:pt idx="39">
                  <c:v>45.877934000000003</c:v>
                </c:pt>
                <c:pt idx="40">
                  <c:v>46.217669999999998</c:v>
                </c:pt>
                <c:pt idx="41">
                  <c:v>46.568072999999998</c:v>
                </c:pt>
                <c:pt idx="42">
                  <c:v>47.103928000000003</c:v>
                </c:pt>
                <c:pt idx="43">
                  <c:v>47.594570000000004</c:v>
                </c:pt>
                <c:pt idx="44">
                  <c:v>48.237334999999995</c:v>
                </c:pt>
                <c:pt idx="45">
                  <c:v>48.625103000000003</c:v>
                </c:pt>
                <c:pt idx="46">
                  <c:v>49.066249999999997</c:v>
                </c:pt>
                <c:pt idx="47">
                  <c:v>49.571204999999999</c:v>
                </c:pt>
                <c:pt idx="48">
                  <c:v>49.864184999999999</c:v>
                </c:pt>
                <c:pt idx="49">
                  <c:v>50.086308000000002</c:v>
                </c:pt>
                <c:pt idx="50">
                  <c:v>50.331783000000001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Low Oil &amp; Gas Supply</c:v>
                </c:pt>
              </c:strCache>
            </c:strRef>
          </c:tx>
          <c:spPr>
            <a:ln w="22225" cap="rnd"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19.181979897999998</c:v>
                </c:pt>
                <c:pt idx="1">
                  <c:v>19.616310557999999</c:v>
                </c:pt>
                <c:pt idx="2">
                  <c:v>18.927788244999999</c:v>
                </c:pt>
                <c:pt idx="3">
                  <c:v>19.098544466</c:v>
                </c:pt>
                <c:pt idx="4">
                  <c:v>18.590890546000001</c:v>
                </c:pt>
                <c:pt idx="5">
                  <c:v>18.050597772</c:v>
                </c:pt>
                <c:pt idx="6">
                  <c:v>18.503604764999999</c:v>
                </c:pt>
                <c:pt idx="7">
                  <c:v>19.266025805999998</c:v>
                </c:pt>
                <c:pt idx="8">
                  <c:v>20.158601649000001</c:v>
                </c:pt>
                <c:pt idx="9">
                  <c:v>20.623854025</c:v>
                </c:pt>
                <c:pt idx="10">
                  <c:v>21.315506818000006</c:v>
                </c:pt>
                <c:pt idx="11">
                  <c:v>22.901878601000003</c:v>
                </c:pt>
                <c:pt idx="12">
                  <c:v>24.033266235999999</c:v>
                </c:pt>
                <c:pt idx="13">
                  <c:v>24.205523290999999</c:v>
                </c:pt>
                <c:pt idx="14">
                  <c:v>25.889605159999999</c:v>
                </c:pt>
                <c:pt idx="15">
                  <c:v>27.065459891000014</c:v>
                </c:pt>
                <c:pt idx="16">
                  <c:v>26.592115006000004</c:v>
                </c:pt>
                <c:pt idx="17">
                  <c:v>27.306307969999999</c:v>
                </c:pt>
                <c:pt idx="18">
                  <c:v>30.774274151</c:v>
                </c:pt>
                <c:pt idx="19">
                  <c:v>33.899020593000003</c:v>
                </c:pt>
                <c:pt idx="20">
                  <c:v>33.485264054000005</c:v>
                </c:pt>
                <c:pt idx="21">
                  <c:v>34.404235999999997</c:v>
                </c:pt>
                <c:pt idx="22">
                  <c:v>35.10033</c:v>
                </c:pt>
                <c:pt idx="23">
                  <c:v>34.203296999999999</c:v>
                </c:pt>
                <c:pt idx="24">
                  <c:v>33.421700000000001</c:v>
                </c:pt>
                <c:pt idx="25">
                  <c:v>32.709282000000002</c:v>
                </c:pt>
                <c:pt idx="26">
                  <c:v>31.998455</c:v>
                </c:pt>
                <c:pt idx="27">
                  <c:v>31.595732000000002</c:v>
                </c:pt>
                <c:pt idx="28">
                  <c:v>31.303540999999999</c:v>
                </c:pt>
                <c:pt idx="29">
                  <c:v>31.121217999999999</c:v>
                </c:pt>
                <c:pt idx="30">
                  <c:v>30.614296000000003</c:v>
                </c:pt>
                <c:pt idx="31">
                  <c:v>30.38542</c:v>
                </c:pt>
                <c:pt idx="32">
                  <c:v>30.279304999999997</c:v>
                </c:pt>
                <c:pt idx="33">
                  <c:v>30.043863000000002</c:v>
                </c:pt>
                <c:pt idx="34">
                  <c:v>29.836535999999999</c:v>
                </c:pt>
                <c:pt idx="35">
                  <c:v>29.759103999999997</c:v>
                </c:pt>
                <c:pt idx="36">
                  <c:v>29.802815999999996</c:v>
                </c:pt>
                <c:pt idx="37">
                  <c:v>29.650359999999999</c:v>
                </c:pt>
                <c:pt idx="38">
                  <c:v>29.568533000000002</c:v>
                </c:pt>
                <c:pt idx="39">
                  <c:v>29.47757</c:v>
                </c:pt>
                <c:pt idx="40">
                  <c:v>29.342962</c:v>
                </c:pt>
                <c:pt idx="41">
                  <c:v>29.198049999999999</c:v>
                </c:pt>
                <c:pt idx="42">
                  <c:v>29.09037</c:v>
                </c:pt>
                <c:pt idx="43">
                  <c:v>28.894753000000001</c:v>
                </c:pt>
                <c:pt idx="44">
                  <c:v>29.132849</c:v>
                </c:pt>
                <c:pt idx="45">
                  <c:v>28.878790000000002</c:v>
                </c:pt>
                <c:pt idx="46">
                  <c:v>28.744266999999997</c:v>
                </c:pt>
                <c:pt idx="47">
                  <c:v>28.666681000000001</c:v>
                </c:pt>
                <c:pt idx="48">
                  <c:v>28.686449</c:v>
                </c:pt>
                <c:pt idx="49">
                  <c:v>28.598929999999999</c:v>
                </c:pt>
                <c:pt idx="50">
                  <c:v>28.632555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Sheet1!$E$1</c:f>
              <c:strCache>
                <c:ptCount val="1"/>
                <c:pt idx="0">
                  <c:v>High Oil &amp; Gas Supply</c:v>
                </c:pt>
              </c:strCache>
            </c:strRef>
          </c:tx>
          <c:spPr>
            <a:ln w="2222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19.181979897999998</c:v>
                </c:pt>
                <c:pt idx="1">
                  <c:v>19.616310557999999</c:v>
                </c:pt>
                <c:pt idx="2">
                  <c:v>18.927788244999999</c:v>
                </c:pt>
                <c:pt idx="3">
                  <c:v>19.098544466</c:v>
                </c:pt>
                <c:pt idx="4">
                  <c:v>18.590890546000001</c:v>
                </c:pt>
                <c:pt idx="5">
                  <c:v>18.050597772</c:v>
                </c:pt>
                <c:pt idx="6">
                  <c:v>18.503604764999999</c:v>
                </c:pt>
                <c:pt idx="7">
                  <c:v>19.266025805999998</c:v>
                </c:pt>
                <c:pt idx="8">
                  <c:v>20.158601649000001</c:v>
                </c:pt>
                <c:pt idx="9">
                  <c:v>20.623854025</c:v>
                </c:pt>
                <c:pt idx="10">
                  <c:v>21.315506818000006</c:v>
                </c:pt>
                <c:pt idx="11">
                  <c:v>22.901878601000003</c:v>
                </c:pt>
                <c:pt idx="12">
                  <c:v>24.033266235999999</c:v>
                </c:pt>
                <c:pt idx="13">
                  <c:v>24.205523290999999</c:v>
                </c:pt>
                <c:pt idx="14">
                  <c:v>25.889605159999999</c:v>
                </c:pt>
                <c:pt idx="15">
                  <c:v>27.065459891000014</c:v>
                </c:pt>
                <c:pt idx="16">
                  <c:v>26.592115006000004</c:v>
                </c:pt>
                <c:pt idx="17">
                  <c:v>27.306307969999999</c:v>
                </c:pt>
                <c:pt idx="18">
                  <c:v>30.774274151</c:v>
                </c:pt>
                <c:pt idx="19">
                  <c:v>33.899020593000003</c:v>
                </c:pt>
                <c:pt idx="20">
                  <c:v>33.485264054000005</c:v>
                </c:pt>
                <c:pt idx="21">
                  <c:v>34.408932</c:v>
                </c:pt>
                <c:pt idx="22">
                  <c:v>35.873321999999995</c:v>
                </c:pt>
                <c:pt idx="23">
                  <c:v>36.970309999999998</c:v>
                </c:pt>
                <c:pt idx="24">
                  <c:v>38.163525</c:v>
                </c:pt>
                <c:pt idx="25">
                  <c:v>38.917355000000001</c:v>
                </c:pt>
                <c:pt idx="26">
                  <c:v>39.287219999999998</c:v>
                </c:pt>
                <c:pt idx="27">
                  <c:v>39.833331999999999</c:v>
                </c:pt>
                <c:pt idx="28">
                  <c:v>41.073906000000001</c:v>
                </c:pt>
                <c:pt idx="29">
                  <c:v>41.689116999999996</c:v>
                </c:pt>
                <c:pt idx="30">
                  <c:v>42.248385999999996</c:v>
                </c:pt>
                <c:pt idx="31">
                  <c:v>42.747153999999995</c:v>
                </c:pt>
                <c:pt idx="32">
                  <c:v>43.332287000000001</c:v>
                </c:pt>
                <c:pt idx="33">
                  <c:v>44.589011999999997</c:v>
                </c:pt>
                <c:pt idx="34">
                  <c:v>45.093299999999999</c:v>
                </c:pt>
                <c:pt idx="35">
                  <c:v>45.427928999999999</c:v>
                </c:pt>
                <c:pt idx="36">
                  <c:v>45.792126000000003</c:v>
                </c:pt>
                <c:pt idx="37">
                  <c:v>46.271912</c:v>
                </c:pt>
                <c:pt idx="38">
                  <c:v>46.802933000000003</c:v>
                </c:pt>
                <c:pt idx="39">
                  <c:v>47.392555000000002</c:v>
                </c:pt>
                <c:pt idx="40">
                  <c:v>48.169739</c:v>
                </c:pt>
                <c:pt idx="41">
                  <c:v>48.707755999999996</c:v>
                </c:pt>
                <c:pt idx="42">
                  <c:v>49.112652000000004</c:v>
                </c:pt>
                <c:pt idx="43">
                  <c:v>49.613360999999998</c:v>
                </c:pt>
                <c:pt idx="44">
                  <c:v>50.092765999999997</c:v>
                </c:pt>
                <c:pt idx="45">
                  <c:v>50.424022999999998</c:v>
                </c:pt>
                <c:pt idx="46">
                  <c:v>50.980590999999997</c:v>
                </c:pt>
                <c:pt idx="47">
                  <c:v>51.480995</c:v>
                </c:pt>
                <c:pt idx="48">
                  <c:v>52.026012000000001</c:v>
                </c:pt>
                <c:pt idx="49">
                  <c:v>52.380569000000001</c:v>
                </c:pt>
                <c:pt idx="50">
                  <c:v>52.884868999999995</c:v>
                </c:pt>
              </c:numCache>
            </c:numRef>
          </c:val>
          <c:smooth val="0"/>
        </c:ser>
        <c:ser>
          <c:idx val="8"/>
          <c:order val="4"/>
          <c:tx>
            <c:strRef>
              <c:f>Sheet1!$F$1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19.181979897999998</c:v>
                </c:pt>
                <c:pt idx="1">
                  <c:v>19.616310557999999</c:v>
                </c:pt>
                <c:pt idx="2">
                  <c:v>18.927788244999999</c:v>
                </c:pt>
                <c:pt idx="3">
                  <c:v>19.098544466</c:v>
                </c:pt>
                <c:pt idx="4">
                  <c:v>18.590890546000001</c:v>
                </c:pt>
                <c:pt idx="5">
                  <c:v>18.050597772</c:v>
                </c:pt>
                <c:pt idx="6">
                  <c:v>18.503604764999999</c:v>
                </c:pt>
                <c:pt idx="7">
                  <c:v>19.266025805999998</c:v>
                </c:pt>
                <c:pt idx="8">
                  <c:v>20.158601649000001</c:v>
                </c:pt>
                <c:pt idx="9">
                  <c:v>20.623854025</c:v>
                </c:pt>
                <c:pt idx="10">
                  <c:v>21.315506818000006</c:v>
                </c:pt>
                <c:pt idx="11">
                  <c:v>22.901878601000003</c:v>
                </c:pt>
                <c:pt idx="12">
                  <c:v>24.033266235999999</c:v>
                </c:pt>
                <c:pt idx="13">
                  <c:v>24.205523290999999</c:v>
                </c:pt>
                <c:pt idx="14">
                  <c:v>25.889605159999999</c:v>
                </c:pt>
                <c:pt idx="15">
                  <c:v>27.065459891000014</c:v>
                </c:pt>
                <c:pt idx="16">
                  <c:v>26.592115006000004</c:v>
                </c:pt>
                <c:pt idx="17">
                  <c:v>27.306307969999999</c:v>
                </c:pt>
                <c:pt idx="18">
                  <c:v>30.774274151</c:v>
                </c:pt>
                <c:pt idx="19">
                  <c:v>33.899020593000003</c:v>
                </c:pt>
                <c:pt idx="20">
                  <c:v>33.485264054000005</c:v>
                </c:pt>
                <c:pt idx="21">
                  <c:v>34.404159999999997</c:v>
                </c:pt>
                <c:pt idx="22">
                  <c:v>35.685916999999996</c:v>
                </c:pt>
                <c:pt idx="23">
                  <c:v>36.052287999999997</c:v>
                </c:pt>
                <c:pt idx="24">
                  <c:v>36.409576000000001</c:v>
                </c:pt>
                <c:pt idx="25">
                  <c:v>36.484558</c:v>
                </c:pt>
                <c:pt idx="26">
                  <c:v>36.570492000000002</c:v>
                </c:pt>
                <c:pt idx="27">
                  <c:v>36.719749</c:v>
                </c:pt>
                <c:pt idx="28">
                  <c:v>37.260258</c:v>
                </c:pt>
                <c:pt idx="29">
                  <c:v>37.513241000000001</c:v>
                </c:pt>
                <c:pt idx="30">
                  <c:v>37.622046999999995</c:v>
                </c:pt>
                <c:pt idx="31">
                  <c:v>37.932322999999997</c:v>
                </c:pt>
                <c:pt idx="32">
                  <c:v>38.346470000000004</c:v>
                </c:pt>
                <c:pt idx="33">
                  <c:v>38.504115999999996</c:v>
                </c:pt>
                <c:pt idx="34">
                  <c:v>38.598717000000001</c:v>
                </c:pt>
                <c:pt idx="35">
                  <c:v>38.595486000000001</c:v>
                </c:pt>
                <c:pt idx="36">
                  <c:v>38.704978999999994</c:v>
                </c:pt>
                <c:pt idx="37">
                  <c:v>38.893677000000004</c:v>
                </c:pt>
                <c:pt idx="38">
                  <c:v>39.146178999999997</c:v>
                </c:pt>
                <c:pt idx="39">
                  <c:v>39.350258000000004</c:v>
                </c:pt>
                <c:pt idx="40">
                  <c:v>39.641003000000005</c:v>
                </c:pt>
                <c:pt idx="41">
                  <c:v>39.966675000000002</c:v>
                </c:pt>
                <c:pt idx="42">
                  <c:v>40.267516999999998</c:v>
                </c:pt>
                <c:pt idx="43">
                  <c:v>40.517672999999995</c:v>
                </c:pt>
                <c:pt idx="44">
                  <c:v>41.030318999999999</c:v>
                </c:pt>
                <c:pt idx="45">
                  <c:v>41.324978000000002</c:v>
                </c:pt>
                <c:pt idx="46">
                  <c:v>41.571018000000002</c:v>
                </c:pt>
                <c:pt idx="47">
                  <c:v>41.819953999999996</c:v>
                </c:pt>
                <c:pt idx="48">
                  <c:v>42.058750000000003</c:v>
                </c:pt>
                <c:pt idx="49">
                  <c:v>42.259594</c:v>
                </c:pt>
                <c:pt idx="50">
                  <c:v>42.582271999999996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8299328"/>
        <c:axId val="538308032"/>
      </c:lineChart>
      <c:catAx>
        <c:axId val="538299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830803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538308032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8299328"/>
        <c:crossesAt val="22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296347571938124"/>
          <c:y val="8.9561486407295846E-2"/>
          <c:w val="0.76251622393354679"/>
          <c:h val="0.81959942696869736"/>
        </c:manualLayout>
      </c:layout>
      <c:areaChart>
        <c:grouping val="stacked"/>
        <c:varyColors val="0"/>
        <c:ser>
          <c:idx val="4"/>
          <c:order val="1"/>
          <c:tx>
            <c:strRef>
              <c:f>Sheet1!$B$1</c:f>
              <c:strCache>
                <c:ptCount val="1"/>
                <c:pt idx="0">
                  <c:v>restus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1.3092729999999997</c:v>
                </c:pt>
                <c:pt idx="1">
                  <c:v>1.591653</c:v>
                </c:pt>
                <c:pt idx="2">
                  <c:v>1.9385399999999999</c:v>
                </c:pt>
                <c:pt idx="3">
                  <c:v>2.11416</c:v>
                </c:pt>
                <c:pt idx="4">
                  <c:v>2.4086319999999994</c:v>
                </c:pt>
                <c:pt idx="5">
                  <c:v>2.5942759999999998</c:v>
                </c:pt>
                <c:pt idx="6">
                  <c:v>2.4971069999999993</c:v>
                </c:pt>
                <c:pt idx="7">
                  <c:v>2.4640090000000021</c:v>
                </c:pt>
                <c:pt idx="8">
                  <c:v>2.6931880000000028</c:v>
                </c:pt>
                <c:pt idx="9">
                  <c:v>2.9088029999999989</c:v>
                </c:pt>
                <c:pt idx="10">
                  <c:v>2.5798300000000021</c:v>
                </c:pt>
                <c:pt idx="11">
                  <c:v>2.8727709999999984</c:v>
                </c:pt>
                <c:pt idx="12">
                  <c:v>2.586713</c:v>
                </c:pt>
                <c:pt idx="13">
                  <c:v>2.6316389999999972</c:v>
                </c:pt>
                <c:pt idx="14">
                  <c:v>2.8537630000000003</c:v>
                </c:pt>
                <c:pt idx="15">
                  <c:v>3.0409969999999982</c:v>
                </c:pt>
                <c:pt idx="16">
                  <c:v>3.1039829999999986</c:v>
                </c:pt>
                <c:pt idx="17">
                  <c:v>3.211126000000001</c:v>
                </c:pt>
                <c:pt idx="18">
                  <c:v>3.2877150000000013</c:v>
                </c:pt>
                <c:pt idx="19">
                  <c:v>3.3109480000000016</c:v>
                </c:pt>
                <c:pt idx="20">
                  <c:v>3.3132149999999969</c:v>
                </c:pt>
                <c:pt idx="21">
                  <c:v>3.323141000000001</c:v>
                </c:pt>
                <c:pt idx="22">
                  <c:v>3.3416309999999942</c:v>
                </c:pt>
                <c:pt idx="23">
                  <c:v>3.3386870000000042</c:v>
                </c:pt>
                <c:pt idx="24">
                  <c:v>3.3670960000000041</c:v>
                </c:pt>
                <c:pt idx="25">
                  <c:v>3.3715000000000011</c:v>
                </c:pt>
                <c:pt idx="26">
                  <c:v>3.3718380000000017</c:v>
                </c:pt>
                <c:pt idx="27">
                  <c:v>3.3479290000000006</c:v>
                </c:pt>
                <c:pt idx="28">
                  <c:v>3.2962350000000029</c:v>
                </c:pt>
                <c:pt idx="29">
                  <c:v>3.2410389999999989</c:v>
                </c:pt>
                <c:pt idx="30">
                  <c:v>3.2525450000000049</c:v>
                </c:pt>
                <c:pt idx="31">
                  <c:v>3.2090850000000017</c:v>
                </c:pt>
                <c:pt idx="32">
                  <c:v>3.194664999999997</c:v>
                </c:pt>
                <c:pt idx="33">
                  <c:v>3.2112610000000004</c:v>
                </c:pt>
                <c:pt idx="34">
                  <c:v>3.3381659999999935</c:v>
                </c:pt>
                <c:pt idx="35">
                  <c:v>3.3812320000000007</c:v>
                </c:pt>
                <c:pt idx="36">
                  <c:v>3.3872640000000001</c:v>
                </c:pt>
                <c:pt idx="37">
                  <c:v>3.3814189999999971</c:v>
                </c:pt>
                <c:pt idx="38">
                  <c:v>3.3125119999999946</c:v>
                </c:pt>
                <c:pt idx="39">
                  <c:v>3.2863010000000017</c:v>
                </c:pt>
                <c:pt idx="40">
                  <c:v>3.2932939999999977</c:v>
                </c:pt>
              </c:numCache>
            </c:numRef>
          </c:val>
          <c:extLst/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gulfcoast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1.5757190000000001</c:v>
                </c:pt>
                <c:pt idx="1">
                  <c:v>2.9000049999999997</c:v>
                </c:pt>
                <c:pt idx="2">
                  <c:v>3.4247620000000003</c:v>
                </c:pt>
                <c:pt idx="3">
                  <c:v>3.1463099999999997</c:v>
                </c:pt>
                <c:pt idx="4">
                  <c:v>3.0927929999999999</c:v>
                </c:pt>
                <c:pt idx="5">
                  <c:v>3.15821</c:v>
                </c:pt>
                <c:pt idx="6">
                  <c:v>3.02569</c:v>
                </c:pt>
                <c:pt idx="7">
                  <c:v>3.3351639999999998</c:v>
                </c:pt>
                <c:pt idx="8">
                  <c:v>4.2973509999999999</c:v>
                </c:pt>
                <c:pt idx="9">
                  <c:v>5.1708829999999999</c:v>
                </c:pt>
                <c:pt idx="10">
                  <c:v>5.0198640000000001</c:v>
                </c:pt>
                <c:pt idx="11">
                  <c:v>4.8058379999999996</c:v>
                </c:pt>
                <c:pt idx="12">
                  <c:v>7.1791119999999999</c:v>
                </c:pt>
                <c:pt idx="13">
                  <c:v>7.7755240000000008</c:v>
                </c:pt>
                <c:pt idx="14">
                  <c:v>7.6735619999999995</c:v>
                </c:pt>
                <c:pt idx="15">
                  <c:v>7.7164250000000001</c:v>
                </c:pt>
                <c:pt idx="16">
                  <c:v>7.6157360000000001</c:v>
                </c:pt>
                <c:pt idx="17">
                  <c:v>7.6331490000000004</c:v>
                </c:pt>
                <c:pt idx="18">
                  <c:v>7.7772369999999995</c:v>
                </c:pt>
                <c:pt idx="19">
                  <c:v>7.9983039999999992</c:v>
                </c:pt>
                <c:pt idx="20">
                  <c:v>8.2384690000000003</c:v>
                </c:pt>
                <c:pt idx="21">
                  <c:v>8.4676919999999996</c:v>
                </c:pt>
                <c:pt idx="22">
                  <c:v>8.6877779999999998</c:v>
                </c:pt>
                <c:pt idx="23">
                  <c:v>8.8704889999999992</c:v>
                </c:pt>
                <c:pt idx="24">
                  <c:v>8.946472</c:v>
                </c:pt>
                <c:pt idx="25">
                  <c:v>8.9406189999999999</c:v>
                </c:pt>
                <c:pt idx="26">
                  <c:v>8.9021650000000001</c:v>
                </c:pt>
                <c:pt idx="27">
                  <c:v>8.890505000000001</c:v>
                </c:pt>
                <c:pt idx="28">
                  <c:v>8.8984579999999998</c:v>
                </c:pt>
                <c:pt idx="29">
                  <c:v>8.9307549999999996</c:v>
                </c:pt>
                <c:pt idx="30">
                  <c:v>8.6488940000000003</c:v>
                </c:pt>
                <c:pt idx="31">
                  <c:v>8.5062879999999996</c:v>
                </c:pt>
                <c:pt idx="32">
                  <c:v>8.3499890000000008</c:v>
                </c:pt>
                <c:pt idx="33">
                  <c:v>8.1794530000000005</c:v>
                </c:pt>
                <c:pt idx="34">
                  <c:v>8.0385270000000002</c:v>
                </c:pt>
                <c:pt idx="35">
                  <c:v>8.0706419999999994</c:v>
                </c:pt>
                <c:pt idx="36">
                  <c:v>7.990664999999999</c:v>
                </c:pt>
                <c:pt idx="37">
                  <c:v>7.9419259999999996</c:v>
                </c:pt>
                <c:pt idx="38">
                  <c:v>7.9786609999999998</c:v>
                </c:pt>
                <c:pt idx="39">
                  <c:v>8.0512039999999985</c:v>
                </c:pt>
                <c:pt idx="40">
                  <c:v>8.0368519999999997</c:v>
                </c:pt>
              </c:numCache>
            </c:numRef>
          </c:val>
          <c:extLst/>
        </c:ser>
        <c:ser>
          <c:idx val="1"/>
          <c:order val="3"/>
          <c:tx>
            <c:strRef>
              <c:f>Sheet1!$D$1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0.64902599999999999</c:v>
                </c:pt>
                <c:pt idx="1">
                  <c:v>1.4702030000000001</c:v>
                </c:pt>
                <c:pt idx="2">
                  <c:v>2.565369</c:v>
                </c:pt>
                <c:pt idx="3">
                  <c:v>3.8471129999999998</c:v>
                </c:pt>
                <c:pt idx="4">
                  <c:v>5.4069959999999995</c:v>
                </c:pt>
                <c:pt idx="5">
                  <c:v>6.609560000000001</c:v>
                </c:pt>
                <c:pt idx="6">
                  <c:v>7.5023869999999997</c:v>
                </c:pt>
                <c:pt idx="7">
                  <c:v>8.2481830000000009</c:v>
                </c:pt>
                <c:pt idx="8">
                  <c:v>9.8423839999999991</c:v>
                </c:pt>
                <c:pt idx="9">
                  <c:v>11.077382</c:v>
                </c:pt>
                <c:pt idx="10">
                  <c:v>11.998399000000001</c:v>
                </c:pt>
                <c:pt idx="11">
                  <c:v>12.872730000000001</c:v>
                </c:pt>
                <c:pt idx="12">
                  <c:v>12.807372000000001</c:v>
                </c:pt>
                <c:pt idx="13">
                  <c:v>12.835861999999999</c:v>
                </c:pt>
                <c:pt idx="14">
                  <c:v>12.700085000000001</c:v>
                </c:pt>
                <c:pt idx="15">
                  <c:v>12.781122999999999</c:v>
                </c:pt>
                <c:pt idx="16">
                  <c:v>12.739132000000001</c:v>
                </c:pt>
                <c:pt idx="17">
                  <c:v>12.980725999999999</c:v>
                </c:pt>
                <c:pt idx="18">
                  <c:v>13.327082999999998</c:v>
                </c:pt>
                <c:pt idx="19">
                  <c:v>13.652564999999999</c:v>
                </c:pt>
                <c:pt idx="20">
                  <c:v>13.821001999999998</c:v>
                </c:pt>
                <c:pt idx="21">
                  <c:v>14.035191000000001</c:v>
                </c:pt>
                <c:pt idx="22">
                  <c:v>14.437538</c:v>
                </c:pt>
                <c:pt idx="23">
                  <c:v>14.849205</c:v>
                </c:pt>
                <c:pt idx="24">
                  <c:v>15.035556</c:v>
                </c:pt>
                <c:pt idx="25">
                  <c:v>14.936218999999999</c:v>
                </c:pt>
                <c:pt idx="26">
                  <c:v>15.018424</c:v>
                </c:pt>
                <c:pt idx="27">
                  <c:v>15.349214999999999</c:v>
                </c:pt>
                <c:pt idx="28">
                  <c:v>15.645670999999998</c:v>
                </c:pt>
                <c:pt idx="29">
                  <c:v>15.786123000000002</c:v>
                </c:pt>
                <c:pt idx="30">
                  <c:v>16.084821999999999</c:v>
                </c:pt>
                <c:pt idx="31">
                  <c:v>16.261548999999999</c:v>
                </c:pt>
                <c:pt idx="32">
                  <c:v>16.397373000000002</c:v>
                </c:pt>
                <c:pt idx="33">
                  <c:v>16.549434999999999</c:v>
                </c:pt>
                <c:pt idx="34">
                  <c:v>16.909531000000001</c:v>
                </c:pt>
                <c:pt idx="35">
                  <c:v>16.998369</c:v>
                </c:pt>
                <c:pt idx="36">
                  <c:v>17.098717000000001</c:v>
                </c:pt>
                <c:pt idx="37">
                  <c:v>17.412603000000001</c:v>
                </c:pt>
                <c:pt idx="38">
                  <c:v>17.627344000000001</c:v>
                </c:pt>
                <c:pt idx="39">
                  <c:v>17.835298999999999</c:v>
                </c:pt>
                <c:pt idx="40">
                  <c:v>18.004807</c:v>
                </c:pt>
              </c:numCache>
            </c:numRef>
          </c:val>
          <c:extLst/>
        </c:ser>
        <c:ser>
          <c:idx val="3"/>
          <c:order val="4"/>
          <c:tx>
            <c:strRef>
              <c:f>Sheet1!$E$1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1.964202</c:v>
                </c:pt>
                <c:pt idx="1">
                  <c:v>2.147322</c:v>
                </c:pt>
                <c:pt idx="2">
                  <c:v>2.2680119999999997</c:v>
                </c:pt>
                <c:pt idx="3">
                  <c:v>2.283534</c:v>
                </c:pt>
                <c:pt idx="4">
                  <c:v>2.4155570000000002</c:v>
                </c:pt>
                <c:pt idx="5">
                  <c:v>2.4707300000000001</c:v>
                </c:pt>
                <c:pt idx="6">
                  <c:v>2.4279439999999997</c:v>
                </c:pt>
                <c:pt idx="7">
                  <c:v>2.72871</c:v>
                </c:pt>
                <c:pt idx="8">
                  <c:v>3.3620120000000004</c:v>
                </c:pt>
                <c:pt idx="9">
                  <c:v>4.2648470000000005</c:v>
                </c:pt>
                <c:pt idx="10">
                  <c:v>4.7982480000000001</c:v>
                </c:pt>
                <c:pt idx="11">
                  <c:v>4.3711859999999998</c:v>
                </c:pt>
                <c:pt idx="12">
                  <c:v>4.798686</c:v>
                </c:pt>
                <c:pt idx="13">
                  <c:v>5.9929940000000004</c:v>
                </c:pt>
                <c:pt idx="14">
                  <c:v>6.497547</c:v>
                </c:pt>
                <c:pt idx="15">
                  <c:v>6.576047</c:v>
                </c:pt>
                <c:pt idx="16">
                  <c:v>6.8220710000000002</c:v>
                </c:pt>
                <c:pt idx="17">
                  <c:v>7.0450300000000006</c:v>
                </c:pt>
                <c:pt idx="18">
                  <c:v>7.2434270000000005</c:v>
                </c:pt>
                <c:pt idx="19">
                  <c:v>7.4069119999999993</c:v>
                </c:pt>
                <c:pt idx="20">
                  <c:v>7.6134399999999998</c:v>
                </c:pt>
                <c:pt idx="21">
                  <c:v>7.8033970000000004</c:v>
                </c:pt>
                <c:pt idx="22">
                  <c:v>8.0113280000000007</c:v>
                </c:pt>
                <c:pt idx="23">
                  <c:v>8.2300020000000007</c:v>
                </c:pt>
                <c:pt idx="24">
                  <c:v>8.4195869999999999</c:v>
                </c:pt>
                <c:pt idx="25">
                  <c:v>8.6150310000000001</c:v>
                </c:pt>
                <c:pt idx="26">
                  <c:v>8.8954660000000008</c:v>
                </c:pt>
                <c:pt idx="27">
                  <c:v>9.087769999999999</c:v>
                </c:pt>
                <c:pt idx="28">
                  <c:v>9.2850520000000003</c:v>
                </c:pt>
                <c:pt idx="29">
                  <c:v>9.5486330000000006</c:v>
                </c:pt>
                <c:pt idx="30">
                  <c:v>9.7524440000000006</c:v>
                </c:pt>
                <c:pt idx="31">
                  <c:v>10.002649999999999</c:v>
                </c:pt>
                <c:pt idx="32">
                  <c:v>10.2026</c:v>
                </c:pt>
                <c:pt idx="33">
                  <c:v>10.479609</c:v>
                </c:pt>
                <c:pt idx="34">
                  <c:v>10.712494</c:v>
                </c:pt>
                <c:pt idx="35">
                  <c:v>10.949877000000001</c:v>
                </c:pt>
                <c:pt idx="36">
                  <c:v>11.204822999999999</c:v>
                </c:pt>
                <c:pt idx="37">
                  <c:v>11.471083</c:v>
                </c:pt>
                <c:pt idx="38">
                  <c:v>11.612962</c:v>
                </c:pt>
                <c:pt idx="39">
                  <c:v>11.69182</c:v>
                </c:pt>
                <c:pt idx="40">
                  <c:v>11.800423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4529184"/>
        <c:axId val="644529728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'[1]shaleprod_by_reg@'!$BM$1:$DA$1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'[1]shaleprod_by_reg@'!$BM$1:$DA$1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6445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972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44529728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9184"/>
        <c:crossesAt val="12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982365015577597E-2"/>
          <c:y val="8.6767038624724874E-2"/>
          <c:w val="0.6976815657205353"/>
          <c:h val="0.82239387475126835"/>
        </c:manualLayout>
      </c:layout>
      <c:areaChart>
        <c:grouping val="stacke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 w="3175">
              <a:solidFill>
                <a:srgbClr val="858585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0.83357700000000001</c:v>
                </c:pt>
                <c:pt idx="1">
                  <c:v>0.84354699999999994</c:v>
                </c:pt>
                <c:pt idx="2">
                  <c:v>0.96397900000000003</c:v>
                </c:pt>
                <c:pt idx="3">
                  <c:v>1.1188469999999999</c:v>
                </c:pt>
                <c:pt idx="4">
                  <c:v>1.4113039999999999</c:v>
                </c:pt>
                <c:pt idx="5">
                  <c:v>1.6950340000000002</c:v>
                </c:pt>
                <c:pt idx="6">
                  <c:v>1.6398330000000001</c:v>
                </c:pt>
                <c:pt idx="7">
                  <c:v>1.6758999999999999</c:v>
                </c:pt>
                <c:pt idx="8">
                  <c:v>1.9431580000000002</c:v>
                </c:pt>
                <c:pt idx="9">
                  <c:v>2.2549640000000006</c:v>
                </c:pt>
                <c:pt idx="10">
                  <c:v>1.93103</c:v>
                </c:pt>
                <c:pt idx="11">
                  <c:v>1.9420729999999999</c:v>
                </c:pt>
                <c:pt idx="12">
                  <c:v>1.9918919999999998</c:v>
                </c:pt>
                <c:pt idx="13">
                  <c:v>2.0407660000000001</c:v>
                </c:pt>
                <c:pt idx="14">
                  <c:v>2.245842000000001</c:v>
                </c:pt>
                <c:pt idx="15">
                  <c:v>2.4615840000000002</c:v>
                </c:pt>
                <c:pt idx="16">
                  <c:v>2.5997759999999994</c:v>
                </c:pt>
                <c:pt idx="17">
                  <c:v>2.6790970000000001</c:v>
                </c:pt>
                <c:pt idx="18">
                  <c:v>2.8249919999999999</c:v>
                </c:pt>
                <c:pt idx="19">
                  <c:v>2.9144970000000003</c:v>
                </c:pt>
                <c:pt idx="20">
                  <c:v>2.9528689999999989</c:v>
                </c:pt>
                <c:pt idx="21">
                  <c:v>2.9960800000000001</c:v>
                </c:pt>
                <c:pt idx="22">
                  <c:v>3.0158440000000004</c:v>
                </c:pt>
                <c:pt idx="23">
                  <c:v>3.0415960000000011</c:v>
                </c:pt>
                <c:pt idx="24">
                  <c:v>3.0328779999999997</c:v>
                </c:pt>
                <c:pt idx="25">
                  <c:v>3.08873</c:v>
                </c:pt>
                <c:pt idx="26">
                  <c:v>3.1135670000000002</c:v>
                </c:pt>
                <c:pt idx="27">
                  <c:v>3.1479379999999999</c:v>
                </c:pt>
                <c:pt idx="28">
                  <c:v>3.1231030000000004</c:v>
                </c:pt>
                <c:pt idx="29">
                  <c:v>3.1530109999999998</c:v>
                </c:pt>
                <c:pt idx="30">
                  <c:v>3.2597430000000003</c:v>
                </c:pt>
                <c:pt idx="31">
                  <c:v>3.3163599999999995</c:v>
                </c:pt>
                <c:pt idx="32">
                  <c:v>3.4249959999999997</c:v>
                </c:pt>
                <c:pt idx="33">
                  <c:v>3.4541399999999989</c:v>
                </c:pt>
                <c:pt idx="34">
                  <c:v>3.504093000000001</c:v>
                </c:pt>
                <c:pt idx="35">
                  <c:v>3.5229330000000001</c:v>
                </c:pt>
                <c:pt idx="36">
                  <c:v>3.5247999999999986</c:v>
                </c:pt>
                <c:pt idx="37">
                  <c:v>3.6644510000000001</c:v>
                </c:pt>
                <c:pt idx="38">
                  <c:v>3.6001639999999995</c:v>
                </c:pt>
                <c:pt idx="39">
                  <c:v>3.4294650000000004</c:v>
                </c:pt>
                <c:pt idx="40">
                  <c:v>3.3413200000000001</c:v>
                </c:pt>
              </c:numCache>
            </c:numRef>
          </c:val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Gulf Coast</c:v>
                </c:pt>
              </c:strCache>
            </c:strRef>
          </c:tx>
          <c:spPr>
            <a:solidFill>
              <a:schemeClr val="accent3"/>
            </a:solidFill>
            <a:ln w="3175">
              <a:solidFill>
                <a:srgbClr val="5D9732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9.070700000000001E-2</c:v>
                </c:pt>
                <c:pt idx="1">
                  <c:v>0.101399</c:v>
                </c:pt>
                <c:pt idx="2">
                  <c:v>0.112568</c:v>
                </c:pt>
                <c:pt idx="3">
                  <c:v>0.13244600000000001</c:v>
                </c:pt>
                <c:pt idx="4">
                  <c:v>0.14591899999999999</c:v>
                </c:pt>
                <c:pt idx="5">
                  <c:v>0.14450399999999999</c:v>
                </c:pt>
                <c:pt idx="6">
                  <c:v>0.125554</c:v>
                </c:pt>
                <c:pt idx="7">
                  <c:v>0.13402800000000001</c:v>
                </c:pt>
                <c:pt idx="8">
                  <c:v>0.149871</c:v>
                </c:pt>
                <c:pt idx="9">
                  <c:v>0.15346600000000002</c:v>
                </c:pt>
                <c:pt idx="10">
                  <c:v>0.12647600000000001</c:v>
                </c:pt>
                <c:pt idx="11">
                  <c:v>0.32368000000000002</c:v>
                </c:pt>
                <c:pt idx="12">
                  <c:v>0.37096299999999999</c:v>
                </c:pt>
                <c:pt idx="13">
                  <c:v>0.37343799999999999</c:v>
                </c:pt>
                <c:pt idx="14">
                  <c:v>0.52548400000000006</c:v>
                </c:pt>
                <c:pt idx="15">
                  <c:v>0.628695</c:v>
                </c:pt>
                <c:pt idx="16">
                  <c:v>0.58377500000000004</c:v>
                </c:pt>
                <c:pt idx="17">
                  <c:v>0.56376499999999996</c:v>
                </c:pt>
                <c:pt idx="18">
                  <c:v>0.55693800000000004</c:v>
                </c:pt>
                <c:pt idx="19">
                  <c:v>0.60564399999999996</c:v>
                </c:pt>
                <c:pt idx="20">
                  <c:v>0.64413399999999998</c:v>
                </c:pt>
                <c:pt idx="21">
                  <c:v>0.69897399999999998</c:v>
                </c:pt>
                <c:pt idx="22">
                  <c:v>0.75129399999999991</c:v>
                </c:pt>
                <c:pt idx="23">
                  <c:v>0.79922499999999996</c:v>
                </c:pt>
                <c:pt idx="24">
                  <c:v>0.83387800000000012</c:v>
                </c:pt>
                <c:pt idx="25">
                  <c:v>0.85440300000000002</c:v>
                </c:pt>
                <c:pt idx="26">
                  <c:v>0.89481499999999992</c:v>
                </c:pt>
                <c:pt idx="27">
                  <c:v>0.93011499999999991</c:v>
                </c:pt>
                <c:pt idx="28">
                  <c:v>0.97297199999999995</c:v>
                </c:pt>
                <c:pt idx="29">
                  <c:v>0.99985900000000005</c:v>
                </c:pt>
                <c:pt idx="30">
                  <c:v>1.023412</c:v>
                </c:pt>
                <c:pt idx="31">
                  <c:v>1.04003</c:v>
                </c:pt>
                <c:pt idx="32">
                  <c:v>1.055207</c:v>
                </c:pt>
                <c:pt idx="33">
                  <c:v>1.0731790000000001</c:v>
                </c:pt>
                <c:pt idx="34">
                  <c:v>1.0889950000000002</c:v>
                </c:pt>
                <c:pt idx="35">
                  <c:v>1.104349</c:v>
                </c:pt>
                <c:pt idx="36">
                  <c:v>1.1210249999999999</c:v>
                </c:pt>
                <c:pt idx="37">
                  <c:v>1.1378219999999999</c:v>
                </c:pt>
                <c:pt idx="38">
                  <c:v>1.1587559999999999</c:v>
                </c:pt>
                <c:pt idx="39">
                  <c:v>1.1732309999999999</c:v>
                </c:pt>
                <c:pt idx="40">
                  <c:v>1.188026</c:v>
                </c:pt>
              </c:numCache>
            </c:numRef>
          </c:val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rgbClr val="0096D7"/>
            </a:solidFill>
            <a:ln w="3175">
              <a:solidFill>
                <a:srgbClr val="0096D7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0.30010500000000001</c:v>
                </c:pt>
                <c:pt idx="1">
                  <c:v>0.37155900000000003</c:v>
                </c:pt>
                <c:pt idx="2">
                  <c:v>0.50668000000000002</c:v>
                </c:pt>
                <c:pt idx="3">
                  <c:v>0.671767</c:v>
                </c:pt>
                <c:pt idx="4">
                  <c:v>0.93576599999999999</c:v>
                </c:pt>
                <c:pt idx="5">
                  <c:v>1.159694</c:v>
                </c:pt>
                <c:pt idx="6">
                  <c:v>1.302629</c:v>
                </c:pt>
                <c:pt idx="7">
                  <c:v>1.708639</c:v>
                </c:pt>
                <c:pt idx="8">
                  <c:v>2.425036</c:v>
                </c:pt>
                <c:pt idx="9">
                  <c:v>3.3886569999999998</c:v>
                </c:pt>
                <c:pt idx="10">
                  <c:v>3.8528669999999998</c:v>
                </c:pt>
                <c:pt idx="11">
                  <c:v>3.348732</c:v>
                </c:pt>
                <c:pt idx="12">
                  <c:v>3.729533</c:v>
                </c:pt>
                <c:pt idx="13">
                  <c:v>4.144711</c:v>
                </c:pt>
                <c:pt idx="14">
                  <c:v>4.7156739999999999</c:v>
                </c:pt>
                <c:pt idx="15">
                  <c:v>5.0912280000000001</c:v>
                </c:pt>
                <c:pt idx="16">
                  <c:v>5.427467</c:v>
                </c:pt>
                <c:pt idx="17">
                  <c:v>5.6692179999999999</c:v>
                </c:pt>
                <c:pt idx="18">
                  <c:v>5.8435680000000003</c:v>
                </c:pt>
                <c:pt idx="19">
                  <c:v>5.949948</c:v>
                </c:pt>
                <c:pt idx="20">
                  <c:v>6.0225150000000003</c:v>
                </c:pt>
                <c:pt idx="21">
                  <c:v>6.0665129999999996</c:v>
                </c:pt>
                <c:pt idx="22">
                  <c:v>6.1149940000000003</c:v>
                </c:pt>
                <c:pt idx="23">
                  <c:v>6.1939669999999998</c:v>
                </c:pt>
                <c:pt idx="24">
                  <c:v>6.2481870000000006</c:v>
                </c:pt>
                <c:pt idx="25">
                  <c:v>6.2962800000000003</c:v>
                </c:pt>
                <c:pt idx="26">
                  <c:v>6.3260990000000001</c:v>
                </c:pt>
                <c:pt idx="27">
                  <c:v>6.3807859999999996</c:v>
                </c:pt>
                <c:pt idx="28">
                  <c:v>6.4381180000000002</c:v>
                </c:pt>
                <c:pt idx="29">
                  <c:v>6.4968029999999999</c:v>
                </c:pt>
                <c:pt idx="30">
                  <c:v>6.542789</c:v>
                </c:pt>
                <c:pt idx="31">
                  <c:v>6.5950030000000002</c:v>
                </c:pt>
                <c:pt idx="32">
                  <c:v>6.630624000000001</c:v>
                </c:pt>
                <c:pt idx="33">
                  <c:v>6.694223</c:v>
                </c:pt>
                <c:pt idx="34">
                  <c:v>6.7481550000000006</c:v>
                </c:pt>
                <c:pt idx="35">
                  <c:v>6.8019649999999992</c:v>
                </c:pt>
                <c:pt idx="36">
                  <c:v>6.8566279999999997</c:v>
                </c:pt>
                <c:pt idx="37">
                  <c:v>6.913200999999999</c:v>
                </c:pt>
                <c:pt idx="38">
                  <c:v>6.9835759999999993</c:v>
                </c:pt>
                <c:pt idx="39">
                  <c:v>7.059467999999999</c:v>
                </c:pt>
                <c:pt idx="40">
                  <c:v>7.1499460000000008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4530816"/>
        <c:axId val="644531360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644530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4453136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44531360"/>
        <c:scaling>
          <c:orientation val="minMax"/>
          <c:max val="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44530816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982365015577597E-2"/>
          <c:y val="8.6767038624724874E-2"/>
          <c:w val="0.6976815657205353"/>
          <c:h val="0.82239387475126835"/>
        </c:manualLayout>
      </c:layout>
      <c:areaChart>
        <c:grouping val="stacke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858585"/>
            </a:solidFill>
            <a:ln w="3175">
              <a:solidFill>
                <a:srgbClr val="858585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0.83357700000000001</c:v>
                </c:pt>
                <c:pt idx="1">
                  <c:v>0.84354699999999994</c:v>
                </c:pt>
                <c:pt idx="2">
                  <c:v>0.96397900000000003</c:v>
                </c:pt>
                <c:pt idx="3">
                  <c:v>1.1188469999999999</c:v>
                </c:pt>
                <c:pt idx="4">
                  <c:v>1.4113039999999999</c:v>
                </c:pt>
                <c:pt idx="5">
                  <c:v>1.6950340000000002</c:v>
                </c:pt>
                <c:pt idx="6">
                  <c:v>1.6398330000000001</c:v>
                </c:pt>
                <c:pt idx="7">
                  <c:v>1.6758999999999999</c:v>
                </c:pt>
                <c:pt idx="8">
                  <c:v>1.9431580000000002</c:v>
                </c:pt>
                <c:pt idx="9">
                  <c:v>2.2549640000000006</c:v>
                </c:pt>
                <c:pt idx="10">
                  <c:v>1.93103</c:v>
                </c:pt>
                <c:pt idx="11">
                  <c:v>1.9420729999999999</c:v>
                </c:pt>
                <c:pt idx="12">
                  <c:v>2.013122000000001</c:v>
                </c:pt>
                <c:pt idx="13">
                  <c:v>2.0222690000000001</c:v>
                </c:pt>
                <c:pt idx="14">
                  <c:v>2.0895520000000003</c:v>
                </c:pt>
                <c:pt idx="15">
                  <c:v>2.1908530000000002</c:v>
                </c:pt>
                <c:pt idx="16">
                  <c:v>2.2428320000000008</c:v>
                </c:pt>
                <c:pt idx="17">
                  <c:v>2.2520349999999998</c:v>
                </c:pt>
                <c:pt idx="18">
                  <c:v>2.3516270000000001</c:v>
                </c:pt>
                <c:pt idx="19">
                  <c:v>2.3658810000000003</c:v>
                </c:pt>
                <c:pt idx="20">
                  <c:v>2.3734330000000003</c:v>
                </c:pt>
                <c:pt idx="21">
                  <c:v>2.3684919999999998</c:v>
                </c:pt>
                <c:pt idx="22">
                  <c:v>2.3192640000000004</c:v>
                </c:pt>
                <c:pt idx="23">
                  <c:v>2.3334610000000002</c:v>
                </c:pt>
                <c:pt idx="24">
                  <c:v>2.3048799999999998</c:v>
                </c:pt>
                <c:pt idx="25">
                  <c:v>2.2789010000000003</c:v>
                </c:pt>
                <c:pt idx="26">
                  <c:v>2.2529000000000003</c:v>
                </c:pt>
                <c:pt idx="27">
                  <c:v>2.2108600000000003</c:v>
                </c:pt>
                <c:pt idx="28">
                  <c:v>2.2335379999999998</c:v>
                </c:pt>
                <c:pt idx="29">
                  <c:v>2.2495229999999999</c:v>
                </c:pt>
                <c:pt idx="30">
                  <c:v>2.2981160000000003</c:v>
                </c:pt>
                <c:pt idx="31">
                  <c:v>2.3028339999999998</c:v>
                </c:pt>
                <c:pt idx="32">
                  <c:v>2.3111650000000004</c:v>
                </c:pt>
                <c:pt idx="33">
                  <c:v>2.2920800000000008</c:v>
                </c:pt>
                <c:pt idx="34">
                  <c:v>2.3224179999999999</c:v>
                </c:pt>
                <c:pt idx="35">
                  <c:v>2.3520080000000005</c:v>
                </c:pt>
                <c:pt idx="36">
                  <c:v>2.3666259999999997</c:v>
                </c:pt>
                <c:pt idx="37">
                  <c:v>2.3240240000000001</c:v>
                </c:pt>
                <c:pt idx="38">
                  <c:v>2.272111999999999</c:v>
                </c:pt>
                <c:pt idx="39">
                  <c:v>2.3133480000000004</c:v>
                </c:pt>
                <c:pt idx="40">
                  <c:v>2.3702510000000001</c:v>
                </c:pt>
              </c:numCache>
            </c:numRef>
          </c:val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Gulf Coast</c:v>
                </c:pt>
              </c:strCache>
            </c:strRef>
          </c:tx>
          <c:spPr>
            <a:solidFill>
              <a:srgbClr val="5D9732"/>
            </a:solidFill>
            <a:ln w="3175">
              <a:solidFill>
                <a:srgbClr val="5D9732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9.070700000000001E-2</c:v>
                </c:pt>
                <c:pt idx="1">
                  <c:v>0.101399</c:v>
                </c:pt>
                <c:pt idx="2">
                  <c:v>0.112568</c:v>
                </c:pt>
                <c:pt idx="3">
                  <c:v>0.13244600000000001</c:v>
                </c:pt>
                <c:pt idx="4">
                  <c:v>0.14591899999999999</c:v>
                </c:pt>
                <c:pt idx="5">
                  <c:v>0.14450399999999999</c:v>
                </c:pt>
                <c:pt idx="6">
                  <c:v>0.125554</c:v>
                </c:pt>
                <c:pt idx="7">
                  <c:v>0.13402800000000001</c:v>
                </c:pt>
                <c:pt idx="8">
                  <c:v>0.149871</c:v>
                </c:pt>
                <c:pt idx="9">
                  <c:v>0.15346600000000002</c:v>
                </c:pt>
                <c:pt idx="10">
                  <c:v>0.12647600000000001</c:v>
                </c:pt>
                <c:pt idx="11">
                  <c:v>0.32368000000000002</c:v>
                </c:pt>
                <c:pt idx="12">
                  <c:v>0.379664</c:v>
                </c:pt>
                <c:pt idx="13">
                  <c:v>0.371394</c:v>
                </c:pt>
                <c:pt idx="14">
                  <c:v>0.40047100000000002</c:v>
                </c:pt>
                <c:pt idx="15">
                  <c:v>0.43387500000000001</c:v>
                </c:pt>
                <c:pt idx="16">
                  <c:v>0.35416199999999998</c:v>
                </c:pt>
                <c:pt idx="17">
                  <c:v>0.31048000000000003</c:v>
                </c:pt>
                <c:pt idx="18">
                  <c:v>0.28646300000000002</c:v>
                </c:pt>
                <c:pt idx="19">
                  <c:v>0.32835999999999999</c:v>
                </c:pt>
                <c:pt idx="20">
                  <c:v>0.35089999999999999</c:v>
                </c:pt>
                <c:pt idx="21">
                  <c:v>0.364454</c:v>
                </c:pt>
                <c:pt idx="22">
                  <c:v>0.402443</c:v>
                </c:pt>
                <c:pt idx="23">
                  <c:v>0.41926800000000003</c:v>
                </c:pt>
                <c:pt idx="24">
                  <c:v>0.43278299999999997</c:v>
                </c:pt>
                <c:pt idx="25">
                  <c:v>0.438197</c:v>
                </c:pt>
                <c:pt idx="26">
                  <c:v>0.45963999999999994</c:v>
                </c:pt>
                <c:pt idx="27">
                  <c:v>0.47379899999999997</c:v>
                </c:pt>
                <c:pt idx="28">
                  <c:v>0.498533</c:v>
                </c:pt>
                <c:pt idx="29">
                  <c:v>0.52899300000000005</c:v>
                </c:pt>
                <c:pt idx="30">
                  <c:v>0.55472900000000003</c:v>
                </c:pt>
                <c:pt idx="31">
                  <c:v>0.59442399999999995</c:v>
                </c:pt>
                <c:pt idx="32">
                  <c:v>0.61893900000000002</c:v>
                </c:pt>
                <c:pt idx="33">
                  <c:v>0.63729199999999997</c:v>
                </c:pt>
                <c:pt idx="34">
                  <c:v>0.65702799999999995</c:v>
                </c:pt>
                <c:pt idx="35">
                  <c:v>0.69898800000000005</c:v>
                </c:pt>
                <c:pt idx="36">
                  <c:v>0.72217799999999999</c:v>
                </c:pt>
                <c:pt idx="37">
                  <c:v>0.73995100000000003</c:v>
                </c:pt>
                <c:pt idx="38">
                  <c:v>0.763289</c:v>
                </c:pt>
                <c:pt idx="39">
                  <c:v>0.78596999999999995</c:v>
                </c:pt>
                <c:pt idx="40">
                  <c:v>0.81099500000000002</c:v>
                </c:pt>
              </c:numCache>
            </c:numRef>
          </c:val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rgbClr val="0096D7"/>
            </a:solidFill>
            <a:ln w="3175">
              <a:solidFill>
                <a:srgbClr val="0096D7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0.30010500000000001</c:v>
                </c:pt>
                <c:pt idx="1">
                  <c:v>0.37155900000000003</c:v>
                </c:pt>
                <c:pt idx="2">
                  <c:v>0.50668000000000002</c:v>
                </c:pt>
                <c:pt idx="3">
                  <c:v>0.671767</c:v>
                </c:pt>
                <c:pt idx="4">
                  <c:v>0.93576599999999999</c:v>
                </c:pt>
                <c:pt idx="5">
                  <c:v>1.159694</c:v>
                </c:pt>
                <c:pt idx="6">
                  <c:v>1.302629</c:v>
                </c:pt>
                <c:pt idx="7">
                  <c:v>1.708639</c:v>
                </c:pt>
                <c:pt idx="8">
                  <c:v>2.425036</c:v>
                </c:pt>
                <c:pt idx="9">
                  <c:v>3.3886569999999998</c:v>
                </c:pt>
                <c:pt idx="10">
                  <c:v>3.8528669999999998</c:v>
                </c:pt>
                <c:pt idx="11">
                  <c:v>3.348732</c:v>
                </c:pt>
                <c:pt idx="12">
                  <c:v>3.7005790000000003</c:v>
                </c:pt>
                <c:pt idx="13">
                  <c:v>3.8260959999999997</c:v>
                </c:pt>
                <c:pt idx="14">
                  <c:v>3.9172449999999999</c:v>
                </c:pt>
                <c:pt idx="15">
                  <c:v>3.9760269999999998</c:v>
                </c:pt>
                <c:pt idx="16">
                  <c:v>4.1312319999999998</c:v>
                </c:pt>
                <c:pt idx="17">
                  <c:v>4.1587170000000002</c:v>
                </c:pt>
                <c:pt idx="18">
                  <c:v>4.1703289999999997</c:v>
                </c:pt>
                <c:pt idx="19">
                  <c:v>4.1686239999999994</c:v>
                </c:pt>
                <c:pt idx="20">
                  <c:v>4.1492330000000006</c:v>
                </c:pt>
                <c:pt idx="21">
                  <c:v>4.1198230000000002</c:v>
                </c:pt>
                <c:pt idx="22">
                  <c:v>4.1321779999999997</c:v>
                </c:pt>
                <c:pt idx="23">
                  <c:v>4.1157629999999994</c:v>
                </c:pt>
                <c:pt idx="24">
                  <c:v>4.1269130000000001</c:v>
                </c:pt>
                <c:pt idx="25">
                  <c:v>4.1393230000000001</c:v>
                </c:pt>
                <c:pt idx="26">
                  <c:v>4.1392940000000005</c:v>
                </c:pt>
                <c:pt idx="27">
                  <c:v>4.1628910000000001</c:v>
                </c:pt>
                <c:pt idx="28">
                  <c:v>4.173616</c:v>
                </c:pt>
                <c:pt idx="29">
                  <c:v>4.2284090000000001</c:v>
                </c:pt>
                <c:pt idx="30">
                  <c:v>4.2558879999999997</c:v>
                </c:pt>
                <c:pt idx="31">
                  <c:v>4.2675400000000003</c:v>
                </c:pt>
                <c:pt idx="32">
                  <c:v>4.2817319999999999</c:v>
                </c:pt>
                <c:pt idx="33">
                  <c:v>4.2951440000000005</c:v>
                </c:pt>
                <c:pt idx="34">
                  <c:v>4.3191769999999998</c:v>
                </c:pt>
                <c:pt idx="35">
                  <c:v>4.3812499999999996</c:v>
                </c:pt>
                <c:pt idx="36">
                  <c:v>4.4161230000000007</c:v>
                </c:pt>
                <c:pt idx="37">
                  <c:v>4.459848</c:v>
                </c:pt>
                <c:pt idx="38">
                  <c:v>4.5039870000000004</c:v>
                </c:pt>
                <c:pt idx="39">
                  <c:v>4.5583489999999998</c:v>
                </c:pt>
                <c:pt idx="40">
                  <c:v>4.6024480000000008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4522656"/>
        <c:axId val="644531904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644522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4453190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44531904"/>
        <c:scaling>
          <c:orientation val="minMax"/>
          <c:max val="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44522656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982365015577597E-2"/>
          <c:y val="8.6767038624724874E-2"/>
          <c:w val="0.6976815657205353"/>
          <c:h val="0.82239387475126835"/>
        </c:manualLayout>
      </c:layout>
      <c:areaChart>
        <c:grouping val="stacke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 w="3175">
              <a:solidFill>
                <a:srgbClr val="858585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0.83357700000000001</c:v>
                </c:pt>
                <c:pt idx="1">
                  <c:v>0.84354699999999994</c:v>
                </c:pt>
                <c:pt idx="2">
                  <c:v>0.96397900000000003</c:v>
                </c:pt>
                <c:pt idx="3">
                  <c:v>1.1188469999999999</c:v>
                </c:pt>
                <c:pt idx="4">
                  <c:v>1.4113039999999999</c:v>
                </c:pt>
                <c:pt idx="5">
                  <c:v>1.6950340000000002</c:v>
                </c:pt>
                <c:pt idx="6">
                  <c:v>1.6398330000000001</c:v>
                </c:pt>
                <c:pt idx="7">
                  <c:v>1.6758999999999999</c:v>
                </c:pt>
                <c:pt idx="8">
                  <c:v>1.9431580000000002</c:v>
                </c:pt>
                <c:pt idx="9">
                  <c:v>2.2549640000000006</c:v>
                </c:pt>
                <c:pt idx="10">
                  <c:v>1.93103</c:v>
                </c:pt>
                <c:pt idx="11">
                  <c:v>1.9420729999999999</c:v>
                </c:pt>
                <c:pt idx="12">
                  <c:v>1.9945299999999999</c:v>
                </c:pt>
                <c:pt idx="13">
                  <c:v>1.960199</c:v>
                </c:pt>
                <c:pt idx="14">
                  <c:v>1.8493790000000001</c:v>
                </c:pt>
                <c:pt idx="15">
                  <c:v>1.8653759999999999</c:v>
                </c:pt>
                <c:pt idx="16">
                  <c:v>1.8974219999999999</c:v>
                </c:pt>
                <c:pt idx="17">
                  <c:v>1.8882019999999999</c:v>
                </c:pt>
                <c:pt idx="18">
                  <c:v>1.890312</c:v>
                </c:pt>
                <c:pt idx="19">
                  <c:v>1.8559669999999999</c:v>
                </c:pt>
                <c:pt idx="20">
                  <c:v>1.83544</c:v>
                </c:pt>
                <c:pt idx="21">
                  <c:v>1.7834569999999998</c:v>
                </c:pt>
                <c:pt idx="22">
                  <c:v>1.7033370000000001</c:v>
                </c:pt>
                <c:pt idx="23">
                  <c:v>1.6532060000000002</c:v>
                </c:pt>
                <c:pt idx="24">
                  <c:v>1.5993250000000001</c:v>
                </c:pt>
                <c:pt idx="25">
                  <c:v>1.6456869999999997</c:v>
                </c:pt>
                <c:pt idx="26">
                  <c:v>1.6415139999999999</c:v>
                </c:pt>
                <c:pt idx="27">
                  <c:v>1.6172229999999999</c:v>
                </c:pt>
                <c:pt idx="28">
                  <c:v>1.6142880000000002</c:v>
                </c:pt>
                <c:pt idx="29">
                  <c:v>1.6195139999999997</c:v>
                </c:pt>
                <c:pt idx="30">
                  <c:v>1.6118959999999998</c:v>
                </c:pt>
                <c:pt idx="31">
                  <c:v>1.6589329999999998</c:v>
                </c:pt>
                <c:pt idx="32">
                  <c:v>1.6995739999999997</c:v>
                </c:pt>
                <c:pt idx="33">
                  <c:v>1.6503889999999999</c:v>
                </c:pt>
                <c:pt idx="34">
                  <c:v>1.6116939999999995</c:v>
                </c:pt>
                <c:pt idx="35">
                  <c:v>1.5360679999999998</c:v>
                </c:pt>
                <c:pt idx="36">
                  <c:v>1.4995240000000001</c:v>
                </c:pt>
                <c:pt idx="37">
                  <c:v>1.4584950000000001</c:v>
                </c:pt>
                <c:pt idx="38">
                  <c:v>1.5017609999999997</c:v>
                </c:pt>
                <c:pt idx="39">
                  <c:v>1.5135050000000003</c:v>
                </c:pt>
                <c:pt idx="40">
                  <c:v>1.4929049999999999</c:v>
                </c:pt>
              </c:numCache>
            </c:numRef>
          </c:val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Gulf Coast</c:v>
                </c:pt>
              </c:strCache>
            </c:strRef>
          </c:tx>
          <c:spPr>
            <a:solidFill>
              <a:schemeClr val="accent3"/>
            </a:solidFill>
            <a:ln w="3175">
              <a:solidFill>
                <a:srgbClr val="5D9732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9.070700000000001E-2</c:v>
                </c:pt>
                <c:pt idx="1">
                  <c:v>0.101399</c:v>
                </c:pt>
                <c:pt idx="2">
                  <c:v>0.112568</c:v>
                </c:pt>
                <c:pt idx="3">
                  <c:v>0.13244600000000001</c:v>
                </c:pt>
                <c:pt idx="4">
                  <c:v>0.14591899999999999</c:v>
                </c:pt>
                <c:pt idx="5">
                  <c:v>0.14450399999999999</c:v>
                </c:pt>
                <c:pt idx="6">
                  <c:v>0.125554</c:v>
                </c:pt>
                <c:pt idx="7">
                  <c:v>0.13402800000000001</c:v>
                </c:pt>
                <c:pt idx="8">
                  <c:v>0.149871</c:v>
                </c:pt>
                <c:pt idx="9">
                  <c:v>0.15346600000000002</c:v>
                </c:pt>
                <c:pt idx="10">
                  <c:v>0.12647600000000001</c:v>
                </c:pt>
                <c:pt idx="11">
                  <c:v>0.32368000000000002</c:v>
                </c:pt>
                <c:pt idx="12">
                  <c:v>0.36692900000000001</c:v>
                </c:pt>
                <c:pt idx="13">
                  <c:v>0.35626199999999997</c:v>
                </c:pt>
                <c:pt idx="14">
                  <c:v>0.34832399999999997</c:v>
                </c:pt>
                <c:pt idx="15">
                  <c:v>0.34219099999999997</c:v>
                </c:pt>
                <c:pt idx="16">
                  <c:v>0.242339</c:v>
                </c:pt>
                <c:pt idx="17">
                  <c:v>0.18016199999999999</c:v>
                </c:pt>
                <c:pt idx="18">
                  <c:v>0.14430999999999999</c:v>
                </c:pt>
                <c:pt idx="19">
                  <c:v>0.14415</c:v>
                </c:pt>
                <c:pt idx="20">
                  <c:v>0.14876199999999998</c:v>
                </c:pt>
                <c:pt idx="21">
                  <c:v>0.153581</c:v>
                </c:pt>
                <c:pt idx="22">
                  <c:v>0.15539600000000001</c:v>
                </c:pt>
                <c:pt idx="23">
                  <c:v>0.15273299999999998</c:v>
                </c:pt>
                <c:pt idx="24">
                  <c:v>0.151475</c:v>
                </c:pt>
                <c:pt idx="25">
                  <c:v>0.16241900000000001</c:v>
                </c:pt>
                <c:pt idx="26">
                  <c:v>0.16597999999999999</c:v>
                </c:pt>
                <c:pt idx="27">
                  <c:v>0.168682</c:v>
                </c:pt>
                <c:pt idx="28">
                  <c:v>0.171261</c:v>
                </c:pt>
                <c:pt idx="29">
                  <c:v>0.17437800000000001</c:v>
                </c:pt>
                <c:pt idx="30">
                  <c:v>0.17430199999999998</c:v>
                </c:pt>
                <c:pt idx="31">
                  <c:v>0.17607799999999998</c:v>
                </c:pt>
                <c:pt idx="32">
                  <c:v>0.18474200000000002</c:v>
                </c:pt>
                <c:pt idx="33">
                  <c:v>0.18937999999999999</c:v>
                </c:pt>
                <c:pt idx="34">
                  <c:v>0.202572</c:v>
                </c:pt>
                <c:pt idx="35">
                  <c:v>0.20756799999999997</c:v>
                </c:pt>
                <c:pt idx="36">
                  <c:v>0.21757800000000002</c:v>
                </c:pt>
                <c:pt idx="37">
                  <c:v>0.246804</c:v>
                </c:pt>
                <c:pt idx="38">
                  <c:v>0.25726399999999999</c:v>
                </c:pt>
                <c:pt idx="39">
                  <c:v>0.26303200000000004</c:v>
                </c:pt>
                <c:pt idx="40">
                  <c:v>0.270204</c:v>
                </c:pt>
              </c:numCache>
            </c:numRef>
          </c:val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rgbClr val="0096D7"/>
            </a:solidFill>
            <a:ln w="3175">
              <a:solidFill>
                <a:srgbClr val="0096D7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0.30010500000000001</c:v>
                </c:pt>
                <c:pt idx="1">
                  <c:v>0.37155900000000003</c:v>
                </c:pt>
                <c:pt idx="2">
                  <c:v>0.50668000000000002</c:v>
                </c:pt>
                <c:pt idx="3">
                  <c:v>0.671767</c:v>
                </c:pt>
                <c:pt idx="4">
                  <c:v>0.93576599999999999</c:v>
                </c:pt>
                <c:pt idx="5">
                  <c:v>1.159694</c:v>
                </c:pt>
                <c:pt idx="6">
                  <c:v>1.302629</c:v>
                </c:pt>
                <c:pt idx="7">
                  <c:v>1.708639</c:v>
                </c:pt>
                <c:pt idx="8">
                  <c:v>2.425036</c:v>
                </c:pt>
                <c:pt idx="9">
                  <c:v>3.3886569999999998</c:v>
                </c:pt>
                <c:pt idx="10">
                  <c:v>3.8528669999999998</c:v>
                </c:pt>
                <c:pt idx="11">
                  <c:v>3.348732</c:v>
                </c:pt>
                <c:pt idx="12">
                  <c:v>3.4674150000000004</c:v>
                </c:pt>
                <c:pt idx="13">
                  <c:v>3.242683</c:v>
                </c:pt>
                <c:pt idx="14">
                  <c:v>2.9975990000000001</c:v>
                </c:pt>
                <c:pt idx="15">
                  <c:v>2.6391450000000001</c:v>
                </c:pt>
                <c:pt idx="16">
                  <c:v>2.6133120000000001</c:v>
                </c:pt>
                <c:pt idx="17">
                  <c:v>2.556613</c:v>
                </c:pt>
                <c:pt idx="18">
                  <c:v>2.4648840000000001</c:v>
                </c:pt>
                <c:pt idx="19">
                  <c:v>2.3680819999999998</c:v>
                </c:pt>
                <c:pt idx="20">
                  <c:v>2.2475339999999999</c:v>
                </c:pt>
                <c:pt idx="21">
                  <c:v>2.1577410000000001</c:v>
                </c:pt>
                <c:pt idx="22">
                  <c:v>2.1279819999999998</c:v>
                </c:pt>
                <c:pt idx="23">
                  <c:v>2.0702700000000003</c:v>
                </c:pt>
                <c:pt idx="24">
                  <c:v>1.9981669999999998</c:v>
                </c:pt>
                <c:pt idx="25">
                  <c:v>1.9457400000000002</c:v>
                </c:pt>
                <c:pt idx="26">
                  <c:v>1.9100220000000001</c:v>
                </c:pt>
                <c:pt idx="27">
                  <c:v>1.9074790000000001</c:v>
                </c:pt>
                <c:pt idx="28">
                  <c:v>1.883257</c:v>
                </c:pt>
                <c:pt idx="29">
                  <c:v>1.8560380000000001</c:v>
                </c:pt>
                <c:pt idx="30">
                  <c:v>1.837607</c:v>
                </c:pt>
                <c:pt idx="31">
                  <c:v>1.8985970000000001</c:v>
                </c:pt>
                <c:pt idx="32">
                  <c:v>1.9325290000000002</c:v>
                </c:pt>
                <c:pt idx="33">
                  <c:v>1.9418529999999998</c:v>
                </c:pt>
                <c:pt idx="34">
                  <c:v>1.9493400000000001</c:v>
                </c:pt>
                <c:pt idx="35">
                  <c:v>1.9539770000000001</c:v>
                </c:pt>
                <c:pt idx="36">
                  <c:v>2.0221469999999999</c:v>
                </c:pt>
                <c:pt idx="37">
                  <c:v>2.060565</c:v>
                </c:pt>
                <c:pt idx="38">
                  <c:v>2.0874980000000001</c:v>
                </c:pt>
                <c:pt idx="39">
                  <c:v>2.1083129999999999</c:v>
                </c:pt>
                <c:pt idx="40">
                  <c:v>2.1596900000000003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4532448"/>
        <c:axId val="644521024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'[1]KT_ADgasproduction_byregion@'!$BC$1:$DA$1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644532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4452102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44521024"/>
        <c:scaling>
          <c:orientation val="minMax"/>
          <c:max val="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44532448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872337545560496E-2"/>
          <c:y val="4.4911415259137784E-2"/>
          <c:w val="0.75406517843738841"/>
          <c:h val="0.85090294742680983"/>
        </c:manualLayout>
      </c:layout>
      <c:areaChart>
        <c:grouping val="stack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Marcellus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1E-3</c:v>
                </c:pt>
                <c:pt idx="7">
                  <c:v>2E-3</c:v>
                </c:pt>
                <c:pt idx="8">
                  <c:v>1.2E-2</c:v>
                </c:pt>
                <c:pt idx="9">
                  <c:v>8.900000000000001E-2</c:v>
                </c:pt>
                <c:pt idx="10">
                  <c:v>0.39500000000000002</c:v>
                </c:pt>
                <c:pt idx="11">
                  <c:v>1.2549999999999999</c:v>
                </c:pt>
                <c:pt idx="12">
                  <c:v>2.3620000000000001</c:v>
                </c:pt>
                <c:pt idx="13">
                  <c:v>3.633</c:v>
                </c:pt>
                <c:pt idx="14">
                  <c:v>4.8210000000000006</c:v>
                </c:pt>
                <c:pt idx="15">
                  <c:v>5.4770000000000003</c:v>
                </c:pt>
                <c:pt idx="16">
                  <c:v>5.8889999999999993</c:v>
                </c:pt>
                <c:pt idx="17">
                  <c:v>6.2479999999999993</c:v>
                </c:pt>
                <c:pt idx="18">
                  <c:v>7.1050000000000004</c:v>
                </c:pt>
                <c:pt idx="19">
                  <c:v>8.0709999999999997</c:v>
                </c:pt>
                <c:pt idx="20">
                  <c:v>8.6120000000000001</c:v>
                </c:pt>
                <c:pt idx="21">
                  <c:v>8.65</c:v>
                </c:pt>
                <c:pt idx="22">
                  <c:v>9.882874000000001</c:v>
                </c:pt>
                <c:pt idx="23">
                  <c:v>9.6821839999999995</c:v>
                </c:pt>
                <c:pt idx="24">
                  <c:v>9.4663389999999996</c:v>
                </c:pt>
                <c:pt idx="25">
                  <c:v>9.2109950000000005</c:v>
                </c:pt>
                <c:pt idx="26">
                  <c:v>9.1687560000000001</c:v>
                </c:pt>
                <c:pt idx="27">
                  <c:v>9.1871600000000004</c:v>
                </c:pt>
                <c:pt idx="28">
                  <c:v>9.3475399999999986</c:v>
                </c:pt>
                <c:pt idx="29">
                  <c:v>9.5647649999999995</c:v>
                </c:pt>
                <c:pt idx="30">
                  <c:v>9.6692250000000008</c:v>
                </c:pt>
                <c:pt idx="31">
                  <c:v>9.6028300000000009</c:v>
                </c:pt>
                <c:pt idx="32">
                  <c:v>9.6601199999999992</c:v>
                </c:pt>
                <c:pt idx="33">
                  <c:v>9.7337129999999998</c:v>
                </c:pt>
                <c:pt idx="34">
                  <c:v>9.8514619999999997</c:v>
                </c:pt>
                <c:pt idx="35">
                  <c:v>9.8213799999999996</c:v>
                </c:pt>
                <c:pt idx="36">
                  <c:v>9.9512059999999991</c:v>
                </c:pt>
                <c:pt idx="37">
                  <c:v>10.028527</c:v>
                </c:pt>
                <c:pt idx="38">
                  <c:v>10.108670999999999</c:v>
                </c:pt>
                <c:pt idx="39">
                  <c:v>10.19431</c:v>
                </c:pt>
                <c:pt idx="40">
                  <c:v>10.310494</c:v>
                </c:pt>
                <c:pt idx="41">
                  <c:v>10.442214999999999</c:v>
                </c:pt>
                <c:pt idx="42">
                  <c:v>10.561579999999999</c:v>
                </c:pt>
                <c:pt idx="43">
                  <c:v>10.54293</c:v>
                </c:pt>
                <c:pt idx="44">
                  <c:v>10.506332</c:v>
                </c:pt>
                <c:pt idx="45">
                  <c:v>10.556562</c:v>
                </c:pt>
                <c:pt idx="46">
                  <c:v>10.617139999999999</c:v>
                </c:pt>
                <c:pt idx="47">
                  <c:v>10.603475</c:v>
                </c:pt>
                <c:pt idx="48">
                  <c:v>10.634814</c:v>
                </c:pt>
                <c:pt idx="49">
                  <c:v>10.655151999999999</c:v>
                </c:pt>
                <c:pt idx="50">
                  <c:v>10.70049</c:v>
                </c:pt>
              </c:numCache>
            </c:numRef>
          </c:val>
        </c:ser>
        <c:ser>
          <c:idx val="8"/>
          <c:order val="1"/>
          <c:tx>
            <c:strRef>
              <c:f>Sheet1!$C$1</c:f>
              <c:strCache>
                <c:ptCount val="1"/>
                <c:pt idx="0">
                  <c:v>Utica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3.0000000000000001E-3</c:v>
                </c:pt>
                <c:pt idx="12">
                  <c:v>1.4999999999999999E-2</c:v>
                </c:pt>
                <c:pt idx="13">
                  <c:v>0.105</c:v>
                </c:pt>
                <c:pt idx="14">
                  <c:v>0.442</c:v>
                </c:pt>
                <c:pt idx="15">
                  <c:v>0.98099999999999998</c:v>
                </c:pt>
                <c:pt idx="16">
                  <c:v>1.4339999999999999</c:v>
                </c:pt>
                <c:pt idx="17">
                  <c:v>1.798</c:v>
                </c:pt>
                <c:pt idx="18">
                  <c:v>2.468</c:v>
                </c:pt>
                <c:pt idx="19">
                  <c:v>2.7650000000000001</c:v>
                </c:pt>
                <c:pt idx="20">
                  <c:v>2.6</c:v>
                </c:pt>
                <c:pt idx="21">
                  <c:v>2.8</c:v>
                </c:pt>
                <c:pt idx="22">
                  <c:v>2.9709210000000001</c:v>
                </c:pt>
                <c:pt idx="23">
                  <c:v>3.0605869999999999</c:v>
                </c:pt>
                <c:pt idx="24">
                  <c:v>2.8739469999999998</c:v>
                </c:pt>
                <c:pt idx="25">
                  <c:v>2.714928</c:v>
                </c:pt>
                <c:pt idx="26">
                  <c:v>2.6135790000000001</c:v>
                </c:pt>
                <c:pt idx="27">
                  <c:v>2.5886930000000001</c:v>
                </c:pt>
                <c:pt idx="28">
                  <c:v>2.5805419999999999</c:v>
                </c:pt>
                <c:pt idx="29">
                  <c:v>2.5060259999999999</c:v>
                </c:pt>
                <c:pt idx="30">
                  <c:v>2.3793739999999999</c:v>
                </c:pt>
                <c:pt idx="31">
                  <c:v>2.6230720000000001</c:v>
                </c:pt>
                <c:pt idx="32">
                  <c:v>2.7437649999999998</c:v>
                </c:pt>
                <c:pt idx="33">
                  <c:v>2.8247840000000002</c:v>
                </c:pt>
                <c:pt idx="34">
                  <c:v>3.0518879999999999</c:v>
                </c:pt>
                <c:pt idx="35">
                  <c:v>3.0978089999999998</c:v>
                </c:pt>
                <c:pt idx="36">
                  <c:v>3.143046</c:v>
                </c:pt>
                <c:pt idx="37">
                  <c:v>3.2899690000000001</c:v>
                </c:pt>
                <c:pt idx="38">
                  <c:v>3.3473220000000001</c:v>
                </c:pt>
                <c:pt idx="39">
                  <c:v>3.4521389999999998</c:v>
                </c:pt>
                <c:pt idx="40">
                  <c:v>3.5716920000000001</c:v>
                </c:pt>
                <c:pt idx="41">
                  <c:v>3.6567690000000002</c:v>
                </c:pt>
                <c:pt idx="42">
                  <c:v>3.684707</c:v>
                </c:pt>
                <c:pt idx="43">
                  <c:v>3.9083510000000001</c:v>
                </c:pt>
                <c:pt idx="44">
                  <c:v>4.1268730000000007</c:v>
                </c:pt>
                <c:pt idx="45">
                  <c:v>4.185009</c:v>
                </c:pt>
                <c:pt idx="46">
                  <c:v>4.231706</c:v>
                </c:pt>
                <c:pt idx="47">
                  <c:v>4.4837680000000004</c:v>
                </c:pt>
                <c:pt idx="48">
                  <c:v>4.6457829999999998</c:v>
                </c:pt>
                <c:pt idx="49">
                  <c:v>4.6962060000000001</c:v>
                </c:pt>
                <c:pt idx="50">
                  <c:v>4.776205</c:v>
                </c:pt>
              </c:numCache>
            </c:numRef>
          </c:val>
        </c:ser>
        <c:ser>
          <c:idx val="9"/>
          <c:order val="2"/>
          <c:tx>
            <c:strRef>
              <c:f>Sheet1!$D$1</c:f>
              <c:strCache>
                <c:ptCount val="1"/>
                <c:pt idx="0">
                  <c:v>Other (incl. associated gas)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0.60658299999999998</c:v>
                </c:pt>
                <c:pt idx="1">
                  <c:v>0.56964999999999999</c:v>
                </c:pt>
                <c:pt idx="2">
                  <c:v>0.55107399999999995</c:v>
                </c:pt>
                <c:pt idx="3">
                  <c:v>0.54305800000000004</c:v>
                </c:pt>
                <c:pt idx="4">
                  <c:v>0.51936300000000002</c:v>
                </c:pt>
                <c:pt idx="5">
                  <c:v>0.55850500000000003</c:v>
                </c:pt>
                <c:pt idx="6">
                  <c:v>0.63544899999999993</c:v>
                </c:pt>
                <c:pt idx="7">
                  <c:v>0.69263200000000003</c:v>
                </c:pt>
                <c:pt idx="8">
                  <c:v>0.68596400000000002</c:v>
                </c:pt>
                <c:pt idx="9">
                  <c:v>0.69057500000000005</c:v>
                </c:pt>
                <c:pt idx="10">
                  <c:v>0.73522100000000001</c:v>
                </c:pt>
                <c:pt idx="11">
                  <c:v>0.76718199999999992</c:v>
                </c:pt>
                <c:pt idx="12">
                  <c:v>0.978684</c:v>
                </c:pt>
                <c:pt idx="13">
                  <c:v>1.165119</c:v>
                </c:pt>
                <c:pt idx="14">
                  <c:v>1.658979</c:v>
                </c:pt>
                <c:pt idx="15">
                  <c:v>2.0857739999999998</c:v>
                </c:pt>
                <c:pt idx="16">
                  <c:v>2.3461270000000001</c:v>
                </c:pt>
                <c:pt idx="17">
                  <c:v>2.882066</c:v>
                </c:pt>
                <c:pt idx="18">
                  <c:v>3.9979360000000002</c:v>
                </c:pt>
                <c:pt idx="19">
                  <c:v>5.2319180000000003</c:v>
                </c:pt>
                <c:pt idx="20">
                  <c:v>6.1079220000000003</c:v>
                </c:pt>
                <c:pt idx="21">
                  <c:v>6.3235329999999994</c:v>
                </c:pt>
                <c:pt idx="22">
                  <c:v>5.7402240000000004</c:v>
                </c:pt>
                <c:pt idx="23">
                  <c:v>6.0659519999999993</c:v>
                </c:pt>
                <c:pt idx="24">
                  <c:v>6.8185609999999999</c:v>
                </c:pt>
                <c:pt idx="25">
                  <c:v>7.4069660000000006</c:v>
                </c:pt>
                <c:pt idx="26">
                  <c:v>7.8780519999999994</c:v>
                </c:pt>
                <c:pt idx="27">
                  <c:v>8.2424710000000001</c:v>
                </c:pt>
                <c:pt idx="28">
                  <c:v>8.5862649999999991</c:v>
                </c:pt>
                <c:pt idx="29">
                  <c:v>8.8171429999999997</c:v>
                </c:pt>
                <c:pt idx="30">
                  <c:v>8.9881809999999973</c:v>
                </c:pt>
                <c:pt idx="31">
                  <c:v>9.0671959999999991</c:v>
                </c:pt>
                <c:pt idx="32">
                  <c:v>9.218767999999999</c:v>
                </c:pt>
                <c:pt idx="33">
                  <c:v>9.3353330000000003</c:v>
                </c:pt>
                <c:pt idx="34">
                  <c:v>9.360322</c:v>
                </c:pt>
                <c:pt idx="35">
                  <c:v>9.360024000000001</c:v>
                </c:pt>
                <c:pt idx="36">
                  <c:v>9.412426</c:v>
                </c:pt>
                <c:pt idx="37">
                  <c:v>9.4782759999999993</c:v>
                </c:pt>
                <c:pt idx="38">
                  <c:v>9.5840169999999993</c:v>
                </c:pt>
                <c:pt idx="39">
                  <c:v>9.7511020000000013</c:v>
                </c:pt>
                <c:pt idx="40">
                  <c:v>9.9075790000000001</c:v>
                </c:pt>
                <c:pt idx="41">
                  <c:v>9.9935520000000011</c:v>
                </c:pt>
                <c:pt idx="42">
                  <c:v>10.182444</c:v>
                </c:pt>
                <c:pt idx="43">
                  <c:v>10.368537</c:v>
                </c:pt>
                <c:pt idx="44">
                  <c:v>10.633748000000001</c:v>
                </c:pt>
                <c:pt idx="45">
                  <c:v>10.793732</c:v>
                </c:pt>
                <c:pt idx="46">
                  <c:v>10.942792000000001</c:v>
                </c:pt>
                <c:pt idx="47">
                  <c:v>11.03619</c:v>
                </c:pt>
                <c:pt idx="48">
                  <c:v>11.171830999999999</c:v>
                </c:pt>
                <c:pt idx="49">
                  <c:v>11.259268</c:v>
                </c:pt>
                <c:pt idx="50">
                  <c:v>11.335751</c:v>
                </c:pt>
              </c:numCache>
            </c:numRef>
          </c:val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Haynesville/Bossier</c:v>
                </c:pt>
              </c:strCache>
            </c:strRef>
          </c:tx>
          <c:spPr>
            <a:solidFill>
              <a:srgbClr val="FFC702"/>
            </a:solidFill>
            <a:ln w="25400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5.0999999999999997E-2</c:v>
                </c:pt>
                <c:pt idx="1">
                  <c:v>4.8000000000000001E-2</c:v>
                </c:pt>
                <c:pt idx="2">
                  <c:v>4.5999999999999999E-2</c:v>
                </c:pt>
                <c:pt idx="3">
                  <c:v>0.04</c:v>
                </c:pt>
                <c:pt idx="4">
                  <c:v>3.5999999999999997E-2</c:v>
                </c:pt>
                <c:pt idx="5">
                  <c:v>3.4000000000000002E-2</c:v>
                </c:pt>
                <c:pt idx="6">
                  <c:v>0.03</c:v>
                </c:pt>
                <c:pt idx="7">
                  <c:v>2.9000000000000001E-2</c:v>
                </c:pt>
                <c:pt idx="8">
                  <c:v>5.5999999999999987E-2</c:v>
                </c:pt>
                <c:pt idx="9">
                  <c:v>0.44500000000000001</c:v>
                </c:pt>
                <c:pt idx="10">
                  <c:v>1.3779999999999999</c:v>
                </c:pt>
                <c:pt idx="11">
                  <c:v>2.4119999999999999</c:v>
                </c:pt>
                <c:pt idx="12">
                  <c:v>2.5209999999999999</c:v>
                </c:pt>
                <c:pt idx="13">
                  <c:v>1.829</c:v>
                </c:pt>
                <c:pt idx="14">
                  <c:v>1.4850000000000001</c:v>
                </c:pt>
                <c:pt idx="15">
                  <c:v>1.383</c:v>
                </c:pt>
                <c:pt idx="16">
                  <c:v>1.3580000000000001</c:v>
                </c:pt>
                <c:pt idx="17">
                  <c:v>1.657</c:v>
                </c:pt>
                <c:pt idx="18">
                  <c:v>2.5249999999999999</c:v>
                </c:pt>
                <c:pt idx="19">
                  <c:v>3.2189999999999999</c:v>
                </c:pt>
                <c:pt idx="20">
                  <c:v>3.3849999999999998</c:v>
                </c:pt>
                <c:pt idx="21">
                  <c:v>3.585</c:v>
                </c:pt>
                <c:pt idx="22">
                  <c:v>5.0825809999999993</c:v>
                </c:pt>
                <c:pt idx="23">
                  <c:v>5.6669480000000014</c:v>
                </c:pt>
                <c:pt idx="24">
                  <c:v>5.7719959999999997</c:v>
                </c:pt>
                <c:pt idx="25">
                  <c:v>5.665076</c:v>
                </c:pt>
                <c:pt idx="26">
                  <c:v>5.552168</c:v>
                </c:pt>
                <c:pt idx="27">
                  <c:v>5.5238139999999998</c:v>
                </c:pt>
                <c:pt idx="28">
                  <c:v>5.5950860000000002</c:v>
                </c:pt>
                <c:pt idx="29">
                  <c:v>5.6446639999999997</c:v>
                </c:pt>
                <c:pt idx="30">
                  <c:v>5.674849</c:v>
                </c:pt>
                <c:pt idx="31">
                  <c:v>5.7954239999999997</c:v>
                </c:pt>
                <c:pt idx="32">
                  <c:v>5.8508740000000001</c:v>
                </c:pt>
                <c:pt idx="33">
                  <c:v>5.7018120000000003</c:v>
                </c:pt>
                <c:pt idx="34">
                  <c:v>5.6214139999999997</c:v>
                </c:pt>
                <c:pt idx="35">
                  <c:v>5.5611860000000002</c:v>
                </c:pt>
                <c:pt idx="36">
                  <c:v>5.4897739999999997</c:v>
                </c:pt>
                <c:pt idx="37">
                  <c:v>5.4060959999999998</c:v>
                </c:pt>
                <c:pt idx="38">
                  <c:v>5.3081519999999998</c:v>
                </c:pt>
                <c:pt idx="39">
                  <c:v>5.190531</c:v>
                </c:pt>
                <c:pt idx="40">
                  <c:v>5.0929129999999994</c:v>
                </c:pt>
                <c:pt idx="41">
                  <c:v>5.0052980000000007</c:v>
                </c:pt>
                <c:pt idx="42">
                  <c:v>4.8650660000000006</c:v>
                </c:pt>
                <c:pt idx="43">
                  <c:v>4.7396060000000002</c:v>
                </c:pt>
                <c:pt idx="44">
                  <c:v>4.5648220000000004</c:v>
                </c:pt>
                <c:pt idx="45">
                  <c:v>4.4257860000000004</c:v>
                </c:pt>
                <c:pt idx="46">
                  <c:v>4.3069179999999996</c:v>
                </c:pt>
                <c:pt idx="47">
                  <c:v>4.2168109999999999</c:v>
                </c:pt>
                <c:pt idx="48">
                  <c:v>4.1417780000000004</c:v>
                </c:pt>
                <c:pt idx="49">
                  <c:v>4.0672550000000003</c:v>
                </c:pt>
                <c:pt idx="50">
                  <c:v>4.0027629999999998</c:v>
                </c:pt>
              </c:numCache>
            </c:numRef>
          </c:val>
        </c:ser>
        <c:ser>
          <c:idx val="1"/>
          <c:order val="4"/>
          <c:tx>
            <c:strRef>
              <c:f>Sheet1!$F$1</c:f>
              <c:strCache>
                <c:ptCount val="1"/>
                <c:pt idx="0">
                  <c:v>Eagle Ford</c:v>
                </c:pt>
              </c:strCache>
            </c:strRef>
          </c:tx>
          <c:spPr>
            <a:solidFill>
              <a:srgbClr val="A33340"/>
            </a:solidFill>
            <a:ln w="3175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1E-3</c:v>
                </c:pt>
                <c:pt idx="9">
                  <c:v>1.4999999999999999E-2</c:v>
                </c:pt>
                <c:pt idx="10">
                  <c:v>9.6999999999999989E-2</c:v>
                </c:pt>
                <c:pt idx="11">
                  <c:v>0.377</c:v>
                </c:pt>
                <c:pt idx="12">
                  <c:v>0.81599999999999995</c:v>
                </c:pt>
                <c:pt idx="13">
                  <c:v>1.224</c:v>
                </c:pt>
                <c:pt idx="14">
                  <c:v>1.5589999999999999</c:v>
                </c:pt>
                <c:pt idx="15">
                  <c:v>1.78</c:v>
                </c:pt>
                <c:pt idx="16">
                  <c:v>1.5760000000000001</c:v>
                </c:pt>
                <c:pt idx="17">
                  <c:v>1.494</c:v>
                </c:pt>
                <c:pt idx="18">
                  <c:v>1.536</c:v>
                </c:pt>
                <c:pt idx="19">
                  <c:v>1.627</c:v>
                </c:pt>
                <c:pt idx="20">
                  <c:v>1.4610000000000001</c:v>
                </c:pt>
                <c:pt idx="21">
                  <c:v>1.48</c:v>
                </c:pt>
                <c:pt idx="22">
                  <c:v>1.504324</c:v>
                </c:pt>
                <c:pt idx="23">
                  <c:v>1.5816110000000001</c:v>
                </c:pt>
                <c:pt idx="24">
                  <c:v>1.6173219999999999</c:v>
                </c:pt>
                <c:pt idx="25">
                  <c:v>1.736254</c:v>
                </c:pt>
                <c:pt idx="26">
                  <c:v>1.799061</c:v>
                </c:pt>
                <c:pt idx="27">
                  <c:v>1.851364</c:v>
                </c:pt>
                <c:pt idx="28">
                  <c:v>1.920302</c:v>
                </c:pt>
                <c:pt idx="29">
                  <c:v>1.983822</c:v>
                </c:pt>
                <c:pt idx="30">
                  <c:v>2.0494430000000001</c:v>
                </c:pt>
                <c:pt idx="31">
                  <c:v>2.092327</c:v>
                </c:pt>
                <c:pt idx="32">
                  <c:v>2.1137130000000002</c:v>
                </c:pt>
                <c:pt idx="33">
                  <c:v>2.0738439999999998</c:v>
                </c:pt>
                <c:pt idx="34">
                  <c:v>1.9986790000000001</c:v>
                </c:pt>
                <c:pt idx="35">
                  <c:v>1.969679</c:v>
                </c:pt>
                <c:pt idx="36">
                  <c:v>1.947011</c:v>
                </c:pt>
                <c:pt idx="37">
                  <c:v>1.930375</c:v>
                </c:pt>
                <c:pt idx="38">
                  <c:v>1.9135740000000001</c:v>
                </c:pt>
                <c:pt idx="39">
                  <c:v>1.8968449999999999</c:v>
                </c:pt>
                <c:pt idx="40">
                  <c:v>1.8801019999999999</c:v>
                </c:pt>
                <c:pt idx="41">
                  <c:v>1.8581909999999999</c:v>
                </c:pt>
                <c:pt idx="42">
                  <c:v>1.8258080000000001</c:v>
                </c:pt>
                <c:pt idx="43">
                  <c:v>1.8004789999999999</c:v>
                </c:pt>
                <c:pt idx="44">
                  <c:v>1.756254</c:v>
                </c:pt>
                <c:pt idx="45">
                  <c:v>1.748397</c:v>
                </c:pt>
                <c:pt idx="46">
                  <c:v>1.730729</c:v>
                </c:pt>
                <c:pt idx="47">
                  <c:v>1.7146159999999999</c:v>
                </c:pt>
                <c:pt idx="48">
                  <c:v>1.676909</c:v>
                </c:pt>
                <c:pt idx="49">
                  <c:v>1.6414070000000001</c:v>
                </c:pt>
                <c:pt idx="50">
                  <c:v>1.6173660000000001</c:v>
                </c:pt>
              </c:numCache>
            </c:numRef>
          </c:val>
        </c:ser>
        <c:ser>
          <c:idx val="2"/>
          <c:order val="5"/>
          <c:tx>
            <c:strRef>
              <c:f>Sheet1!$G$1</c:f>
              <c:strCache>
                <c:ptCount val="1"/>
                <c:pt idx="0">
                  <c:v>Woodford</c:v>
                </c:pt>
              </c:strCache>
            </c:strRef>
          </c:tx>
          <c:spPr>
            <a:solidFill>
              <a:srgbClr val="000000"/>
            </a:solidFill>
            <a:ln w="3175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3.0000000000000001E-3</c:v>
                </c:pt>
                <c:pt idx="1">
                  <c:v>5.0000000000000001E-3</c:v>
                </c:pt>
                <c:pt idx="2">
                  <c:v>4.0000000000000001E-3</c:v>
                </c:pt>
                <c:pt idx="3">
                  <c:v>5.0000000000000001E-3</c:v>
                </c:pt>
                <c:pt idx="4">
                  <c:v>6.9999999999999993E-3</c:v>
                </c:pt>
                <c:pt idx="5">
                  <c:v>0.01</c:v>
                </c:pt>
                <c:pt idx="6">
                  <c:v>2.7E-2</c:v>
                </c:pt>
                <c:pt idx="7">
                  <c:v>0.08</c:v>
                </c:pt>
                <c:pt idx="8">
                  <c:v>0.19700000000000001</c:v>
                </c:pt>
                <c:pt idx="9">
                  <c:v>0.313</c:v>
                </c:pt>
                <c:pt idx="10">
                  <c:v>0.39500000000000002</c:v>
                </c:pt>
                <c:pt idx="11">
                  <c:v>0.44800000000000001</c:v>
                </c:pt>
                <c:pt idx="12">
                  <c:v>0.53700000000000003</c:v>
                </c:pt>
                <c:pt idx="13">
                  <c:v>0.61499999999999999</c:v>
                </c:pt>
                <c:pt idx="14">
                  <c:v>0.67500000000000004</c:v>
                </c:pt>
                <c:pt idx="15">
                  <c:v>0.77800000000000002</c:v>
                </c:pt>
                <c:pt idx="16">
                  <c:v>0.88800000000000001</c:v>
                </c:pt>
                <c:pt idx="17">
                  <c:v>0.97599999999999998</c:v>
                </c:pt>
                <c:pt idx="18">
                  <c:v>1.0409999999999999</c:v>
                </c:pt>
                <c:pt idx="19">
                  <c:v>1.1140000000000001</c:v>
                </c:pt>
                <c:pt idx="20">
                  <c:v>0.97</c:v>
                </c:pt>
                <c:pt idx="21">
                  <c:v>1.0089999999999999</c:v>
                </c:pt>
                <c:pt idx="22">
                  <c:v>0.94978899999999999</c:v>
                </c:pt>
                <c:pt idx="23">
                  <c:v>0.83975400000000011</c:v>
                </c:pt>
                <c:pt idx="24">
                  <c:v>0.83034500000000011</c:v>
                </c:pt>
                <c:pt idx="25">
                  <c:v>0.82006800000000002</c:v>
                </c:pt>
                <c:pt idx="26">
                  <c:v>0.81036900000000001</c:v>
                </c:pt>
                <c:pt idx="27">
                  <c:v>0.80509799999999998</c:v>
                </c:pt>
                <c:pt idx="28">
                  <c:v>0.81403000000000003</c:v>
                </c:pt>
                <c:pt idx="29">
                  <c:v>0.79723699999999997</c:v>
                </c:pt>
                <c:pt idx="30">
                  <c:v>0.78079600000000005</c:v>
                </c:pt>
                <c:pt idx="31">
                  <c:v>0.77337299999999998</c:v>
                </c:pt>
                <c:pt idx="32">
                  <c:v>0.77163199999999998</c:v>
                </c:pt>
                <c:pt idx="33">
                  <c:v>0.76767099999999999</c:v>
                </c:pt>
                <c:pt idx="34">
                  <c:v>0.74456099999999992</c:v>
                </c:pt>
                <c:pt idx="35">
                  <c:v>0.726607</c:v>
                </c:pt>
                <c:pt idx="36">
                  <c:v>0.70906000000000002</c:v>
                </c:pt>
                <c:pt idx="37">
                  <c:v>0.736259</c:v>
                </c:pt>
                <c:pt idx="38">
                  <c:v>0.74299899999999997</c:v>
                </c:pt>
                <c:pt idx="39">
                  <c:v>0.737676</c:v>
                </c:pt>
                <c:pt idx="40">
                  <c:v>0.74998500000000001</c:v>
                </c:pt>
                <c:pt idx="41">
                  <c:v>0.78769400000000001</c:v>
                </c:pt>
                <c:pt idx="42">
                  <c:v>0.81886300000000001</c:v>
                </c:pt>
                <c:pt idx="43">
                  <c:v>0.83313899999999996</c:v>
                </c:pt>
                <c:pt idx="44">
                  <c:v>0.82725400000000004</c:v>
                </c:pt>
                <c:pt idx="45">
                  <c:v>0.82588200000000001</c:v>
                </c:pt>
                <c:pt idx="46">
                  <c:v>0.87780000000000002</c:v>
                </c:pt>
                <c:pt idx="47">
                  <c:v>0.90115599999999996</c:v>
                </c:pt>
                <c:pt idx="48">
                  <c:v>0.91486800000000001</c:v>
                </c:pt>
                <c:pt idx="49">
                  <c:v>0.93078500000000008</c:v>
                </c:pt>
                <c:pt idx="50">
                  <c:v>0.96051699999999995</c:v>
                </c:pt>
              </c:numCache>
            </c:numRef>
          </c:val>
        </c:ser>
        <c:ser>
          <c:idx val="4"/>
          <c:order val="6"/>
          <c:tx>
            <c:strRef>
              <c:f>Sheet1!$H$1</c:f>
              <c:strCache>
                <c:ptCount val="1"/>
                <c:pt idx="0">
                  <c:v>Barnett</c:v>
                </c:pt>
              </c:strCache>
            </c:strRef>
          </c:tx>
          <c:spPr>
            <a:solidFill>
              <a:srgbClr val="5D9732">
                <a:lumMod val="60000"/>
                <a:lumOff val="40000"/>
              </a:srgbClr>
            </a:solidFill>
            <a:ln w="25400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Sheet1!$H$2:$H$52</c:f>
              <c:numCache>
                <c:formatCode>General</c:formatCode>
                <c:ptCount val="51"/>
                <c:pt idx="0">
                  <c:v>6.8000000000000005E-2</c:v>
                </c:pt>
                <c:pt idx="1">
                  <c:v>0.11600000000000001</c:v>
                </c:pt>
                <c:pt idx="2">
                  <c:v>0.188</c:v>
                </c:pt>
                <c:pt idx="3">
                  <c:v>0.26200000000000001</c:v>
                </c:pt>
                <c:pt idx="4">
                  <c:v>0.31900000000000001</c:v>
                </c:pt>
                <c:pt idx="5">
                  <c:v>0.42699999999999999</c:v>
                </c:pt>
                <c:pt idx="6">
                  <c:v>0.60399999999999998</c:v>
                </c:pt>
                <c:pt idx="7">
                  <c:v>0.94</c:v>
                </c:pt>
                <c:pt idx="8">
                  <c:v>1.4059999999999999</c:v>
                </c:pt>
                <c:pt idx="9">
                  <c:v>1.554</c:v>
                </c:pt>
                <c:pt idx="10">
                  <c:v>1.617</c:v>
                </c:pt>
                <c:pt idx="11">
                  <c:v>1.806</c:v>
                </c:pt>
                <c:pt idx="12">
                  <c:v>1.84</c:v>
                </c:pt>
                <c:pt idx="13">
                  <c:v>1.694</c:v>
                </c:pt>
                <c:pt idx="14">
                  <c:v>1.57</c:v>
                </c:pt>
                <c:pt idx="15">
                  <c:v>1.345</c:v>
                </c:pt>
                <c:pt idx="16">
                  <c:v>1.145</c:v>
                </c:pt>
                <c:pt idx="17">
                  <c:v>1.036</c:v>
                </c:pt>
                <c:pt idx="18">
                  <c:v>0.93900000000000006</c:v>
                </c:pt>
                <c:pt idx="19">
                  <c:v>0.87</c:v>
                </c:pt>
                <c:pt idx="20">
                  <c:v>0.78400000000000003</c:v>
                </c:pt>
                <c:pt idx="21">
                  <c:v>0.60499999999999998</c:v>
                </c:pt>
                <c:pt idx="22">
                  <c:v>0.60270900000000005</c:v>
                </c:pt>
                <c:pt idx="23">
                  <c:v>0.51574900000000001</c:v>
                </c:pt>
                <c:pt idx="24">
                  <c:v>0.45862000000000003</c:v>
                </c:pt>
                <c:pt idx="25">
                  <c:v>0.42190200000000011</c:v>
                </c:pt>
                <c:pt idx="26">
                  <c:v>0.38908700000000002</c:v>
                </c:pt>
                <c:pt idx="27">
                  <c:v>0.35536800000000002</c:v>
                </c:pt>
                <c:pt idx="28">
                  <c:v>0.31896999999999998</c:v>
                </c:pt>
                <c:pt idx="29">
                  <c:v>0.27977400000000002</c:v>
                </c:pt>
                <c:pt idx="30">
                  <c:v>0.247751</c:v>
                </c:pt>
                <c:pt idx="31">
                  <c:v>0.21925800000000001</c:v>
                </c:pt>
                <c:pt idx="32">
                  <c:v>0.19258900000000001</c:v>
                </c:pt>
                <c:pt idx="33">
                  <c:v>0.17216999999999999</c:v>
                </c:pt>
                <c:pt idx="34">
                  <c:v>0.15077599999999999</c:v>
                </c:pt>
                <c:pt idx="35">
                  <c:v>0.13439899999999999</c:v>
                </c:pt>
                <c:pt idx="36">
                  <c:v>0.119792</c:v>
                </c:pt>
                <c:pt idx="37">
                  <c:v>0.10663300000000001</c:v>
                </c:pt>
                <c:pt idx="38">
                  <c:v>9.4436000000000006E-2</c:v>
                </c:pt>
                <c:pt idx="39">
                  <c:v>8.3186999999999997E-2</c:v>
                </c:pt>
                <c:pt idx="40">
                  <c:v>7.4681999999999998E-2</c:v>
                </c:pt>
                <c:pt idx="41">
                  <c:v>6.5289E-2</c:v>
                </c:pt>
                <c:pt idx="42">
                  <c:v>5.6792000000000002E-2</c:v>
                </c:pt>
                <c:pt idx="43">
                  <c:v>5.1069000000000003E-2</c:v>
                </c:pt>
                <c:pt idx="44">
                  <c:v>4.2813999999999998E-2</c:v>
                </c:pt>
                <c:pt idx="45">
                  <c:v>3.8530000000000002E-2</c:v>
                </c:pt>
                <c:pt idx="46">
                  <c:v>5.0213000000000001E-2</c:v>
                </c:pt>
                <c:pt idx="47">
                  <c:v>5.2222999999999999E-2</c:v>
                </c:pt>
                <c:pt idx="48">
                  <c:v>5.3955999999999997E-2</c:v>
                </c:pt>
                <c:pt idx="49">
                  <c:v>5.7515999999999998E-2</c:v>
                </c:pt>
                <c:pt idx="50">
                  <c:v>6.4850000000000005E-2</c:v>
                </c:pt>
              </c:numCache>
            </c:numRef>
          </c:val>
        </c:ser>
        <c:ser>
          <c:idx val="5"/>
          <c:order val="7"/>
          <c:tx>
            <c:strRef>
              <c:f>Sheet1!$I$1</c:f>
              <c:strCache>
                <c:ptCount val="1"/>
                <c:pt idx="0">
                  <c:v>Fayetteville</c:v>
                </c:pt>
              </c:strCache>
            </c:strRef>
          </c:tx>
          <c:spPr>
            <a:solidFill>
              <a:srgbClr val="EBC7A4"/>
            </a:solidFill>
            <a:ln w="25400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Sheet1!$I$2:$I$52</c:f>
              <c:numCache>
                <c:formatCode>General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2E-3</c:v>
                </c:pt>
                <c:pt idx="6">
                  <c:v>1.4999999999999999E-2</c:v>
                </c:pt>
                <c:pt idx="7">
                  <c:v>8.4000000000000005E-2</c:v>
                </c:pt>
                <c:pt idx="8">
                  <c:v>0.26600000000000001</c:v>
                </c:pt>
                <c:pt idx="9">
                  <c:v>0.51200000000000001</c:v>
                </c:pt>
                <c:pt idx="10">
                  <c:v>0.76900000000000002</c:v>
                </c:pt>
                <c:pt idx="11">
                  <c:v>0.93400000000000005</c:v>
                </c:pt>
                <c:pt idx="12">
                  <c:v>1.022</c:v>
                </c:pt>
                <c:pt idx="13">
                  <c:v>1.0269999999999999</c:v>
                </c:pt>
                <c:pt idx="14">
                  <c:v>1.0189999999999999</c:v>
                </c:pt>
                <c:pt idx="15">
                  <c:v>0.91400000000000003</c:v>
                </c:pt>
                <c:pt idx="16">
                  <c:v>0.73199999999999998</c:v>
                </c:pt>
                <c:pt idx="17">
                  <c:v>0.60499999999999998</c:v>
                </c:pt>
                <c:pt idx="18">
                  <c:v>0.50800000000000001</c:v>
                </c:pt>
                <c:pt idx="19">
                  <c:v>0.45400000000000001</c:v>
                </c:pt>
                <c:pt idx="20">
                  <c:v>0.41099999999999998</c:v>
                </c:pt>
                <c:pt idx="21">
                  <c:v>0.39400000000000002</c:v>
                </c:pt>
                <c:pt idx="22">
                  <c:v>0.38925700000000002</c:v>
                </c:pt>
                <c:pt idx="23">
                  <c:v>0.37359599999999998</c:v>
                </c:pt>
                <c:pt idx="24">
                  <c:v>0.36211900000000002</c:v>
                </c:pt>
                <c:pt idx="25">
                  <c:v>0.355016</c:v>
                </c:pt>
                <c:pt idx="26">
                  <c:v>0.34650500000000001</c:v>
                </c:pt>
                <c:pt idx="27">
                  <c:v>0.33782499999999999</c:v>
                </c:pt>
                <c:pt idx="28">
                  <c:v>0.32825100000000001</c:v>
                </c:pt>
                <c:pt idx="29">
                  <c:v>0.317772</c:v>
                </c:pt>
                <c:pt idx="30">
                  <c:v>0.30793799999999999</c:v>
                </c:pt>
                <c:pt idx="31">
                  <c:v>0.29849900000000001</c:v>
                </c:pt>
                <c:pt idx="32">
                  <c:v>0.28899599999999998</c:v>
                </c:pt>
                <c:pt idx="33">
                  <c:v>0.28054600000000002</c:v>
                </c:pt>
                <c:pt idx="34">
                  <c:v>0.27101799999999998</c:v>
                </c:pt>
                <c:pt idx="35">
                  <c:v>0.26355600000000001</c:v>
                </c:pt>
                <c:pt idx="36">
                  <c:v>0.25573099999999999</c:v>
                </c:pt>
                <c:pt idx="37">
                  <c:v>0.248114</c:v>
                </c:pt>
                <c:pt idx="38">
                  <c:v>0.24066100000000001</c:v>
                </c:pt>
                <c:pt idx="39">
                  <c:v>0.23333000000000001</c:v>
                </c:pt>
                <c:pt idx="40">
                  <c:v>0.22650100000000001</c:v>
                </c:pt>
                <c:pt idx="41">
                  <c:v>0.21954399999999999</c:v>
                </c:pt>
                <c:pt idx="42">
                  <c:v>0.21273</c:v>
                </c:pt>
                <c:pt idx="43">
                  <c:v>0.20653199999999999</c:v>
                </c:pt>
                <c:pt idx="44">
                  <c:v>0.19985900000000001</c:v>
                </c:pt>
                <c:pt idx="45">
                  <c:v>0.194017</c:v>
                </c:pt>
                <c:pt idx="46">
                  <c:v>0.18826799999999999</c:v>
                </c:pt>
                <c:pt idx="47">
                  <c:v>0.182612</c:v>
                </c:pt>
                <c:pt idx="48">
                  <c:v>0.177263</c:v>
                </c:pt>
                <c:pt idx="49">
                  <c:v>0.17169499999999999</c:v>
                </c:pt>
                <c:pt idx="50">
                  <c:v>0.166632</c:v>
                </c:pt>
              </c:numCache>
            </c:numRef>
          </c:val>
        </c:ser>
        <c:ser>
          <c:idx val="7"/>
          <c:order val="8"/>
          <c:tx>
            <c:strRef>
              <c:f>Sheet1!$J$1</c:f>
              <c:strCache>
                <c:ptCount val="1"/>
                <c:pt idx="0">
                  <c:v>Antrim</c:v>
                </c:pt>
              </c:strCache>
            </c:strRef>
          </c:tx>
          <c:spPr>
            <a:solidFill>
              <a:srgbClr val="8E561F"/>
            </a:solidFill>
            <a:ln w="25400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Sheet1!$J$2:$J$52</c:f>
              <c:numCache>
                <c:formatCode>General</c:formatCode>
                <c:ptCount val="51"/>
                <c:pt idx="0">
                  <c:v>0.17599999999999999</c:v>
                </c:pt>
                <c:pt idx="1">
                  <c:v>0.16800000000000001</c:v>
                </c:pt>
                <c:pt idx="2">
                  <c:v>0.16</c:v>
                </c:pt>
                <c:pt idx="3">
                  <c:v>0.14799999999999999</c:v>
                </c:pt>
                <c:pt idx="4">
                  <c:v>0.14299999999999999</c:v>
                </c:pt>
                <c:pt idx="5">
                  <c:v>0.13900000000000001</c:v>
                </c:pt>
                <c:pt idx="6">
                  <c:v>0.13600000000000001</c:v>
                </c:pt>
                <c:pt idx="7">
                  <c:v>0.13200000000000001</c:v>
                </c:pt>
                <c:pt idx="8">
                  <c:v>0.123</c:v>
                </c:pt>
                <c:pt idx="9">
                  <c:v>0.11899999999999999</c:v>
                </c:pt>
                <c:pt idx="10">
                  <c:v>0.112</c:v>
                </c:pt>
                <c:pt idx="11">
                  <c:v>0.107</c:v>
                </c:pt>
                <c:pt idx="12">
                  <c:v>0.105</c:v>
                </c:pt>
                <c:pt idx="13">
                  <c:v>9.9000000000000005E-2</c:v>
                </c:pt>
                <c:pt idx="14">
                  <c:v>9.4E-2</c:v>
                </c:pt>
                <c:pt idx="15">
                  <c:v>8.900000000000001E-2</c:v>
                </c:pt>
                <c:pt idx="16">
                  <c:v>8.5000000000000006E-2</c:v>
                </c:pt>
                <c:pt idx="17">
                  <c:v>0.08</c:v>
                </c:pt>
                <c:pt idx="18">
                  <c:v>7.4999999999999997E-2</c:v>
                </c:pt>
                <c:pt idx="19">
                  <c:v>7.0000000000000007E-2</c:v>
                </c:pt>
                <c:pt idx="20">
                  <c:v>6.5000000000000002E-2</c:v>
                </c:pt>
                <c:pt idx="21">
                  <c:v>0.06</c:v>
                </c:pt>
                <c:pt idx="22">
                  <c:v>4.0036000000000002E-2</c:v>
                </c:pt>
                <c:pt idx="23">
                  <c:v>3.3991E-2</c:v>
                </c:pt>
                <c:pt idx="24">
                  <c:v>3.5608999999999988E-2</c:v>
                </c:pt>
                <c:pt idx="25">
                  <c:v>3.7323000000000002E-2</c:v>
                </c:pt>
                <c:pt idx="26">
                  <c:v>3.7735999999999999E-2</c:v>
                </c:pt>
                <c:pt idx="27">
                  <c:v>3.7662000000000001E-2</c:v>
                </c:pt>
                <c:pt idx="28">
                  <c:v>3.7335E-2</c:v>
                </c:pt>
                <c:pt idx="29">
                  <c:v>3.6817000000000003E-2</c:v>
                </c:pt>
                <c:pt idx="30">
                  <c:v>3.6673999999999998E-2</c:v>
                </c:pt>
                <c:pt idx="31">
                  <c:v>3.6711000000000001E-2</c:v>
                </c:pt>
                <c:pt idx="32">
                  <c:v>3.6653999999999999E-2</c:v>
                </c:pt>
                <c:pt idx="33">
                  <c:v>3.6949000000000003E-2</c:v>
                </c:pt>
                <c:pt idx="34">
                  <c:v>3.7225000000000001E-2</c:v>
                </c:pt>
                <c:pt idx="35">
                  <c:v>3.764E-2</c:v>
                </c:pt>
                <c:pt idx="36">
                  <c:v>3.7946000000000001E-2</c:v>
                </c:pt>
                <c:pt idx="37">
                  <c:v>3.8247999999999997E-2</c:v>
                </c:pt>
                <c:pt idx="38">
                  <c:v>3.8573999999999997E-2</c:v>
                </c:pt>
                <c:pt idx="39">
                  <c:v>3.8949999999999999E-2</c:v>
                </c:pt>
                <c:pt idx="40">
                  <c:v>3.9373999999999999E-2</c:v>
                </c:pt>
                <c:pt idx="41">
                  <c:v>3.9858999999999999E-2</c:v>
                </c:pt>
                <c:pt idx="42">
                  <c:v>4.0340000000000001E-2</c:v>
                </c:pt>
                <c:pt idx="43">
                  <c:v>4.0858999999999999E-2</c:v>
                </c:pt>
                <c:pt idx="44">
                  <c:v>4.1307999999999997E-2</c:v>
                </c:pt>
                <c:pt idx="45">
                  <c:v>4.1718999999999999E-2</c:v>
                </c:pt>
                <c:pt idx="46">
                  <c:v>4.2127999999999999E-2</c:v>
                </c:pt>
                <c:pt idx="47">
                  <c:v>4.2575000000000002E-2</c:v>
                </c:pt>
                <c:pt idx="48">
                  <c:v>4.2997E-2</c:v>
                </c:pt>
                <c:pt idx="49">
                  <c:v>4.3485000000000003E-2</c:v>
                </c:pt>
                <c:pt idx="50">
                  <c:v>4.3992000000000003E-2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4521568"/>
        <c:axId val="644523200"/>
      </c:areaChart>
      <c:catAx>
        <c:axId val="644521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320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44523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1568"/>
        <c:crossesAt val="22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0"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92249015748031E-2"/>
          <c:y val="3.4848901904495681E-2"/>
          <c:w val="0.76275659704998522"/>
          <c:h val="0.88199759503321706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Industrial - other industrial</c:v>
                </c:pt>
              </c:strCache>
            </c:strRef>
          </c:tx>
          <c:spPr>
            <a:solidFill>
              <a:srgbClr val="467126"/>
            </a:solidFill>
            <a:ln w="3175">
              <a:solidFill>
                <a:srgbClr val="467126"/>
              </a:solidFill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8.1422397810000007</c:v>
                </c:pt>
                <c:pt idx="1">
                  <c:v>7.3442186870000006</c:v>
                </c:pt>
                <c:pt idx="2">
                  <c:v>7.5271836749999999</c:v>
                </c:pt>
                <c:pt idx="3">
                  <c:v>7.1503960320000006</c:v>
                </c:pt>
                <c:pt idx="4">
                  <c:v>7.2564078049999985</c:v>
                </c:pt>
                <c:pt idx="5">
                  <c:v>6.6011677589999982</c:v>
                </c:pt>
                <c:pt idx="6">
                  <c:v>6.5265456870000005</c:v>
                </c:pt>
                <c:pt idx="7">
                  <c:v>6.654715974000001</c:v>
                </c:pt>
                <c:pt idx="8">
                  <c:v>6.6701820000000005</c:v>
                </c:pt>
                <c:pt idx="9">
                  <c:v>6.1673714220000004</c:v>
                </c:pt>
                <c:pt idx="10">
                  <c:v>6.8261922510000002</c:v>
                </c:pt>
                <c:pt idx="11">
                  <c:v>6.9941202670000004</c:v>
                </c:pt>
                <c:pt idx="12">
                  <c:v>7.2262145689999997</c:v>
                </c:pt>
                <c:pt idx="13">
                  <c:v>7.4254521029999996</c:v>
                </c:pt>
                <c:pt idx="14">
                  <c:v>7.6460388150000016</c:v>
                </c:pt>
                <c:pt idx="15">
                  <c:v>7.521902796</c:v>
                </c:pt>
                <c:pt idx="16">
                  <c:v>7.728687785</c:v>
                </c:pt>
                <c:pt idx="17">
                  <c:v>7.9494102589999986</c:v>
                </c:pt>
                <c:pt idx="18">
                  <c:v>8.4172996439999999</c:v>
                </c:pt>
                <c:pt idx="19">
                  <c:v>8.4166601490000001</c:v>
                </c:pt>
                <c:pt idx="20">
                  <c:v>8.1507242739999999</c:v>
                </c:pt>
                <c:pt idx="21">
                  <c:v>8.2577699999999989</c:v>
                </c:pt>
                <c:pt idx="22">
                  <c:v>8.4538499999999992</c:v>
                </c:pt>
                <c:pt idx="23">
                  <c:v>8.444980000000001</c:v>
                </c:pt>
                <c:pt idx="24">
                  <c:v>8.5406139999999997</c:v>
                </c:pt>
                <c:pt idx="25">
                  <c:v>8.6573840000000004</c:v>
                </c:pt>
                <c:pt idx="26">
                  <c:v>8.7869989999999998</c:v>
                </c:pt>
                <c:pt idx="27">
                  <c:v>8.8295110000000001</c:v>
                </c:pt>
                <c:pt idx="28">
                  <c:v>8.84938</c:v>
                </c:pt>
                <c:pt idx="29">
                  <c:v>8.8852340000000005</c:v>
                </c:pt>
                <c:pt idx="30">
                  <c:v>8.9287210000000012</c:v>
                </c:pt>
                <c:pt idx="31">
                  <c:v>8.9139900000000001</c:v>
                </c:pt>
                <c:pt idx="32">
                  <c:v>8.9764169999999996</c:v>
                </c:pt>
                <c:pt idx="33">
                  <c:v>9.0084509999999991</c:v>
                </c:pt>
                <c:pt idx="34">
                  <c:v>9.0588879999999996</c:v>
                </c:pt>
                <c:pt idx="35">
                  <c:v>9.1162309999999991</c:v>
                </c:pt>
                <c:pt idx="36">
                  <c:v>9.1701289999999993</c:v>
                </c:pt>
                <c:pt idx="37">
                  <c:v>9.2335999999999991</c:v>
                </c:pt>
                <c:pt idx="38">
                  <c:v>9.310141999999999</c:v>
                </c:pt>
                <c:pt idx="39">
                  <c:v>9.3626919999999991</c:v>
                </c:pt>
                <c:pt idx="40">
                  <c:v>9.4326679999999996</c:v>
                </c:pt>
                <c:pt idx="41">
                  <c:v>9.5216200000000004</c:v>
                </c:pt>
                <c:pt idx="42">
                  <c:v>9.6151509999999991</c:v>
                </c:pt>
                <c:pt idx="43">
                  <c:v>9.6979369999999996</c:v>
                </c:pt>
                <c:pt idx="44">
                  <c:v>9.7876259999999995</c:v>
                </c:pt>
                <c:pt idx="45">
                  <c:v>9.8669070000000012</c:v>
                </c:pt>
                <c:pt idx="46">
                  <c:v>9.9474520000000002</c:v>
                </c:pt>
                <c:pt idx="47">
                  <c:v>10.018074</c:v>
                </c:pt>
                <c:pt idx="48">
                  <c:v>10.062889999999999</c:v>
                </c:pt>
                <c:pt idx="49">
                  <c:v>10.146419</c:v>
                </c:pt>
                <c:pt idx="50">
                  <c:v>10.289221000000001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Industrial - lease and plant</c:v>
                </c:pt>
              </c:strCache>
            </c:strRef>
          </c:tx>
          <c:spPr>
            <a:solidFill>
              <a:srgbClr val="5D9732"/>
            </a:solidFill>
            <a:ln w="3175">
              <a:solidFill>
                <a:srgbClr val="5D9732"/>
              </a:solidFill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1.1509475179999999</c:v>
                </c:pt>
                <c:pt idx="1">
                  <c:v>1.1185518710000002</c:v>
                </c:pt>
                <c:pt idx="2">
                  <c:v>1.1130823150000002</c:v>
                </c:pt>
                <c:pt idx="3">
                  <c:v>1.122283398</c:v>
                </c:pt>
                <c:pt idx="4">
                  <c:v>1.0979044000000002</c:v>
                </c:pt>
                <c:pt idx="5">
                  <c:v>1.1115166169999999</c:v>
                </c:pt>
                <c:pt idx="6">
                  <c:v>1.1419770730000001</c:v>
                </c:pt>
                <c:pt idx="7">
                  <c:v>1.226386746</c:v>
                </c:pt>
                <c:pt idx="8">
                  <c:v>1.2197023930000002</c:v>
                </c:pt>
                <c:pt idx="9">
                  <c:v>1.2752387810000003</c:v>
                </c:pt>
                <c:pt idx="10">
                  <c:v>1.2856270140000001</c:v>
                </c:pt>
                <c:pt idx="11">
                  <c:v>1.3225879819999999</c:v>
                </c:pt>
                <c:pt idx="12">
                  <c:v>1.3962741059999999</c:v>
                </c:pt>
                <c:pt idx="13">
                  <c:v>1.4830849180000001</c:v>
                </c:pt>
                <c:pt idx="14">
                  <c:v>1.5121427140000001</c:v>
                </c:pt>
                <c:pt idx="15">
                  <c:v>1.5763886350000005</c:v>
                </c:pt>
                <c:pt idx="16">
                  <c:v>1.5453297609999999</c:v>
                </c:pt>
                <c:pt idx="17">
                  <c:v>1.5840435949999998</c:v>
                </c:pt>
                <c:pt idx="18">
                  <c:v>1.6942376979999991</c:v>
                </c:pt>
                <c:pt idx="19">
                  <c:v>1.8229398809999999</c:v>
                </c:pt>
                <c:pt idx="20">
                  <c:v>1.804730816</c:v>
                </c:pt>
                <c:pt idx="21">
                  <c:v>1.8403830000000001</c:v>
                </c:pt>
                <c:pt idx="22">
                  <c:v>1.915961</c:v>
                </c:pt>
                <c:pt idx="23">
                  <c:v>1.9288040000000002</c:v>
                </c:pt>
                <c:pt idx="24">
                  <c:v>1.959514</c:v>
                </c:pt>
                <c:pt idx="25">
                  <c:v>1.991125</c:v>
                </c:pt>
                <c:pt idx="26">
                  <c:v>2.000232</c:v>
                </c:pt>
                <c:pt idx="27">
                  <c:v>2.0078490000000002</c:v>
                </c:pt>
                <c:pt idx="28">
                  <c:v>2.047917</c:v>
                </c:pt>
                <c:pt idx="29">
                  <c:v>2.0633650000000001</c:v>
                </c:pt>
                <c:pt idx="30">
                  <c:v>2.0862220000000002</c:v>
                </c:pt>
                <c:pt idx="31">
                  <c:v>2.1078549999999998</c:v>
                </c:pt>
                <c:pt idx="32">
                  <c:v>2.1401680000000001</c:v>
                </c:pt>
                <c:pt idx="33">
                  <c:v>2.1576569999999999</c:v>
                </c:pt>
                <c:pt idx="34">
                  <c:v>2.1611389999999999</c:v>
                </c:pt>
                <c:pt idx="35">
                  <c:v>2.1605790000000002</c:v>
                </c:pt>
                <c:pt idx="36">
                  <c:v>2.160199</c:v>
                </c:pt>
                <c:pt idx="37">
                  <c:v>2.1607979999999998</c:v>
                </c:pt>
                <c:pt idx="38">
                  <c:v>2.175268</c:v>
                </c:pt>
                <c:pt idx="39">
                  <c:v>2.1876990000000003</c:v>
                </c:pt>
                <c:pt idx="40">
                  <c:v>2.2088830000000002</c:v>
                </c:pt>
                <c:pt idx="41">
                  <c:v>2.220682</c:v>
                </c:pt>
                <c:pt idx="42">
                  <c:v>2.24492</c:v>
                </c:pt>
                <c:pt idx="43">
                  <c:v>2.256205</c:v>
                </c:pt>
                <c:pt idx="44">
                  <c:v>2.281765</c:v>
                </c:pt>
                <c:pt idx="45">
                  <c:v>2.30009</c:v>
                </c:pt>
                <c:pt idx="46">
                  <c:v>2.3206159999999998</c:v>
                </c:pt>
                <c:pt idx="47">
                  <c:v>2.3282259999999999</c:v>
                </c:pt>
                <c:pt idx="48">
                  <c:v>2.3519169999999998</c:v>
                </c:pt>
                <c:pt idx="49">
                  <c:v>2.369523</c:v>
                </c:pt>
                <c:pt idx="50">
                  <c:v>2.3890169999999999</c:v>
                </c:pt>
              </c:numCache>
            </c:numRef>
          </c:val>
        </c:ser>
        <c:ser>
          <c:idx val="6"/>
          <c:order val="2"/>
          <c:tx>
            <c:strRef>
              <c:f>Sheet1!$D$1</c:f>
              <c:strCache>
                <c:ptCount val="1"/>
                <c:pt idx="0">
                  <c:v>Industrial - liquefaction for export</c:v>
                </c:pt>
              </c:strCache>
            </c:strRef>
          </c:tx>
          <c:spPr>
            <a:solidFill>
              <a:srgbClr val="9BD174"/>
            </a:solidFill>
            <a:ln w="3175">
              <a:solidFill>
                <a:srgbClr val="9BD174"/>
              </a:solidFill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5.3140000000000001E-3</c:v>
                </c:pt>
                <c:pt idx="1">
                  <c:v>5.326E-3</c:v>
                </c:pt>
                <c:pt idx="2">
                  <c:v>5.1390000000000003E-3</c:v>
                </c:pt>
                <c:pt idx="3">
                  <c:v>5.3219999999999995E-3</c:v>
                </c:pt>
                <c:pt idx="4">
                  <c:v>5.0299999999999997E-3</c:v>
                </c:pt>
                <c:pt idx="5">
                  <c:v>5.2750000000000002E-3</c:v>
                </c:pt>
                <c:pt idx="6">
                  <c:v>4.9220000000000002E-3</c:v>
                </c:pt>
                <c:pt idx="7">
                  <c:v>3.9199999999999999E-3</c:v>
                </c:pt>
                <c:pt idx="8">
                  <c:v>3.1719999999999999E-3</c:v>
                </c:pt>
                <c:pt idx="9">
                  <c:v>2.4729999999999999E-3</c:v>
                </c:pt>
                <c:pt idx="10">
                  <c:v>2.4380000000000001E-3</c:v>
                </c:pt>
                <c:pt idx="11">
                  <c:v>1.328E-3</c:v>
                </c:pt>
                <c:pt idx="12">
                  <c:v>7.5700000000000008E-4</c:v>
                </c:pt>
                <c:pt idx="13">
                  <c:v>0</c:v>
                </c:pt>
                <c:pt idx="14">
                  <c:v>1.078E-3</c:v>
                </c:pt>
                <c:pt idx="15">
                  <c:v>1.338E-3</c:v>
                </c:pt>
                <c:pt idx="16">
                  <c:v>1.5305000000000001E-2</c:v>
                </c:pt>
                <c:pt idx="17">
                  <c:v>5.7273000000000004E-2</c:v>
                </c:pt>
                <c:pt idx="18">
                  <c:v>8.7667999999999996E-2</c:v>
                </c:pt>
                <c:pt idx="19">
                  <c:v>0.14732899999999999</c:v>
                </c:pt>
                <c:pt idx="20">
                  <c:v>0.19358699999999998</c:v>
                </c:pt>
                <c:pt idx="21">
                  <c:v>0.28992800000000002</c:v>
                </c:pt>
                <c:pt idx="22">
                  <c:v>0.339835</c:v>
                </c:pt>
                <c:pt idx="23">
                  <c:v>0.35936299999999999</c:v>
                </c:pt>
                <c:pt idx="24">
                  <c:v>0.36296699999999998</c:v>
                </c:pt>
                <c:pt idx="25">
                  <c:v>0.37673099999999998</c:v>
                </c:pt>
                <c:pt idx="26">
                  <c:v>0.37770799999999999</c:v>
                </c:pt>
                <c:pt idx="27">
                  <c:v>0.38580799999999998</c:v>
                </c:pt>
                <c:pt idx="28">
                  <c:v>0.40304200000000001</c:v>
                </c:pt>
                <c:pt idx="29">
                  <c:v>0.41820799999999997</c:v>
                </c:pt>
                <c:pt idx="30">
                  <c:v>0.43440800000000002</c:v>
                </c:pt>
                <c:pt idx="31">
                  <c:v>0.45060800000000001</c:v>
                </c:pt>
                <c:pt idx="32">
                  <c:v>0.46784199999999998</c:v>
                </c:pt>
                <c:pt idx="33">
                  <c:v>0.474908</c:v>
                </c:pt>
                <c:pt idx="34">
                  <c:v>0.474908</c:v>
                </c:pt>
                <c:pt idx="35">
                  <c:v>0.474908</c:v>
                </c:pt>
                <c:pt idx="36">
                  <c:v>0.47594200000000003</c:v>
                </c:pt>
                <c:pt idx="37">
                  <c:v>0.474908</c:v>
                </c:pt>
                <c:pt idx="38">
                  <c:v>0.474908</c:v>
                </c:pt>
                <c:pt idx="39">
                  <c:v>0.474908</c:v>
                </c:pt>
                <c:pt idx="40">
                  <c:v>0.47594200000000003</c:v>
                </c:pt>
                <c:pt idx="41">
                  <c:v>0.474908</c:v>
                </c:pt>
                <c:pt idx="42">
                  <c:v>0.474908</c:v>
                </c:pt>
                <c:pt idx="43">
                  <c:v>0.474908</c:v>
                </c:pt>
                <c:pt idx="44">
                  <c:v>0.47594200000000003</c:v>
                </c:pt>
                <c:pt idx="45">
                  <c:v>0.474908</c:v>
                </c:pt>
                <c:pt idx="46">
                  <c:v>0.474908</c:v>
                </c:pt>
                <c:pt idx="47">
                  <c:v>0.474908</c:v>
                </c:pt>
                <c:pt idx="48">
                  <c:v>0.47594200000000003</c:v>
                </c:pt>
                <c:pt idx="49">
                  <c:v>0.474908</c:v>
                </c:pt>
                <c:pt idx="50">
                  <c:v>0.474908</c:v>
                </c:pt>
              </c:numCache>
            </c:numRef>
          </c:val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Transportation</c:v>
                </c:pt>
              </c:strCache>
            </c:strRef>
          </c:tx>
          <c:spPr>
            <a:solidFill>
              <a:srgbClr val="003953"/>
            </a:solidFill>
            <a:ln w="3175">
              <a:solidFill>
                <a:srgbClr val="003953"/>
              </a:solidFill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0.65496150100000006</c:v>
                </c:pt>
                <c:pt idx="1">
                  <c:v>0.63950070300000006</c:v>
                </c:pt>
                <c:pt idx="2">
                  <c:v>0.68186943500000008</c:v>
                </c:pt>
                <c:pt idx="3">
                  <c:v>0.609762743</c:v>
                </c:pt>
                <c:pt idx="4">
                  <c:v>0.58670107399999993</c:v>
                </c:pt>
                <c:pt idx="5">
                  <c:v>0.60690928499999997</c:v>
                </c:pt>
                <c:pt idx="6">
                  <c:v>0.6079520249999999</c:v>
                </c:pt>
                <c:pt idx="7">
                  <c:v>0.64601992300000011</c:v>
                </c:pt>
                <c:pt idx="8">
                  <c:v>0.67393781899999994</c:v>
                </c:pt>
                <c:pt idx="9">
                  <c:v>0.69743598799999995</c:v>
                </c:pt>
                <c:pt idx="10">
                  <c:v>0.70278833900000004</c:v>
                </c:pt>
                <c:pt idx="11">
                  <c:v>0.71775768799999995</c:v>
                </c:pt>
                <c:pt idx="12">
                  <c:v>0.76076000599999993</c:v>
                </c:pt>
                <c:pt idx="13">
                  <c:v>0.8631061109999999</c:v>
                </c:pt>
                <c:pt idx="14">
                  <c:v>0.73543226400000006</c:v>
                </c:pt>
                <c:pt idx="15">
                  <c:v>0.71757290299999998</c:v>
                </c:pt>
                <c:pt idx="16">
                  <c:v>0.72876044900000003</c:v>
                </c:pt>
                <c:pt idx="17">
                  <c:v>0.77007133799999994</c:v>
                </c:pt>
                <c:pt idx="18">
                  <c:v>0.92694770299999996</c:v>
                </c:pt>
                <c:pt idx="19">
                  <c:v>1.071260503</c:v>
                </c:pt>
                <c:pt idx="20">
                  <c:v>1.0562368179999999</c:v>
                </c:pt>
                <c:pt idx="21">
                  <c:v>0.82822700000000005</c:v>
                </c:pt>
                <c:pt idx="22">
                  <c:v>0.77294200000000002</c:v>
                </c:pt>
                <c:pt idx="23">
                  <c:v>0.77344199999999996</c:v>
                </c:pt>
                <c:pt idx="24">
                  <c:v>0.76864600000000005</c:v>
                </c:pt>
                <c:pt idx="25">
                  <c:v>0.76508399999999999</c:v>
                </c:pt>
                <c:pt idx="26">
                  <c:v>0.76429999999999998</c:v>
                </c:pt>
                <c:pt idx="27">
                  <c:v>0.75832299999999997</c:v>
                </c:pt>
                <c:pt idx="28">
                  <c:v>0.77090000000000003</c:v>
                </c:pt>
                <c:pt idx="29">
                  <c:v>0.77550399999999997</c:v>
                </c:pt>
                <c:pt idx="30">
                  <c:v>0.77696999999999994</c:v>
                </c:pt>
                <c:pt idx="31">
                  <c:v>0.77797299999999991</c:v>
                </c:pt>
                <c:pt idx="32">
                  <c:v>0.79189600000000004</c:v>
                </c:pt>
                <c:pt idx="33">
                  <c:v>0.80049700000000001</c:v>
                </c:pt>
                <c:pt idx="34">
                  <c:v>0.80595799999999995</c:v>
                </c:pt>
                <c:pt idx="35">
                  <c:v>0.816411</c:v>
                </c:pt>
                <c:pt idx="36">
                  <c:v>0.82781100000000007</c:v>
                </c:pt>
                <c:pt idx="37">
                  <c:v>0.84548799999999991</c:v>
                </c:pt>
                <c:pt idx="38">
                  <c:v>0.86310300000000006</c:v>
                </c:pt>
                <c:pt idx="39">
                  <c:v>0.87620300000000007</c:v>
                </c:pt>
                <c:pt idx="40">
                  <c:v>0.89904099999999998</c:v>
                </c:pt>
                <c:pt idx="41">
                  <c:v>0.9187209999999999</c:v>
                </c:pt>
                <c:pt idx="42">
                  <c:v>0.93411900000000003</c:v>
                </c:pt>
                <c:pt idx="43">
                  <c:v>0.95878899999999989</c:v>
                </c:pt>
                <c:pt idx="44">
                  <c:v>0.977773</c:v>
                </c:pt>
                <c:pt idx="45">
                  <c:v>0.99379899999999999</c:v>
                </c:pt>
                <c:pt idx="46">
                  <c:v>1.016497</c:v>
                </c:pt>
                <c:pt idx="47">
                  <c:v>1.036799</c:v>
                </c:pt>
                <c:pt idx="48">
                  <c:v>1.054856</c:v>
                </c:pt>
                <c:pt idx="49">
                  <c:v>1.070749</c:v>
                </c:pt>
                <c:pt idx="50">
                  <c:v>1.0901559999999999</c:v>
                </c:pt>
              </c:numCache>
            </c:numRef>
          </c:val>
        </c:ser>
        <c:ser>
          <c:idx val="2"/>
          <c:order val="4"/>
          <c:tx>
            <c:strRef>
              <c:f>Sheet1!$F$1</c:f>
              <c:strCache>
                <c:ptCount val="1"/>
                <c:pt idx="0">
                  <c:v>Residential</c:v>
                </c:pt>
              </c:strCache>
            </c:strRef>
          </c:tx>
          <c:spPr>
            <a:solidFill>
              <a:srgbClr val="72242D"/>
            </a:solidFill>
            <a:ln w="3175">
              <a:solidFill>
                <a:srgbClr val="A33340"/>
              </a:solidFill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4.9961789319999994</c:v>
                </c:pt>
                <c:pt idx="1">
                  <c:v>4.7713400350000015</c:v>
                </c:pt>
                <c:pt idx="2">
                  <c:v>4.8888178689999995</c:v>
                </c:pt>
                <c:pt idx="3">
                  <c:v>5.0793514480000006</c:v>
                </c:pt>
                <c:pt idx="4">
                  <c:v>4.8687972409999993</c:v>
                </c:pt>
                <c:pt idx="5">
                  <c:v>4.8267750549999997</c:v>
                </c:pt>
                <c:pt idx="6">
                  <c:v>4.368466046</c:v>
                </c:pt>
                <c:pt idx="7">
                  <c:v>4.7223577649999999</c:v>
                </c:pt>
                <c:pt idx="8">
                  <c:v>4.8922765439999996</c:v>
                </c:pt>
                <c:pt idx="9">
                  <c:v>4.7789069199999998</c:v>
                </c:pt>
                <c:pt idx="10">
                  <c:v>4.7824115740000002</c:v>
                </c:pt>
                <c:pt idx="11">
                  <c:v>4.7137772830000007</c:v>
                </c:pt>
                <c:pt idx="12">
                  <c:v>4.1495189250000015</c:v>
                </c:pt>
                <c:pt idx="13">
                  <c:v>4.8973718500000007</c:v>
                </c:pt>
                <c:pt idx="14">
                  <c:v>5.0874706620000003</c:v>
                </c:pt>
                <c:pt idx="15">
                  <c:v>4.6128883760000008</c:v>
                </c:pt>
                <c:pt idx="16">
                  <c:v>4.3465883219999997</c:v>
                </c:pt>
                <c:pt idx="17">
                  <c:v>4.4123405770000002</c:v>
                </c:pt>
                <c:pt idx="18">
                  <c:v>4.9975541490000008</c:v>
                </c:pt>
                <c:pt idx="19">
                  <c:v>5.0185185249999984</c:v>
                </c:pt>
                <c:pt idx="20">
                  <c:v>4.6743114350000008</c:v>
                </c:pt>
                <c:pt idx="21">
                  <c:v>4.8194189999999999</c:v>
                </c:pt>
                <c:pt idx="22">
                  <c:v>4.87988</c:v>
                </c:pt>
                <c:pt idx="23">
                  <c:v>4.8184959999999997</c:v>
                </c:pt>
                <c:pt idx="24">
                  <c:v>4.8370639999999998</c:v>
                </c:pt>
                <c:pt idx="25">
                  <c:v>4.8567919999999996</c:v>
                </c:pt>
                <c:pt idx="26">
                  <c:v>4.8670609999999996</c:v>
                </c:pt>
                <c:pt idx="27">
                  <c:v>4.8697730000000004</c:v>
                </c:pt>
                <c:pt idx="28">
                  <c:v>4.8648319999999998</c:v>
                </c:pt>
                <c:pt idx="29">
                  <c:v>4.8539129999999995</c:v>
                </c:pt>
                <c:pt idx="30">
                  <c:v>4.8440660000000006</c:v>
                </c:pt>
                <c:pt idx="31">
                  <c:v>4.8271550000000003</c:v>
                </c:pt>
                <c:pt idx="32">
                  <c:v>4.8148610000000005</c:v>
                </c:pt>
                <c:pt idx="33">
                  <c:v>4.8027949999999997</c:v>
                </c:pt>
                <c:pt idx="34">
                  <c:v>4.7944870000000002</c:v>
                </c:pt>
                <c:pt idx="35">
                  <c:v>4.7902719999999999</c:v>
                </c:pt>
                <c:pt idx="36">
                  <c:v>4.7866860000000004</c:v>
                </c:pt>
                <c:pt idx="37">
                  <c:v>4.7816330000000002</c:v>
                </c:pt>
                <c:pt idx="38">
                  <c:v>4.7763879999999999</c:v>
                </c:pt>
                <c:pt idx="39">
                  <c:v>4.7710720000000002</c:v>
                </c:pt>
                <c:pt idx="40">
                  <c:v>4.767296</c:v>
                </c:pt>
                <c:pt idx="41">
                  <c:v>4.7636129999999994</c:v>
                </c:pt>
                <c:pt idx="42">
                  <c:v>4.7603809999999998</c:v>
                </c:pt>
                <c:pt idx="43">
                  <c:v>4.7573259999999999</c:v>
                </c:pt>
                <c:pt idx="44">
                  <c:v>4.7554449999999999</c:v>
                </c:pt>
                <c:pt idx="45">
                  <c:v>4.7529660000000007</c:v>
                </c:pt>
                <c:pt idx="46">
                  <c:v>4.750299</c:v>
                </c:pt>
                <c:pt idx="47">
                  <c:v>4.7469269999999995</c:v>
                </c:pt>
                <c:pt idx="48">
                  <c:v>4.7435369999999999</c:v>
                </c:pt>
                <c:pt idx="49">
                  <c:v>4.7392019999999997</c:v>
                </c:pt>
                <c:pt idx="50">
                  <c:v>4.7347279999999996</c:v>
                </c:pt>
              </c:numCache>
            </c:numRef>
          </c:val>
        </c:ser>
        <c:ser>
          <c:idx val="1"/>
          <c:order val="5"/>
          <c:tx>
            <c:strRef>
              <c:f>Sheet1!$G$1</c:f>
              <c:strCache>
                <c:ptCount val="1"/>
                <c:pt idx="0">
                  <c:v>Commercial</c:v>
                </c:pt>
              </c:strCache>
            </c:strRef>
          </c:tx>
          <c:spPr>
            <a:solidFill>
              <a:srgbClr val="E3A5AC"/>
            </a:solidFill>
            <a:ln w="3175">
              <a:solidFill>
                <a:srgbClr val="E3A5AC"/>
              </a:solidFill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3.1824689860000004</c:v>
                </c:pt>
                <c:pt idx="1">
                  <c:v>3.0227119790000003</c:v>
                </c:pt>
                <c:pt idx="2">
                  <c:v>3.1441704370000001</c:v>
                </c:pt>
                <c:pt idx="3">
                  <c:v>3.1794930990000001</c:v>
                </c:pt>
                <c:pt idx="4">
                  <c:v>3.1289722089999996</c:v>
                </c:pt>
                <c:pt idx="5">
                  <c:v>2.9989203120000001</c:v>
                </c:pt>
                <c:pt idx="6">
                  <c:v>2.8320303889999998</c:v>
                </c:pt>
                <c:pt idx="7">
                  <c:v>3.0129044529999995</c:v>
                </c:pt>
                <c:pt idx="8">
                  <c:v>3.1525293600000004</c:v>
                </c:pt>
                <c:pt idx="9">
                  <c:v>3.1185922039999996</c:v>
                </c:pt>
                <c:pt idx="10">
                  <c:v>3.1025931600000001</c:v>
                </c:pt>
                <c:pt idx="11">
                  <c:v>3.1553187220000001</c:v>
                </c:pt>
                <c:pt idx="12">
                  <c:v>2.8949255810000003</c:v>
                </c:pt>
                <c:pt idx="13">
                  <c:v>3.2953007590000003</c:v>
                </c:pt>
                <c:pt idx="14">
                  <c:v>3.4663082730000001</c:v>
                </c:pt>
                <c:pt idx="15">
                  <c:v>3.2017339800000002</c:v>
                </c:pt>
                <c:pt idx="16">
                  <c:v>3.1095841360000001</c:v>
                </c:pt>
                <c:pt idx="17">
                  <c:v>3.1644624489999997</c:v>
                </c:pt>
                <c:pt idx="18">
                  <c:v>3.5139535800000004</c:v>
                </c:pt>
                <c:pt idx="19">
                  <c:v>3.5145658580000001</c:v>
                </c:pt>
                <c:pt idx="20">
                  <c:v>3.1702212060000003</c:v>
                </c:pt>
                <c:pt idx="21">
                  <c:v>3.3504839999999998</c:v>
                </c:pt>
                <c:pt idx="22">
                  <c:v>3.4825870000000001</c:v>
                </c:pt>
                <c:pt idx="23">
                  <c:v>3.4324410000000003</c:v>
                </c:pt>
                <c:pt idx="24">
                  <c:v>3.441128</c:v>
                </c:pt>
                <c:pt idx="25">
                  <c:v>3.453392</c:v>
                </c:pt>
                <c:pt idx="26">
                  <c:v>3.4548959999999997</c:v>
                </c:pt>
                <c:pt idx="27">
                  <c:v>3.4688889999999999</c:v>
                </c:pt>
                <c:pt idx="28">
                  <c:v>3.4742160000000002</c:v>
                </c:pt>
                <c:pt idx="29">
                  <c:v>3.4722550000000001</c:v>
                </c:pt>
                <c:pt idx="30">
                  <c:v>3.4714050000000003</c:v>
                </c:pt>
                <c:pt idx="31">
                  <c:v>3.4679519999999995</c:v>
                </c:pt>
                <c:pt idx="32">
                  <c:v>3.4702860000000002</c:v>
                </c:pt>
                <c:pt idx="33">
                  <c:v>3.4719050000000005</c:v>
                </c:pt>
                <c:pt idx="34">
                  <c:v>3.476896</c:v>
                </c:pt>
                <c:pt idx="35">
                  <c:v>3.4863730000000004</c:v>
                </c:pt>
                <c:pt idx="36">
                  <c:v>3.496286</c:v>
                </c:pt>
                <c:pt idx="37">
                  <c:v>3.5027529999999998</c:v>
                </c:pt>
                <c:pt idx="38">
                  <c:v>3.5077050000000001</c:v>
                </c:pt>
                <c:pt idx="39">
                  <c:v>3.5120469999999999</c:v>
                </c:pt>
                <c:pt idx="40">
                  <c:v>3.5167739999999998</c:v>
                </c:pt>
                <c:pt idx="41">
                  <c:v>3.5228949999999997</c:v>
                </c:pt>
                <c:pt idx="42">
                  <c:v>3.5299809999999998</c:v>
                </c:pt>
                <c:pt idx="43">
                  <c:v>3.5367730000000002</c:v>
                </c:pt>
                <c:pt idx="44">
                  <c:v>3.5441529999999997</c:v>
                </c:pt>
                <c:pt idx="45">
                  <c:v>3.5505010000000001</c:v>
                </c:pt>
                <c:pt idx="46">
                  <c:v>3.555936</c:v>
                </c:pt>
                <c:pt idx="47">
                  <c:v>3.5601519999999995</c:v>
                </c:pt>
                <c:pt idx="48">
                  <c:v>3.5646370000000003</c:v>
                </c:pt>
                <c:pt idx="49">
                  <c:v>3.5672969999999999</c:v>
                </c:pt>
                <c:pt idx="50">
                  <c:v>3.5699580000000002</c:v>
                </c:pt>
              </c:numCache>
            </c:numRef>
          </c:val>
        </c:ser>
        <c:ser>
          <c:idx val="3"/>
          <c:order val="6"/>
          <c:tx>
            <c:strRef>
              <c:f>Sheet1!$H$1</c:f>
              <c:strCache>
                <c:ptCount val="1"/>
                <c:pt idx="0">
                  <c:v>Electric power</c:v>
                </c:pt>
              </c:strCache>
            </c:strRef>
          </c:tx>
          <c:spPr>
            <a:solidFill>
              <a:srgbClr val="E1AB76"/>
            </a:solidFill>
            <a:ln w="3175">
              <a:solidFill>
                <a:srgbClr val="E1AB76"/>
              </a:solidFill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Sheet1!$H$2:$H$52</c:f>
              <c:numCache>
                <c:formatCode>General</c:formatCode>
                <c:ptCount val="51"/>
                <c:pt idx="0">
                  <c:v>5.2063240340000005</c:v>
                </c:pt>
                <c:pt idx="1">
                  <c:v>5.3423006129999999</c:v>
                </c:pt>
                <c:pt idx="2">
                  <c:v>5.6718974110000007</c:v>
                </c:pt>
                <c:pt idx="3">
                  <c:v>5.1352152120000003</c:v>
                </c:pt>
                <c:pt idx="4">
                  <c:v>5.4637628183599984</c:v>
                </c:pt>
                <c:pt idx="5">
                  <c:v>5.8691451445600009</c:v>
                </c:pt>
                <c:pt idx="6">
                  <c:v>6.2220999987599992</c:v>
                </c:pt>
                <c:pt idx="7">
                  <c:v>6.8414083270000008</c:v>
                </c:pt>
                <c:pt idx="8">
                  <c:v>6.6683786520000004</c:v>
                </c:pt>
                <c:pt idx="9">
                  <c:v>6.8725329760000005</c:v>
                </c:pt>
                <c:pt idx="10">
                  <c:v>7.3871843620000002</c:v>
                </c:pt>
                <c:pt idx="11">
                  <c:v>7.5738631539999997</c:v>
                </c:pt>
                <c:pt idx="12">
                  <c:v>9.1107934929999992</c:v>
                </c:pt>
                <c:pt idx="13">
                  <c:v>8.1907555619999997</c:v>
                </c:pt>
                <c:pt idx="14">
                  <c:v>8.145982076000001</c:v>
                </c:pt>
                <c:pt idx="15">
                  <c:v>9.6133701560000002</c:v>
                </c:pt>
                <c:pt idx="16">
                  <c:v>9.985270032999999</c:v>
                </c:pt>
                <c:pt idx="17">
                  <c:v>9.2655652079999999</c:v>
                </c:pt>
                <c:pt idx="18">
                  <c:v>10.590225196</c:v>
                </c:pt>
                <c:pt idx="19">
                  <c:v>11.28809558</c:v>
                </c:pt>
                <c:pt idx="20">
                  <c:v>11.615987533000002</c:v>
                </c:pt>
                <c:pt idx="21">
                  <c:v>10.858882000000001</c:v>
                </c:pt>
                <c:pt idx="22">
                  <c:v>10.617399000000001</c:v>
                </c:pt>
                <c:pt idx="23">
                  <c:v>10.782094000000001</c:v>
                </c:pt>
                <c:pt idx="24">
                  <c:v>10.788702000000001</c:v>
                </c:pt>
                <c:pt idx="25">
                  <c:v>10.376598</c:v>
                </c:pt>
                <c:pt idx="26">
                  <c:v>10.264533999999999</c:v>
                </c:pt>
                <c:pt idx="27">
                  <c:v>10.196802</c:v>
                </c:pt>
                <c:pt idx="28">
                  <c:v>10.286583</c:v>
                </c:pt>
                <c:pt idx="29">
                  <c:v>10.067108000000001</c:v>
                </c:pt>
                <c:pt idx="30">
                  <c:v>9.8710450000000005</c:v>
                </c:pt>
                <c:pt idx="31">
                  <c:v>9.8368640000000003</c:v>
                </c:pt>
                <c:pt idx="32">
                  <c:v>9.8517399999999995</c:v>
                </c:pt>
                <c:pt idx="33">
                  <c:v>9.8747539999999994</c:v>
                </c:pt>
                <c:pt idx="34">
                  <c:v>9.8419449999999991</c:v>
                </c:pt>
                <c:pt idx="35">
                  <c:v>9.7247679999999992</c:v>
                </c:pt>
                <c:pt idx="36">
                  <c:v>9.7469179999999991</c:v>
                </c:pt>
                <c:pt idx="37">
                  <c:v>9.8584209999999999</c:v>
                </c:pt>
                <c:pt idx="38">
                  <c:v>9.9706089999999996</c:v>
                </c:pt>
                <c:pt idx="39">
                  <c:v>10.044247</c:v>
                </c:pt>
                <c:pt idx="40">
                  <c:v>10.166639999999999</c:v>
                </c:pt>
                <c:pt idx="41">
                  <c:v>10.331971000000001</c:v>
                </c:pt>
                <c:pt idx="42">
                  <c:v>10.475547000000001</c:v>
                </c:pt>
                <c:pt idx="43">
                  <c:v>10.578424</c:v>
                </c:pt>
                <c:pt idx="44">
                  <c:v>10.768636000000001</c:v>
                </c:pt>
                <c:pt idx="45">
                  <c:v>10.918645</c:v>
                </c:pt>
                <c:pt idx="46">
                  <c:v>11.024191</c:v>
                </c:pt>
                <c:pt idx="47">
                  <c:v>11.138997999999999</c:v>
                </c:pt>
                <c:pt idx="48">
                  <c:v>11.276558</c:v>
                </c:pt>
                <c:pt idx="49">
                  <c:v>11.358764000000001</c:v>
                </c:pt>
                <c:pt idx="50">
                  <c:v>11.470974999999999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4523744"/>
        <c:axId val="538306400"/>
      </c:areaChart>
      <c:catAx>
        <c:axId val="64452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830640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538306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3744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036125589E-2"/>
          <c:y val="6.2145871142862928E-2"/>
          <c:w val="0.86542421898165878"/>
          <c:h val="0.81474474990541235"/>
        </c:manualLayout>
      </c:layout>
      <c:barChart>
        <c:barDir val="col"/>
        <c:grouping val="stacked"/>
        <c:varyColors val="0"/>
        <c:ser>
          <c:idx val="8"/>
          <c:order val="0"/>
          <c:tx>
            <c:strRef>
              <c:f>Sheet1!$C$1</c:f>
              <c:strCache>
                <c:ptCount val="1"/>
                <c:pt idx="0">
                  <c:v>industrial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2030</c:v>
                </c:pt>
                <c:pt idx="1">
                  <c:v>2040</c:v>
                </c:pt>
                <c:pt idx="2">
                  <c:v>2050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1.0612699999999999</c:v>
                </c:pt>
                <c:pt idx="1">
                  <c:v>1.729413000000001</c:v>
                </c:pt>
                <c:pt idx="2">
                  <c:v>2.7650649999999999</c:v>
                </c:pt>
              </c:numCache>
            </c:numRef>
          </c:val>
        </c:ser>
        <c:ser>
          <c:idx val="7"/>
          <c:order val="1"/>
          <c:tx>
            <c:strRef>
              <c:f>Sheet1!$D$1</c:f>
              <c:strCache>
                <c:ptCount val="1"/>
                <c:pt idx="0">
                  <c:v>transportation</c:v>
                </c:pt>
              </c:strCache>
            </c:strRef>
          </c:tx>
          <c:spPr>
            <a:solidFill>
              <a:srgbClr val="00395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2030</c:v>
                </c:pt>
                <c:pt idx="1">
                  <c:v>2040</c:v>
                </c:pt>
                <c:pt idx="2">
                  <c:v>2050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-5.1256999999999997E-2</c:v>
                </c:pt>
                <c:pt idx="1">
                  <c:v>7.0813999999999919E-2</c:v>
                </c:pt>
                <c:pt idx="2">
                  <c:v>0.26192899999999991</c:v>
                </c:pt>
              </c:numCache>
            </c:numRef>
          </c:val>
        </c:ser>
        <c:ser>
          <c:idx val="6"/>
          <c:order val="2"/>
          <c:tx>
            <c:strRef>
              <c:f>Sheet1!$F$1</c:f>
              <c:strCache>
                <c:ptCount val="1"/>
                <c:pt idx="0">
                  <c:v>commercial</c:v>
                </c:pt>
              </c:strCache>
            </c:strRef>
          </c:tx>
          <c:spPr>
            <a:solidFill>
              <a:srgbClr val="E3A5AC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2030</c:v>
                </c:pt>
                <c:pt idx="1">
                  <c:v>2040</c:v>
                </c:pt>
                <c:pt idx="2">
                  <c:v>2050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0.1209210000000001</c:v>
                </c:pt>
                <c:pt idx="1">
                  <c:v>0.16628999999999999</c:v>
                </c:pt>
                <c:pt idx="2">
                  <c:v>0.21947400000000039</c:v>
                </c:pt>
              </c:numCache>
            </c:numRef>
          </c:val>
        </c:ser>
        <c:ser>
          <c:idx val="2"/>
          <c:order val="3"/>
          <c:tx>
            <c:strRef>
              <c:f>Sheet1!$G$1</c:f>
              <c:strCache>
                <c:ptCount val="1"/>
                <c:pt idx="0">
                  <c:v>electric power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2030</c:v>
                </c:pt>
                <c:pt idx="1">
                  <c:v>2040</c:v>
                </c:pt>
                <c:pt idx="2">
                  <c:v>2050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-0.98783699999999897</c:v>
                </c:pt>
                <c:pt idx="1">
                  <c:v>-0.69224200000000025</c:v>
                </c:pt>
                <c:pt idx="2">
                  <c:v>0.61209299999999978</c:v>
                </c:pt>
              </c:numCache>
            </c:numRef>
          </c:val>
        </c:ser>
        <c:ser>
          <c:idx val="9"/>
          <c:order val="4"/>
          <c:tx>
            <c:strRef>
              <c:f>Sheet1!$E$1</c:f>
              <c:strCache>
                <c:ptCount val="1"/>
                <c:pt idx="0">
                  <c:v>residential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2030</c:v>
                </c:pt>
                <c:pt idx="1">
                  <c:v>2040</c:v>
                </c:pt>
                <c:pt idx="2">
                  <c:v>2050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2.464699999999986E-2</c:v>
                </c:pt>
                <c:pt idx="1">
                  <c:v>-5.2122999999999919E-2</c:v>
                </c:pt>
                <c:pt idx="2">
                  <c:v>-8.4691000000000294E-2</c:v>
                </c:pt>
              </c:numCache>
            </c:numRef>
          </c:val>
          <c:extLst/>
        </c:ser>
        <c:ser>
          <c:idx val="3"/>
          <c:order val="5"/>
          <c:tx>
            <c:strRef>
              <c:f>Sheet1!$B$1</c:f>
              <c:strCache>
                <c:ptCount val="1"/>
                <c:pt idx="0">
                  <c:v>net exports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2030</c:v>
                </c:pt>
                <c:pt idx="1">
                  <c:v>2040</c:v>
                </c:pt>
                <c:pt idx="2">
                  <c:v>2050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2.9294230000000008</c:v>
                </c:pt>
                <c:pt idx="1">
                  <c:v>3.9222510000000002</c:v>
                </c:pt>
                <c:pt idx="2">
                  <c:v>4.3035200000000016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8297696"/>
        <c:axId val="538306944"/>
      </c:barChart>
      <c:valAx>
        <c:axId val="538306944"/>
        <c:scaling>
          <c:orientation val="minMax"/>
          <c:min val="-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8297696"/>
        <c:crosses val="autoZero"/>
        <c:crossBetween val="between"/>
        <c:majorUnit val="3"/>
      </c:valAx>
      <c:dateAx>
        <c:axId val="53829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8306944"/>
        <c:crossesAt val="0"/>
        <c:auto val="1"/>
        <c:lblOffset val="100"/>
        <c:baseTimeUnit val="days"/>
        <c:majorUnit val="1"/>
        <c:majorTimeUnit val="years"/>
        <c:minorTimeUnit val="years"/>
      </c:date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54167777627879"/>
          <c:y val="5.1940070119094663E-2"/>
          <c:w val="0.80739491192157875"/>
          <c:h val="0.82762966730005083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industrial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Sheet1!$C$2:$C$5</c:f>
              <c:numCache>
                <c:formatCode>#,##0.00</c:formatCode>
                <c:ptCount val="4"/>
                <c:pt idx="0">
                  <c:v>10.149543</c:v>
                </c:pt>
                <c:pt idx="1">
                  <c:v>11.449351</c:v>
                </c:pt>
                <c:pt idx="2">
                  <c:v>12.117494000000001</c:v>
                </c:pt>
                <c:pt idx="3">
                  <c:v>13.153146</c:v>
                </c:pt>
              </c:numCache>
            </c:numRef>
          </c:val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transportation</c:v>
                </c:pt>
              </c:strCache>
            </c:strRef>
          </c:tx>
          <c:spPr>
            <a:solidFill>
              <a:srgbClr val="00395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Sheet1!$D$2:$D$5</c:f>
              <c:numCache>
                <c:formatCode>#,##0.00</c:formatCode>
                <c:ptCount val="4"/>
                <c:pt idx="0">
                  <c:v>0.89840399999999998</c:v>
                </c:pt>
                <c:pt idx="1">
                  <c:v>0.77697000000000005</c:v>
                </c:pt>
                <c:pt idx="2">
                  <c:v>0.89904099999999998</c:v>
                </c:pt>
                <c:pt idx="3">
                  <c:v>1.0901559999999999</c:v>
                </c:pt>
              </c:numCache>
            </c:numRef>
          </c:val>
        </c:ser>
        <c:ser>
          <c:idx val="5"/>
          <c:order val="2"/>
          <c:tx>
            <c:strRef>
              <c:f>Sheet1!$E$1</c:f>
              <c:strCache>
                <c:ptCount val="1"/>
                <c:pt idx="0">
                  <c:v>residential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Sheet1!$E$2:$E$5</c:f>
              <c:numCache>
                <c:formatCode>#,##0.00</c:formatCode>
                <c:ptCount val="4"/>
                <c:pt idx="0">
                  <c:v>4.6743059999999996</c:v>
                </c:pt>
                <c:pt idx="1">
                  <c:v>4.8440659999999998</c:v>
                </c:pt>
                <c:pt idx="2">
                  <c:v>4.767296</c:v>
                </c:pt>
                <c:pt idx="3">
                  <c:v>4.7347279999999996</c:v>
                </c:pt>
              </c:numCache>
            </c:numRef>
          </c:val>
        </c:ser>
        <c:ser>
          <c:idx val="0"/>
          <c:order val="3"/>
          <c:tx>
            <c:strRef>
              <c:f>Sheet1!$F$1</c:f>
              <c:strCache>
                <c:ptCount val="1"/>
                <c:pt idx="0">
                  <c:v>commercial</c:v>
                </c:pt>
              </c:strCache>
            </c:strRef>
          </c:tx>
          <c:spPr>
            <a:solidFill>
              <a:srgbClr val="E3A5AC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Sheet1!$F$2:$F$5</c:f>
              <c:numCache>
                <c:formatCode>#,##0.00</c:formatCode>
                <c:ptCount val="4"/>
                <c:pt idx="0">
                  <c:v>3.1702149999999998</c:v>
                </c:pt>
                <c:pt idx="1">
                  <c:v>3.4714049999999999</c:v>
                </c:pt>
                <c:pt idx="2">
                  <c:v>3.5167739999999998</c:v>
                </c:pt>
                <c:pt idx="3">
                  <c:v>3.5699580000000002</c:v>
                </c:pt>
              </c:numCache>
            </c:numRef>
          </c:val>
        </c:ser>
        <c:ser>
          <c:idx val="3"/>
          <c:order val="4"/>
          <c:tx>
            <c:strRef>
              <c:f>Sheet1!$G$1</c:f>
              <c:strCache>
                <c:ptCount val="1"/>
                <c:pt idx="0">
                  <c:v>electric power</c:v>
                </c:pt>
              </c:strCache>
            </c:strRef>
          </c:tx>
          <c:spPr>
            <a:solidFill>
              <a:srgbClr val="E1AB7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Sheet1!$G$2:$G$5</c:f>
              <c:numCache>
                <c:formatCode>#,##0.00</c:formatCode>
                <c:ptCount val="4"/>
                <c:pt idx="0">
                  <c:v>11.613041000000001</c:v>
                </c:pt>
                <c:pt idx="1">
                  <c:v>9.8710450000000005</c:v>
                </c:pt>
                <c:pt idx="2">
                  <c:v>10.166639999999999</c:v>
                </c:pt>
                <c:pt idx="3">
                  <c:v>11.470974999999999</c:v>
                </c:pt>
              </c:numCache>
            </c:numRef>
          </c:val>
        </c:ser>
        <c:ser>
          <c:idx val="4"/>
          <c:order val="5"/>
          <c:tx>
            <c:strRef>
              <c:f>Sheet1!$B$1</c:f>
              <c:strCache>
                <c:ptCount val="1"/>
                <c:pt idx="0">
                  <c:v>net exports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Sheet1!$B$2:$B$5</c:f>
              <c:numCache>
                <c:formatCode>#,##0.00</c:formatCode>
                <c:ptCount val="4"/>
                <c:pt idx="0">
                  <c:v>2.7018650000000002</c:v>
                </c:pt>
                <c:pt idx="1">
                  <c:v>6.9406600000000003</c:v>
                </c:pt>
                <c:pt idx="2">
                  <c:v>7.9334889999999998</c:v>
                </c:pt>
                <c:pt idx="3">
                  <c:v>8.3147579999999994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538299872"/>
        <c:axId val="678761296"/>
      </c:barChart>
      <c:catAx>
        <c:axId val="538299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61296"/>
        <c:crosses val="autoZero"/>
        <c:auto val="1"/>
        <c:lblAlgn val="ctr"/>
        <c:lblOffset val="100"/>
        <c:tickLblSkip val="1"/>
        <c:tickMarkSkip val="10"/>
        <c:noMultiLvlLbl val="0"/>
      </c:catAx>
      <c:valAx>
        <c:axId val="678761296"/>
        <c:scaling>
          <c:orientation val="minMax"/>
          <c:max val="4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8299872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03856718145501"/>
          <c:y val="0.15250484871398898"/>
          <c:w val="0.69041627128244565"/>
          <c:h val="0.74435468274219441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Pipeline exports to Canada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0.90284539799999997</c:v>
                </c:pt>
                <c:pt idx="1">
                  <c:v>0.95093399999999995</c:v>
                </c:pt>
                <c:pt idx="2">
                  <c:v>1.024008</c:v>
                </c:pt>
                <c:pt idx="3">
                  <c:v>0.998695</c:v>
                </c:pt>
                <c:pt idx="4">
                  <c:v>1.012967</c:v>
                </c:pt>
                <c:pt idx="5">
                  <c:v>1.0190680000000001</c:v>
                </c:pt>
                <c:pt idx="6">
                  <c:v>1.0130189999999999</c:v>
                </c:pt>
                <c:pt idx="7">
                  <c:v>1.0257590000000001</c:v>
                </c:pt>
                <c:pt idx="8">
                  <c:v>1.0363720000000001</c:v>
                </c:pt>
                <c:pt idx="9">
                  <c:v>1.050656</c:v>
                </c:pt>
                <c:pt idx="10">
                  <c:v>1.0471189999999999</c:v>
                </c:pt>
                <c:pt idx="11">
                  <c:v>1.0750599999999999</c:v>
                </c:pt>
                <c:pt idx="12">
                  <c:v>1.084082</c:v>
                </c:pt>
                <c:pt idx="13">
                  <c:v>1.081358</c:v>
                </c:pt>
                <c:pt idx="14">
                  <c:v>1.0876479999999999</c:v>
                </c:pt>
                <c:pt idx="15">
                  <c:v>1.106792</c:v>
                </c:pt>
                <c:pt idx="16">
                  <c:v>1.1219410000000001</c:v>
                </c:pt>
                <c:pt idx="17">
                  <c:v>1.127397</c:v>
                </c:pt>
                <c:pt idx="18">
                  <c:v>1.1376299999999999</c:v>
                </c:pt>
                <c:pt idx="19">
                  <c:v>1.1513789999999999</c:v>
                </c:pt>
                <c:pt idx="20">
                  <c:v>1.163681</c:v>
                </c:pt>
                <c:pt idx="21">
                  <c:v>1.172949</c:v>
                </c:pt>
                <c:pt idx="22">
                  <c:v>1.1821090000000001</c:v>
                </c:pt>
                <c:pt idx="23">
                  <c:v>1.195675</c:v>
                </c:pt>
                <c:pt idx="24">
                  <c:v>1.231082</c:v>
                </c:pt>
                <c:pt idx="25">
                  <c:v>1.2465079999999999</c:v>
                </c:pt>
                <c:pt idx="26">
                  <c:v>1.274986</c:v>
                </c:pt>
                <c:pt idx="27">
                  <c:v>1.3003929999999999</c:v>
                </c:pt>
                <c:pt idx="28">
                  <c:v>1.3107120000000001</c:v>
                </c:pt>
                <c:pt idx="29">
                  <c:v>1.3326359999999999</c:v>
                </c:pt>
                <c:pt idx="30">
                  <c:v>1.3539650000000001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Pipeline exports to Mexico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2.0260386810000002</c:v>
                </c:pt>
                <c:pt idx="1">
                  <c:v>2.2186469999999998</c:v>
                </c:pt>
                <c:pt idx="2">
                  <c:v>2.3291460000000002</c:v>
                </c:pt>
                <c:pt idx="3">
                  <c:v>2.3303229999999999</c:v>
                </c:pt>
                <c:pt idx="4">
                  <c:v>2.369745</c:v>
                </c:pt>
                <c:pt idx="5">
                  <c:v>2.4243009999999998</c:v>
                </c:pt>
                <c:pt idx="6">
                  <c:v>2.4568650000000001</c:v>
                </c:pt>
                <c:pt idx="7">
                  <c:v>2.504359</c:v>
                </c:pt>
                <c:pt idx="8">
                  <c:v>2.5900080000000001</c:v>
                </c:pt>
                <c:pt idx="9">
                  <c:v>2.6417419999999998</c:v>
                </c:pt>
                <c:pt idx="10">
                  <c:v>2.6821739999999998</c:v>
                </c:pt>
                <c:pt idx="11">
                  <c:v>2.7325400000000002</c:v>
                </c:pt>
                <c:pt idx="12">
                  <c:v>2.7773650000000001</c:v>
                </c:pt>
                <c:pt idx="13">
                  <c:v>2.8176060000000001</c:v>
                </c:pt>
                <c:pt idx="14">
                  <c:v>2.8628740000000001</c:v>
                </c:pt>
                <c:pt idx="15">
                  <c:v>2.908328</c:v>
                </c:pt>
                <c:pt idx="16">
                  <c:v>2.9180009999999998</c:v>
                </c:pt>
                <c:pt idx="17">
                  <c:v>2.9302429999999999</c:v>
                </c:pt>
                <c:pt idx="18">
                  <c:v>2.945265</c:v>
                </c:pt>
                <c:pt idx="19">
                  <c:v>2.959263</c:v>
                </c:pt>
                <c:pt idx="20">
                  <c:v>2.976756</c:v>
                </c:pt>
                <c:pt idx="21">
                  <c:v>2.9772370000000001</c:v>
                </c:pt>
                <c:pt idx="22">
                  <c:v>2.9797859999999998</c:v>
                </c:pt>
                <c:pt idx="23">
                  <c:v>2.9792339999999999</c:v>
                </c:pt>
                <c:pt idx="24">
                  <c:v>2.9839129999999998</c:v>
                </c:pt>
                <c:pt idx="25">
                  <c:v>2.9857230000000001</c:v>
                </c:pt>
                <c:pt idx="26">
                  <c:v>2.9701610000000001</c:v>
                </c:pt>
                <c:pt idx="27">
                  <c:v>2.9524940000000002</c:v>
                </c:pt>
                <c:pt idx="28">
                  <c:v>2.934904</c:v>
                </c:pt>
                <c:pt idx="29">
                  <c:v>2.9173260000000001</c:v>
                </c:pt>
                <c:pt idx="30">
                  <c:v>2.9007369999999999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LNG exports</c:v>
                </c:pt>
              </c:strCache>
            </c:strRef>
          </c:tx>
          <c:spPr>
            <a:solidFill>
              <a:schemeClr val="tx2"/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2.3547230009999902</c:v>
                </c:pt>
                <c:pt idx="1">
                  <c:v>3.5793599999999999</c:v>
                </c:pt>
                <c:pt idx="2">
                  <c:v>4.1955</c:v>
                </c:pt>
                <c:pt idx="3">
                  <c:v>4.4365750000000004</c:v>
                </c:pt>
                <c:pt idx="4">
                  <c:v>4.4810759999999998</c:v>
                </c:pt>
                <c:pt idx="5">
                  <c:v>4.6510009999999999</c:v>
                </c:pt>
                <c:pt idx="6">
                  <c:v>4.6630580000000004</c:v>
                </c:pt>
                <c:pt idx="7">
                  <c:v>4.763058</c:v>
                </c:pt>
                <c:pt idx="8">
                  <c:v>4.9758329999999997</c:v>
                </c:pt>
                <c:pt idx="9">
                  <c:v>5.3630579999999997</c:v>
                </c:pt>
                <c:pt idx="10">
                  <c:v>5.763058</c:v>
                </c:pt>
                <c:pt idx="11">
                  <c:v>5.9630580000000002</c:v>
                </c:pt>
                <c:pt idx="12">
                  <c:v>6.1758329999999999</c:v>
                </c:pt>
                <c:pt idx="13">
                  <c:v>6.3630579999999997</c:v>
                </c:pt>
                <c:pt idx="14">
                  <c:v>6.5630579999999998</c:v>
                </c:pt>
                <c:pt idx="15">
                  <c:v>6.763058</c:v>
                </c:pt>
                <c:pt idx="16">
                  <c:v>6.9758329999999997</c:v>
                </c:pt>
                <c:pt idx="17">
                  <c:v>7.1630580000000004</c:v>
                </c:pt>
                <c:pt idx="18">
                  <c:v>7.263058</c:v>
                </c:pt>
                <c:pt idx="19">
                  <c:v>7.3630579999999997</c:v>
                </c:pt>
                <c:pt idx="20">
                  <c:v>7.5758330000000003</c:v>
                </c:pt>
                <c:pt idx="21">
                  <c:v>7.6630580000000004</c:v>
                </c:pt>
                <c:pt idx="22">
                  <c:v>7.6630580000000004</c:v>
                </c:pt>
                <c:pt idx="23">
                  <c:v>7.6630580000000004</c:v>
                </c:pt>
                <c:pt idx="24">
                  <c:v>7.6758329999999999</c:v>
                </c:pt>
                <c:pt idx="25">
                  <c:v>7.6630580000000004</c:v>
                </c:pt>
                <c:pt idx="26">
                  <c:v>7.6630580000000004</c:v>
                </c:pt>
                <c:pt idx="27">
                  <c:v>7.6630580000000004</c:v>
                </c:pt>
                <c:pt idx="28">
                  <c:v>7.6758329999999999</c:v>
                </c:pt>
                <c:pt idx="29">
                  <c:v>7.6630580000000004</c:v>
                </c:pt>
                <c:pt idx="30">
                  <c:v>7.6630580000000004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8761840"/>
        <c:axId val="678767824"/>
      </c:areaChart>
      <c:areaChart>
        <c:grouping val="stacked"/>
        <c:varyColors val="0"/>
        <c:ser>
          <c:idx val="3"/>
          <c:order val="3"/>
          <c:tx>
            <c:strRef>
              <c:f>Sheet1!$E$1</c:f>
              <c:strCache>
                <c:ptCount val="1"/>
                <c:pt idx="0">
                  <c:v>Pipeline imports from Canada per day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-6.8505863013698631</c:v>
                </c:pt>
                <c:pt idx="1">
                  <c:v>-7.3550657534246584</c:v>
                </c:pt>
                <c:pt idx="2">
                  <c:v>-6.6386876712328773</c:v>
                </c:pt>
                <c:pt idx="3">
                  <c:v>-6.1932739726027402</c:v>
                </c:pt>
                <c:pt idx="4">
                  <c:v>-5.4231123287671235</c:v>
                </c:pt>
                <c:pt idx="5">
                  <c:v>-5.0970876712328765</c:v>
                </c:pt>
                <c:pt idx="6">
                  <c:v>-5.1006356164383559</c:v>
                </c:pt>
                <c:pt idx="7">
                  <c:v>-4.918602739726027</c:v>
                </c:pt>
                <c:pt idx="8">
                  <c:v>-4.6809753424657536</c:v>
                </c:pt>
                <c:pt idx="9">
                  <c:v>-4.226895890410959</c:v>
                </c:pt>
                <c:pt idx="10">
                  <c:v>-4.0763068493150678</c:v>
                </c:pt>
                <c:pt idx="11">
                  <c:v>-3.735493150684932</c:v>
                </c:pt>
                <c:pt idx="12">
                  <c:v>-3.7238547945205482</c:v>
                </c:pt>
                <c:pt idx="13">
                  <c:v>-3.7767013698630132</c:v>
                </c:pt>
                <c:pt idx="14">
                  <c:v>-3.6686219178082191</c:v>
                </c:pt>
                <c:pt idx="15">
                  <c:v>-3.5808191780821916</c:v>
                </c:pt>
                <c:pt idx="16">
                  <c:v>-3.6275123287671232</c:v>
                </c:pt>
                <c:pt idx="17">
                  <c:v>-3.748758904109589</c:v>
                </c:pt>
                <c:pt idx="18">
                  <c:v>-3.6993780821917812</c:v>
                </c:pt>
                <c:pt idx="19">
                  <c:v>-3.6460493150684932</c:v>
                </c:pt>
                <c:pt idx="20">
                  <c:v>-3.5639397260273973</c:v>
                </c:pt>
                <c:pt idx="21">
                  <c:v>-3.4652657534246574</c:v>
                </c:pt>
                <c:pt idx="22">
                  <c:v>-3.4215671232876712</c:v>
                </c:pt>
                <c:pt idx="23">
                  <c:v>-3.2916520547945209</c:v>
                </c:pt>
                <c:pt idx="24">
                  <c:v>-3.0436054794520548</c:v>
                </c:pt>
                <c:pt idx="25">
                  <c:v>-2.9642602739726027</c:v>
                </c:pt>
                <c:pt idx="26">
                  <c:v>-2.9057424657534248</c:v>
                </c:pt>
                <c:pt idx="27">
                  <c:v>-2.7731342465753426</c:v>
                </c:pt>
                <c:pt idx="28">
                  <c:v>-2.7816739726027397</c:v>
                </c:pt>
                <c:pt idx="29">
                  <c:v>-2.7148520547945205</c:v>
                </c:pt>
                <c:pt idx="30">
                  <c:v>-2.6440356164383561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Pipeline imports from Mexico per day</c:v>
                </c:pt>
              </c:strCache>
            </c:strRef>
          </c:tx>
          <c:spPr>
            <a:solidFill>
              <a:srgbClr val="BD732A"/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-4.6739726027397255E-3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LNG imports per day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31"/>
                <c:pt idx="0">
                  <c:v>-0.12641095890410931</c:v>
                </c:pt>
                <c:pt idx="1">
                  <c:v>-0.1234027397260274</c:v>
                </c:pt>
                <c:pt idx="2">
                  <c:v>-0.21546575342465757</c:v>
                </c:pt>
                <c:pt idx="3">
                  <c:v>-0.20992602739726024</c:v>
                </c:pt>
                <c:pt idx="4">
                  <c:v>-0.20438904109589043</c:v>
                </c:pt>
                <c:pt idx="5">
                  <c:v>-0.19884931506849318</c:v>
                </c:pt>
                <c:pt idx="6">
                  <c:v>-0.19330958904109588</c:v>
                </c:pt>
                <c:pt idx="7">
                  <c:v>-0.18777260273972604</c:v>
                </c:pt>
                <c:pt idx="8">
                  <c:v>-0.18777260273972604</c:v>
                </c:pt>
                <c:pt idx="9">
                  <c:v>-0.18777260273972604</c:v>
                </c:pt>
                <c:pt idx="10">
                  <c:v>-0.18777260273972604</c:v>
                </c:pt>
                <c:pt idx="11">
                  <c:v>-0.18777260273972604</c:v>
                </c:pt>
                <c:pt idx="12">
                  <c:v>-0.18777260273972604</c:v>
                </c:pt>
                <c:pt idx="13">
                  <c:v>-0.18777260273972604</c:v>
                </c:pt>
                <c:pt idx="14">
                  <c:v>-0.18777260273972604</c:v>
                </c:pt>
                <c:pt idx="15">
                  <c:v>-0.18777260273972604</c:v>
                </c:pt>
                <c:pt idx="16">
                  <c:v>-0.18777260273972604</c:v>
                </c:pt>
                <c:pt idx="17">
                  <c:v>-0.18777260273972604</c:v>
                </c:pt>
                <c:pt idx="18">
                  <c:v>-0.18777260273972604</c:v>
                </c:pt>
                <c:pt idx="19">
                  <c:v>-0.18777260273972604</c:v>
                </c:pt>
                <c:pt idx="20">
                  <c:v>-0.18777260273972604</c:v>
                </c:pt>
                <c:pt idx="21">
                  <c:v>-0.18777260273972604</c:v>
                </c:pt>
                <c:pt idx="22">
                  <c:v>-0.18777260273972604</c:v>
                </c:pt>
                <c:pt idx="23">
                  <c:v>-0.18777260273972604</c:v>
                </c:pt>
                <c:pt idx="24">
                  <c:v>-0.18777260273972604</c:v>
                </c:pt>
                <c:pt idx="25">
                  <c:v>-0.18777260273972604</c:v>
                </c:pt>
                <c:pt idx="26">
                  <c:v>-0.18777260273972604</c:v>
                </c:pt>
                <c:pt idx="27">
                  <c:v>-0.18777260273972604</c:v>
                </c:pt>
                <c:pt idx="28">
                  <c:v>-0.18777260273972604</c:v>
                </c:pt>
                <c:pt idx="29">
                  <c:v>-0.18777260273972604</c:v>
                </c:pt>
                <c:pt idx="30">
                  <c:v>-0.18777260273972604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8764016"/>
        <c:axId val="678768912"/>
      </c:areaChart>
      <c:lineChart>
        <c:grouping val="standard"/>
        <c:varyColors val="0"/>
        <c:ser>
          <c:idx val="6"/>
          <c:order val="6"/>
          <c:tx>
            <c:strRef>
              <c:f>Sheet1!$H$1</c:f>
              <c:strCache>
                <c:ptCount val="1"/>
                <c:pt idx="0">
                  <c:v>net exports</c:v>
                </c:pt>
              </c:strCache>
            </c:strRef>
          </c:tx>
          <c:spPr>
            <a:ln w="2222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Sheet1!$H$2:$H$32</c:f>
              <c:numCache>
                <c:formatCode>General</c:formatCode>
                <c:ptCount val="31"/>
                <c:pt idx="0">
                  <c:v>2.7322654260000001</c:v>
                </c:pt>
                <c:pt idx="1">
                  <c:v>4.0183520000000001</c:v>
                </c:pt>
                <c:pt idx="2">
                  <c:v>5.1490320000000001</c:v>
                </c:pt>
                <c:pt idx="3">
                  <c:v>5.5317410000000002</c:v>
                </c:pt>
                <c:pt idx="4">
                  <c:v>5.7834899999999996</c:v>
                </c:pt>
                <c:pt idx="5">
                  <c:v>6.0843129999999999</c:v>
                </c:pt>
                <c:pt idx="6">
                  <c:v>6.1502929999999996</c:v>
                </c:pt>
                <c:pt idx="7">
                  <c:v>6.3555630000000001</c:v>
                </c:pt>
                <c:pt idx="8">
                  <c:v>6.7588629999999998</c:v>
                </c:pt>
                <c:pt idx="9">
                  <c:v>7.4062189999999903</c:v>
                </c:pt>
                <c:pt idx="10">
                  <c:v>7.8969439999999897</c:v>
                </c:pt>
                <c:pt idx="11">
                  <c:v>8.29801099999999</c:v>
                </c:pt>
                <c:pt idx="12">
                  <c:v>8.5690340000000003</c:v>
                </c:pt>
                <c:pt idx="13">
                  <c:v>8.7397679999999998</c:v>
                </c:pt>
                <c:pt idx="14">
                  <c:v>9.0360479999999992</c:v>
                </c:pt>
                <c:pt idx="15">
                  <c:v>9.3327100000000005</c:v>
                </c:pt>
                <c:pt idx="16">
                  <c:v>9.5674689999999991</c:v>
                </c:pt>
                <c:pt idx="17">
                  <c:v>9.7721549999999997</c:v>
                </c:pt>
                <c:pt idx="18">
                  <c:v>9.9279039999999998</c:v>
                </c:pt>
                <c:pt idx="19">
                  <c:v>10.074268999999999</c:v>
                </c:pt>
                <c:pt idx="20">
                  <c:v>10.366108000000001</c:v>
                </c:pt>
                <c:pt idx="21">
                  <c:v>10.507923999999999</c:v>
                </c:pt>
                <c:pt idx="22">
                  <c:v>10.550763999999999</c:v>
                </c:pt>
                <c:pt idx="23">
                  <c:v>10.581533</c:v>
                </c:pt>
                <c:pt idx="24">
                  <c:v>10.748294</c:v>
                </c:pt>
                <c:pt idx="25">
                  <c:v>10.790184</c:v>
                </c:pt>
                <c:pt idx="26">
                  <c:v>10.829226999999999</c:v>
                </c:pt>
                <c:pt idx="27">
                  <c:v>10.856237999999999</c:v>
                </c:pt>
                <c:pt idx="28">
                  <c:v>10.855532999999999</c:v>
                </c:pt>
                <c:pt idx="29">
                  <c:v>10.847463999999899</c:v>
                </c:pt>
                <c:pt idx="30">
                  <c:v>10.86171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8761840"/>
        <c:axId val="678767824"/>
      </c:lineChart>
      <c:catAx>
        <c:axId val="67876184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6782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78767824"/>
        <c:scaling>
          <c:orientation val="minMax"/>
          <c:max val="15"/>
          <c:min val="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  <a:alpha val="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61840"/>
        <c:crossesAt val="12"/>
        <c:crossBetween val="midCat"/>
        <c:majorUnit val="5"/>
      </c:valAx>
      <c:valAx>
        <c:axId val="678768912"/>
        <c:scaling>
          <c:orientation val="minMax"/>
          <c:max val="41.095890000000004"/>
          <c:min val="-13.69863"/>
        </c:scaling>
        <c:delete val="0"/>
        <c:axPos val="r"/>
        <c:numFmt formatCode="#,##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60000" spcFirstLastPara="1" vertOverflow="ellipsis" wrap="square" anchor="ctr" anchorCtr="1"/>
          <a:lstStyle/>
          <a:p>
            <a:pPr algn="just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64016"/>
        <c:crosses val="max"/>
        <c:crossBetween val="between"/>
        <c:majorUnit val="13.69863"/>
      </c:valAx>
      <c:catAx>
        <c:axId val="6787640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787689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773171410275783E-2"/>
          <c:y val="0.17300715191367205"/>
          <c:w val="0.79385717410323708"/>
          <c:h val="0.73615376146232092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Pipeline exports to Canada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0.90284539799999997</c:v>
                </c:pt>
                <c:pt idx="1">
                  <c:v>0.95093399999999995</c:v>
                </c:pt>
                <c:pt idx="2">
                  <c:v>0.96868100000000001</c:v>
                </c:pt>
                <c:pt idx="3">
                  <c:v>0.91883800000000004</c:v>
                </c:pt>
                <c:pt idx="4">
                  <c:v>0.91662200000000005</c:v>
                </c:pt>
                <c:pt idx="5">
                  <c:v>0.91765799999999997</c:v>
                </c:pt>
                <c:pt idx="6">
                  <c:v>0.90394600000000003</c:v>
                </c:pt>
                <c:pt idx="7">
                  <c:v>0.92676000000000003</c:v>
                </c:pt>
                <c:pt idx="8">
                  <c:v>0.92379800000000001</c:v>
                </c:pt>
                <c:pt idx="9">
                  <c:v>0.96465199999999995</c:v>
                </c:pt>
                <c:pt idx="10">
                  <c:v>0.97673900000000002</c:v>
                </c:pt>
                <c:pt idx="11">
                  <c:v>1.0269600000000001</c:v>
                </c:pt>
                <c:pt idx="12">
                  <c:v>1.030983</c:v>
                </c:pt>
                <c:pt idx="13">
                  <c:v>1.0404899999999999</c:v>
                </c:pt>
                <c:pt idx="14">
                  <c:v>1.04077</c:v>
                </c:pt>
                <c:pt idx="15">
                  <c:v>1.057909</c:v>
                </c:pt>
                <c:pt idx="16">
                  <c:v>1.0623880000000001</c:v>
                </c:pt>
                <c:pt idx="17">
                  <c:v>1.0732900000000001</c:v>
                </c:pt>
                <c:pt idx="18">
                  <c:v>1.0869230000000001</c:v>
                </c:pt>
                <c:pt idx="19">
                  <c:v>1.1054539999999999</c:v>
                </c:pt>
                <c:pt idx="20">
                  <c:v>1.119421</c:v>
                </c:pt>
                <c:pt idx="21">
                  <c:v>1.136951</c:v>
                </c:pt>
                <c:pt idx="22">
                  <c:v>1.1459010000000001</c:v>
                </c:pt>
                <c:pt idx="23">
                  <c:v>1.1645509999999999</c:v>
                </c:pt>
                <c:pt idx="24">
                  <c:v>1.1935659999999999</c:v>
                </c:pt>
                <c:pt idx="25">
                  <c:v>1.209525</c:v>
                </c:pt>
                <c:pt idx="26">
                  <c:v>1.216977</c:v>
                </c:pt>
                <c:pt idx="27">
                  <c:v>1.228961</c:v>
                </c:pt>
                <c:pt idx="28">
                  <c:v>1.238828</c:v>
                </c:pt>
                <c:pt idx="29">
                  <c:v>1.2433209999999999</c:v>
                </c:pt>
                <c:pt idx="30">
                  <c:v>1.2528630000000001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Pipeline exports to Mexico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2.0260386810000002</c:v>
                </c:pt>
                <c:pt idx="1">
                  <c:v>2.2186659999999998</c:v>
                </c:pt>
                <c:pt idx="2">
                  <c:v>2.3117740000000002</c:v>
                </c:pt>
                <c:pt idx="3">
                  <c:v>2.2850709999999999</c:v>
                </c:pt>
                <c:pt idx="4">
                  <c:v>2.274375</c:v>
                </c:pt>
                <c:pt idx="5">
                  <c:v>2.2710050000000002</c:v>
                </c:pt>
                <c:pt idx="6">
                  <c:v>2.2400229999999999</c:v>
                </c:pt>
                <c:pt idx="7">
                  <c:v>2.2324440000000001</c:v>
                </c:pt>
                <c:pt idx="8">
                  <c:v>2.2609880000000002</c:v>
                </c:pt>
                <c:pt idx="9">
                  <c:v>2.2644609999999998</c:v>
                </c:pt>
                <c:pt idx="10">
                  <c:v>2.253676</c:v>
                </c:pt>
                <c:pt idx="11">
                  <c:v>2.2526660000000001</c:v>
                </c:pt>
                <c:pt idx="12">
                  <c:v>2.2505950000000001</c:v>
                </c:pt>
                <c:pt idx="13">
                  <c:v>2.2477749999999999</c:v>
                </c:pt>
                <c:pt idx="14">
                  <c:v>2.2466249999999999</c:v>
                </c:pt>
                <c:pt idx="15">
                  <c:v>2.2503739999999999</c:v>
                </c:pt>
                <c:pt idx="16">
                  <c:v>2.2152590000000001</c:v>
                </c:pt>
                <c:pt idx="17">
                  <c:v>2.1905070000000002</c:v>
                </c:pt>
                <c:pt idx="18">
                  <c:v>2.165807</c:v>
                </c:pt>
                <c:pt idx="19">
                  <c:v>2.1388280000000002</c:v>
                </c:pt>
                <c:pt idx="20">
                  <c:v>2.1173989999999998</c:v>
                </c:pt>
                <c:pt idx="21">
                  <c:v>2.0925829999999999</c:v>
                </c:pt>
                <c:pt idx="22">
                  <c:v>2.0696240000000001</c:v>
                </c:pt>
                <c:pt idx="23">
                  <c:v>2.045677</c:v>
                </c:pt>
                <c:pt idx="24">
                  <c:v>2.0200360000000002</c:v>
                </c:pt>
                <c:pt idx="25">
                  <c:v>2.0023339999999998</c:v>
                </c:pt>
                <c:pt idx="26">
                  <c:v>1.9598679999999999</c:v>
                </c:pt>
                <c:pt idx="27">
                  <c:v>1.915354</c:v>
                </c:pt>
                <c:pt idx="28">
                  <c:v>1.8718490000000001</c:v>
                </c:pt>
                <c:pt idx="29">
                  <c:v>1.825501</c:v>
                </c:pt>
                <c:pt idx="30">
                  <c:v>1.780362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LNG exports</c:v>
                </c:pt>
              </c:strCache>
            </c:strRef>
          </c:tx>
          <c:spPr>
            <a:solidFill>
              <a:schemeClr val="tx2"/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2.3547230009999902</c:v>
                </c:pt>
                <c:pt idx="1">
                  <c:v>3.5793599999999999</c:v>
                </c:pt>
                <c:pt idx="2">
                  <c:v>4.1809240000000001</c:v>
                </c:pt>
                <c:pt idx="3">
                  <c:v>4.4346880000000004</c:v>
                </c:pt>
                <c:pt idx="4">
                  <c:v>4.4810759999999998</c:v>
                </c:pt>
                <c:pt idx="5">
                  <c:v>4.6510009999999999</c:v>
                </c:pt>
                <c:pt idx="6">
                  <c:v>4.6630580000000004</c:v>
                </c:pt>
                <c:pt idx="7">
                  <c:v>4.6630580000000004</c:v>
                </c:pt>
                <c:pt idx="8">
                  <c:v>4.6758329999999999</c:v>
                </c:pt>
                <c:pt idx="9">
                  <c:v>4.6625779999999999</c:v>
                </c:pt>
                <c:pt idx="10">
                  <c:v>4.6583410000000001</c:v>
                </c:pt>
                <c:pt idx="11">
                  <c:v>4.6181530000000004</c:v>
                </c:pt>
                <c:pt idx="12">
                  <c:v>4.5573309999999996</c:v>
                </c:pt>
                <c:pt idx="13">
                  <c:v>4.4017629999999999</c:v>
                </c:pt>
                <c:pt idx="14">
                  <c:v>4.2688079999999999</c:v>
                </c:pt>
                <c:pt idx="15">
                  <c:v>4.2503000000000002</c:v>
                </c:pt>
                <c:pt idx="16">
                  <c:v>4.3584959999999997</c:v>
                </c:pt>
                <c:pt idx="17">
                  <c:v>4.2329499999999998</c:v>
                </c:pt>
                <c:pt idx="18">
                  <c:v>4.0718379999999996</c:v>
                </c:pt>
                <c:pt idx="19">
                  <c:v>3.9408430000000001</c:v>
                </c:pt>
                <c:pt idx="20">
                  <c:v>3.7520709999999999</c:v>
                </c:pt>
                <c:pt idx="21">
                  <c:v>3.5087269999999999</c:v>
                </c:pt>
                <c:pt idx="22">
                  <c:v>3.270391</c:v>
                </c:pt>
                <c:pt idx="23">
                  <c:v>2.9277479999999998</c:v>
                </c:pt>
                <c:pt idx="24">
                  <c:v>2.9305089999999998</c:v>
                </c:pt>
                <c:pt idx="25">
                  <c:v>2.5521989999999999</c:v>
                </c:pt>
                <c:pt idx="26">
                  <c:v>2.4172880000000001</c:v>
                </c:pt>
                <c:pt idx="27">
                  <c:v>2.368922</c:v>
                </c:pt>
                <c:pt idx="28">
                  <c:v>2.3315239999999999</c:v>
                </c:pt>
                <c:pt idx="29">
                  <c:v>2.230032</c:v>
                </c:pt>
                <c:pt idx="30">
                  <c:v>2.1384089999999998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8770544"/>
        <c:axId val="678762384"/>
      </c:areaChart>
      <c:areaChart>
        <c:grouping val="stacked"/>
        <c:varyColors val="0"/>
        <c:ser>
          <c:idx val="3"/>
          <c:order val="3"/>
          <c:tx>
            <c:strRef>
              <c:f>Sheet1!$E$1</c:f>
              <c:strCache>
                <c:ptCount val="1"/>
                <c:pt idx="0">
                  <c:v>Pipeline imports from Canada per day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-6.8505863013698631</c:v>
                </c:pt>
                <c:pt idx="1">
                  <c:v>-7.3967972602739733</c:v>
                </c:pt>
                <c:pt idx="2">
                  <c:v>-6.5993780821917811</c:v>
                </c:pt>
                <c:pt idx="3">
                  <c:v>-7.1220821917808221</c:v>
                </c:pt>
                <c:pt idx="4">
                  <c:v>-7.0928191780821912</c:v>
                </c:pt>
                <c:pt idx="5">
                  <c:v>-6.9779150684931501</c:v>
                </c:pt>
                <c:pt idx="6">
                  <c:v>-6.9100876712328763</c:v>
                </c:pt>
                <c:pt idx="7">
                  <c:v>-6.7770246575342465</c:v>
                </c:pt>
                <c:pt idx="8">
                  <c:v>-6.6157178082191779</c:v>
                </c:pt>
                <c:pt idx="9">
                  <c:v>-6.1797369863013696</c:v>
                </c:pt>
                <c:pt idx="10">
                  <c:v>-5.9860465753424661</c:v>
                </c:pt>
                <c:pt idx="11">
                  <c:v>-5.701657534246575</c:v>
                </c:pt>
                <c:pt idx="12">
                  <c:v>-5.646175342465753</c:v>
                </c:pt>
                <c:pt idx="13">
                  <c:v>-5.6146410958904109</c:v>
                </c:pt>
                <c:pt idx="14">
                  <c:v>-5.6310438356164374</c:v>
                </c:pt>
                <c:pt idx="15">
                  <c:v>-5.6074136986301371</c:v>
                </c:pt>
                <c:pt idx="16">
                  <c:v>-5.6869917808219173</c:v>
                </c:pt>
                <c:pt idx="17">
                  <c:v>-5.6565589041095885</c:v>
                </c:pt>
                <c:pt idx="18">
                  <c:v>-5.7120356164383566</c:v>
                </c:pt>
                <c:pt idx="19">
                  <c:v>-5.7168410958904108</c:v>
                </c:pt>
                <c:pt idx="20">
                  <c:v>-5.6942657534246566</c:v>
                </c:pt>
                <c:pt idx="21">
                  <c:v>-5.5719835616438358</c:v>
                </c:pt>
                <c:pt idx="22">
                  <c:v>-5.509972602739726</c:v>
                </c:pt>
                <c:pt idx="23">
                  <c:v>-5.4702465753424656</c:v>
                </c:pt>
                <c:pt idx="24">
                  <c:v>-5.2587753424657535</c:v>
                </c:pt>
                <c:pt idx="25">
                  <c:v>-5.1505561643835618</c:v>
                </c:pt>
                <c:pt idx="26">
                  <c:v>-5.1061917808219182</c:v>
                </c:pt>
                <c:pt idx="27">
                  <c:v>-5.043013698630137</c:v>
                </c:pt>
                <c:pt idx="28">
                  <c:v>-5.1051561643835619</c:v>
                </c:pt>
                <c:pt idx="29">
                  <c:v>-5.0579917808219177</c:v>
                </c:pt>
                <c:pt idx="30">
                  <c:v>-5.0148054794520549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Pipeline imports from Mexico per day</c:v>
                </c:pt>
              </c:strCache>
            </c:strRef>
          </c:tx>
          <c:spPr>
            <a:solidFill>
              <a:srgbClr val="BD732A"/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-4.6739726027397255E-3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LNG imports per day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31"/>
                <c:pt idx="0">
                  <c:v>-0.12641095890410931</c:v>
                </c:pt>
                <c:pt idx="1">
                  <c:v>-0.1234027397260274</c:v>
                </c:pt>
                <c:pt idx="2">
                  <c:v>-0.21546575342465757</c:v>
                </c:pt>
                <c:pt idx="3">
                  <c:v>-0.20992602739726024</c:v>
                </c:pt>
                <c:pt idx="4">
                  <c:v>-0.20438904109589043</c:v>
                </c:pt>
                <c:pt idx="5">
                  <c:v>-0.19884931506849318</c:v>
                </c:pt>
                <c:pt idx="6">
                  <c:v>-0.19330958904109588</c:v>
                </c:pt>
                <c:pt idx="7">
                  <c:v>-0.18777260273972604</c:v>
                </c:pt>
                <c:pt idx="8">
                  <c:v>-0.18777260273972604</c:v>
                </c:pt>
                <c:pt idx="9">
                  <c:v>-0.18777260273972604</c:v>
                </c:pt>
                <c:pt idx="10">
                  <c:v>-0.18777260273972604</c:v>
                </c:pt>
                <c:pt idx="11">
                  <c:v>-0.18777260273972604</c:v>
                </c:pt>
                <c:pt idx="12">
                  <c:v>-0.18777260273972604</c:v>
                </c:pt>
                <c:pt idx="13">
                  <c:v>-0.18777260273972604</c:v>
                </c:pt>
                <c:pt idx="14">
                  <c:v>-0.18777260273972604</c:v>
                </c:pt>
                <c:pt idx="15">
                  <c:v>-0.18777260273972604</c:v>
                </c:pt>
                <c:pt idx="16">
                  <c:v>-0.18777260273972604</c:v>
                </c:pt>
                <c:pt idx="17">
                  <c:v>-0.18777260273972604</c:v>
                </c:pt>
                <c:pt idx="18">
                  <c:v>-0.18777260273972604</c:v>
                </c:pt>
                <c:pt idx="19">
                  <c:v>-0.18777260273972604</c:v>
                </c:pt>
                <c:pt idx="20">
                  <c:v>-0.18777260273972604</c:v>
                </c:pt>
                <c:pt idx="21">
                  <c:v>-0.18777260273972604</c:v>
                </c:pt>
                <c:pt idx="22">
                  <c:v>-0.18777260273972604</c:v>
                </c:pt>
                <c:pt idx="23">
                  <c:v>-0.18777260273972604</c:v>
                </c:pt>
                <c:pt idx="24">
                  <c:v>-0.18777260273972604</c:v>
                </c:pt>
                <c:pt idx="25">
                  <c:v>-0.18777260273972604</c:v>
                </c:pt>
                <c:pt idx="26">
                  <c:v>-0.18777260273972604</c:v>
                </c:pt>
                <c:pt idx="27">
                  <c:v>-0.18777260273972604</c:v>
                </c:pt>
                <c:pt idx="28">
                  <c:v>-0.18777260273972604</c:v>
                </c:pt>
                <c:pt idx="29">
                  <c:v>-0.18777260273972604</c:v>
                </c:pt>
                <c:pt idx="30">
                  <c:v>-0.18777260273972604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8764560"/>
        <c:axId val="678771088"/>
      </c:areaChart>
      <c:lineChart>
        <c:grouping val="standard"/>
        <c:varyColors val="0"/>
        <c:ser>
          <c:idx val="6"/>
          <c:order val="6"/>
          <c:tx>
            <c:strRef>
              <c:f>Sheet1!$H$1</c:f>
              <c:strCache>
                <c:ptCount val="1"/>
                <c:pt idx="0">
                  <c:v>net exports</c:v>
                </c:pt>
              </c:strCache>
            </c:strRef>
          </c:tx>
          <c:spPr>
            <a:ln w="2222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Sheet1!$H$2:$H$32</c:f>
              <c:numCache>
                <c:formatCode>General</c:formatCode>
                <c:ptCount val="31"/>
                <c:pt idx="0">
                  <c:v>2.7322654260000001</c:v>
                </c:pt>
                <c:pt idx="1">
                  <c:v>4.0103619999999998</c:v>
                </c:pt>
                <c:pt idx="2">
                  <c:v>4.7917369999999897</c:v>
                </c:pt>
                <c:pt idx="3">
                  <c:v>4.9783469999999896</c:v>
                </c:pt>
                <c:pt idx="4">
                  <c:v>5.0611069999999998</c:v>
                </c:pt>
                <c:pt idx="5">
                  <c:v>5.2714080000000001</c:v>
                </c:pt>
                <c:pt idx="6">
                  <c:v>5.2474499999999997</c:v>
                </c:pt>
                <c:pt idx="7">
                  <c:v>5.2962889999999998</c:v>
                </c:pt>
                <c:pt idx="8">
                  <c:v>5.3956739999999996</c:v>
                </c:pt>
                <c:pt idx="9">
                  <c:v>5.5710219999999904</c:v>
                </c:pt>
                <c:pt idx="10">
                  <c:v>5.6467849999999897</c:v>
                </c:pt>
                <c:pt idx="11">
                  <c:v>5.7579370000000001</c:v>
                </c:pt>
                <c:pt idx="12">
                  <c:v>5.716291</c:v>
                </c:pt>
                <c:pt idx="13">
                  <c:v>5.5617029999999996</c:v>
                </c:pt>
                <c:pt idx="14">
                  <c:v>5.4397849999999996</c:v>
                </c:pt>
                <c:pt idx="15">
                  <c:v>5.4575909999999901</c:v>
                </c:pt>
                <c:pt idx="16">
                  <c:v>5.4919969999999996</c:v>
                </c:pt>
                <c:pt idx="17">
                  <c:v>5.351642</c:v>
                </c:pt>
                <c:pt idx="18">
                  <c:v>5.1718950000000001</c:v>
                </c:pt>
                <c:pt idx="19">
                  <c:v>5.0241009999999999</c:v>
                </c:pt>
                <c:pt idx="20">
                  <c:v>4.8389550000000003</c:v>
                </c:pt>
                <c:pt idx="21">
                  <c:v>4.6365299999999996</c:v>
                </c:pt>
                <c:pt idx="22">
                  <c:v>4.3916089999999999</c:v>
                </c:pt>
                <c:pt idx="23">
                  <c:v>4.0547439999999897</c:v>
                </c:pt>
                <c:pt idx="24">
                  <c:v>4.1376279999999896</c:v>
                </c:pt>
                <c:pt idx="25">
                  <c:v>3.7939669999999999</c:v>
                </c:pt>
                <c:pt idx="26">
                  <c:v>3.6410879999999999</c:v>
                </c:pt>
                <c:pt idx="27">
                  <c:v>3.5680800000000001</c:v>
                </c:pt>
                <c:pt idx="28">
                  <c:v>3.4849459999999999</c:v>
                </c:pt>
                <c:pt idx="29">
                  <c:v>3.3516360000000001</c:v>
                </c:pt>
                <c:pt idx="30">
                  <c:v>3.2479429999999998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8770544"/>
        <c:axId val="678762384"/>
      </c:lineChart>
      <c:catAx>
        <c:axId val="67877054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6238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78762384"/>
        <c:scaling>
          <c:orientation val="minMax"/>
          <c:max val="15"/>
          <c:min val="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  <a:alpha val="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70544"/>
        <c:crossesAt val="12"/>
        <c:crossBetween val="midCat"/>
        <c:majorUnit val="5"/>
      </c:valAx>
      <c:valAx>
        <c:axId val="678771088"/>
        <c:scaling>
          <c:orientation val="minMax"/>
          <c:max val="41.095890000000004"/>
          <c:min val="-13.69863"/>
        </c:scaling>
        <c:delete val="0"/>
        <c:axPos val="r"/>
        <c:numFmt formatCode="#,##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64560"/>
        <c:crosses val="max"/>
        <c:crossBetween val="between"/>
        <c:majorUnit val="13.69863"/>
      </c:valAx>
      <c:catAx>
        <c:axId val="6787645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787710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754798857264239E-2"/>
          <c:y val="2.9076121609750531E-2"/>
          <c:w val="0.84833674659308755"/>
          <c:h val="0.87533093411760865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chemeClr val="accent5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23.333120752000003</c:v>
                </c:pt>
                <c:pt idx="1">
                  <c:v>22.238623888000003</c:v>
                </c:pt>
                <c:pt idx="2">
                  <c:v>23.027021141999999</c:v>
                </c:pt>
                <c:pt idx="3">
                  <c:v>22.276501931999999</c:v>
                </c:pt>
                <c:pt idx="4">
                  <c:v>22.402545547359999</c:v>
                </c:pt>
                <c:pt idx="5">
                  <c:v>22.014434172560001</c:v>
                </c:pt>
                <c:pt idx="6">
                  <c:v>21.69907121876</c:v>
                </c:pt>
                <c:pt idx="7">
                  <c:v>23.103793188000001</c:v>
                </c:pt>
                <c:pt idx="8">
                  <c:v>23.277006768000003</c:v>
                </c:pt>
                <c:pt idx="9">
                  <c:v>22.910078290999998</c:v>
                </c:pt>
                <c:pt idx="10">
                  <c:v>24.086796700000001</c:v>
                </c:pt>
                <c:pt idx="11">
                  <c:v>24.477425095999997</c:v>
                </c:pt>
                <c:pt idx="12">
                  <c:v>25.538486679999998</c:v>
                </c:pt>
                <c:pt idx="13">
                  <c:v>26.155071303000003</c:v>
                </c:pt>
                <c:pt idx="14">
                  <c:v>26.593374804</c:v>
                </c:pt>
                <c:pt idx="15">
                  <c:v>27.243856846</c:v>
                </c:pt>
                <c:pt idx="16">
                  <c:v>27.444220485999999</c:v>
                </c:pt>
                <c:pt idx="17">
                  <c:v>27.145893426000001</c:v>
                </c:pt>
                <c:pt idx="18">
                  <c:v>30.140217969999998</c:v>
                </c:pt>
                <c:pt idx="19">
                  <c:v>31.132040495999998</c:v>
                </c:pt>
                <c:pt idx="20">
                  <c:v>30.472212081999999</c:v>
                </c:pt>
                <c:pt idx="21">
                  <c:v>30.249091999999997</c:v>
                </c:pt>
                <c:pt idx="22">
                  <c:v>29.642396999999995</c:v>
                </c:pt>
                <c:pt idx="23">
                  <c:v>29.307213000000001</c:v>
                </c:pt>
                <c:pt idx="24">
                  <c:v>28.591304999999998</c:v>
                </c:pt>
                <c:pt idx="25">
                  <c:v>28.724525</c:v>
                </c:pt>
                <c:pt idx="26">
                  <c:v>28.789660999999999</c:v>
                </c:pt>
                <c:pt idx="27">
                  <c:v>28.806101000000002</c:v>
                </c:pt>
                <c:pt idx="28">
                  <c:v>28.965181000000001</c:v>
                </c:pt>
                <c:pt idx="29">
                  <c:v>28.796993000000001</c:v>
                </c:pt>
                <c:pt idx="30">
                  <c:v>28.567852000000002</c:v>
                </c:pt>
                <c:pt idx="31">
                  <c:v>28.53265</c:v>
                </c:pt>
                <c:pt idx="32">
                  <c:v>28.557649999999999</c:v>
                </c:pt>
                <c:pt idx="33">
                  <c:v>28.9328</c:v>
                </c:pt>
                <c:pt idx="34">
                  <c:v>28.943827000000002</c:v>
                </c:pt>
                <c:pt idx="35">
                  <c:v>28.755569000000001</c:v>
                </c:pt>
                <c:pt idx="36">
                  <c:v>28.631483000000003</c:v>
                </c:pt>
                <c:pt idx="37">
                  <c:v>28.712605</c:v>
                </c:pt>
                <c:pt idx="38">
                  <c:v>29.092559999999999</c:v>
                </c:pt>
                <c:pt idx="39">
                  <c:v>29.348016999999999</c:v>
                </c:pt>
                <c:pt idx="40">
                  <c:v>29.594867999999998</c:v>
                </c:pt>
                <c:pt idx="41">
                  <c:v>29.822123999999999</c:v>
                </c:pt>
                <c:pt idx="42">
                  <c:v>30.128297999999997</c:v>
                </c:pt>
                <c:pt idx="43">
                  <c:v>30.380715999999996</c:v>
                </c:pt>
                <c:pt idx="44">
                  <c:v>30.511631000000001</c:v>
                </c:pt>
                <c:pt idx="45">
                  <c:v>30.667952000000003</c:v>
                </c:pt>
                <c:pt idx="46">
                  <c:v>30.743766999999998</c:v>
                </c:pt>
                <c:pt idx="47">
                  <c:v>31.020846999999996</c:v>
                </c:pt>
                <c:pt idx="48">
                  <c:v>31.277142999999999</c:v>
                </c:pt>
                <c:pt idx="49">
                  <c:v>31.426003999999999</c:v>
                </c:pt>
                <c:pt idx="50">
                  <c:v>31.730111999999998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23.333120752000003</c:v>
                </c:pt>
                <c:pt idx="1">
                  <c:v>22.238623888000003</c:v>
                </c:pt>
                <c:pt idx="2">
                  <c:v>23.027021141999999</c:v>
                </c:pt>
                <c:pt idx="3">
                  <c:v>22.276501931999999</c:v>
                </c:pt>
                <c:pt idx="4">
                  <c:v>22.402545547359999</c:v>
                </c:pt>
                <c:pt idx="5">
                  <c:v>22.014434172560001</c:v>
                </c:pt>
                <c:pt idx="6">
                  <c:v>21.69907121876</c:v>
                </c:pt>
                <c:pt idx="7">
                  <c:v>23.103793188000001</c:v>
                </c:pt>
                <c:pt idx="8">
                  <c:v>23.277006768000003</c:v>
                </c:pt>
                <c:pt idx="9">
                  <c:v>22.910078290999998</c:v>
                </c:pt>
                <c:pt idx="10">
                  <c:v>24.086796700000001</c:v>
                </c:pt>
                <c:pt idx="11">
                  <c:v>24.477425095999997</c:v>
                </c:pt>
                <c:pt idx="12">
                  <c:v>25.538486679999998</c:v>
                </c:pt>
                <c:pt idx="13">
                  <c:v>26.155071303000003</c:v>
                </c:pt>
                <c:pt idx="14">
                  <c:v>26.593374804</c:v>
                </c:pt>
                <c:pt idx="15">
                  <c:v>27.243856846</c:v>
                </c:pt>
                <c:pt idx="16">
                  <c:v>27.444220485999999</c:v>
                </c:pt>
                <c:pt idx="17">
                  <c:v>27.145893426000001</c:v>
                </c:pt>
                <c:pt idx="18">
                  <c:v>30.140217969999998</c:v>
                </c:pt>
                <c:pt idx="19">
                  <c:v>31.132040495999998</c:v>
                </c:pt>
                <c:pt idx="20">
                  <c:v>30.472212081999999</c:v>
                </c:pt>
                <c:pt idx="21">
                  <c:v>30.242727000000002</c:v>
                </c:pt>
                <c:pt idx="22">
                  <c:v>30.797871000000001</c:v>
                </c:pt>
                <c:pt idx="23">
                  <c:v>31.911745</c:v>
                </c:pt>
                <c:pt idx="24">
                  <c:v>32.322109000000005</c:v>
                </c:pt>
                <c:pt idx="25">
                  <c:v>32.637740999999998</c:v>
                </c:pt>
                <c:pt idx="26">
                  <c:v>32.720249000000003</c:v>
                </c:pt>
                <c:pt idx="27">
                  <c:v>32.794055999999998</c:v>
                </c:pt>
                <c:pt idx="28">
                  <c:v>32.861317</c:v>
                </c:pt>
                <c:pt idx="29">
                  <c:v>33.017876000000001</c:v>
                </c:pt>
                <c:pt idx="30">
                  <c:v>33.063697999999995</c:v>
                </c:pt>
                <c:pt idx="31">
                  <c:v>33.074348000000001</c:v>
                </c:pt>
                <c:pt idx="32">
                  <c:v>33.188338999999999</c:v>
                </c:pt>
                <c:pt idx="33">
                  <c:v>33.418628999999996</c:v>
                </c:pt>
                <c:pt idx="34">
                  <c:v>33.449112</c:v>
                </c:pt>
                <c:pt idx="35">
                  <c:v>33.043372999999995</c:v>
                </c:pt>
                <c:pt idx="36">
                  <c:v>33.038918000000002</c:v>
                </c:pt>
                <c:pt idx="37">
                  <c:v>33.440353000000002</c:v>
                </c:pt>
                <c:pt idx="38">
                  <c:v>33.607261999999999</c:v>
                </c:pt>
                <c:pt idx="39">
                  <c:v>33.793858</c:v>
                </c:pt>
                <c:pt idx="40">
                  <c:v>34.021915</c:v>
                </c:pt>
                <c:pt idx="41">
                  <c:v>34.257832000000001</c:v>
                </c:pt>
                <c:pt idx="42">
                  <c:v>34.779609999999998</c:v>
                </c:pt>
                <c:pt idx="43">
                  <c:v>35.26408</c:v>
                </c:pt>
                <c:pt idx="44">
                  <c:v>35.761699999999998</c:v>
                </c:pt>
                <c:pt idx="45">
                  <c:v>36.117691000000001</c:v>
                </c:pt>
                <c:pt idx="46">
                  <c:v>36.566047999999995</c:v>
                </c:pt>
                <c:pt idx="47">
                  <c:v>37.065277000000002</c:v>
                </c:pt>
                <c:pt idx="48">
                  <c:v>37.369143999999999</c:v>
                </c:pt>
                <c:pt idx="49">
                  <c:v>37.627884000000002</c:v>
                </c:pt>
                <c:pt idx="50">
                  <c:v>37.843116999999999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Low Oil &amp; Gas Supply</c:v>
                </c:pt>
              </c:strCache>
            </c:strRef>
          </c:tx>
          <c:spPr>
            <a:ln w="22225" cap="rnd"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23.333120752000003</c:v>
                </c:pt>
                <c:pt idx="1">
                  <c:v>22.238623888000003</c:v>
                </c:pt>
                <c:pt idx="2">
                  <c:v>23.027021141999999</c:v>
                </c:pt>
                <c:pt idx="3">
                  <c:v>22.276501931999999</c:v>
                </c:pt>
                <c:pt idx="4">
                  <c:v>22.402545547359999</c:v>
                </c:pt>
                <c:pt idx="5">
                  <c:v>22.014434172560001</c:v>
                </c:pt>
                <c:pt idx="6">
                  <c:v>21.69907121876</c:v>
                </c:pt>
                <c:pt idx="7">
                  <c:v>23.103793188000001</c:v>
                </c:pt>
                <c:pt idx="8">
                  <c:v>23.277006768000003</c:v>
                </c:pt>
                <c:pt idx="9">
                  <c:v>22.910078290999998</c:v>
                </c:pt>
                <c:pt idx="10">
                  <c:v>24.086796700000001</c:v>
                </c:pt>
                <c:pt idx="11">
                  <c:v>24.477425095999997</c:v>
                </c:pt>
                <c:pt idx="12">
                  <c:v>25.538486679999998</c:v>
                </c:pt>
                <c:pt idx="13">
                  <c:v>26.155071303000003</c:v>
                </c:pt>
                <c:pt idx="14">
                  <c:v>26.593374804</c:v>
                </c:pt>
                <c:pt idx="15">
                  <c:v>27.243856846</c:v>
                </c:pt>
                <c:pt idx="16">
                  <c:v>27.444220485999999</c:v>
                </c:pt>
                <c:pt idx="17">
                  <c:v>27.145893426000001</c:v>
                </c:pt>
                <c:pt idx="18">
                  <c:v>30.140217969999998</c:v>
                </c:pt>
                <c:pt idx="19">
                  <c:v>31.132040495999998</c:v>
                </c:pt>
                <c:pt idx="20">
                  <c:v>30.472212081999999</c:v>
                </c:pt>
                <c:pt idx="21">
                  <c:v>30.246075000000001</c:v>
                </c:pt>
                <c:pt idx="22">
                  <c:v>30.105792999999998</c:v>
                </c:pt>
                <c:pt idx="23">
                  <c:v>29.001897999999997</c:v>
                </c:pt>
                <c:pt idx="24">
                  <c:v>28.119934000000004</c:v>
                </c:pt>
                <c:pt idx="25">
                  <c:v>27.181421000000004</c:v>
                </c:pt>
                <c:pt idx="26">
                  <c:v>26.477584999999998</c:v>
                </c:pt>
                <c:pt idx="27">
                  <c:v>26.009833999999998</c:v>
                </c:pt>
                <c:pt idx="28">
                  <c:v>25.61487</c:v>
                </c:pt>
                <c:pt idx="29">
                  <c:v>25.269123</c:v>
                </c:pt>
                <c:pt idx="30">
                  <c:v>24.689123000000002</c:v>
                </c:pt>
                <c:pt idx="31">
                  <c:v>24.353289</c:v>
                </c:pt>
                <c:pt idx="32">
                  <c:v>24.279116000000002</c:v>
                </c:pt>
                <c:pt idx="33">
                  <c:v>24.210629999999998</c:v>
                </c:pt>
                <c:pt idx="34">
                  <c:v>24.13158</c:v>
                </c:pt>
                <c:pt idx="35">
                  <c:v>24.037001</c:v>
                </c:pt>
                <c:pt idx="36">
                  <c:v>24.048338000000001</c:v>
                </c:pt>
                <c:pt idx="37">
                  <c:v>24.037179999999999</c:v>
                </c:pt>
                <c:pt idx="38">
                  <c:v>24.140173000000001</c:v>
                </c:pt>
                <c:pt idx="39">
                  <c:v>24.195703999999999</c:v>
                </c:pt>
                <c:pt idx="40">
                  <c:v>24.245284999999999</c:v>
                </c:pt>
                <c:pt idx="41">
                  <c:v>24.310921</c:v>
                </c:pt>
                <c:pt idx="42">
                  <c:v>24.456099999999999</c:v>
                </c:pt>
                <c:pt idx="43">
                  <c:v>24.601948</c:v>
                </c:pt>
                <c:pt idx="44">
                  <c:v>24.749212</c:v>
                </c:pt>
                <c:pt idx="45">
                  <c:v>24.833254</c:v>
                </c:pt>
                <c:pt idx="46">
                  <c:v>24.858557000000001</c:v>
                </c:pt>
                <c:pt idx="47">
                  <c:v>24.839023999999998</c:v>
                </c:pt>
                <c:pt idx="48">
                  <c:v>24.927454000000001</c:v>
                </c:pt>
                <c:pt idx="49">
                  <c:v>24.970732000000002</c:v>
                </c:pt>
                <c:pt idx="50">
                  <c:v>25.105864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Sheet1!$E$1</c:f>
              <c:strCache>
                <c:ptCount val="1"/>
                <c:pt idx="0">
                  <c:v>High Oil &amp; Gas Supply</c:v>
                </c:pt>
              </c:strCache>
            </c:strRef>
          </c:tx>
          <c:spPr>
            <a:ln w="2222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23.333120752000003</c:v>
                </c:pt>
                <c:pt idx="1">
                  <c:v>22.238623888000003</c:v>
                </c:pt>
                <c:pt idx="2">
                  <c:v>23.027021141999999</c:v>
                </c:pt>
                <c:pt idx="3">
                  <c:v>22.276501931999999</c:v>
                </c:pt>
                <c:pt idx="4">
                  <c:v>22.402545547359999</c:v>
                </c:pt>
                <c:pt idx="5">
                  <c:v>22.014434172560001</c:v>
                </c:pt>
                <c:pt idx="6">
                  <c:v>21.69907121876</c:v>
                </c:pt>
                <c:pt idx="7">
                  <c:v>23.103793188000001</c:v>
                </c:pt>
                <c:pt idx="8">
                  <c:v>23.277006768000003</c:v>
                </c:pt>
                <c:pt idx="9">
                  <c:v>22.910078290999998</c:v>
                </c:pt>
                <c:pt idx="10">
                  <c:v>24.086796700000001</c:v>
                </c:pt>
                <c:pt idx="11">
                  <c:v>24.477425095999997</c:v>
                </c:pt>
                <c:pt idx="12">
                  <c:v>25.538486679999998</c:v>
                </c:pt>
                <c:pt idx="13">
                  <c:v>26.155071303000003</c:v>
                </c:pt>
                <c:pt idx="14">
                  <c:v>26.593374804</c:v>
                </c:pt>
                <c:pt idx="15">
                  <c:v>27.243856846</c:v>
                </c:pt>
                <c:pt idx="16">
                  <c:v>27.444220485999999</c:v>
                </c:pt>
                <c:pt idx="17">
                  <c:v>27.145893426000001</c:v>
                </c:pt>
                <c:pt idx="18">
                  <c:v>30.140217969999998</c:v>
                </c:pt>
                <c:pt idx="19">
                  <c:v>31.132040495999998</c:v>
                </c:pt>
                <c:pt idx="20">
                  <c:v>30.472212081999999</c:v>
                </c:pt>
                <c:pt idx="21">
                  <c:v>30.242484999999999</c:v>
                </c:pt>
                <c:pt idx="22">
                  <c:v>30.518007000000001</c:v>
                </c:pt>
                <c:pt idx="23">
                  <c:v>31.215239</c:v>
                </c:pt>
                <c:pt idx="24">
                  <c:v>32.141159000000002</c:v>
                </c:pt>
                <c:pt idx="25">
                  <c:v>32.544918000000003</c:v>
                </c:pt>
                <c:pt idx="26">
                  <c:v>32.849072</c:v>
                </c:pt>
                <c:pt idx="27">
                  <c:v>33.192585000000001</c:v>
                </c:pt>
                <c:pt idx="28">
                  <c:v>34.032412999999998</c:v>
                </c:pt>
                <c:pt idx="29">
                  <c:v>34.005629999999996</c:v>
                </c:pt>
                <c:pt idx="30">
                  <c:v>34.068511999999998</c:v>
                </c:pt>
                <c:pt idx="31">
                  <c:v>34.177368000000001</c:v>
                </c:pt>
                <c:pt idx="32">
                  <c:v>34.485366999999997</c:v>
                </c:pt>
                <c:pt idx="33">
                  <c:v>35.591824000000003</c:v>
                </c:pt>
                <c:pt idx="34">
                  <c:v>35.800220000000003</c:v>
                </c:pt>
                <c:pt idx="35">
                  <c:v>35.847832000000004</c:v>
                </c:pt>
                <c:pt idx="36">
                  <c:v>35.999046</c:v>
                </c:pt>
                <c:pt idx="37">
                  <c:v>36.282352000000003</c:v>
                </c:pt>
                <c:pt idx="38">
                  <c:v>36.657753</c:v>
                </c:pt>
                <c:pt idx="39">
                  <c:v>37.107970999999999</c:v>
                </c:pt>
                <c:pt idx="40">
                  <c:v>37.596996000000004</c:v>
                </c:pt>
                <c:pt idx="41">
                  <c:v>38.001728</c:v>
                </c:pt>
                <c:pt idx="42">
                  <c:v>38.374268000000001</c:v>
                </c:pt>
                <c:pt idx="43">
                  <c:v>38.848281999999998</c:v>
                </c:pt>
                <c:pt idx="44">
                  <c:v>39.169159000000001</c:v>
                </c:pt>
                <c:pt idx="45">
                  <c:v>39.465781999999997</c:v>
                </c:pt>
                <c:pt idx="46">
                  <c:v>39.992088000000003</c:v>
                </c:pt>
                <c:pt idx="47">
                  <c:v>40.46199</c:v>
                </c:pt>
                <c:pt idx="48">
                  <c:v>40.998573</c:v>
                </c:pt>
                <c:pt idx="49">
                  <c:v>41.350871999999995</c:v>
                </c:pt>
                <c:pt idx="50">
                  <c:v>41.829777</c:v>
                </c:pt>
              </c:numCache>
            </c:numRef>
          </c:val>
          <c:smooth val="0"/>
        </c:ser>
        <c:ser>
          <c:idx val="8"/>
          <c:order val="4"/>
          <c:tx>
            <c:strRef>
              <c:f>Sheet1!$F$1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23.333120752000003</c:v>
                </c:pt>
                <c:pt idx="1">
                  <c:v>22.238623888000003</c:v>
                </c:pt>
                <c:pt idx="2">
                  <c:v>23.027021141999999</c:v>
                </c:pt>
                <c:pt idx="3">
                  <c:v>22.276501931999999</c:v>
                </c:pt>
                <c:pt idx="4">
                  <c:v>22.402545547359999</c:v>
                </c:pt>
                <c:pt idx="5">
                  <c:v>22.014434172560001</c:v>
                </c:pt>
                <c:pt idx="6">
                  <c:v>21.69907121876</c:v>
                </c:pt>
                <c:pt idx="7">
                  <c:v>23.103793188000001</c:v>
                </c:pt>
                <c:pt idx="8">
                  <c:v>23.277006768000003</c:v>
                </c:pt>
                <c:pt idx="9">
                  <c:v>22.910078290999998</c:v>
                </c:pt>
                <c:pt idx="10">
                  <c:v>24.086796700000001</c:v>
                </c:pt>
                <c:pt idx="11">
                  <c:v>24.477425095999997</c:v>
                </c:pt>
                <c:pt idx="12">
                  <c:v>25.538486679999998</c:v>
                </c:pt>
                <c:pt idx="13">
                  <c:v>26.155071303000003</c:v>
                </c:pt>
                <c:pt idx="14">
                  <c:v>26.593374804</c:v>
                </c:pt>
                <c:pt idx="15">
                  <c:v>27.243856846</c:v>
                </c:pt>
                <c:pt idx="16">
                  <c:v>27.444220485999999</c:v>
                </c:pt>
                <c:pt idx="17">
                  <c:v>27.145893426000001</c:v>
                </c:pt>
                <c:pt idx="18">
                  <c:v>30.140217969999998</c:v>
                </c:pt>
                <c:pt idx="19">
                  <c:v>31.132040495999998</c:v>
                </c:pt>
                <c:pt idx="20">
                  <c:v>30.472212081999999</c:v>
                </c:pt>
                <c:pt idx="21">
                  <c:v>30.245094000000002</c:v>
                </c:pt>
                <c:pt idx="22">
                  <c:v>30.462453999999997</c:v>
                </c:pt>
                <c:pt idx="23">
                  <c:v>30.539615999999999</c:v>
                </c:pt>
                <c:pt idx="24">
                  <c:v>30.698634999999996</c:v>
                </c:pt>
                <c:pt idx="25">
                  <c:v>30.477105999999999</c:v>
                </c:pt>
                <c:pt idx="26">
                  <c:v>30.515729999999998</c:v>
                </c:pt>
                <c:pt idx="27">
                  <c:v>30.516953999999998</c:v>
                </c:pt>
                <c:pt idx="28">
                  <c:v>30.696866999999997</c:v>
                </c:pt>
                <c:pt idx="29">
                  <c:v>30.535584999999998</c:v>
                </c:pt>
                <c:pt idx="30">
                  <c:v>30.412838000000001</c:v>
                </c:pt>
                <c:pt idx="31">
                  <c:v>30.382398999999999</c:v>
                </c:pt>
                <c:pt idx="32">
                  <c:v>30.513208000000002</c:v>
                </c:pt>
                <c:pt idx="33">
                  <c:v>30.590966999999999</c:v>
                </c:pt>
                <c:pt idx="34">
                  <c:v>30.614218000000001</c:v>
                </c:pt>
                <c:pt idx="35">
                  <c:v>30.569540000000003</c:v>
                </c:pt>
                <c:pt idx="36">
                  <c:v>30.663971000000004</c:v>
                </c:pt>
                <c:pt idx="37">
                  <c:v>30.857599</c:v>
                </c:pt>
                <c:pt idx="38">
                  <c:v>31.078121000000003</c:v>
                </c:pt>
                <c:pt idx="39">
                  <c:v>31.228866999999997</c:v>
                </c:pt>
                <c:pt idx="40">
                  <c:v>31.467243</c:v>
                </c:pt>
                <c:pt idx="41">
                  <c:v>31.754408000000002</c:v>
                </c:pt>
                <c:pt idx="42">
                  <c:v>32.035007</c:v>
                </c:pt>
                <c:pt idx="43">
                  <c:v>32.260360999999996</c:v>
                </c:pt>
                <c:pt idx="44">
                  <c:v>32.591339000000005</c:v>
                </c:pt>
                <c:pt idx="45">
                  <c:v>32.857815000000002</c:v>
                </c:pt>
                <c:pt idx="46">
                  <c:v>33.089897000000001</c:v>
                </c:pt>
                <c:pt idx="47">
                  <c:v>33.304080999999996</c:v>
                </c:pt>
                <c:pt idx="48">
                  <c:v>33.530334000000003</c:v>
                </c:pt>
                <c:pt idx="49">
                  <c:v>33.726863999999999</c:v>
                </c:pt>
                <c:pt idx="50">
                  <c:v>34.018954999999998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8300416"/>
        <c:axId val="538301504"/>
      </c:lineChart>
      <c:catAx>
        <c:axId val="538300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830150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538301504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8300416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35428615997682"/>
          <c:y val="0.18940899447341852"/>
          <c:w val="0.53825219830388282"/>
          <c:h val="0.71581935389575602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Pipeline exports to Canada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0.90284539799999997</c:v>
                </c:pt>
                <c:pt idx="1">
                  <c:v>0.95093399999999995</c:v>
                </c:pt>
                <c:pt idx="2">
                  <c:v>0.99348800000000004</c:v>
                </c:pt>
                <c:pt idx="3">
                  <c:v>0.96299400000000002</c:v>
                </c:pt>
                <c:pt idx="4">
                  <c:v>0.97946800000000001</c:v>
                </c:pt>
                <c:pt idx="5">
                  <c:v>0.99441400000000002</c:v>
                </c:pt>
                <c:pt idx="6">
                  <c:v>0.98408300000000004</c:v>
                </c:pt>
                <c:pt idx="7">
                  <c:v>0.98275500000000005</c:v>
                </c:pt>
                <c:pt idx="8">
                  <c:v>0.99467700000000003</c:v>
                </c:pt>
                <c:pt idx="9">
                  <c:v>1.026718</c:v>
                </c:pt>
                <c:pt idx="10">
                  <c:v>1.0244329999999999</c:v>
                </c:pt>
                <c:pt idx="11">
                  <c:v>1.0595140000000001</c:v>
                </c:pt>
                <c:pt idx="12">
                  <c:v>1.0659479999999999</c:v>
                </c:pt>
                <c:pt idx="13">
                  <c:v>1.0686450000000001</c:v>
                </c:pt>
                <c:pt idx="14">
                  <c:v>1.077634</c:v>
                </c:pt>
                <c:pt idx="15">
                  <c:v>1.0939289999999999</c:v>
                </c:pt>
                <c:pt idx="16">
                  <c:v>1.104568</c:v>
                </c:pt>
                <c:pt idx="17">
                  <c:v>1.1097939999999999</c:v>
                </c:pt>
                <c:pt idx="18">
                  <c:v>1.1232070000000001</c:v>
                </c:pt>
                <c:pt idx="19">
                  <c:v>1.144728</c:v>
                </c:pt>
                <c:pt idx="20">
                  <c:v>1.1552260000000001</c:v>
                </c:pt>
                <c:pt idx="21">
                  <c:v>1.176131</c:v>
                </c:pt>
                <c:pt idx="22">
                  <c:v>1.1870959999999999</c:v>
                </c:pt>
                <c:pt idx="23">
                  <c:v>1.2053959999999999</c:v>
                </c:pt>
                <c:pt idx="24">
                  <c:v>1.239697</c:v>
                </c:pt>
                <c:pt idx="25">
                  <c:v>1.2516860000000001</c:v>
                </c:pt>
                <c:pt idx="26">
                  <c:v>1.2630749999999999</c:v>
                </c:pt>
                <c:pt idx="27">
                  <c:v>1.2760940000000001</c:v>
                </c:pt>
                <c:pt idx="28">
                  <c:v>1.286707</c:v>
                </c:pt>
                <c:pt idx="29">
                  <c:v>1.2947580000000001</c:v>
                </c:pt>
                <c:pt idx="30">
                  <c:v>1.307339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Pipeline exports to Mexico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2.0260386810000002</c:v>
                </c:pt>
                <c:pt idx="1">
                  <c:v>2.218661</c:v>
                </c:pt>
                <c:pt idx="2">
                  <c:v>2.3218239999999999</c:v>
                </c:pt>
                <c:pt idx="3">
                  <c:v>2.3134139999999999</c:v>
                </c:pt>
                <c:pt idx="4">
                  <c:v>2.3348010000000001</c:v>
                </c:pt>
                <c:pt idx="5">
                  <c:v>2.3719999999999999</c:v>
                </c:pt>
                <c:pt idx="6">
                  <c:v>2.3817170000000001</c:v>
                </c:pt>
                <c:pt idx="7">
                  <c:v>2.4097270000000002</c:v>
                </c:pt>
                <c:pt idx="8">
                  <c:v>2.4779140000000002</c:v>
                </c:pt>
                <c:pt idx="9">
                  <c:v>2.5132059999999998</c:v>
                </c:pt>
                <c:pt idx="10">
                  <c:v>2.5390649999999999</c:v>
                </c:pt>
                <c:pt idx="11">
                  <c:v>2.574106</c:v>
                </c:pt>
                <c:pt idx="12">
                  <c:v>2.607545</c:v>
                </c:pt>
                <c:pt idx="13">
                  <c:v>2.6375920000000002</c:v>
                </c:pt>
                <c:pt idx="14">
                  <c:v>2.6727219999999998</c:v>
                </c:pt>
                <c:pt idx="15">
                  <c:v>2.7067190000000001</c:v>
                </c:pt>
                <c:pt idx="16">
                  <c:v>2.7069390000000002</c:v>
                </c:pt>
                <c:pt idx="17">
                  <c:v>2.7084090000000001</c:v>
                </c:pt>
                <c:pt idx="18">
                  <c:v>2.7151350000000001</c:v>
                </c:pt>
                <c:pt idx="19">
                  <c:v>2.7195559999999999</c:v>
                </c:pt>
                <c:pt idx="20">
                  <c:v>2.7250429999999999</c:v>
                </c:pt>
                <c:pt idx="21">
                  <c:v>2.717654</c:v>
                </c:pt>
                <c:pt idx="22">
                  <c:v>2.711551</c:v>
                </c:pt>
                <c:pt idx="23">
                  <c:v>2.7027739999999998</c:v>
                </c:pt>
                <c:pt idx="24">
                  <c:v>2.6984560000000002</c:v>
                </c:pt>
                <c:pt idx="25">
                  <c:v>2.6895359999999999</c:v>
                </c:pt>
                <c:pt idx="26">
                  <c:v>2.6658149999999998</c:v>
                </c:pt>
                <c:pt idx="27">
                  <c:v>2.6425230000000002</c:v>
                </c:pt>
                <c:pt idx="28">
                  <c:v>2.6201829999999999</c:v>
                </c:pt>
                <c:pt idx="29">
                  <c:v>2.598824</c:v>
                </c:pt>
                <c:pt idx="30">
                  <c:v>2.5775589999999999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LNG exports</c:v>
                </c:pt>
              </c:strCache>
            </c:strRef>
          </c:tx>
          <c:spPr>
            <a:solidFill>
              <a:schemeClr val="tx2"/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2.3547230009999902</c:v>
                </c:pt>
                <c:pt idx="1">
                  <c:v>3.5793599999999999</c:v>
                </c:pt>
                <c:pt idx="2">
                  <c:v>4.1955</c:v>
                </c:pt>
                <c:pt idx="3">
                  <c:v>4.4365750000000004</c:v>
                </c:pt>
                <c:pt idx="4">
                  <c:v>4.4810759999999998</c:v>
                </c:pt>
                <c:pt idx="5">
                  <c:v>4.6510009999999999</c:v>
                </c:pt>
                <c:pt idx="6">
                  <c:v>4.6630580000000004</c:v>
                </c:pt>
                <c:pt idx="7">
                  <c:v>4.763058</c:v>
                </c:pt>
                <c:pt idx="8">
                  <c:v>4.9758329999999997</c:v>
                </c:pt>
                <c:pt idx="9">
                  <c:v>5.1630580000000004</c:v>
                </c:pt>
                <c:pt idx="10">
                  <c:v>5.3630579999999997</c:v>
                </c:pt>
                <c:pt idx="11">
                  <c:v>5.5630579999999998</c:v>
                </c:pt>
                <c:pt idx="12">
                  <c:v>5.7758330000000004</c:v>
                </c:pt>
                <c:pt idx="13">
                  <c:v>5.8630579999999997</c:v>
                </c:pt>
                <c:pt idx="14">
                  <c:v>5.8630579999999997</c:v>
                </c:pt>
                <c:pt idx="15">
                  <c:v>5.8630579999999997</c:v>
                </c:pt>
                <c:pt idx="16">
                  <c:v>5.8758340000000002</c:v>
                </c:pt>
                <c:pt idx="17">
                  <c:v>5.8630579999999997</c:v>
                </c:pt>
                <c:pt idx="18">
                  <c:v>5.8630579999999997</c:v>
                </c:pt>
                <c:pt idx="19">
                  <c:v>5.8630579999999997</c:v>
                </c:pt>
                <c:pt idx="20">
                  <c:v>5.8758340000000002</c:v>
                </c:pt>
                <c:pt idx="21">
                  <c:v>5.8630579999999997</c:v>
                </c:pt>
                <c:pt idx="22">
                  <c:v>5.8630579999999997</c:v>
                </c:pt>
                <c:pt idx="23">
                  <c:v>5.8630579999999997</c:v>
                </c:pt>
                <c:pt idx="24">
                  <c:v>5.8758340000000002</c:v>
                </c:pt>
                <c:pt idx="25">
                  <c:v>5.8630579999999997</c:v>
                </c:pt>
                <c:pt idx="26">
                  <c:v>5.8630579999999997</c:v>
                </c:pt>
                <c:pt idx="27">
                  <c:v>5.8630579999999997</c:v>
                </c:pt>
                <c:pt idx="28">
                  <c:v>5.8758340000000002</c:v>
                </c:pt>
                <c:pt idx="29">
                  <c:v>5.8630579999999997</c:v>
                </c:pt>
                <c:pt idx="30">
                  <c:v>5.8630579999999997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8769456"/>
        <c:axId val="678771632"/>
      </c:areaChart>
      <c:areaChart>
        <c:grouping val="stacked"/>
        <c:varyColors val="0"/>
        <c:ser>
          <c:idx val="3"/>
          <c:order val="3"/>
          <c:tx>
            <c:strRef>
              <c:f>Sheet1!$E$1</c:f>
              <c:strCache>
                <c:ptCount val="1"/>
                <c:pt idx="0">
                  <c:v>Pipeline imports from Canada per day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-2.5004642289999999</c:v>
                </c:pt>
                <c:pt idx="1">
                  <c:v>-2.7004269999999999</c:v>
                </c:pt>
                <c:pt idx="2">
                  <c:v>-2.4135260000000001</c:v>
                </c:pt>
                <c:pt idx="3">
                  <c:v>-2.351391</c:v>
                </c:pt>
                <c:pt idx="4">
                  <c:v>-2.2597119999999999</c:v>
                </c:pt>
                <c:pt idx="5">
                  <c:v>-2.1883279999999998</c:v>
                </c:pt>
                <c:pt idx="6">
                  <c:v>-2.1732550000000002</c:v>
                </c:pt>
                <c:pt idx="7">
                  <c:v>-2.1609319999999999</c:v>
                </c:pt>
                <c:pt idx="8">
                  <c:v>-2.0929190000000002</c:v>
                </c:pt>
                <c:pt idx="9">
                  <c:v>-1.9371240000000001</c:v>
                </c:pt>
                <c:pt idx="10">
                  <c:v>-1.917359</c:v>
                </c:pt>
                <c:pt idx="11">
                  <c:v>-1.8384469999999999</c:v>
                </c:pt>
                <c:pt idx="12">
                  <c:v>-1.8198559999999999</c:v>
                </c:pt>
                <c:pt idx="13">
                  <c:v>-1.844244</c:v>
                </c:pt>
                <c:pt idx="14">
                  <c:v>-1.809328</c:v>
                </c:pt>
                <c:pt idx="15">
                  <c:v>-1.812236</c:v>
                </c:pt>
                <c:pt idx="16">
                  <c:v>-1.8189569999999999</c:v>
                </c:pt>
                <c:pt idx="17">
                  <c:v>-1.8256190000000001</c:v>
                </c:pt>
                <c:pt idx="18">
                  <c:v>-1.8103210000000001</c:v>
                </c:pt>
                <c:pt idx="19">
                  <c:v>-1.779215</c:v>
                </c:pt>
                <c:pt idx="20">
                  <c:v>-1.754076</c:v>
                </c:pt>
                <c:pt idx="21">
                  <c:v>-1.713443</c:v>
                </c:pt>
                <c:pt idx="22">
                  <c:v>-1.6971419999999999</c:v>
                </c:pt>
                <c:pt idx="23">
                  <c:v>-1.6831560000000001</c:v>
                </c:pt>
                <c:pt idx="24">
                  <c:v>-1.5352840000000001</c:v>
                </c:pt>
                <c:pt idx="25">
                  <c:v>-1.494729</c:v>
                </c:pt>
                <c:pt idx="26">
                  <c:v>-1.4668749999999999</c:v>
                </c:pt>
                <c:pt idx="27">
                  <c:v>-1.4417420000000001</c:v>
                </c:pt>
                <c:pt idx="28">
                  <c:v>-1.4439599999999999</c:v>
                </c:pt>
                <c:pt idx="29">
                  <c:v>-1.4007019999999999</c:v>
                </c:pt>
                <c:pt idx="30">
                  <c:v>-1.3646609999999999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Pipeline imports from Mexico per day</c:v>
                </c:pt>
              </c:strCache>
            </c:strRef>
          </c:tx>
          <c:spPr>
            <a:solidFill>
              <a:srgbClr val="BD732A"/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-1.706267E-3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LNG imports per day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31"/>
                <c:pt idx="0">
                  <c:v>-4.6139280999999997E-2</c:v>
                </c:pt>
                <c:pt idx="1">
                  <c:v>-3.7290999999999998E-2</c:v>
                </c:pt>
                <c:pt idx="2">
                  <c:v>-7.8645000000000007E-2</c:v>
                </c:pt>
                <c:pt idx="3">
                  <c:v>-7.6622999999999997E-2</c:v>
                </c:pt>
                <c:pt idx="4">
                  <c:v>-7.4602000000000002E-2</c:v>
                </c:pt>
                <c:pt idx="5">
                  <c:v>-7.2580000000000006E-2</c:v>
                </c:pt>
                <c:pt idx="6">
                  <c:v>-7.0557999999999996E-2</c:v>
                </c:pt>
                <c:pt idx="7">
                  <c:v>-6.8537000000000001E-2</c:v>
                </c:pt>
                <c:pt idx="8">
                  <c:v>-6.8537000000000001E-2</c:v>
                </c:pt>
                <c:pt idx="9">
                  <c:v>-6.8537000000000001E-2</c:v>
                </c:pt>
                <c:pt idx="10">
                  <c:v>-6.8537000000000001E-2</c:v>
                </c:pt>
                <c:pt idx="11">
                  <c:v>-6.8537000000000001E-2</c:v>
                </c:pt>
                <c:pt idx="12">
                  <c:v>-6.8537000000000001E-2</c:v>
                </c:pt>
                <c:pt idx="13">
                  <c:v>-6.8537000000000001E-2</c:v>
                </c:pt>
                <c:pt idx="14">
                  <c:v>-6.8537000000000001E-2</c:v>
                </c:pt>
                <c:pt idx="15">
                  <c:v>-6.8537000000000001E-2</c:v>
                </c:pt>
                <c:pt idx="16">
                  <c:v>-6.8537000000000001E-2</c:v>
                </c:pt>
                <c:pt idx="17">
                  <c:v>-6.8537000000000001E-2</c:v>
                </c:pt>
                <c:pt idx="18">
                  <c:v>-6.8537000000000001E-2</c:v>
                </c:pt>
                <c:pt idx="19">
                  <c:v>-6.8537000000000001E-2</c:v>
                </c:pt>
                <c:pt idx="20">
                  <c:v>-6.8537000000000001E-2</c:v>
                </c:pt>
                <c:pt idx="21">
                  <c:v>-6.8537000000000001E-2</c:v>
                </c:pt>
                <c:pt idx="22">
                  <c:v>-6.8537000000000001E-2</c:v>
                </c:pt>
                <c:pt idx="23">
                  <c:v>-6.8537000000000001E-2</c:v>
                </c:pt>
                <c:pt idx="24">
                  <c:v>-6.8537000000000001E-2</c:v>
                </c:pt>
                <c:pt idx="25">
                  <c:v>-6.8537000000000001E-2</c:v>
                </c:pt>
                <c:pt idx="26">
                  <c:v>-6.8537000000000001E-2</c:v>
                </c:pt>
                <c:pt idx="27">
                  <c:v>-6.8537000000000001E-2</c:v>
                </c:pt>
                <c:pt idx="28">
                  <c:v>-6.8537000000000001E-2</c:v>
                </c:pt>
                <c:pt idx="29">
                  <c:v>-6.8537000000000001E-2</c:v>
                </c:pt>
                <c:pt idx="30">
                  <c:v>-6.8537000000000001E-2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8766736"/>
        <c:axId val="678756400"/>
      </c:areaChart>
      <c:lineChart>
        <c:grouping val="standard"/>
        <c:varyColors val="0"/>
        <c:ser>
          <c:idx val="6"/>
          <c:order val="6"/>
          <c:tx>
            <c:strRef>
              <c:f>Sheet1!$H$1</c:f>
              <c:strCache>
                <c:ptCount val="1"/>
                <c:pt idx="0">
                  <c:v>net exports</c:v>
                </c:pt>
              </c:strCache>
            </c:strRef>
          </c:tx>
          <c:spPr>
            <a:ln w="22225" cap="rnd">
              <a:solidFill>
                <a:schemeClr val="bg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Sheet1!$H$2:$H$32</c:f>
              <c:numCache>
                <c:formatCode>General</c:formatCode>
                <c:ptCount val="31"/>
                <c:pt idx="0">
                  <c:v>2.7322654260000001</c:v>
                </c:pt>
                <c:pt idx="1">
                  <c:v>4.0112379999999996</c:v>
                </c:pt>
                <c:pt idx="2">
                  <c:v>5.0186419999999998</c:v>
                </c:pt>
                <c:pt idx="3">
                  <c:v>5.2849690000000002</c:v>
                </c:pt>
                <c:pt idx="4">
                  <c:v>5.4610320000000003</c:v>
                </c:pt>
                <c:pt idx="5">
                  <c:v>5.7565069999999903</c:v>
                </c:pt>
                <c:pt idx="6">
                  <c:v>5.7850450000000002</c:v>
                </c:pt>
                <c:pt idx="7">
                  <c:v>5.9260710000000003</c:v>
                </c:pt>
                <c:pt idx="8">
                  <c:v>6.286969</c:v>
                </c:pt>
                <c:pt idx="9">
                  <c:v>6.6973229999999901</c:v>
                </c:pt>
                <c:pt idx="10">
                  <c:v>6.9406609999999898</c:v>
                </c:pt>
                <c:pt idx="11">
                  <c:v>7.289695</c:v>
                </c:pt>
                <c:pt idx="12">
                  <c:v>7.5609339999999996</c:v>
                </c:pt>
                <c:pt idx="13">
                  <c:v>7.6565149999999997</c:v>
                </c:pt>
                <c:pt idx="14">
                  <c:v>7.7355489999999998</c:v>
                </c:pt>
                <c:pt idx="15">
                  <c:v>7.7829339999999902</c:v>
                </c:pt>
                <c:pt idx="16">
                  <c:v>7.7998459999999996</c:v>
                </c:pt>
                <c:pt idx="17">
                  <c:v>7.7871059999999996</c:v>
                </c:pt>
                <c:pt idx="18">
                  <c:v>7.8225419999999897</c:v>
                </c:pt>
                <c:pt idx="19">
                  <c:v>7.8795900000000003</c:v>
                </c:pt>
                <c:pt idx="20">
                  <c:v>7.9334889999999998</c:v>
                </c:pt>
                <c:pt idx="21">
                  <c:v>7.974863</c:v>
                </c:pt>
                <c:pt idx="22">
                  <c:v>7.9960259999999899</c:v>
                </c:pt>
                <c:pt idx="23">
                  <c:v>8.0195360000000004</c:v>
                </c:pt>
                <c:pt idx="24">
                  <c:v>8.2101649999999999</c:v>
                </c:pt>
                <c:pt idx="25">
                  <c:v>8.2410139999999998</c:v>
                </c:pt>
                <c:pt idx="26">
                  <c:v>8.2565369999999998</c:v>
                </c:pt>
                <c:pt idx="27">
                  <c:v>8.2713959999999993</c:v>
                </c:pt>
                <c:pt idx="28">
                  <c:v>8.2702259999999992</c:v>
                </c:pt>
                <c:pt idx="29">
                  <c:v>8.2873999999999999</c:v>
                </c:pt>
                <c:pt idx="30">
                  <c:v>8.3147579999999994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8769456"/>
        <c:axId val="678771632"/>
      </c:lineChart>
      <c:catAx>
        <c:axId val="67876945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7163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78771632"/>
        <c:scaling>
          <c:orientation val="minMax"/>
          <c:max val="15"/>
          <c:min val="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  <a:alpha val="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69456"/>
        <c:crossesAt val="12"/>
        <c:crossBetween val="midCat"/>
        <c:majorUnit val="5"/>
      </c:valAx>
      <c:valAx>
        <c:axId val="678756400"/>
        <c:scaling>
          <c:orientation val="minMax"/>
          <c:max val="41.095890000000004"/>
          <c:min val="-13.69863"/>
        </c:scaling>
        <c:delete val="1"/>
        <c:axPos val="r"/>
        <c:numFmt formatCode="#,##0.0" sourceLinked="0"/>
        <c:majorTickMark val="out"/>
        <c:minorTickMark val="none"/>
        <c:tickLblPos val="nextTo"/>
        <c:crossAx val="678766736"/>
        <c:crosses val="max"/>
        <c:crossBetween val="between"/>
        <c:majorUnit val="13.69863"/>
      </c:valAx>
      <c:catAx>
        <c:axId val="6787667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787564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546304886098111E-2"/>
          <c:y val="0.10954558178594756"/>
          <c:w val="0.68432989051018789"/>
          <c:h val="0.7828331470906263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6.5610000000000002E-2</c:v>
                </c:pt>
                <c:pt idx="1">
                  <c:v>6.5752000000000005E-2</c:v>
                </c:pt>
                <c:pt idx="2">
                  <c:v>6.3438999999999995E-2</c:v>
                </c:pt>
                <c:pt idx="3">
                  <c:v>6.5699000000000007E-2</c:v>
                </c:pt>
                <c:pt idx="4">
                  <c:v>6.2098E-2</c:v>
                </c:pt>
                <c:pt idx="5">
                  <c:v>6.5126000000000003E-2</c:v>
                </c:pt>
                <c:pt idx="6">
                  <c:v>6.0765E-2</c:v>
                </c:pt>
                <c:pt idx="7">
                  <c:v>4.8395999999999995E-2</c:v>
                </c:pt>
                <c:pt idx="8">
                  <c:v>3.9162000000000002E-2</c:v>
                </c:pt>
                <c:pt idx="9">
                  <c:v>3.0536000000000001E-2</c:v>
                </c:pt>
                <c:pt idx="10">
                  <c:v>3.0099999999999998E-2</c:v>
                </c:pt>
                <c:pt idx="11">
                  <c:v>1.6396999999999998E-2</c:v>
                </c:pt>
                <c:pt idx="12">
                  <c:v>9.3419999999999996E-3</c:v>
                </c:pt>
                <c:pt idx="13">
                  <c:v>0</c:v>
                </c:pt>
                <c:pt idx="14">
                  <c:v>1.3311000000000002E-2</c:v>
                </c:pt>
                <c:pt idx="15">
                  <c:v>1.6518000000000001E-2</c:v>
                </c:pt>
                <c:pt idx="16">
                  <c:v>0.18895499999999998</c:v>
                </c:pt>
                <c:pt idx="17">
                  <c:v>0.70706800000000003</c:v>
                </c:pt>
                <c:pt idx="18">
                  <c:v>1.082322</c:v>
                </c:pt>
                <c:pt idx="19">
                  <c:v>1.818875</c:v>
                </c:pt>
                <c:pt idx="20">
                  <c:v>2.3899599999999999</c:v>
                </c:pt>
                <c:pt idx="21">
                  <c:v>3.5793599999999999</c:v>
                </c:pt>
                <c:pt idx="22">
                  <c:v>4.1955</c:v>
                </c:pt>
                <c:pt idx="23">
                  <c:v>4.4365750000000004</c:v>
                </c:pt>
                <c:pt idx="24">
                  <c:v>4.4810759999999998</c:v>
                </c:pt>
                <c:pt idx="25">
                  <c:v>4.6510009999999999</c:v>
                </c:pt>
                <c:pt idx="26">
                  <c:v>4.6630580000000004</c:v>
                </c:pt>
                <c:pt idx="27">
                  <c:v>4.763058</c:v>
                </c:pt>
                <c:pt idx="28">
                  <c:v>4.9758330000000006</c:v>
                </c:pt>
                <c:pt idx="29">
                  <c:v>5.3630580000000005</c:v>
                </c:pt>
                <c:pt idx="30">
                  <c:v>5.763058</c:v>
                </c:pt>
                <c:pt idx="31">
                  <c:v>5.9630580000000002</c:v>
                </c:pt>
                <c:pt idx="32">
                  <c:v>6.1758329999999999</c:v>
                </c:pt>
                <c:pt idx="33">
                  <c:v>6.3630580000000005</c:v>
                </c:pt>
                <c:pt idx="34">
                  <c:v>6.5630579999999998</c:v>
                </c:pt>
                <c:pt idx="35">
                  <c:v>6.763058</c:v>
                </c:pt>
                <c:pt idx="36">
                  <c:v>6.9758330000000006</c:v>
                </c:pt>
                <c:pt idx="37">
                  <c:v>7.1630580000000004</c:v>
                </c:pt>
                <c:pt idx="38">
                  <c:v>7.263058</c:v>
                </c:pt>
                <c:pt idx="39">
                  <c:v>7.3630580000000005</c:v>
                </c:pt>
                <c:pt idx="40">
                  <c:v>7.5758330000000003</c:v>
                </c:pt>
                <c:pt idx="41">
                  <c:v>7.6630580000000004</c:v>
                </c:pt>
                <c:pt idx="42">
                  <c:v>7.6630580000000004</c:v>
                </c:pt>
                <c:pt idx="43">
                  <c:v>7.6630580000000004</c:v>
                </c:pt>
                <c:pt idx="44">
                  <c:v>7.6758329999999999</c:v>
                </c:pt>
                <c:pt idx="45">
                  <c:v>7.6630580000000004</c:v>
                </c:pt>
                <c:pt idx="46">
                  <c:v>7.6630580000000004</c:v>
                </c:pt>
                <c:pt idx="47">
                  <c:v>7.6630580000000004</c:v>
                </c:pt>
                <c:pt idx="48">
                  <c:v>7.6758329999999999</c:v>
                </c:pt>
                <c:pt idx="49">
                  <c:v>7.6630580000000004</c:v>
                </c:pt>
                <c:pt idx="50">
                  <c:v>7.6630580000000004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EBC7A4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6.5610000000000002E-2</c:v>
                </c:pt>
                <c:pt idx="1">
                  <c:v>6.5752000000000005E-2</c:v>
                </c:pt>
                <c:pt idx="2">
                  <c:v>6.3438999999999995E-2</c:v>
                </c:pt>
                <c:pt idx="3">
                  <c:v>6.5699000000000007E-2</c:v>
                </c:pt>
                <c:pt idx="4">
                  <c:v>6.2098E-2</c:v>
                </c:pt>
                <c:pt idx="5">
                  <c:v>6.5126000000000003E-2</c:v>
                </c:pt>
                <c:pt idx="6">
                  <c:v>6.0765E-2</c:v>
                </c:pt>
                <c:pt idx="7">
                  <c:v>4.8395999999999995E-2</c:v>
                </c:pt>
                <c:pt idx="8">
                  <c:v>3.9162000000000002E-2</c:v>
                </c:pt>
                <c:pt idx="9">
                  <c:v>3.0536000000000001E-2</c:v>
                </c:pt>
                <c:pt idx="10">
                  <c:v>3.0099999999999998E-2</c:v>
                </c:pt>
                <c:pt idx="11">
                  <c:v>1.6396999999999998E-2</c:v>
                </c:pt>
                <c:pt idx="12">
                  <c:v>9.3419999999999996E-3</c:v>
                </c:pt>
                <c:pt idx="13">
                  <c:v>0</c:v>
                </c:pt>
                <c:pt idx="14">
                  <c:v>1.3311000000000002E-2</c:v>
                </c:pt>
                <c:pt idx="15">
                  <c:v>1.6518000000000001E-2</c:v>
                </c:pt>
                <c:pt idx="16">
                  <c:v>0.18895499999999998</c:v>
                </c:pt>
                <c:pt idx="17">
                  <c:v>0.70706800000000003</c:v>
                </c:pt>
                <c:pt idx="18">
                  <c:v>1.082322</c:v>
                </c:pt>
                <c:pt idx="19">
                  <c:v>1.818875</c:v>
                </c:pt>
                <c:pt idx="20">
                  <c:v>2.3899599999999999</c:v>
                </c:pt>
                <c:pt idx="21">
                  <c:v>3.5793599999999999</c:v>
                </c:pt>
                <c:pt idx="22">
                  <c:v>4.1809240000000001</c:v>
                </c:pt>
                <c:pt idx="23">
                  <c:v>4.4346879999999995</c:v>
                </c:pt>
                <c:pt idx="24">
                  <c:v>4.4810759999999998</c:v>
                </c:pt>
                <c:pt idx="25">
                  <c:v>4.6510009999999999</c:v>
                </c:pt>
                <c:pt idx="26">
                  <c:v>4.6630580000000004</c:v>
                </c:pt>
                <c:pt idx="27">
                  <c:v>4.6630580000000004</c:v>
                </c:pt>
                <c:pt idx="28">
                  <c:v>4.6758329999999999</c:v>
                </c:pt>
                <c:pt idx="29">
                  <c:v>4.6625779999999999</c:v>
                </c:pt>
                <c:pt idx="30">
                  <c:v>4.6583410000000001</c:v>
                </c:pt>
                <c:pt idx="31">
                  <c:v>4.6181529999999995</c:v>
                </c:pt>
                <c:pt idx="32">
                  <c:v>4.5573309999999996</c:v>
                </c:pt>
                <c:pt idx="33">
                  <c:v>4.4017629999999999</c:v>
                </c:pt>
                <c:pt idx="34">
                  <c:v>4.2688079999999999</c:v>
                </c:pt>
                <c:pt idx="35">
                  <c:v>4.2503000000000002</c:v>
                </c:pt>
                <c:pt idx="36">
                  <c:v>4.3584959999999997</c:v>
                </c:pt>
                <c:pt idx="37">
                  <c:v>4.2329499999999998</c:v>
                </c:pt>
                <c:pt idx="38">
                  <c:v>4.0718379999999996</c:v>
                </c:pt>
                <c:pt idx="39">
                  <c:v>3.9408430000000001</c:v>
                </c:pt>
                <c:pt idx="40">
                  <c:v>3.7520709999999999</c:v>
                </c:pt>
                <c:pt idx="41">
                  <c:v>3.5087269999999995</c:v>
                </c:pt>
                <c:pt idx="42">
                  <c:v>3.270391</c:v>
                </c:pt>
                <c:pt idx="43">
                  <c:v>2.9277479999999998</c:v>
                </c:pt>
                <c:pt idx="44">
                  <c:v>2.9305089999999998</c:v>
                </c:pt>
                <c:pt idx="45">
                  <c:v>2.5521990000000003</c:v>
                </c:pt>
                <c:pt idx="46">
                  <c:v>2.4172880000000001</c:v>
                </c:pt>
                <c:pt idx="47">
                  <c:v>2.368922</c:v>
                </c:pt>
                <c:pt idx="48">
                  <c:v>2.3315240000000004</c:v>
                </c:pt>
                <c:pt idx="49">
                  <c:v>2.230032</c:v>
                </c:pt>
                <c:pt idx="50">
                  <c:v>2.1384090000000002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7A2630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6.5610000000000002E-2</c:v>
                </c:pt>
                <c:pt idx="1">
                  <c:v>6.5752000000000005E-2</c:v>
                </c:pt>
                <c:pt idx="2">
                  <c:v>6.3438999999999995E-2</c:v>
                </c:pt>
                <c:pt idx="3">
                  <c:v>6.5699000000000007E-2</c:v>
                </c:pt>
                <c:pt idx="4">
                  <c:v>6.2098E-2</c:v>
                </c:pt>
                <c:pt idx="5">
                  <c:v>6.5126000000000003E-2</c:v>
                </c:pt>
                <c:pt idx="6">
                  <c:v>6.0765E-2</c:v>
                </c:pt>
                <c:pt idx="7">
                  <c:v>4.8395999999999995E-2</c:v>
                </c:pt>
                <c:pt idx="8">
                  <c:v>3.9162000000000002E-2</c:v>
                </c:pt>
                <c:pt idx="9">
                  <c:v>3.0536000000000001E-2</c:v>
                </c:pt>
                <c:pt idx="10">
                  <c:v>3.0099999999999998E-2</c:v>
                </c:pt>
                <c:pt idx="11">
                  <c:v>1.6396999999999998E-2</c:v>
                </c:pt>
                <c:pt idx="12">
                  <c:v>9.3419999999999996E-3</c:v>
                </c:pt>
                <c:pt idx="13">
                  <c:v>0</c:v>
                </c:pt>
                <c:pt idx="14">
                  <c:v>1.3311000000000002E-2</c:v>
                </c:pt>
                <c:pt idx="15">
                  <c:v>1.6518000000000001E-2</c:v>
                </c:pt>
                <c:pt idx="16">
                  <c:v>0.18895499999999998</c:v>
                </c:pt>
                <c:pt idx="17">
                  <c:v>0.70706800000000003</c:v>
                </c:pt>
                <c:pt idx="18">
                  <c:v>1.082322</c:v>
                </c:pt>
                <c:pt idx="19">
                  <c:v>1.818875</c:v>
                </c:pt>
                <c:pt idx="20">
                  <c:v>2.3899599999999999</c:v>
                </c:pt>
                <c:pt idx="21">
                  <c:v>3.5793599999999999</c:v>
                </c:pt>
                <c:pt idx="22">
                  <c:v>4.1955</c:v>
                </c:pt>
                <c:pt idx="23">
                  <c:v>4.4365750000000004</c:v>
                </c:pt>
                <c:pt idx="24">
                  <c:v>4.4810759999999998</c:v>
                </c:pt>
                <c:pt idx="25">
                  <c:v>4.6510009999999999</c:v>
                </c:pt>
                <c:pt idx="26">
                  <c:v>4.6630580000000004</c:v>
                </c:pt>
                <c:pt idx="27">
                  <c:v>4.9630580000000002</c:v>
                </c:pt>
                <c:pt idx="28">
                  <c:v>5.5758330000000003</c:v>
                </c:pt>
                <c:pt idx="29">
                  <c:v>6.1630580000000004</c:v>
                </c:pt>
                <c:pt idx="30">
                  <c:v>6.763058</c:v>
                </c:pt>
                <c:pt idx="31">
                  <c:v>7.3630580000000005</c:v>
                </c:pt>
                <c:pt idx="32">
                  <c:v>7.9758330000000006</c:v>
                </c:pt>
                <c:pt idx="33">
                  <c:v>8.5630579999999998</c:v>
                </c:pt>
                <c:pt idx="34">
                  <c:v>9.1630579999999995</c:v>
                </c:pt>
                <c:pt idx="35">
                  <c:v>9.6630579999999995</c:v>
                </c:pt>
                <c:pt idx="36">
                  <c:v>9.975833999999999</c:v>
                </c:pt>
                <c:pt idx="37">
                  <c:v>10.163057999999999</c:v>
                </c:pt>
                <c:pt idx="38">
                  <c:v>10.363058000000001</c:v>
                </c:pt>
                <c:pt idx="39">
                  <c:v>10.463058</c:v>
                </c:pt>
                <c:pt idx="40">
                  <c:v>10.575832999999999</c:v>
                </c:pt>
                <c:pt idx="41">
                  <c:v>10.663057999999999</c:v>
                </c:pt>
                <c:pt idx="42">
                  <c:v>10.663057999999999</c:v>
                </c:pt>
                <c:pt idx="43">
                  <c:v>10.663057999999999</c:v>
                </c:pt>
                <c:pt idx="44">
                  <c:v>10.675834</c:v>
                </c:pt>
                <c:pt idx="45">
                  <c:v>10.663057999999999</c:v>
                </c:pt>
                <c:pt idx="46">
                  <c:v>10.663057999999999</c:v>
                </c:pt>
                <c:pt idx="47">
                  <c:v>10.663057999999999</c:v>
                </c:pt>
                <c:pt idx="48">
                  <c:v>10.675834</c:v>
                </c:pt>
                <c:pt idx="49">
                  <c:v>10.663057999999999</c:v>
                </c:pt>
                <c:pt idx="50">
                  <c:v>10.663057999999999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6.5610000000000002E-2</c:v>
                </c:pt>
                <c:pt idx="1">
                  <c:v>6.5752000000000005E-2</c:v>
                </c:pt>
                <c:pt idx="2">
                  <c:v>6.3438999999999995E-2</c:v>
                </c:pt>
                <c:pt idx="3">
                  <c:v>6.5699000000000007E-2</c:v>
                </c:pt>
                <c:pt idx="4">
                  <c:v>6.2098E-2</c:v>
                </c:pt>
                <c:pt idx="5">
                  <c:v>6.5126000000000003E-2</c:v>
                </c:pt>
                <c:pt idx="6">
                  <c:v>6.0765E-2</c:v>
                </c:pt>
                <c:pt idx="7">
                  <c:v>4.8395999999999995E-2</c:v>
                </c:pt>
                <c:pt idx="8">
                  <c:v>3.9162000000000002E-2</c:v>
                </c:pt>
                <c:pt idx="9">
                  <c:v>3.0536000000000001E-2</c:v>
                </c:pt>
                <c:pt idx="10">
                  <c:v>3.0099999999999998E-2</c:v>
                </c:pt>
                <c:pt idx="11">
                  <c:v>1.6396999999999998E-2</c:v>
                </c:pt>
                <c:pt idx="12">
                  <c:v>9.3419999999999996E-3</c:v>
                </c:pt>
                <c:pt idx="13">
                  <c:v>0</c:v>
                </c:pt>
                <c:pt idx="14">
                  <c:v>1.3311000000000002E-2</c:v>
                </c:pt>
                <c:pt idx="15">
                  <c:v>1.6518000000000001E-2</c:v>
                </c:pt>
                <c:pt idx="16">
                  <c:v>0.18895499999999998</c:v>
                </c:pt>
                <c:pt idx="17">
                  <c:v>0.70706800000000003</c:v>
                </c:pt>
                <c:pt idx="18">
                  <c:v>1.082322</c:v>
                </c:pt>
                <c:pt idx="19">
                  <c:v>1.818875</c:v>
                </c:pt>
                <c:pt idx="20">
                  <c:v>2.3899599999999999</c:v>
                </c:pt>
                <c:pt idx="21">
                  <c:v>3.5793599999999999</c:v>
                </c:pt>
                <c:pt idx="22">
                  <c:v>0.97815400000000008</c:v>
                </c:pt>
                <c:pt idx="23">
                  <c:v>1.4445629999999998</c:v>
                </c:pt>
                <c:pt idx="24">
                  <c:v>1.8366990000000001</c:v>
                </c:pt>
                <c:pt idx="25">
                  <c:v>2.7516500000000002</c:v>
                </c:pt>
                <c:pt idx="26">
                  <c:v>3.273717</c:v>
                </c:pt>
                <c:pt idx="27">
                  <c:v>3.3338690000000004</c:v>
                </c:pt>
                <c:pt idx="28">
                  <c:v>3.2516449999999999</c:v>
                </c:pt>
                <c:pt idx="29">
                  <c:v>3.2881459999999998</c:v>
                </c:pt>
                <c:pt idx="30">
                  <c:v>3.402676</c:v>
                </c:pt>
                <c:pt idx="31">
                  <c:v>3.3867870000000004</c:v>
                </c:pt>
                <c:pt idx="32">
                  <c:v>3.4169940000000003</c:v>
                </c:pt>
                <c:pt idx="33">
                  <c:v>3.3206220000000002</c:v>
                </c:pt>
                <c:pt idx="34">
                  <c:v>3.2835419999999997</c:v>
                </c:pt>
                <c:pt idx="35">
                  <c:v>3.3335309999999998</c:v>
                </c:pt>
                <c:pt idx="36">
                  <c:v>3.5181449999999996</c:v>
                </c:pt>
                <c:pt idx="37">
                  <c:v>3.4820580000000003</c:v>
                </c:pt>
                <c:pt idx="38">
                  <c:v>3.4443069999999998</c:v>
                </c:pt>
                <c:pt idx="39">
                  <c:v>3.5257290000000001</c:v>
                </c:pt>
                <c:pt idx="40">
                  <c:v>3.5664089999999997</c:v>
                </c:pt>
                <c:pt idx="41">
                  <c:v>3.4455849999999999</c:v>
                </c:pt>
                <c:pt idx="42">
                  <c:v>3.3249029999999999</c:v>
                </c:pt>
                <c:pt idx="43">
                  <c:v>3.1137320000000002</c:v>
                </c:pt>
                <c:pt idx="44">
                  <c:v>3.0940590000000001</c:v>
                </c:pt>
                <c:pt idx="45">
                  <c:v>2.8858809999999999</c:v>
                </c:pt>
                <c:pt idx="46">
                  <c:v>2.8827310000000002</c:v>
                </c:pt>
                <c:pt idx="47">
                  <c:v>2.8572959999999998</c:v>
                </c:pt>
                <c:pt idx="48">
                  <c:v>2.8359429999999999</c:v>
                </c:pt>
                <c:pt idx="49">
                  <c:v>2.7935380000000003</c:v>
                </c:pt>
                <c:pt idx="50">
                  <c:v>2.707382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Reference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6.5610000000000002E-2</c:v>
                </c:pt>
                <c:pt idx="1">
                  <c:v>6.5752000000000005E-2</c:v>
                </c:pt>
                <c:pt idx="2">
                  <c:v>6.3438999999999995E-2</c:v>
                </c:pt>
                <c:pt idx="3">
                  <c:v>6.5699000000000007E-2</c:v>
                </c:pt>
                <c:pt idx="4">
                  <c:v>6.2098E-2</c:v>
                </c:pt>
                <c:pt idx="5">
                  <c:v>6.5126000000000003E-2</c:v>
                </c:pt>
                <c:pt idx="6">
                  <c:v>6.0765E-2</c:v>
                </c:pt>
                <c:pt idx="7">
                  <c:v>4.8395999999999995E-2</c:v>
                </c:pt>
                <c:pt idx="8">
                  <c:v>3.9162000000000002E-2</c:v>
                </c:pt>
                <c:pt idx="9">
                  <c:v>3.0536000000000001E-2</c:v>
                </c:pt>
                <c:pt idx="10">
                  <c:v>3.0099999999999998E-2</c:v>
                </c:pt>
                <c:pt idx="11">
                  <c:v>1.6396999999999998E-2</c:v>
                </c:pt>
                <c:pt idx="12">
                  <c:v>9.3419999999999996E-3</c:v>
                </c:pt>
                <c:pt idx="13">
                  <c:v>0</c:v>
                </c:pt>
                <c:pt idx="14">
                  <c:v>1.3311000000000002E-2</c:v>
                </c:pt>
                <c:pt idx="15">
                  <c:v>1.6518000000000001E-2</c:v>
                </c:pt>
                <c:pt idx="16">
                  <c:v>0.18895499999999998</c:v>
                </c:pt>
                <c:pt idx="17">
                  <c:v>0.70706800000000003</c:v>
                </c:pt>
                <c:pt idx="18">
                  <c:v>1.082322</c:v>
                </c:pt>
                <c:pt idx="19">
                  <c:v>1.818875</c:v>
                </c:pt>
                <c:pt idx="20">
                  <c:v>2.3899599999999999</c:v>
                </c:pt>
                <c:pt idx="21">
                  <c:v>3.5793599999999999</c:v>
                </c:pt>
                <c:pt idx="22">
                  <c:v>4.1955</c:v>
                </c:pt>
                <c:pt idx="23">
                  <c:v>4.4365750000000004</c:v>
                </c:pt>
                <c:pt idx="24">
                  <c:v>4.4810759999999998</c:v>
                </c:pt>
                <c:pt idx="25">
                  <c:v>4.6510009999999999</c:v>
                </c:pt>
                <c:pt idx="26">
                  <c:v>4.6630580000000004</c:v>
                </c:pt>
                <c:pt idx="27">
                  <c:v>4.763058</c:v>
                </c:pt>
                <c:pt idx="28">
                  <c:v>4.9758330000000006</c:v>
                </c:pt>
                <c:pt idx="29">
                  <c:v>5.1630580000000004</c:v>
                </c:pt>
                <c:pt idx="30">
                  <c:v>5.3630580000000005</c:v>
                </c:pt>
                <c:pt idx="31">
                  <c:v>5.5630579999999998</c:v>
                </c:pt>
                <c:pt idx="32">
                  <c:v>5.7758330000000004</c:v>
                </c:pt>
                <c:pt idx="33">
                  <c:v>5.8630580000000005</c:v>
                </c:pt>
                <c:pt idx="34">
                  <c:v>5.8630580000000005</c:v>
                </c:pt>
                <c:pt idx="35">
                  <c:v>5.8630580000000005</c:v>
                </c:pt>
                <c:pt idx="36">
                  <c:v>5.8758339999999993</c:v>
                </c:pt>
                <c:pt idx="37">
                  <c:v>5.8630580000000005</c:v>
                </c:pt>
                <c:pt idx="38">
                  <c:v>5.8630580000000005</c:v>
                </c:pt>
                <c:pt idx="39">
                  <c:v>5.8630580000000005</c:v>
                </c:pt>
                <c:pt idx="40">
                  <c:v>5.8758339999999993</c:v>
                </c:pt>
                <c:pt idx="41">
                  <c:v>5.8630580000000005</c:v>
                </c:pt>
                <c:pt idx="42">
                  <c:v>5.8630580000000005</c:v>
                </c:pt>
                <c:pt idx="43">
                  <c:v>5.8630580000000005</c:v>
                </c:pt>
                <c:pt idx="44">
                  <c:v>5.8758339999999993</c:v>
                </c:pt>
                <c:pt idx="45">
                  <c:v>5.8630580000000005</c:v>
                </c:pt>
                <c:pt idx="46">
                  <c:v>5.8630580000000005</c:v>
                </c:pt>
                <c:pt idx="47">
                  <c:v>5.8630580000000005</c:v>
                </c:pt>
                <c:pt idx="48">
                  <c:v>5.8758339999999993</c:v>
                </c:pt>
                <c:pt idx="49">
                  <c:v>5.8630580000000005</c:v>
                </c:pt>
                <c:pt idx="50">
                  <c:v>5.8630580000000005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8765104"/>
        <c:axId val="678768368"/>
      </c:lineChart>
      <c:catAx>
        <c:axId val="678765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6836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78768368"/>
        <c:scaling>
          <c:orientation val="minMax"/>
          <c:max val="1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65104"/>
        <c:crossesAt val="22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000692908282605E-2"/>
          <c:y val="0.11065044606231474"/>
          <c:w val="0.78366281562870943"/>
          <c:h val="0.7954628887325476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1.1457151375904109</c:v>
                </c:pt>
                <c:pt idx="1">
                  <c:v>1.0587470832415091</c:v>
                </c:pt>
                <c:pt idx="2">
                  <c:v>1.2852264669493725</c:v>
                </c:pt>
                <c:pt idx="3">
                  <c:v>0.90618812547731797</c:v>
                </c:pt>
                <c:pt idx="4">
                  <c:v>1.1199575254592529</c:v>
                </c:pt>
                <c:pt idx="5">
                  <c:v>1.056781551957509</c:v>
                </c:pt>
                <c:pt idx="6">
                  <c:v>1.6650239330182204</c:v>
                </c:pt>
                <c:pt idx="7">
                  <c:v>1.7865570287923649</c:v>
                </c:pt>
                <c:pt idx="8">
                  <c:v>1.876023333004373</c:v>
                </c:pt>
                <c:pt idx="9">
                  <c:v>2.6951186149002218</c:v>
                </c:pt>
                <c:pt idx="10">
                  <c:v>3.1349351978346047</c:v>
                </c:pt>
                <c:pt idx="11">
                  <c:v>4.8100856218525125</c:v>
                </c:pt>
                <c:pt idx="12">
                  <c:v>7.0013604712348414</c:v>
                </c:pt>
                <c:pt idx="13">
                  <c:v>5.0138512120998096</c:v>
                </c:pt>
                <c:pt idx="14">
                  <c:v>3.870396841624288</c:v>
                </c:pt>
                <c:pt idx="15">
                  <c:v>3.4065692738659186</c:v>
                </c:pt>
                <c:pt idx="16">
                  <c:v>2.9969677399545716</c:v>
                </c:pt>
                <c:pt idx="17">
                  <c:v>3.1159444717777718</c:v>
                </c:pt>
                <c:pt idx="18">
                  <c:v>3.8725597254683799</c:v>
                </c:pt>
                <c:pt idx="19">
                  <c:v>4.3349763231620564</c:v>
                </c:pt>
                <c:pt idx="20">
                  <c:v>3.4886430526756094</c:v>
                </c:pt>
                <c:pt idx="21">
                  <c:v>2.9687966400960697</c:v>
                </c:pt>
                <c:pt idx="22">
                  <c:v>3.3656488464208838</c:v>
                </c:pt>
                <c:pt idx="23">
                  <c:v>3.2945510695284801</c:v>
                </c:pt>
                <c:pt idx="24">
                  <c:v>3.988646183921063</c:v>
                </c:pt>
                <c:pt idx="25">
                  <c:v>4.332973910854264</c:v>
                </c:pt>
                <c:pt idx="26">
                  <c:v>4.4908403237983885</c:v>
                </c:pt>
                <c:pt idx="27">
                  <c:v>4.4354041642475348</c:v>
                </c:pt>
                <c:pt idx="28">
                  <c:v>4.2046503939335338</c:v>
                </c:pt>
                <c:pt idx="29">
                  <c:v>4.1375810668459421</c:v>
                </c:pt>
                <c:pt idx="30">
                  <c:v>4.036100853929482</c:v>
                </c:pt>
                <c:pt idx="31">
                  <c:v>4.0265601688301986</c:v>
                </c:pt>
                <c:pt idx="32">
                  <c:v>4.1443885536000886</c:v>
                </c:pt>
                <c:pt idx="33">
                  <c:v>4.0955524200908515</c:v>
                </c:pt>
                <c:pt idx="34">
                  <c:v>4.1246294607856466</c:v>
                </c:pt>
                <c:pt idx="35">
                  <c:v>4.201586503234938</c:v>
                </c:pt>
                <c:pt idx="36">
                  <c:v>4.25947288433232</c:v>
                </c:pt>
                <c:pt idx="37">
                  <c:v>4.3253175138208864</c:v>
                </c:pt>
                <c:pt idx="38">
                  <c:v>4.4140084281247081</c:v>
                </c:pt>
                <c:pt idx="39">
                  <c:v>4.4223843115331771</c:v>
                </c:pt>
                <c:pt idx="40">
                  <c:v>4.5767141999250969</c:v>
                </c:pt>
                <c:pt idx="41">
                  <c:v>4.6836123606247311</c:v>
                </c:pt>
                <c:pt idx="42">
                  <c:v>4.8130525431765845</c:v>
                </c:pt>
                <c:pt idx="43">
                  <c:v>4.9230908804682372</c:v>
                </c:pt>
                <c:pt idx="44">
                  <c:v>5.0237284666828703</c:v>
                </c:pt>
                <c:pt idx="45">
                  <c:v>5.0908700461549987</c:v>
                </c:pt>
                <c:pt idx="46">
                  <c:v>5.1695606388868898</c:v>
                </c:pt>
                <c:pt idx="47">
                  <c:v>5.2476415333068935</c:v>
                </c:pt>
                <c:pt idx="48">
                  <c:v>5.2561869971436179</c:v>
                </c:pt>
                <c:pt idx="49">
                  <c:v>5.3206825241595634</c:v>
                </c:pt>
                <c:pt idx="50">
                  <c:v>5.3325125488858358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EBC7A4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1.1457151375904109</c:v>
                </c:pt>
                <c:pt idx="1">
                  <c:v>1.0587470832415091</c:v>
                </c:pt>
                <c:pt idx="2">
                  <c:v>1.2852264669493725</c:v>
                </c:pt>
                <c:pt idx="3">
                  <c:v>0.90618812547731797</c:v>
                </c:pt>
                <c:pt idx="4">
                  <c:v>1.1199575254592529</c:v>
                </c:pt>
                <c:pt idx="5">
                  <c:v>1.056781551957509</c:v>
                </c:pt>
                <c:pt idx="6">
                  <c:v>1.6650239330182204</c:v>
                </c:pt>
                <c:pt idx="7">
                  <c:v>1.7865570287923649</c:v>
                </c:pt>
                <c:pt idx="8">
                  <c:v>1.876023333004373</c:v>
                </c:pt>
                <c:pt idx="9">
                  <c:v>2.6951186149002218</c:v>
                </c:pt>
                <c:pt idx="10">
                  <c:v>3.1349351978346047</c:v>
                </c:pt>
                <c:pt idx="11">
                  <c:v>4.8100856218525125</c:v>
                </c:pt>
                <c:pt idx="12">
                  <c:v>7.0013604712348414</c:v>
                </c:pt>
                <c:pt idx="13">
                  <c:v>5.0138512120998096</c:v>
                </c:pt>
                <c:pt idx="14">
                  <c:v>3.870396841624288</c:v>
                </c:pt>
                <c:pt idx="15">
                  <c:v>3.4065692738659186</c:v>
                </c:pt>
                <c:pt idx="16">
                  <c:v>2.9969677399545716</c:v>
                </c:pt>
                <c:pt idx="17">
                  <c:v>3.1159444717777718</c:v>
                </c:pt>
                <c:pt idx="18">
                  <c:v>3.8725597254683799</c:v>
                </c:pt>
                <c:pt idx="19">
                  <c:v>4.3349763231620564</c:v>
                </c:pt>
                <c:pt idx="20">
                  <c:v>3.4886430526756094</c:v>
                </c:pt>
                <c:pt idx="21">
                  <c:v>2.9694327534408687</c:v>
                </c:pt>
                <c:pt idx="22">
                  <c:v>2.6721623985415097</c:v>
                </c:pt>
                <c:pt idx="23">
                  <c:v>2.3862106646934067</c:v>
                </c:pt>
                <c:pt idx="24">
                  <c:v>2.7787297856564033</c:v>
                </c:pt>
                <c:pt idx="25">
                  <c:v>2.9196861114546424</c:v>
                </c:pt>
                <c:pt idx="26">
                  <c:v>2.9353981677135219</c:v>
                </c:pt>
                <c:pt idx="27">
                  <c:v>2.9704935955192524</c:v>
                </c:pt>
                <c:pt idx="28">
                  <c:v>2.859463422363</c:v>
                </c:pt>
                <c:pt idx="29">
                  <c:v>2.8943330276090831</c:v>
                </c:pt>
                <c:pt idx="30">
                  <c:v>2.8721205042833038</c:v>
                </c:pt>
                <c:pt idx="31">
                  <c:v>2.8317459799531552</c:v>
                </c:pt>
                <c:pt idx="32">
                  <c:v>2.8023259969666308</c:v>
                </c:pt>
                <c:pt idx="33">
                  <c:v>2.7691638651374526</c:v>
                </c:pt>
                <c:pt idx="34">
                  <c:v>2.7552863004376698</c:v>
                </c:pt>
                <c:pt idx="35">
                  <c:v>2.7383913292977349</c:v>
                </c:pt>
                <c:pt idx="36">
                  <c:v>2.689117480464017</c:v>
                </c:pt>
                <c:pt idx="37">
                  <c:v>2.6871927832479137</c:v>
                </c:pt>
                <c:pt idx="38">
                  <c:v>2.6743490819729114</c:v>
                </c:pt>
                <c:pt idx="39">
                  <c:v>2.6514198049951982</c:v>
                </c:pt>
                <c:pt idx="40">
                  <c:v>2.5717494362687208</c:v>
                </c:pt>
                <c:pt idx="41">
                  <c:v>2.5835699194703978</c:v>
                </c:pt>
                <c:pt idx="42">
                  <c:v>2.6277319493118827</c:v>
                </c:pt>
                <c:pt idx="43">
                  <c:v>2.6898128590912807</c:v>
                </c:pt>
                <c:pt idx="44">
                  <c:v>2.6656851300375091</c:v>
                </c:pt>
                <c:pt idx="45">
                  <c:v>2.6886600501884752</c:v>
                </c:pt>
                <c:pt idx="46">
                  <c:v>2.6846218746524237</c:v>
                </c:pt>
                <c:pt idx="47">
                  <c:v>2.674173456448933</c:v>
                </c:pt>
                <c:pt idx="48">
                  <c:v>2.6509905755256025</c:v>
                </c:pt>
                <c:pt idx="49">
                  <c:v>2.6320725982526492</c:v>
                </c:pt>
                <c:pt idx="50">
                  <c:v>2.626948358824956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1.1457151375904109</c:v>
                </c:pt>
                <c:pt idx="1">
                  <c:v>1.0587470832415091</c:v>
                </c:pt>
                <c:pt idx="2">
                  <c:v>1.2852264669493725</c:v>
                </c:pt>
                <c:pt idx="3">
                  <c:v>0.90618812547731797</c:v>
                </c:pt>
                <c:pt idx="4">
                  <c:v>1.1199575254592529</c:v>
                </c:pt>
                <c:pt idx="5">
                  <c:v>1.056781551957509</c:v>
                </c:pt>
                <c:pt idx="6">
                  <c:v>1.6650239330182204</c:v>
                </c:pt>
                <c:pt idx="7">
                  <c:v>1.7865570287923649</c:v>
                </c:pt>
                <c:pt idx="8">
                  <c:v>1.876023333004373</c:v>
                </c:pt>
                <c:pt idx="9">
                  <c:v>2.6951186149002218</c:v>
                </c:pt>
                <c:pt idx="10">
                  <c:v>3.1349351978346047</c:v>
                </c:pt>
                <c:pt idx="11">
                  <c:v>4.8100856218525125</c:v>
                </c:pt>
                <c:pt idx="12">
                  <c:v>7.0013604712348414</c:v>
                </c:pt>
                <c:pt idx="13">
                  <c:v>5.0138512120998096</c:v>
                </c:pt>
                <c:pt idx="14">
                  <c:v>3.870396841624288</c:v>
                </c:pt>
                <c:pt idx="15">
                  <c:v>3.4065692738659186</c:v>
                </c:pt>
                <c:pt idx="16">
                  <c:v>2.9969677399545716</c:v>
                </c:pt>
                <c:pt idx="17">
                  <c:v>3.1159444717777718</c:v>
                </c:pt>
                <c:pt idx="18">
                  <c:v>3.8725597254683799</c:v>
                </c:pt>
                <c:pt idx="19">
                  <c:v>4.3349763231620564</c:v>
                </c:pt>
                <c:pt idx="20">
                  <c:v>3.4886447037228723</c:v>
                </c:pt>
                <c:pt idx="21">
                  <c:v>2.9695419321095167</c:v>
                </c:pt>
                <c:pt idx="22">
                  <c:v>5.0628847634725762</c:v>
                </c:pt>
                <c:pt idx="23">
                  <c:v>6.4974027302442137</c:v>
                </c:pt>
                <c:pt idx="24">
                  <c:v>7.6675150107052872</c:v>
                </c:pt>
                <c:pt idx="25">
                  <c:v>8.0509573844263524</c:v>
                </c:pt>
                <c:pt idx="26">
                  <c:v>8.4669547786979944</c:v>
                </c:pt>
                <c:pt idx="27">
                  <c:v>8.4090263439096375</c:v>
                </c:pt>
                <c:pt idx="28">
                  <c:v>8.0034070420168799</c:v>
                </c:pt>
                <c:pt idx="29">
                  <c:v>7.6829537144942579</c:v>
                </c:pt>
                <c:pt idx="30">
                  <c:v>7.4438848542650105</c:v>
                </c:pt>
                <c:pt idx="31">
                  <c:v>7.1987932123495897</c:v>
                </c:pt>
                <c:pt idx="32">
                  <c:v>6.9917481732100581</c:v>
                </c:pt>
                <c:pt idx="33">
                  <c:v>6.8490383182139372</c:v>
                </c:pt>
                <c:pt idx="34">
                  <c:v>6.9315667746503093</c:v>
                </c:pt>
                <c:pt idx="35">
                  <c:v>7.1219289599428786</c:v>
                </c:pt>
                <c:pt idx="36">
                  <c:v>7.2615671060892639</c:v>
                </c:pt>
                <c:pt idx="37">
                  <c:v>7.2514366151547769</c:v>
                </c:pt>
                <c:pt idx="38">
                  <c:v>7.1893140694133111</c:v>
                </c:pt>
                <c:pt idx="39">
                  <c:v>7.1856320049374283</c:v>
                </c:pt>
                <c:pt idx="40">
                  <c:v>7.0419509513345</c:v>
                </c:pt>
                <c:pt idx="41">
                  <c:v>6.940961780115142</c:v>
                </c:pt>
                <c:pt idx="42">
                  <c:v>7.1639046421069184</c:v>
                </c:pt>
                <c:pt idx="43">
                  <c:v>7.2780123026283876</c:v>
                </c:pt>
                <c:pt idx="44">
                  <c:v>7.2461086372654009</c:v>
                </c:pt>
                <c:pt idx="45">
                  <c:v>7.4088441225576123</c:v>
                </c:pt>
                <c:pt idx="46">
                  <c:v>7.5673328126375425</c:v>
                </c:pt>
                <c:pt idx="47">
                  <c:v>7.6471026430833877</c:v>
                </c:pt>
                <c:pt idx="48">
                  <c:v>7.7764517394536332</c:v>
                </c:pt>
                <c:pt idx="49">
                  <c:v>7.7564653746998573</c:v>
                </c:pt>
                <c:pt idx="50">
                  <c:v>7.7589163583419136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1.1457151375904109</c:v>
                </c:pt>
                <c:pt idx="1">
                  <c:v>1.0587470832415091</c:v>
                </c:pt>
                <c:pt idx="2">
                  <c:v>1.2852264669493725</c:v>
                </c:pt>
                <c:pt idx="3">
                  <c:v>0.90618812547731797</c:v>
                </c:pt>
                <c:pt idx="4">
                  <c:v>1.1199575254592529</c:v>
                </c:pt>
                <c:pt idx="5">
                  <c:v>1.056781551957509</c:v>
                </c:pt>
                <c:pt idx="6">
                  <c:v>1.6650239330182204</c:v>
                </c:pt>
                <c:pt idx="7">
                  <c:v>1.7865570287923649</c:v>
                </c:pt>
                <c:pt idx="8">
                  <c:v>1.876023333004373</c:v>
                </c:pt>
                <c:pt idx="9">
                  <c:v>2.6951186149002218</c:v>
                </c:pt>
                <c:pt idx="10">
                  <c:v>3.1349351978346047</c:v>
                </c:pt>
                <c:pt idx="11">
                  <c:v>4.8100856218525125</c:v>
                </c:pt>
                <c:pt idx="12">
                  <c:v>7.0013604712348414</c:v>
                </c:pt>
                <c:pt idx="13">
                  <c:v>5.0138512120998096</c:v>
                </c:pt>
                <c:pt idx="14">
                  <c:v>3.870396841624288</c:v>
                </c:pt>
                <c:pt idx="15">
                  <c:v>3.4065692738659186</c:v>
                </c:pt>
                <c:pt idx="16">
                  <c:v>2.9969677399545716</c:v>
                </c:pt>
                <c:pt idx="17">
                  <c:v>3.1159444717777718</c:v>
                </c:pt>
                <c:pt idx="18">
                  <c:v>3.8725597254683799</c:v>
                </c:pt>
                <c:pt idx="19">
                  <c:v>4.3349763231620564</c:v>
                </c:pt>
                <c:pt idx="20">
                  <c:v>3.4886430526756094</c:v>
                </c:pt>
                <c:pt idx="21">
                  <c:v>2.9693438257563685</c:v>
                </c:pt>
                <c:pt idx="22">
                  <c:v>1.4973492789122531</c:v>
                </c:pt>
                <c:pt idx="23">
                  <c:v>1.5726517442648291</c:v>
                </c:pt>
                <c:pt idx="24">
                  <c:v>1.6510214844607278</c:v>
                </c:pt>
                <c:pt idx="25">
                  <c:v>1.7982611780119977</c:v>
                </c:pt>
                <c:pt idx="26">
                  <c:v>1.9113503080273679</c:v>
                </c:pt>
                <c:pt idx="27">
                  <c:v>1.8722255886978976</c:v>
                </c:pt>
                <c:pt idx="28">
                  <c:v>1.8826506798298881</c:v>
                </c:pt>
                <c:pt idx="29">
                  <c:v>1.881815323071157</c:v>
                </c:pt>
                <c:pt idx="30">
                  <c:v>1.9303425847278768</c:v>
                </c:pt>
                <c:pt idx="31">
                  <c:v>1.945616328446752</c:v>
                </c:pt>
                <c:pt idx="32">
                  <c:v>1.9550882297966781</c:v>
                </c:pt>
                <c:pt idx="33">
                  <c:v>1.9751500353714109</c:v>
                </c:pt>
                <c:pt idx="34">
                  <c:v>1.9590804646582796</c:v>
                </c:pt>
                <c:pt idx="35">
                  <c:v>2.013969554836796</c:v>
                </c:pt>
                <c:pt idx="36">
                  <c:v>2.0108086464479751</c:v>
                </c:pt>
                <c:pt idx="37">
                  <c:v>2.0388677677201588</c:v>
                </c:pt>
                <c:pt idx="38">
                  <c:v>2.0442915571494389</c:v>
                </c:pt>
                <c:pt idx="39">
                  <c:v>2.0765027262574232</c:v>
                </c:pt>
                <c:pt idx="40">
                  <c:v>2.0737977998511359</c:v>
                </c:pt>
                <c:pt idx="41">
                  <c:v>2.0704558000958038</c:v>
                </c:pt>
                <c:pt idx="42">
                  <c:v>2.0895128975140067</c:v>
                </c:pt>
                <c:pt idx="43">
                  <c:v>2.0874048329714787</c:v>
                </c:pt>
                <c:pt idx="44">
                  <c:v>2.1004189407866849</c:v>
                </c:pt>
                <c:pt idx="45">
                  <c:v>2.1036428112237275</c:v>
                </c:pt>
                <c:pt idx="46">
                  <c:v>2.1258183018330881</c:v>
                </c:pt>
                <c:pt idx="47">
                  <c:v>2.126295449732845</c:v>
                </c:pt>
                <c:pt idx="48">
                  <c:v>2.1351980378572062</c:v>
                </c:pt>
                <c:pt idx="49">
                  <c:v>2.1376433779387334</c:v>
                </c:pt>
                <c:pt idx="50">
                  <c:v>2.149880841606977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1.1457151375904109</c:v>
                </c:pt>
                <c:pt idx="1">
                  <c:v>1.0587470832415091</c:v>
                </c:pt>
                <c:pt idx="2">
                  <c:v>1.2852264669493725</c:v>
                </c:pt>
                <c:pt idx="3">
                  <c:v>0.90618812547731797</c:v>
                </c:pt>
                <c:pt idx="4">
                  <c:v>1.1199575254592529</c:v>
                </c:pt>
                <c:pt idx="5">
                  <c:v>1.056781551957509</c:v>
                </c:pt>
                <c:pt idx="6">
                  <c:v>1.6650239330182204</c:v>
                </c:pt>
                <c:pt idx="7">
                  <c:v>1.7865570287923649</c:v>
                </c:pt>
                <c:pt idx="8">
                  <c:v>1.876023333004373</c:v>
                </c:pt>
                <c:pt idx="9">
                  <c:v>2.6951186149002218</c:v>
                </c:pt>
                <c:pt idx="10">
                  <c:v>3.1349351978346047</c:v>
                </c:pt>
                <c:pt idx="11">
                  <c:v>4.8100856218525125</c:v>
                </c:pt>
                <c:pt idx="12">
                  <c:v>7.0013604712348414</c:v>
                </c:pt>
                <c:pt idx="13">
                  <c:v>5.0138512120998096</c:v>
                </c:pt>
                <c:pt idx="14">
                  <c:v>3.870396841624288</c:v>
                </c:pt>
                <c:pt idx="15">
                  <c:v>3.4065692738659186</c:v>
                </c:pt>
                <c:pt idx="16">
                  <c:v>2.9969677399545716</c:v>
                </c:pt>
                <c:pt idx="17">
                  <c:v>3.1159444717777718</c:v>
                </c:pt>
                <c:pt idx="18">
                  <c:v>3.8725597254683799</c:v>
                </c:pt>
                <c:pt idx="19">
                  <c:v>4.3349763231620564</c:v>
                </c:pt>
                <c:pt idx="20">
                  <c:v>3.4886430526756094</c:v>
                </c:pt>
                <c:pt idx="21">
                  <c:v>2.9689888910702318</c:v>
                </c:pt>
                <c:pt idx="22">
                  <c:v>3.1123768948930968</c:v>
                </c:pt>
                <c:pt idx="23">
                  <c:v>2.9531617926318634</c:v>
                </c:pt>
                <c:pt idx="24">
                  <c:v>3.5253171070960923</c:v>
                </c:pt>
                <c:pt idx="25">
                  <c:v>3.8016807638739305</c:v>
                </c:pt>
                <c:pt idx="26">
                  <c:v>3.9222007884797319</c:v>
                </c:pt>
                <c:pt idx="27">
                  <c:v>3.8957496719762119</c:v>
                </c:pt>
                <c:pt idx="28">
                  <c:v>3.769775500244136</c:v>
                </c:pt>
                <c:pt idx="29">
                  <c:v>3.6735243372956266</c:v>
                </c:pt>
                <c:pt idx="30">
                  <c:v>3.6402896198966008</c:v>
                </c:pt>
                <c:pt idx="31">
                  <c:v>3.6259451147920818</c:v>
                </c:pt>
                <c:pt idx="32">
                  <c:v>3.6453196175253062</c:v>
                </c:pt>
                <c:pt idx="33">
                  <c:v>3.6164061869878132</c:v>
                </c:pt>
                <c:pt idx="34">
                  <c:v>3.655185124106664</c:v>
                </c:pt>
                <c:pt idx="35">
                  <c:v>3.6913360178652175</c:v>
                </c:pt>
                <c:pt idx="36">
                  <c:v>3.7336066895502551</c:v>
                </c:pt>
                <c:pt idx="37">
                  <c:v>3.7614677340025828</c:v>
                </c:pt>
                <c:pt idx="38">
                  <c:v>3.7876352121943588</c:v>
                </c:pt>
                <c:pt idx="39">
                  <c:v>3.8005504241338564</c:v>
                </c:pt>
                <c:pt idx="40">
                  <c:v>3.8425978570374046</c:v>
                </c:pt>
                <c:pt idx="41">
                  <c:v>3.8751010726194632</c:v>
                </c:pt>
                <c:pt idx="42">
                  <c:v>3.913539224632713</c:v>
                </c:pt>
                <c:pt idx="43">
                  <c:v>3.9742465524149977</c:v>
                </c:pt>
                <c:pt idx="44">
                  <c:v>4.1195894577021246</c:v>
                </c:pt>
                <c:pt idx="45">
                  <c:v>4.1759610855420108</c:v>
                </c:pt>
                <c:pt idx="46">
                  <c:v>4.2480622434517041</c:v>
                </c:pt>
                <c:pt idx="47">
                  <c:v>4.2755896933739974</c:v>
                </c:pt>
                <c:pt idx="48">
                  <c:v>4.2390861657421119</c:v>
                </c:pt>
                <c:pt idx="49">
                  <c:v>4.2726602046514364</c:v>
                </c:pt>
                <c:pt idx="50">
                  <c:v>4.2660235126183963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8760208"/>
        <c:axId val="678756944"/>
      </c:lineChart>
      <c:catAx>
        <c:axId val="67876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569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78756944"/>
        <c:scaling>
          <c:orientation val="minMax"/>
          <c:max val="1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60208"/>
        <c:crossesAt val="22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6202104850434897E-2"/>
          <c:y val="5.4189997083697872E-2"/>
          <c:w val="0.92023805892418942"/>
          <c:h val="0.8200998833479148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Reference 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3.0099999999999998E-2</c:v>
                </c:pt>
                <c:pt idx="1">
                  <c:v>1.6396999999999998E-2</c:v>
                </c:pt>
                <c:pt idx="2">
                  <c:v>9.3419999999999996E-3</c:v>
                </c:pt>
                <c:pt idx="3">
                  <c:v>0</c:v>
                </c:pt>
                <c:pt idx="4">
                  <c:v>1.3311E-2</c:v>
                </c:pt>
                <c:pt idx="5">
                  <c:v>1.6518000000000001E-2</c:v>
                </c:pt>
                <c:pt idx="6">
                  <c:v>0.18895500000000001</c:v>
                </c:pt>
                <c:pt idx="7">
                  <c:v>0.70706800000000003</c:v>
                </c:pt>
                <c:pt idx="8">
                  <c:v>1.082322</c:v>
                </c:pt>
                <c:pt idx="9">
                  <c:v>1.818875</c:v>
                </c:pt>
                <c:pt idx="10">
                  <c:v>2.3899599999999999</c:v>
                </c:pt>
                <c:pt idx="11">
                  <c:v>3.5793599999999999</c:v>
                </c:pt>
                <c:pt idx="12">
                  <c:v>4.1955</c:v>
                </c:pt>
                <c:pt idx="13">
                  <c:v>4.4365750000000004</c:v>
                </c:pt>
                <c:pt idx="14">
                  <c:v>4.4810759999999998</c:v>
                </c:pt>
                <c:pt idx="15">
                  <c:v>4.6510009999999999</c:v>
                </c:pt>
                <c:pt idx="16">
                  <c:v>4.6630580000000004</c:v>
                </c:pt>
                <c:pt idx="17">
                  <c:v>4.763058</c:v>
                </c:pt>
                <c:pt idx="18">
                  <c:v>4.9758330000000006</c:v>
                </c:pt>
                <c:pt idx="19">
                  <c:v>5.1630580000000004</c:v>
                </c:pt>
                <c:pt idx="20">
                  <c:v>5.3630580000000014</c:v>
                </c:pt>
                <c:pt idx="21">
                  <c:v>5.5630579999999998</c:v>
                </c:pt>
                <c:pt idx="22">
                  <c:v>5.7758330000000004</c:v>
                </c:pt>
                <c:pt idx="23">
                  <c:v>5.8630580000000014</c:v>
                </c:pt>
                <c:pt idx="24">
                  <c:v>5.8630580000000014</c:v>
                </c:pt>
                <c:pt idx="25">
                  <c:v>5.8630580000000014</c:v>
                </c:pt>
                <c:pt idx="26">
                  <c:v>5.8758339999999993</c:v>
                </c:pt>
                <c:pt idx="27">
                  <c:v>5.8630580000000014</c:v>
                </c:pt>
                <c:pt idx="28">
                  <c:v>5.8630580000000014</c:v>
                </c:pt>
                <c:pt idx="29">
                  <c:v>5.8630580000000014</c:v>
                </c:pt>
                <c:pt idx="30">
                  <c:v>5.8758339999999993</c:v>
                </c:pt>
                <c:pt idx="31">
                  <c:v>5.8630580000000014</c:v>
                </c:pt>
                <c:pt idx="32">
                  <c:v>5.8630580000000014</c:v>
                </c:pt>
                <c:pt idx="33">
                  <c:v>5.8630580000000014</c:v>
                </c:pt>
                <c:pt idx="34">
                  <c:v>5.8758339999999993</c:v>
                </c:pt>
                <c:pt idx="35">
                  <c:v>5.8630580000000014</c:v>
                </c:pt>
                <c:pt idx="36">
                  <c:v>5.8630580000000014</c:v>
                </c:pt>
                <c:pt idx="37">
                  <c:v>5.8630580000000014</c:v>
                </c:pt>
                <c:pt idx="38">
                  <c:v>5.8758339999999993</c:v>
                </c:pt>
                <c:pt idx="39">
                  <c:v>5.8630580000000014</c:v>
                </c:pt>
                <c:pt idx="40">
                  <c:v>5.8630580000000014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U.S. LNG export capacity</c:v>
                </c:pt>
              </c:strCache>
            </c:strRef>
          </c:tx>
          <c:spPr>
            <a:ln w="22225" cap="rnd">
              <a:solidFill>
                <a:srgbClr val="A33340"/>
              </a:solidFill>
              <a:prstDash val="dash"/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2225" cap="rnd">
                <a:solidFill>
                  <a:srgbClr val="000000"/>
                </a:solidFill>
                <a:prstDash val="dash"/>
                <a:round/>
              </a:ln>
              <a:effectLst/>
            </c:spPr>
          </c:dPt>
          <c:dPt>
            <c:idx val="2"/>
            <c:marker>
              <c:symbol val="none"/>
            </c:marker>
            <c:bubble3D val="0"/>
            <c:spPr>
              <a:ln w="22225" cap="rnd">
                <a:solidFill>
                  <a:srgbClr val="000000"/>
                </a:solidFill>
                <a:prstDash val="dash"/>
                <a:round/>
              </a:ln>
              <a:effectLst/>
            </c:spPr>
          </c:dPt>
          <c:dPt>
            <c:idx val="3"/>
            <c:marker>
              <c:symbol val="none"/>
            </c:marker>
            <c:bubble3D val="0"/>
            <c:spPr>
              <a:ln w="22225" cap="rnd">
                <a:solidFill>
                  <a:srgbClr val="000000"/>
                </a:solidFill>
                <a:prstDash val="dash"/>
                <a:round/>
              </a:ln>
              <a:effectLst/>
            </c:spPr>
          </c:dPt>
          <c:dPt>
            <c:idx val="4"/>
            <c:marker>
              <c:symbol val="none"/>
            </c:marker>
            <c:bubble3D val="0"/>
            <c:spPr>
              <a:ln w="22225" cap="rnd">
                <a:solidFill>
                  <a:srgbClr val="000000"/>
                </a:solidFill>
                <a:prstDash val="dash"/>
                <a:round/>
              </a:ln>
              <a:effectLst/>
            </c:spPr>
          </c:dPt>
          <c:dPt>
            <c:idx val="5"/>
            <c:marker>
              <c:symbol val="none"/>
            </c:marker>
            <c:bubble3D val="0"/>
            <c:spPr>
              <a:ln w="22225" cap="rnd">
                <a:solidFill>
                  <a:srgbClr val="000000"/>
                </a:solidFill>
                <a:prstDash val="dash"/>
                <a:round/>
              </a:ln>
              <a:effectLst/>
            </c:spPr>
          </c:dPt>
          <c:dPt>
            <c:idx val="6"/>
            <c:marker>
              <c:symbol val="none"/>
            </c:marker>
            <c:bubble3D val="0"/>
            <c:spPr>
              <a:ln w="22225" cap="rnd">
                <a:noFill/>
                <a:prstDash val="dash"/>
                <a:round/>
              </a:ln>
              <a:effectLst/>
            </c:spPr>
          </c:dPt>
          <c:dPt>
            <c:idx val="7"/>
            <c:marker>
              <c:symbol val="none"/>
            </c:marker>
            <c:bubble3D val="0"/>
            <c:spPr>
              <a:ln w="22225" cap="rnd">
                <a:noFill/>
                <a:prstDash val="dash"/>
                <a:round/>
              </a:ln>
              <a:effectLst/>
            </c:spPr>
          </c:dPt>
          <c:dPt>
            <c:idx val="8"/>
            <c:marker>
              <c:symbol val="none"/>
            </c:marker>
            <c:bubble3D val="0"/>
            <c:spPr>
              <a:ln w="22225" cap="rnd">
                <a:noFill/>
                <a:prstDash val="dash"/>
                <a:round/>
              </a:ln>
              <a:effectLst/>
            </c:spPr>
          </c:dPt>
          <c:dPt>
            <c:idx val="9"/>
            <c:marker>
              <c:symbol val="none"/>
            </c:marker>
            <c:bubble3D val="0"/>
            <c:spPr>
              <a:ln w="22225" cap="rnd">
                <a:noFill/>
                <a:prstDash val="dash"/>
                <a:round/>
              </a:ln>
              <a:effectLst/>
            </c:spPr>
          </c:dPt>
          <c:dPt>
            <c:idx val="10"/>
            <c:marker>
              <c:symbol val="none"/>
            </c:marker>
            <c:bubble3D val="0"/>
            <c:spPr>
              <a:ln w="22225" cap="rnd">
                <a:noFill/>
                <a:prstDash val="dash"/>
                <a:round/>
              </a:ln>
              <a:effectLst/>
            </c:spPr>
          </c:dPt>
          <c:dPt>
            <c:idx val="11"/>
            <c:marker>
              <c:symbol val="none"/>
            </c:marker>
            <c:bubble3D val="0"/>
            <c:spPr>
              <a:ln w="22225" cap="rnd">
                <a:noFill/>
                <a:prstDash val="dash"/>
                <a:round/>
              </a:ln>
              <a:effectLst/>
            </c:spPr>
          </c:dPt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11">
                  <c:v>5.1817500000000001</c:v>
                </c:pt>
                <c:pt idx="12">
                  <c:v>5.1817500000000001</c:v>
                </c:pt>
                <c:pt idx="13">
                  <c:v>5.1817500000000001</c:v>
                </c:pt>
                <c:pt idx="14">
                  <c:v>5.1817500000000001</c:v>
                </c:pt>
                <c:pt idx="15">
                  <c:v>5.1817500000000001</c:v>
                </c:pt>
                <c:pt idx="16">
                  <c:v>5.1817500000000001</c:v>
                </c:pt>
                <c:pt idx="17">
                  <c:v>5.1817500000000001</c:v>
                </c:pt>
                <c:pt idx="18">
                  <c:v>5.1817500000000001</c:v>
                </c:pt>
                <c:pt idx="19">
                  <c:v>5.1817500000000001</c:v>
                </c:pt>
                <c:pt idx="20">
                  <c:v>5.1817500000000001</c:v>
                </c:pt>
                <c:pt idx="21">
                  <c:v>5.1817500000000001</c:v>
                </c:pt>
                <c:pt idx="22">
                  <c:v>5.1817500000000001</c:v>
                </c:pt>
                <c:pt idx="23">
                  <c:v>5.1817500000000001</c:v>
                </c:pt>
                <c:pt idx="24">
                  <c:v>5.1817500000000001</c:v>
                </c:pt>
                <c:pt idx="25">
                  <c:v>5.1817500000000001</c:v>
                </c:pt>
                <c:pt idx="26">
                  <c:v>5.1817500000000001</c:v>
                </c:pt>
                <c:pt idx="27">
                  <c:v>5.1817500000000001</c:v>
                </c:pt>
                <c:pt idx="28">
                  <c:v>5.1817500000000001</c:v>
                </c:pt>
                <c:pt idx="29">
                  <c:v>5.1817500000000001</c:v>
                </c:pt>
                <c:pt idx="30">
                  <c:v>5.1817500000000001</c:v>
                </c:pt>
                <c:pt idx="31">
                  <c:v>5.1817500000000001</c:v>
                </c:pt>
                <c:pt idx="32">
                  <c:v>5.1817500000000001</c:v>
                </c:pt>
                <c:pt idx="33">
                  <c:v>5.1817500000000001</c:v>
                </c:pt>
                <c:pt idx="34">
                  <c:v>5.1817500000000001</c:v>
                </c:pt>
                <c:pt idx="35">
                  <c:v>5.1817500000000001</c:v>
                </c:pt>
                <c:pt idx="36">
                  <c:v>5.1817500000000001</c:v>
                </c:pt>
                <c:pt idx="37">
                  <c:v>5.1817500000000001</c:v>
                </c:pt>
                <c:pt idx="38">
                  <c:v>5.1817500000000001</c:v>
                </c:pt>
                <c:pt idx="39">
                  <c:v>5.1817500000000001</c:v>
                </c:pt>
                <c:pt idx="40">
                  <c:v>5.1817500000000001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78759664"/>
        <c:axId val="678762928"/>
      </c:lineChart>
      <c:catAx>
        <c:axId val="678759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6292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78762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759664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2943195454318955E-2"/>
          <c:y val="0.11564396765737454"/>
          <c:w val="0.61860874299859336"/>
          <c:h val="0.7912449030789938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6.2564663925817774</c:v>
                </c:pt>
                <c:pt idx="1">
                  <c:v>5.6250611354806361</c:v>
                </c:pt>
                <c:pt idx="2">
                  <c:v>4.726432833242856</c:v>
                </c:pt>
                <c:pt idx="3">
                  <c:v>7.5095506256283544</c:v>
                </c:pt>
                <c:pt idx="4">
                  <c:v>7.8741268813399383</c:v>
                </c:pt>
                <c:pt idx="5">
                  <c:v>11.2663835577264</c:v>
                </c:pt>
                <c:pt idx="6">
                  <c:v>8.4690503519641158</c:v>
                </c:pt>
                <c:pt idx="7">
                  <c:v>8.5415621931968086</c:v>
                </c:pt>
                <c:pt idx="8">
                  <c:v>10.65054036166941</c:v>
                </c:pt>
                <c:pt idx="9">
                  <c:v>4.7004004252452516</c:v>
                </c:pt>
                <c:pt idx="10">
                  <c:v>5.1533408350761114</c:v>
                </c:pt>
                <c:pt idx="11">
                  <c:v>4.6205303817851986</c:v>
                </c:pt>
                <c:pt idx="12">
                  <c:v>3.1168307500000001</c:v>
                </c:pt>
                <c:pt idx="13">
                  <c:v>4.1546419242297681</c:v>
                </c:pt>
                <c:pt idx="14">
                  <c:v>4.7790650244118966</c:v>
                </c:pt>
                <c:pt idx="15">
                  <c:v>2.838249025080287</c:v>
                </c:pt>
                <c:pt idx="16">
                  <c:v>2.7015667126993441</c:v>
                </c:pt>
                <c:pt idx="17">
                  <c:v>3.146267821000837</c:v>
                </c:pt>
                <c:pt idx="18">
                  <c:v>3.2369151646478569</c:v>
                </c:pt>
                <c:pt idx="19">
                  <c:v>2.5844974658174862</c:v>
                </c:pt>
                <c:pt idx="20">
                  <c:v>2.0248779240666752</c:v>
                </c:pt>
                <c:pt idx="21">
                  <c:v>4.107037</c:v>
                </c:pt>
                <c:pt idx="22">
                  <c:v>4.4739120000000003</c:v>
                </c:pt>
                <c:pt idx="23">
                  <c:v>4.3642820000000002</c:v>
                </c:pt>
                <c:pt idx="24">
                  <c:v>4.2413470000000002</c:v>
                </c:pt>
                <c:pt idx="25">
                  <c:v>4.2276680000000004</c:v>
                </c:pt>
                <c:pt idx="26">
                  <c:v>4.3385759999999998</c:v>
                </c:pt>
                <c:pt idx="27">
                  <c:v>4.4306330000000003</c:v>
                </c:pt>
                <c:pt idx="28">
                  <c:v>4.7092550000000006</c:v>
                </c:pt>
                <c:pt idx="29">
                  <c:v>4.981331</c:v>
                </c:pt>
                <c:pt idx="30">
                  <c:v>5.1550330000000004</c:v>
                </c:pt>
                <c:pt idx="31">
                  <c:v>5.3550459999999998</c:v>
                </c:pt>
                <c:pt idx="32">
                  <c:v>5.53843</c:v>
                </c:pt>
                <c:pt idx="33">
                  <c:v>5.7004480000000006</c:v>
                </c:pt>
                <c:pt idx="34">
                  <c:v>5.8130559999999996</c:v>
                </c:pt>
                <c:pt idx="35">
                  <c:v>5.8766410000000002</c:v>
                </c:pt>
                <c:pt idx="36">
                  <c:v>6.0665750000000003</c:v>
                </c:pt>
                <c:pt idx="37">
                  <c:v>6.1214829999999996</c:v>
                </c:pt>
                <c:pt idx="38">
                  <c:v>6.1914629999999997</c:v>
                </c:pt>
                <c:pt idx="39">
                  <c:v>6.3119009999999998</c:v>
                </c:pt>
                <c:pt idx="40">
                  <c:v>6.4379350000000004</c:v>
                </c:pt>
                <c:pt idx="41">
                  <c:v>6.4017109999999997</c:v>
                </c:pt>
                <c:pt idx="42">
                  <c:v>6.3334609999999998</c:v>
                </c:pt>
                <c:pt idx="43">
                  <c:v>6.2840480000000003</c:v>
                </c:pt>
                <c:pt idx="44">
                  <c:v>6.4222029999999997</c:v>
                </c:pt>
                <c:pt idx="45">
                  <c:v>6.4612999999999996</c:v>
                </c:pt>
                <c:pt idx="46">
                  <c:v>6.5178539999999998</c:v>
                </c:pt>
                <c:pt idx="47">
                  <c:v>6.5576639999999999</c:v>
                </c:pt>
                <c:pt idx="48">
                  <c:v>6.5968380000000009</c:v>
                </c:pt>
                <c:pt idx="49">
                  <c:v>6.6743880000000004</c:v>
                </c:pt>
                <c:pt idx="50">
                  <c:v>6.7400060000000002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6.2564663925817774</c:v>
                </c:pt>
                <c:pt idx="1">
                  <c:v>5.6250611354806361</c:v>
                </c:pt>
                <c:pt idx="2">
                  <c:v>4.726432833242856</c:v>
                </c:pt>
                <c:pt idx="3">
                  <c:v>7.5095506256283544</c:v>
                </c:pt>
                <c:pt idx="4">
                  <c:v>7.8741268813399383</c:v>
                </c:pt>
                <c:pt idx="5">
                  <c:v>11.2663835577264</c:v>
                </c:pt>
                <c:pt idx="6">
                  <c:v>8.4690503519641158</c:v>
                </c:pt>
                <c:pt idx="7">
                  <c:v>8.5415621931968086</c:v>
                </c:pt>
                <c:pt idx="8">
                  <c:v>10.65054036166941</c:v>
                </c:pt>
                <c:pt idx="9">
                  <c:v>4.7004004252452516</c:v>
                </c:pt>
                <c:pt idx="10">
                  <c:v>5.1533408350761114</c:v>
                </c:pt>
                <c:pt idx="11">
                  <c:v>4.6205303817851986</c:v>
                </c:pt>
                <c:pt idx="12">
                  <c:v>3.1168307500000001</c:v>
                </c:pt>
                <c:pt idx="13">
                  <c:v>4.1546419242297681</c:v>
                </c:pt>
                <c:pt idx="14">
                  <c:v>4.7790650244118966</c:v>
                </c:pt>
                <c:pt idx="15">
                  <c:v>2.838249025080287</c:v>
                </c:pt>
                <c:pt idx="16">
                  <c:v>2.7015667126993441</c:v>
                </c:pt>
                <c:pt idx="17">
                  <c:v>3.146267821000837</c:v>
                </c:pt>
                <c:pt idx="18">
                  <c:v>3.2369151646478569</c:v>
                </c:pt>
                <c:pt idx="19">
                  <c:v>2.5844974658174862</c:v>
                </c:pt>
                <c:pt idx="20">
                  <c:v>2.0248779240666752</c:v>
                </c:pt>
                <c:pt idx="21">
                  <c:v>4.1079169999999996</c:v>
                </c:pt>
                <c:pt idx="22">
                  <c:v>3.5549559999999998</c:v>
                </c:pt>
                <c:pt idx="23">
                  <c:v>3.0637159999999999</c:v>
                </c:pt>
                <c:pt idx="24">
                  <c:v>2.6523279999999998</c:v>
                </c:pt>
                <c:pt idx="25">
                  <c:v>2.4580649999999999</c:v>
                </c:pt>
                <c:pt idx="26">
                  <c:v>2.3962669999999999</c:v>
                </c:pt>
                <c:pt idx="27">
                  <c:v>2.4326089999999998</c:v>
                </c:pt>
                <c:pt idx="28">
                  <c:v>2.5702020000000001</c:v>
                </c:pt>
                <c:pt idx="29">
                  <c:v>2.6456840000000001</c:v>
                </c:pt>
                <c:pt idx="30">
                  <c:v>2.7203430000000002</c:v>
                </c:pt>
                <c:pt idx="31">
                  <c:v>2.7483590000000002</c:v>
                </c:pt>
                <c:pt idx="32">
                  <c:v>2.7582390000000001</c:v>
                </c:pt>
                <c:pt idx="33">
                  <c:v>2.8354689999999998</c:v>
                </c:pt>
                <c:pt idx="34">
                  <c:v>2.8329490000000002</c:v>
                </c:pt>
                <c:pt idx="35">
                  <c:v>2.798241</c:v>
                </c:pt>
                <c:pt idx="36">
                  <c:v>2.7837960000000002</c:v>
                </c:pt>
                <c:pt idx="37">
                  <c:v>2.778708</c:v>
                </c:pt>
                <c:pt idx="38">
                  <c:v>2.7552249999999998</c:v>
                </c:pt>
                <c:pt idx="39">
                  <c:v>2.7645490000000001</c:v>
                </c:pt>
                <c:pt idx="40">
                  <c:v>2.7400359999999999</c:v>
                </c:pt>
                <c:pt idx="41">
                  <c:v>2.7011539999999998</c:v>
                </c:pt>
                <c:pt idx="42">
                  <c:v>2.6390829999999998</c:v>
                </c:pt>
                <c:pt idx="43">
                  <c:v>2.6164209999999999</c:v>
                </c:pt>
                <c:pt idx="44">
                  <c:v>2.5964399999999999</c:v>
                </c:pt>
                <c:pt idx="45">
                  <c:v>2.5835979999999998</c:v>
                </c:pt>
                <c:pt idx="46">
                  <c:v>2.5650080000000002</c:v>
                </c:pt>
                <c:pt idx="47">
                  <c:v>2.5245359999999999</c:v>
                </c:pt>
                <c:pt idx="48">
                  <c:v>2.5296560000000001</c:v>
                </c:pt>
                <c:pt idx="49">
                  <c:v>2.532159</c:v>
                </c:pt>
                <c:pt idx="50">
                  <c:v>2.540432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 Oil Price Case</c:v>
                </c:pt>
              </c:strCache>
            </c:strRef>
          </c:tx>
          <c:spPr>
            <a:ln w="28575" cap="rnd">
              <a:solidFill>
                <a:srgbClr val="A33340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val>
            <c:numRef>
              <c:f>Sheet1!$D$2:$D$52</c:f>
              <c:numCache>
                <c:formatCode>General</c:formatCode>
                <c:ptCount val="51"/>
                <c:pt idx="0">
                  <c:v>6.2564663925817774</c:v>
                </c:pt>
                <c:pt idx="1">
                  <c:v>5.6250611354806361</c:v>
                </c:pt>
                <c:pt idx="2">
                  <c:v>4.726432833242856</c:v>
                </c:pt>
                <c:pt idx="3">
                  <c:v>7.5095506256283544</c:v>
                </c:pt>
                <c:pt idx="4">
                  <c:v>7.8741268813399383</c:v>
                </c:pt>
                <c:pt idx="5">
                  <c:v>11.2663835577264</c:v>
                </c:pt>
                <c:pt idx="6">
                  <c:v>8.4690503519641158</c:v>
                </c:pt>
                <c:pt idx="7">
                  <c:v>8.5415621931968086</c:v>
                </c:pt>
                <c:pt idx="8">
                  <c:v>10.65054036166941</c:v>
                </c:pt>
                <c:pt idx="9">
                  <c:v>4.7004004252452516</c:v>
                </c:pt>
                <c:pt idx="10">
                  <c:v>5.1533408350761114</c:v>
                </c:pt>
                <c:pt idx="11">
                  <c:v>4.6205303817851986</c:v>
                </c:pt>
                <c:pt idx="12">
                  <c:v>3.1168307500000001</c:v>
                </c:pt>
                <c:pt idx="13">
                  <c:v>4.1546419242297681</c:v>
                </c:pt>
                <c:pt idx="14">
                  <c:v>4.7790650244118966</c:v>
                </c:pt>
                <c:pt idx="15">
                  <c:v>2.838249025080287</c:v>
                </c:pt>
                <c:pt idx="16">
                  <c:v>2.7015667126993441</c:v>
                </c:pt>
                <c:pt idx="17">
                  <c:v>3.146267821000837</c:v>
                </c:pt>
                <c:pt idx="18">
                  <c:v>3.2369151646478569</c:v>
                </c:pt>
                <c:pt idx="19">
                  <c:v>2.5844974658174862</c:v>
                </c:pt>
                <c:pt idx="20">
                  <c:v>2.0248779240666752</c:v>
                </c:pt>
                <c:pt idx="21">
                  <c:v>4.1076510000000006</c:v>
                </c:pt>
                <c:pt idx="22" formatCode="#,##0.00">
                  <c:v>3.6177619999999999</c:v>
                </c:pt>
                <c:pt idx="23" formatCode="#,##0.00">
                  <c:v>3.4701680000000001</c:v>
                </c:pt>
                <c:pt idx="24" formatCode="#,##0.00">
                  <c:v>3.4725299999999999</c:v>
                </c:pt>
                <c:pt idx="25" formatCode="#,##0.00">
                  <c:v>3.3395160000000002</c:v>
                </c:pt>
                <c:pt idx="26" formatCode="#,##0.00">
                  <c:v>3.240049</c:v>
                </c:pt>
                <c:pt idx="27" formatCode="#,##0.00">
                  <c:v>3.273981</c:v>
                </c:pt>
                <c:pt idx="28" formatCode="#,##0.00">
                  <c:v>3.3783370000000001</c:v>
                </c:pt>
                <c:pt idx="29" formatCode="#,##0.00">
                  <c:v>3.4154960000000001</c:v>
                </c:pt>
                <c:pt idx="30" formatCode="#,##0.00">
                  <c:v>3.3951880000000001</c:v>
                </c:pt>
                <c:pt idx="31" formatCode="#,##0.00">
                  <c:v>3.440655</c:v>
                </c:pt>
                <c:pt idx="32" formatCode="#,##0.00">
                  <c:v>3.4784480000000002</c:v>
                </c:pt>
                <c:pt idx="33" formatCode="#,##0.00">
                  <c:v>3.5184479999999998</c:v>
                </c:pt>
                <c:pt idx="34" formatCode="#,##0.00">
                  <c:v>3.566506</c:v>
                </c:pt>
                <c:pt idx="35" formatCode="#,##0.00">
                  <c:v>3.591599</c:v>
                </c:pt>
                <c:pt idx="36" formatCode="#,##0.00">
                  <c:v>3.6382050000000001</c:v>
                </c:pt>
                <c:pt idx="37" formatCode="#,##0.00">
                  <c:v>3.6356609999999998</c:v>
                </c:pt>
                <c:pt idx="38" formatCode="#,##0.00">
                  <c:v>3.6216930000000001</c:v>
                </c:pt>
                <c:pt idx="39" formatCode="#,##0.00">
                  <c:v>3.5786449999999999</c:v>
                </c:pt>
                <c:pt idx="40" formatCode="#,##0.00">
                  <c:v>3.548756</c:v>
                </c:pt>
                <c:pt idx="41" formatCode="#,##0.00">
                  <c:v>3.5384799999999998</c:v>
                </c:pt>
                <c:pt idx="42" formatCode="#,##0.00">
                  <c:v>3.5188799999999998</c:v>
                </c:pt>
                <c:pt idx="43" formatCode="#,##0.00">
                  <c:v>3.5127860000000002</c:v>
                </c:pt>
                <c:pt idx="44" formatCode="#,##0.00">
                  <c:v>3.543228</c:v>
                </c:pt>
                <c:pt idx="45" formatCode="#,##0.00">
                  <c:v>3.5463640000000001</c:v>
                </c:pt>
                <c:pt idx="46" formatCode="#,##0.00">
                  <c:v>3.5240369999999999</c:v>
                </c:pt>
                <c:pt idx="47" formatCode="#,##0.00">
                  <c:v>3.5213730000000001</c:v>
                </c:pt>
                <c:pt idx="48" formatCode="#,##0.00">
                  <c:v>3.5204629999999999</c:v>
                </c:pt>
                <c:pt idx="49" formatCode="#,##0.00">
                  <c:v>3.5188109999999999</c:v>
                </c:pt>
                <c:pt idx="50" formatCode="#,##0.00">
                  <c:v>3.5410650000000001</c:v>
                </c:pt>
              </c:numCache>
            </c:numRef>
          </c:val>
          <c:smooth val="0"/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High Oil Price Case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Sheet1!$E$2:$E$52</c:f>
              <c:numCache>
                <c:formatCode>General</c:formatCode>
                <c:ptCount val="51"/>
                <c:pt idx="0">
                  <c:v>6.2564663925817774</c:v>
                </c:pt>
                <c:pt idx="1">
                  <c:v>5.6250611354806361</c:v>
                </c:pt>
                <c:pt idx="2">
                  <c:v>4.726432833242856</c:v>
                </c:pt>
                <c:pt idx="3">
                  <c:v>7.5095506256283544</c:v>
                </c:pt>
                <c:pt idx="4">
                  <c:v>7.8741268813399383</c:v>
                </c:pt>
                <c:pt idx="5">
                  <c:v>11.2663835577264</c:v>
                </c:pt>
                <c:pt idx="6">
                  <c:v>8.4690503519641158</c:v>
                </c:pt>
                <c:pt idx="7">
                  <c:v>8.5415621931968086</c:v>
                </c:pt>
                <c:pt idx="8">
                  <c:v>10.65054036166941</c:v>
                </c:pt>
                <c:pt idx="9">
                  <c:v>4.7004004252452516</c:v>
                </c:pt>
                <c:pt idx="10">
                  <c:v>5.1533408350761114</c:v>
                </c:pt>
                <c:pt idx="11">
                  <c:v>4.6205303817851986</c:v>
                </c:pt>
                <c:pt idx="12">
                  <c:v>3.1168307500000001</c:v>
                </c:pt>
                <c:pt idx="13">
                  <c:v>4.1546419242297681</c:v>
                </c:pt>
                <c:pt idx="14">
                  <c:v>4.7790650244118966</c:v>
                </c:pt>
                <c:pt idx="15">
                  <c:v>2.838249025080287</c:v>
                </c:pt>
                <c:pt idx="16">
                  <c:v>2.7015667126993441</c:v>
                </c:pt>
                <c:pt idx="17">
                  <c:v>3.146267821000837</c:v>
                </c:pt>
                <c:pt idx="18">
                  <c:v>3.2369151646478569</c:v>
                </c:pt>
                <c:pt idx="19">
                  <c:v>2.5844974658174862</c:v>
                </c:pt>
                <c:pt idx="20">
                  <c:v>2.0248779240666752</c:v>
                </c:pt>
                <c:pt idx="21">
                  <c:v>4.1076510000000006</c:v>
                </c:pt>
                <c:pt idx="22" formatCode="#,##0.00">
                  <c:v>3.8358409999999998</c:v>
                </c:pt>
                <c:pt idx="23" formatCode="#,##0.00">
                  <c:v>3.2352270000000001</c:v>
                </c:pt>
                <c:pt idx="24" formatCode="#,##0.00">
                  <c:v>2.8914559999999998</c:v>
                </c:pt>
                <c:pt idx="25" formatCode="#,##0.00">
                  <c:v>2.8054199999999998</c:v>
                </c:pt>
                <c:pt idx="26" formatCode="#,##0.00">
                  <c:v>2.7596479999999999</c:v>
                </c:pt>
                <c:pt idx="27" formatCode="#,##0.00">
                  <c:v>2.8444950000000002</c:v>
                </c:pt>
                <c:pt idx="28" formatCode="#,##0.00">
                  <c:v>3.0149499999999998</c:v>
                </c:pt>
                <c:pt idx="29" formatCode="#,##0.00">
                  <c:v>3.1916859999999998</c:v>
                </c:pt>
                <c:pt idx="30" formatCode="#,##0.00">
                  <c:v>3.3214999999999999</c:v>
                </c:pt>
                <c:pt idx="31" formatCode="#,##0.00">
                  <c:v>3.4462060000000001</c:v>
                </c:pt>
                <c:pt idx="32" formatCode="#,##0.00">
                  <c:v>3.5676290000000002</c:v>
                </c:pt>
                <c:pt idx="33" formatCode="#,##0.00">
                  <c:v>3.6405349999999999</c:v>
                </c:pt>
                <c:pt idx="34" formatCode="#,##0.00">
                  <c:v>3.6223260000000002</c:v>
                </c:pt>
                <c:pt idx="35" formatCode="#,##0.00">
                  <c:v>3.5719409999999998</c:v>
                </c:pt>
                <c:pt idx="36" formatCode="#,##0.00">
                  <c:v>3.5421279999999999</c:v>
                </c:pt>
                <c:pt idx="37" formatCode="#,##0.00">
                  <c:v>3.582398</c:v>
                </c:pt>
                <c:pt idx="38" formatCode="#,##0.00">
                  <c:v>3.6434090000000001</c:v>
                </c:pt>
                <c:pt idx="39" formatCode="#,##0.00">
                  <c:v>3.6734079999999998</c:v>
                </c:pt>
                <c:pt idx="40" formatCode="#,##0.00">
                  <c:v>3.7763870000000002</c:v>
                </c:pt>
                <c:pt idx="41" formatCode="#,##0.00">
                  <c:v>3.8219270000000001</c:v>
                </c:pt>
                <c:pt idx="42" formatCode="#,##0.00">
                  <c:v>3.7687080000000002</c:v>
                </c:pt>
                <c:pt idx="43" formatCode="#,##0.00">
                  <c:v>3.7411129999999999</c:v>
                </c:pt>
                <c:pt idx="44" formatCode="#,##0.00">
                  <c:v>3.7426170000000001</c:v>
                </c:pt>
                <c:pt idx="45" formatCode="#,##0.00">
                  <c:v>3.706445</c:v>
                </c:pt>
                <c:pt idx="46" formatCode="#,##0.00">
                  <c:v>3.677022</c:v>
                </c:pt>
                <c:pt idx="47" formatCode="#,##0.00">
                  <c:v>3.6903980000000001</c:v>
                </c:pt>
                <c:pt idx="48" formatCode="#,##0.00">
                  <c:v>3.6698330000000001</c:v>
                </c:pt>
                <c:pt idx="49" formatCode="#,##0.00">
                  <c:v>3.7136290000000001</c:v>
                </c:pt>
                <c:pt idx="50" formatCode="#,##0.00">
                  <c:v>3.7409490000000001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6.2564663925817774</c:v>
                </c:pt>
                <c:pt idx="1">
                  <c:v>5.6250611354806361</c:v>
                </c:pt>
                <c:pt idx="2">
                  <c:v>4.726432833242856</c:v>
                </c:pt>
                <c:pt idx="3">
                  <c:v>7.5095506256283544</c:v>
                </c:pt>
                <c:pt idx="4">
                  <c:v>7.8741268813399383</c:v>
                </c:pt>
                <c:pt idx="5">
                  <c:v>11.2663835577264</c:v>
                </c:pt>
                <c:pt idx="6">
                  <c:v>8.4690503519641158</c:v>
                </c:pt>
                <c:pt idx="7">
                  <c:v>8.5415621931968086</c:v>
                </c:pt>
                <c:pt idx="8">
                  <c:v>10.65054036166941</c:v>
                </c:pt>
                <c:pt idx="9">
                  <c:v>4.7004004252452516</c:v>
                </c:pt>
                <c:pt idx="10">
                  <c:v>5.1533408350761114</c:v>
                </c:pt>
                <c:pt idx="11">
                  <c:v>4.6205303817851986</c:v>
                </c:pt>
                <c:pt idx="12">
                  <c:v>3.1168307500000001</c:v>
                </c:pt>
                <c:pt idx="13">
                  <c:v>4.1546419242297681</c:v>
                </c:pt>
                <c:pt idx="14">
                  <c:v>4.7790650244118966</c:v>
                </c:pt>
                <c:pt idx="15">
                  <c:v>2.838249025080287</c:v>
                </c:pt>
                <c:pt idx="16">
                  <c:v>2.7015667126993441</c:v>
                </c:pt>
                <c:pt idx="17">
                  <c:v>3.146267821000837</c:v>
                </c:pt>
                <c:pt idx="18">
                  <c:v>3.2369151646478569</c:v>
                </c:pt>
                <c:pt idx="19">
                  <c:v>2.5844974658174862</c:v>
                </c:pt>
                <c:pt idx="20">
                  <c:v>2.0248779240666752</c:v>
                </c:pt>
                <c:pt idx="21">
                  <c:v>4.1076510000000006</c:v>
                </c:pt>
                <c:pt idx="22">
                  <c:v>3.8431999999999999</c:v>
                </c:pt>
                <c:pt idx="23">
                  <c:v>3.4932249999999998</c:v>
                </c:pt>
                <c:pt idx="24">
                  <c:v>3.1748050000000001</c:v>
                </c:pt>
                <c:pt idx="25">
                  <c:v>3.0008349999999999</c:v>
                </c:pt>
                <c:pt idx="26">
                  <c:v>2.9781339999999998</c:v>
                </c:pt>
                <c:pt idx="27">
                  <c:v>3.075542</c:v>
                </c:pt>
                <c:pt idx="28">
                  <c:v>3.2467950000000001</c:v>
                </c:pt>
                <c:pt idx="29">
                  <c:v>3.364691000000001</c:v>
                </c:pt>
                <c:pt idx="30">
                  <c:v>3.4596520000000002</c:v>
                </c:pt>
                <c:pt idx="31">
                  <c:v>3.5438399999999999</c:v>
                </c:pt>
                <c:pt idx="32">
                  <c:v>3.5773830000000002</c:v>
                </c:pt>
                <c:pt idx="33">
                  <c:v>3.6457830000000002</c:v>
                </c:pt>
                <c:pt idx="34">
                  <c:v>3.640091</c:v>
                </c:pt>
                <c:pt idx="35">
                  <c:v>3.6379039999999998</c:v>
                </c:pt>
                <c:pt idx="36">
                  <c:v>3.6477919999999999</c:v>
                </c:pt>
                <c:pt idx="37">
                  <c:v>3.665048000000001</c:v>
                </c:pt>
                <c:pt idx="38">
                  <c:v>3.6839080000000002</c:v>
                </c:pt>
                <c:pt idx="39">
                  <c:v>3.685022</c:v>
                </c:pt>
                <c:pt idx="40">
                  <c:v>3.7205379999999999</c:v>
                </c:pt>
                <c:pt idx="41">
                  <c:v>3.7265929999999998</c:v>
                </c:pt>
                <c:pt idx="42">
                  <c:v>3.70383</c:v>
                </c:pt>
                <c:pt idx="43">
                  <c:v>3.7073689999999999</c:v>
                </c:pt>
                <c:pt idx="44">
                  <c:v>3.645143</c:v>
                </c:pt>
                <c:pt idx="45">
                  <c:v>3.6145320000000001</c:v>
                </c:pt>
                <c:pt idx="46">
                  <c:v>3.6030579999999999</c:v>
                </c:pt>
                <c:pt idx="47">
                  <c:v>3.596854</c:v>
                </c:pt>
                <c:pt idx="48">
                  <c:v>3.6211030000000002</c:v>
                </c:pt>
                <c:pt idx="49">
                  <c:v>3.597585</c:v>
                </c:pt>
                <c:pt idx="50">
                  <c:v>3.590354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4518304"/>
        <c:axId val="644530272"/>
        <c:extLst/>
      </c:lineChart>
      <c:catAx>
        <c:axId val="644518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3027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4453027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18304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670636879475425E-2"/>
          <c:y val="3.8997953190955351E-2"/>
          <c:w val="0.83433704320752022"/>
          <c:h val="0.86583337533390459"/>
        </c:manualLayout>
      </c:layout>
      <c:lineChart>
        <c:grouping val="standar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19.181979897999998</c:v>
                </c:pt>
                <c:pt idx="1">
                  <c:v>19.616310557999999</c:v>
                </c:pt>
                <c:pt idx="2">
                  <c:v>18.927788244999999</c:v>
                </c:pt>
                <c:pt idx="3">
                  <c:v>19.098544466</c:v>
                </c:pt>
                <c:pt idx="4">
                  <c:v>18.590890546000001</c:v>
                </c:pt>
                <c:pt idx="5">
                  <c:v>18.050597772</c:v>
                </c:pt>
                <c:pt idx="6">
                  <c:v>18.503604764999999</c:v>
                </c:pt>
                <c:pt idx="7">
                  <c:v>19.266025805999998</c:v>
                </c:pt>
                <c:pt idx="8">
                  <c:v>20.158601649000001</c:v>
                </c:pt>
                <c:pt idx="9">
                  <c:v>20.623854025</c:v>
                </c:pt>
                <c:pt idx="10">
                  <c:v>21.315506818000006</c:v>
                </c:pt>
                <c:pt idx="11">
                  <c:v>22.901878601000003</c:v>
                </c:pt>
                <c:pt idx="12">
                  <c:v>24.033266235999999</c:v>
                </c:pt>
                <c:pt idx="13">
                  <c:v>24.205523290999999</c:v>
                </c:pt>
                <c:pt idx="14">
                  <c:v>25.889605159999999</c:v>
                </c:pt>
                <c:pt idx="15">
                  <c:v>27.065459891000014</c:v>
                </c:pt>
                <c:pt idx="16">
                  <c:v>26.592115006000004</c:v>
                </c:pt>
                <c:pt idx="17">
                  <c:v>27.306307969999999</c:v>
                </c:pt>
                <c:pt idx="18">
                  <c:v>30.774274151</c:v>
                </c:pt>
                <c:pt idx="19">
                  <c:v>33.899020593000003</c:v>
                </c:pt>
                <c:pt idx="20">
                  <c:v>33.485264054000005</c:v>
                </c:pt>
                <c:pt idx="21">
                  <c:v>34.404235999999997</c:v>
                </c:pt>
                <c:pt idx="22">
                  <c:v>35.10033</c:v>
                </c:pt>
                <c:pt idx="23">
                  <c:v>34.203296999999999</c:v>
                </c:pt>
                <c:pt idx="24">
                  <c:v>33.421700000000001</c:v>
                </c:pt>
                <c:pt idx="25">
                  <c:v>32.709282000000002</c:v>
                </c:pt>
                <c:pt idx="26">
                  <c:v>31.998455</c:v>
                </c:pt>
                <c:pt idx="27">
                  <c:v>31.595732000000002</c:v>
                </c:pt>
                <c:pt idx="28">
                  <c:v>31.303540999999999</c:v>
                </c:pt>
                <c:pt idx="29">
                  <c:v>31.121217999999999</c:v>
                </c:pt>
                <c:pt idx="30">
                  <c:v>30.614296000000003</c:v>
                </c:pt>
                <c:pt idx="31">
                  <c:v>30.38542</c:v>
                </c:pt>
                <c:pt idx="32">
                  <c:v>30.279304999999997</c:v>
                </c:pt>
                <c:pt idx="33">
                  <c:v>30.043863000000002</c:v>
                </c:pt>
                <c:pt idx="34">
                  <c:v>29.836535999999999</c:v>
                </c:pt>
                <c:pt idx="35">
                  <c:v>29.759103999999997</c:v>
                </c:pt>
                <c:pt idx="36">
                  <c:v>29.802815999999996</c:v>
                </c:pt>
                <c:pt idx="37">
                  <c:v>29.650359999999999</c:v>
                </c:pt>
                <c:pt idx="38">
                  <c:v>29.568533000000002</c:v>
                </c:pt>
                <c:pt idx="39">
                  <c:v>29.47757</c:v>
                </c:pt>
                <c:pt idx="40">
                  <c:v>29.342962</c:v>
                </c:pt>
                <c:pt idx="41">
                  <c:v>29.198049999999999</c:v>
                </c:pt>
                <c:pt idx="42">
                  <c:v>29.09037</c:v>
                </c:pt>
                <c:pt idx="43">
                  <c:v>28.894753000000001</c:v>
                </c:pt>
                <c:pt idx="44">
                  <c:v>29.132849</c:v>
                </c:pt>
                <c:pt idx="45">
                  <c:v>28.878790000000002</c:v>
                </c:pt>
                <c:pt idx="46">
                  <c:v>28.744266999999997</c:v>
                </c:pt>
                <c:pt idx="47">
                  <c:v>28.666681000000001</c:v>
                </c:pt>
                <c:pt idx="48">
                  <c:v>28.686449</c:v>
                </c:pt>
                <c:pt idx="49">
                  <c:v>28.598929999999999</c:v>
                </c:pt>
                <c:pt idx="50">
                  <c:v>28.632555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19.181979897999998</c:v>
                </c:pt>
                <c:pt idx="1">
                  <c:v>19.616310557999999</c:v>
                </c:pt>
                <c:pt idx="2">
                  <c:v>18.927788244999999</c:v>
                </c:pt>
                <c:pt idx="3">
                  <c:v>19.098544466</c:v>
                </c:pt>
                <c:pt idx="4">
                  <c:v>18.590890546000001</c:v>
                </c:pt>
                <c:pt idx="5">
                  <c:v>18.050597772</c:v>
                </c:pt>
                <c:pt idx="6">
                  <c:v>18.503604764999999</c:v>
                </c:pt>
                <c:pt idx="7">
                  <c:v>19.266025805999998</c:v>
                </c:pt>
                <c:pt idx="8">
                  <c:v>20.158601649000001</c:v>
                </c:pt>
                <c:pt idx="9">
                  <c:v>20.623854025</c:v>
                </c:pt>
                <c:pt idx="10">
                  <c:v>21.315506818000006</c:v>
                </c:pt>
                <c:pt idx="11">
                  <c:v>22.901878601000003</c:v>
                </c:pt>
                <c:pt idx="12">
                  <c:v>24.033266235999999</c:v>
                </c:pt>
                <c:pt idx="13">
                  <c:v>24.205523290999999</c:v>
                </c:pt>
                <c:pt idx="14">
                  <c:v>25.889605159999999</c:v>
                </c:pt>
                <c:pt idx="15">
                  <c:v>27.065459891000014</c:v>
                </c:pt>
                <c:pt idx="16">
                  <c:v>26.592115006000004</c:v>
                </c:pt>
                <c:pt idx="17">
                  <c:v>27.306307969999999</c:v>
                </c:pt>
                <c:pt idx="18">
                  <c:v>30.774274151</c:v>
                </c:pt>
                <c:pt idx="19">
                  <c:v>33.899020593000003</c:v>
                </c:pt>
                <c:pt idx="20">
                  <c:v>33.485264054000005</c:v>
                </c:pt>
                <c:pt idx="21">
                  <c:v>34.408932</c:v>
                </c:pt>
                <c:pt idx="22">
                  <c:v>35.873321999999995</c:v>
                </c:pt>
                <c:pt idx="23">
                  <c:v>36.970309999999998</c:v>
                </c:pt>
                <c:pt idx="24">
                  <c:v>38.163525</c:v>
                </c:pt>
                <c:pt idx="25">
                  <c:v>38.917355000000001</c:v>
                </c:pt>
                <c:pt idx="26">
                  <c:v>39.287219999999998</c:v>
                </c:pt>
                <c:pt idx="27">
                  <c:v>39.833331999999999</c:v>
                </c:pt>
                <c:pt idx="28">
                  <c:v>41.073906000000001</c:v>
                </c:pt>
                <c:pt idx="29">
                  <c:v>41.689116999999996</c:v>
                </c:pt>
                <c:pt idx="30">
                  <c:v>42.248385999999996</c:v>
                </c:pt>
                <c:pt idx="31">
                  <c:v>42.747153999999995</c:v>
                </c:pt>
                <c:pt idx="32">
                  <c:v>43.332287000000001</c:v>
                </c:pt>
                <c:pt idx="33">
                  <c:v>44.589011999999997</c:v>
                </c:pt>
                <c:pt idx="34">
                  <c:v>45.093299999999999</c:v>
                </c:pt>
                <c:pt idx="35">
                  <c:v>45.427928999999999</c:v>
                </c:pt>
                <c:pt idx="36">
                  <c:v>45.792126000000003</c:v>
                </c:pt>
                <c:pt idx="37">
                  <c:v>46.271912</c:v>
                </c:pt>
                <c:pt idx="38">
                  <c:v>46.802933000000003</c:v>
                </c:pt>
                <c:pt idx="39">
                  <c:v>47.392555000000002</c:v>
                </c:pt>
                <c:pt idx="40">
                  <c:v>48.169739</c:v>
                </c:pt>
                <c:pt idx="41">
                  <c:v>48.707755999999996</c:v>
                </c:pt>
                <c:pt idx="42">
                  <c:v>49.112652000000004</c:v>
                </c:pt>
                <c:pt idx="43">
                  <c:v>49.613360999999998</c:v>
                </c:pt>
                <c:pt idx="44">
                  <c:v>50.092765999999997</c:v>
                </c:pt>
                <c:pt idx="45">
                  <c:v>50.424022999999998</c:v>
                </c:pt>
                <c:pt idx="46">
                  <c:v>50.980590999999997</c:v>
                </c:pt>
                <c:pt idx="47">
                  <c:v>51.480995</c:v>
                </c:pt>
                <c:pt idx="48">
                  <c:v>52.026012000000001</c:v>
                </c:pt>
                <c:pt idx="49">
                  <c:v>52.380569000000001</c:v>
                </c:pt>
                <c:pt idx="50">
                  <c:v>52.884868999999995</c:v>
                </c:pt>
              </c:numCache>
            </c:numRef>
          </c:val>
          <c:smooth val="0"/>
        </c:ser>
        <c:ser>
          <c:idx val="8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19.181979897999998</c:v>
                </c:pt>
                <c:pt idx="1">
                  <c:v>19.616310557999999</c:v>
                </c:pt>
                <c:pt idx="2">
                  <c:v>18.927788244999999</c:v>
                </c:pt>
                <c:pt idx="3">
                  <c:v>19.098544466</c:v>
                </c:pt>
                <c:pt idx="4">
                  <c:v>18.590890546000001</c:v>
                </c:pt>
                <c:pt idx="5">
                  <c:v>18.050597772</c:v>
                </c:pt>
                <c:pt idx="6">
                  <c:v>18.503604764999999</c:v>
                </c:pt>
                <c:pt idx="7">
                  <c:v>19.266025805999998</c:v>
                </c:pt>
                <c:pt idx="8">
                  <c:v>20.158601649000001</c:v>
                </c:pt>
                <c:pt idx="9">
                  <c:v>20.623854025</c:v>
                </c:pt>
                <c:pt idx="10">
                  <c:v>21.315506818000006</c:v>
                </c:pt>
                <c:pt idx="11">
                  <c:v>22.901878601000003</c:v>
                </c:pt>
                <c:pt idx="12">
                  <c:v>24.033266235999999</c:v>
                </c:pt>
                <c:pt idx="13">
                  <c:v>24.205523290999999</c:v>
                </c:pt>
                <c:pt idx="14">
                  <c:v>25.889605159999999</c:v>
                </c:pt>
                <c:pt idx="15">
                  <c:v>27.065459891000014</c:v>
                </c:pt>
                <c:pt idx="16">
                  <c:v>26.592115006000004</c:v>
                </c:pt>
                <c:pt idx="17">
                  <c:v>27.306307969999999</c:v>
                </c:pt>
                <c:pt idx="18">
                  <c:v>30.774274151</c:v>
                </c:pt>
                <c:pt idx="19">
                  <c:v>33.899020593000003</c:v>
                </c:pt>
                <c:pt idx="20">
                  <c:v>33.485264054000005</c:v>
                </c:pt>
                <c:pt idx="21">
                  <c:v>34.404159999999997</c:v>
                </c:pt>
                <c:pt idx="22">
                  <c:v>35.685916999999996</c:v>
                </c:pt>
                <c:pt idx="23">
                  <c:v>36.052287999999997</c:v>
                </c:pt>
                <c:pt idx="24">
                  <c:v>36.409576000000001</c:v>
                </c:pt>
                <c:pt idx="25">
                  <c:v>36.484558</c:v>
                </c:pt>
                <c:pt idx="26">
                  <c:v>36.570492000000002</c:v>
                </c:pt>
                <c:pt idx="27">
                  <c:v>36.719749</c:v>
                </c:pt>
                <c:pt idx="28">
                  <c:v>37.260258</c:v>
                </c:pt>
                <c:pt idx="29">
                  <c:v>37.513241000000001</c:v>
                </c:pt>
                <c:pt idx="30">
                  <c:v>37.622046999999995</c:v>
                </c:pt>
                <c:pt idx="31">
                  <c:v>37.932322999999997</c:v>
                </c:pt>
                <c:pt idx="32">
                  <c:v>38.346470000000004</c:v>
                </c:pt>
                <c:pt idx="33">
                  <c:v>38.504115999999996</c:v>
                </c:pt>
                <c:pt idx="34">
                  <c:v>38.598717000000001</c:v>
                </c:pt>
                <c:pt idx="35">
                  <c:v>38.595486000000001</c:v>
                </c:pt>
                <c:pt idx="36">
                  <c:v>38.704978999999994</c:v>
                </c:pt>
                <c:pt idx="37">
                  <c:v>38.893677000000004</c:v>
                </c:pt>
                <c:pt idx="38">
                  <c:v>39.146178999999997</c:v>
                </c:pt>
                <c:pt idx="39">
                  <c:v>39.350258000000004</c:v>
                </c:pt>
                <c:pt idx="40">
                  <c:v>39.641003000000005</c:v>
                </c:pt>
                <c:pt idx="41">
                  <c:v>39.966675000000002</c:v>
                </c:pt>
                <c:pt idx="42">
                  <c:v>40.267516999999998</c:v>
                </c:pt>
                <c:pt idx="43">
                  <c:v>40.517672999999995</c:v>
                </c:pt>
                <c:pt idx="44">
                  <c:v>41.030318999999999</c:v>
                </c:pt>
                <c:pt idx="45">
                  <c:v>41.324978000000002</c:v>
                </c:pt>
                <c:pt idx="46">
                  <c:v>41.571018000000002</c:v>
                </c:pt>
                <c:pt idx="47">
                  <c:v>41.819953999999996</c:v>
                </c:pt>
                <c:pt idx="48">
                  <c:v>42.058750000000003</c:v>
                </c:pt>
                <c:pt idx="49">
                  <c:v>42.259594</c:v>
                </c:pt>
                <c:pt idx="50">
                  <c:v>42.582271999999996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4524288"/>
        <c:axId val="644524832"/>
      </c:lineChart>
      <c:catAx>
        <c:axId val="644524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483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44524832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4288"/>
        <c:crossesAt val="22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57591127845036"/>
          <c:y val="8.3318777236179753E-2"/>
          <c:w val="0.78239784079811048"/>
          <c:h val="0.82584213613981339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"other"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25400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1.911462</c:v>
                </c:pt>
                <c:pt idx="1">
                  <c:v>2.0059259999999997</c:v>
                </c:pt>
                <c:pt idx="2">
                  <c:v>2.0914259999999998</c:v>
                </c:pt>
                <c:pt idx="3">
                  <c:v>2.2239939999999998</c:v>
                </c:pt>
                <c:pt idx="4">
                  <c:v>2.210715</c:v>
                </c:pt>
                <c:pt idx="5">
                  <c:v>2.2798099999999999</c:v>
                </c:pt>
                <c:pt idx="6">
                  <c:v>2.2789390000000003</c:v>
                </c:pt>
                <c:pt idx="7">
                  <c:v>2.2987960000000003</c:v>
                </c:pt>
                <c:pt idx="8">
                  <c:v>2.3738040000000002</c:v>
                </c:pt>
                <c:pt idx="9">
                  <c:v>2.3703449999999999</c:v>
                </c:pt>
                <c:pt idx="10">
                  <c:v>2.250759</c:v>
                </c:pt>
                <c:pt idx="11">
                  <c:v>2.117413</c:v>
                </c:pt>
                <c:pt idx="12">
                  <c:v>1.998027</c:v>
                </c:pt>
                <c:pt idx="13">
                  <c:v>1.7843500000000001</c:v>
                </c:pt>
                <c:pt idx="14">
                  <c:v>1.6630959999999999</c:v>
                </c:pt>
                <c:pt idx="15">
                  <c:v>1.547021</c:v>
                </c:pt>
                <c:pt idx="16">
                  <c:v>1.4104219999999998</c:v>
                </c:pt>
                <c:pt idx="17">
                  <c:v>1.3232360000000001</c:v>
                </c:pt>
                <c:pt idx="18">
                  <c:v>1.276994</c:v>
                </c:pt>
                <c:pt idx="19">
                  <c:v>1.2001219999999999</c:v>
                </c:pt>
                <c:pt idx="20">
                  <c:v>1.0880179999999999</c:v>
                </c:pt>
                <c:pt idx="21">
                  <c:v>1.15422</c:v>
                </c:pt>
                <c:pt idx="22">
                  <c:v>1.092706</c:v>
                </c:pt>
                <c:pt idx="23">
                  <c:v>1.0562830000000001</c:v>
                </c:pt>
                <c:pt idx="24">
                  <c:v>1.0611899999999999</c:v>
                </c:pt>
                <c:pt idx="25">
                  <c:v>1.075698</c:v>
                </c:pt>
                <c:pt idx="26">
                  <c:v>1.0873919999999999</c:v>
                </c:pt>
                <c:pt idx="27">
                  <c:v>1.088519</c:v>
                </c:pt>
                <c:pt idx="28">
                  <c:v>1.087466</c:v>
                </c:pt>
                <c:pt idx="29">
                  <c:v>1.0744850000000001</c:v>
                </c:pt>
                <c:pt idx="30">
                  <c:v>1.0663969999999998</c:v>
                </c:pt>
                <c:pt idx="31">
                  <c:v>1.0526799999999998</c:v>
                </c:pt>
                <c:pt idx="32">
                  <c:v>1.042897</c:v>
                </c:pt>
                <c:pt idx="33">
                  <c:v>1.0236450000000001</c:v>
                </c:pt>
                <c:pt idx="34">
                  <c:v>1.0054909999999999</c:v>
                </c:pt>
                <c:pt idx="35">
                  <c:v>0.999753</c:v>
                </c:pt>
                <c:pt idx="36">
                  <c:v>0.98960199999999998</c:v>
                </c:pt>
                <c:pt idx="37">
                  <c:v>0.95896700000000001</c:v>
                </c:pt>
                <c:pt idx="38">
                  <c:v>0.94641000000000008</c:v>
                </c:pt>
                <c:pt idx="39">
                  <c:v>0.90779900000000002</c:v>
                </c:pt>
                <c:pt idx="40">
                  <c:v>0.874166</c:v>
                </c:pt>
                <c:pt idx="41">
                  <c:v>0.86931000000000003</c:v>
                </c:pt>
                <c:pt idx="42">
                  <c:v>0.85621799999999992</c:v>
                </c:pt>
                <c:pt idx="43">
                  <c:v>0.828959</c:v>
                </c:pt>
                <c:pt idx="44">
                  <c:v>0.81483100000000008</c:v>
                </c:pt>
                <c:pt idx="45">
                  <c:v>0.80640600000000007</c:v>
                </c:pt>
                <c:pt idx="46">
                  <c:v>0.80659700000000001</c:v>
                </c:pt>
                <c:pt idx="47">
                  <c:v>0.79582900000000001</c:v>
                </c:pt>
                <c:pt idx="48">
                  <c:v>0.79691800000000002</c:v>
                </c:pt>
                <c:pt idx="49">
                  <c:v>0.78954399999999991</c:v>
                </c:pt>
                <c:pt idx="50">
                  <c:v>0.75786500000000001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Lower 48 offshore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5.2609820000000003</c:v>
                </c:pt>
                <c:pt idx="1">
                  <c:v>5.5193660000000007</c:v>
                </c:pt>
                <c:pt idx="2">
                  <c:v>4.9942250000000001</c:v>
                </c:pt>
                <c:pt idx="3">
                  <c:v>4.8773239999999998</c:v>
                </c:pt>
                <c:pt idx="4">
                  <c:v>4.3712239999999998</c:v>
                </c:pt>
                <c:pt idx="5">
                  <c:v>3.4696220000000002</c:v>
                </c:pt>
                <c:pt idx="6">
                  <c:v>3.2321119999999999</c:v>
                </c:pt>
                <c:pt idx="7">
                  <c:v>3.120193</c:v>
                </c:pt>
                <c:pt idx="8">
                  <c:v>2.65225</c:v>
                </c:pt>
                <c:pt idx="9">
                  <c:v>2.7149179999999999</c:v>
                </c:pt>
                <c:pt idx="10">
                  <c:v>2.4992109999999998</c:v>
                </c:pt>
                <c:pt idx="11">
                  <c:v>2.0468000000000002</c:v>
                </c:pt>
                <c:pt idx="12">
                  <c:v>1.618889</c:v>
                </c:pt>
                <c:pt idx="13">
                  <c:v>1.413001</c:v>
                </c:pt>
                <c:pt idx="14">
                  <c:v>1.348508</c:v>
                </c:pt>
                <c:pt idx="15">
                  <c:v>1.3585499999999999</c:v>
                </c:pt>
                <c:pt idx="16">
                  <c:v>1.2499739999999999</c:v>
                </c:pt>
                <c:pt idx="17">
                  <c:v>1.0797559999999999</c:v>
                </c:pt>
                <c:pt idx="18">
                  <c:v>0.97540499999999997</c:v>
                </c:pt>
                <c:pt idx="19">
                  <c:v>1.0152139999999998</c:v>
                </c:pt>
                <c:pt idx="20">
                  <c:v>0.76363900000000007</c:v>
                </c:pt>
                <c:pt idx="21">
                  <c:v>1.018157</c:v>
                </c:pt>
                <c:pt idx="22">
                  <c:v>0.75008599999999992</c:v>
                </c:pt>
                <c:pt idx="23">
                  <c:v>0.73429200000000006</c:v>
                </c:pt>
                <c:pt idx="24">
                  <c:v>0.77839499999999995</c:v>
                </c:pt>
                <c:pt idx="25">
                  <c:v>0.812365</c:v>
                </c:pt>
                <c:pt idx="26">
                  <c:v>0.85102099999999992</c:v>
                </c:pt>
                <c:pt idx="27">
                  <c:v>0.8748459999999999</c:v>
                </c:pt>
                <c:pt idx="28">
                  <c:v>1.017012</c:v>
                </c:pt>
                <c:pt idx="29">
                  <c:v>1.0373780000000001</c:v>
                </c:pt>
                <c:pt idx="30">
                  <c:v>1.1256790000000001</c:v>
                </c:pt>
                <c:pt idx="31">
                  <c:v>1.2308680000000001</c:v>
                </c:pt>
                <c:pt idx="32">
                  <c:v>1.2044969999999999</c:v>
                </c:pt>
                <c:pt idx="33">
                  <c:v>1.336592</c:v>
                </c:pt>
                <c:pt idx="34">
                  <c:v>1.3647879999999999</c:v>
                </c:pt>
                <c:pt idx="35">
                  <c:v>1.3560110000000001</c:v>
                </c:pt>
                <c:pt idx="36">
                  <c:v>1.330382</c:v>
                </c:pt>
                <c:pt idx="37">
                  <c:v>1.2639290000000001</c:v>
                </c:pt>
                <c:pt idx="38">
                  <c:v>1.3039879999999999</c:v>
                </c:pt>
                <c:pt idx="39">
                  <c:v>1.316978</c:v>
                </c:pt>
                <c:pt idx="40">
                  <c:v>1.328095</c:v>
                </c:pt>
                <c:pt idx="41">
                  <c:v>1.2491459999999999</c:v>
                </c:pt>
                <c:pt idx="42">
                  <c:v>1.2968520000000001</c:v>
                </c:pt>
                <c:pt idx="43">
                  <c:v>1.2598770000000001</c:v>
                </c:pt>
                <c:pt idx="44">
                  <c:v>1.3362040000000002</c:v>
                </c:pt>
                <c:pt idx="45">
                  <c:v>1.423659</c:v>
                </c:pt>
                <c:pt idx="46">
                  <c:v>1.4367459999999999</c:v>
                </c:pt>
                <c:pt idx="47">
                  <c:v>1.4045590000000001</c:v>
                </c:pt>
                <c:pt idx="48">
                  <c:v>1.342082</c:v>
                </c:pt>
                <c:pt idx="49">
                  <c:v>1.4650729999999998</c:v>
                </c:pt>
                <c:pt idx="50">
                  <c:v>1.5574479999999999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Lower 48 onshore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5.8744529999999999</c:v>
                </c:pt>
                <c:pt idx="1">
                  <c:v>5.792427</c:v>
                </c:pt>
                <c:pt idx="2">
                  <c:v>5.4676919999999996</c:v>
                </c:pt>
                <c:pt idx="3">
                  <c:v>5.3878080000000006</c:v>
                </c:pt>
                <c:pt idx="4">
                  <c:v>5.2024879999999998</c:v>
                </c:pt>
                <c:pt idx="5">
                  <c:v>5.0480349999999996</c:v>
                </c:pt>
                <c:pt idx="6">
                  <c:v>5.0239449999999994</c:v>
                </c:pt>
                <c:pt idx="7">
                  <c:v>4.8644590000000001</c:v>
                </c:pt>
                <c:pt idx="8">
                  <c:v>4.7925639999999996</c:v>
                </c:pt>
                <c:pt idx="9">
                  <c:v>4.458507</c:v>
                </c:pt>
                <c:pt idx="10">
                  <c:v>4.153607</c:v>
                </c:pt>
                <c:pt idx="11">
                  <c:v>3.9058650000000004</c:v>
                </c:pt>
                <c:pt idx="12">
                  <c:v>3.6477930000000001</c:v>
                </c:pt>
                <c:pt idx="13">
                  <c:v>3.4521919999999997</c:v>
                </c:pt>
                <c:pt idx="14">
                  <c:v>3.406101</c:v>
                </c:pt>
                <c:pt idx="15">
                  <c:v>3.1684890000000001</c:v>
                </c:pt>
                <c:pt idx="16">
                  <c:v>2.7818580000000002</c:v>
                </c:pt>
                <c:pt idx="17">
                  <c:v>2.6426319999999999</c:v>
                </c:pt>
                <c:pt idx="18">
                  <c:v>2.5779549999999998</c:v>
                </c:pt>
                <c:pt idx="19">
                  <c:v>2.4206029999999998</c:v>
                </c:pt>
                <c:pt idx="20">
                  <c:v>2.250537</c:v>
                </c:pt>
                <c:pt idx="21">
                  <c:v>2.3246540000000002</c:v>
                </c:pt>
                <c:pt idx="22">
                  <c:v>2.0976710000000001</c:v>
                </c:pt>
                <c:pt idx="23">
                  <c:v>1.9777849999999999</c:v>
                </c:pt>
                <c:pt idx="24">
                  <c:v>1.8936269999999999</c:v>
                </c:pt>
                <c:pt idx="25">
                  <c:v>1.8377849999999998</c:v>
                </c:pt>
                <c:pt idx="26">
                  <c:v>1.698804</c:v>
                </c:pt>
                <c:pt idx="27">
                  <c:v>1.597305</c:v>
                </c:pt>
                <c:pt idx="28">
                  <c:v>1.523091</c:v>
                </c:pt>
                <c:pt idx="29">
                  <c:v>1.4712049999999999</c:v>
                </c:pt>
                <c:pt idx="30">
                  <c:v>1.432026</c:v>
                </c:pt>
                <c:pt idx="31">
                  <c:v>1.3832679999999999</c:v>
                </c:pt>
                <c:pt idx="32">
                  <c:v>1.345164</c:v>
                </c:pt>
                <c:pt idx="33">
                  <c:v>1.301976</c:v>
                </c:pt>
                <c:pt idx="34">
                  <c:v>1.263595</c:v>
                </c:pt>
                <c:pt idx="35">
                  <c:v>1.2367139999999999</c:v>
                </c:pt>
                <c:pt idx="36">
                  <c:v>1.2128129999999999</c:v>
                </c:pt>
                <c:pt idx="37">
                  <c:v>1.2026250000000001</c:v>
                </c:pt>
                <c:pt idx="38">
                  <c:v>1.1978580000000001</c:v>
                </c:pt>
                <c:pt idx="39">
                  <c:v>1.1931399999999999</c:v>
                </c:pt>
                <c:pt idx="40">
                  <c:v>1.2076979999999999</c:v>
                </c:pt>
                <c:pt idx="41">
                  <c:v>1.2114389999999999</c:v>
                </c:pt>
                <c:pt idx="42">
                  <c:v>1.186601</c:v>
                </c:pt>
                <c:pt idx="43">
                  <c:v>1.1763540000000001</c:v>
                </c:pt>
                <c:pt idx="44">
                  <c:v>1.1556999999999999</c:v>
                </c:pt>
                <c:pt idx="45">
                  <c:v>1.1343620000000001</c:v>
                </c:pt>
                <c:pt idx="46">
                  <c:v>1.11467</c:v>
                </c:pt>
                <c:pt idx="47">
                  <c:v>1.098951</c:v>
                </c:pt>
                <c:pt idx="48">
                  <c:v>1.0802799999999999</c:v>
                </c:pt>
                <c:pt idx="49">
                  <c:v>1.0628610000000001</c:v>
                </c:pt>
                <c:pt idx="50">
                  <c:v>1.0543129999999998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tight/shale gas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6.1350709999999999</c:v>
                </c:pt>
                <c:pt idx="1">
                  <c:v>6.2985949999999997</c:v>
                </c:pt>
                <c:pt idx="2">
                  <c:v>6.3744479999999992</c:v>
                </c:pt>
                <c:pt idx="3">
                  <c:v>6.6094230000000005</c:v>
                </c:pt>
                <c:pt idx="4">
                  <c:v>6.8064610000000005</c:v>
                </c:pt>
                <c:pt idx="5">
                  <c:v>7.2531280000000002</c:v>
                </c:pt>
                <c:pt idx="6">
                  <c:v>7.9686080000000006</c:v>
                </c:pt>
                <c:pt idx="7">
                  <c:v>8.982586999999997</c:v>
                </c:pt>
                <c:pt idx="8">
                  <c:v>10.33999</c:v>
                </c:pt>
                <c:pt idx="9">
                  <c:v>11.080083999999999</c:v>
                </c:pt>
                <c:pt idx="10">
                  <c:v>12.411934</c:v>
                </c:pt>
                <c:pt idx="11">
                  <c:v>14.831794</c:v>
                </c:pt>
                <c:pt idx="12">
                  <c:v>16.763753000000001</c:v>
                </c:pt>
                <c:pt idx="13">
                  <c:v>17.555982</c:v>
                </c:pt>
                <c:pt idx="14">
                  <c:v>19.473306000000001</c:v>
                </c:pt>
                <c:pt idx="15">
                  <c:v>20.955310000000001</c:v>
                </c:pt>
                <c:pt idx="16">
                  <c:v>21.151239</c:v>
                </c:pt>
                <c:pt idx="17">
                  <c:v>22.282437999999999</c:v>
                </c:pt>
                <c:pt idx="18">
                  <c:v>25.931386</c:v>
                </c:pt>
                <c:pt idx="19">
                  <c:v>29.258033999999999</c:v>
                </c:pt>
                <c:pt idx="20">
                  <c:v>29.570153999999999</c:v>
                </c:pt>
                <c:pt idx="21">
                  <c:v>29.907125000000001</c:v>
                </c:pt>
                <c:pt idx="22">
                  <c:v>31.745450000000002</c:v>
                </c:pt>
                <c:pt idx="23">
                  <c:v>32.283930999999995</c:v>
                </c:pt>
                <c:pt idx="24">
                  <c:v>32.676365000000004</c:v>
                </c:pt>
                <c:pt idx="25">
                  <c:v>32.758703999999994</c:v>
                </c:pt>
                <c:pt idx="26">
                  <c:v>32.933269000000003</c:v>
                </c:pt>
                <c:pt idx="27">
                  <c:v>33.159074000000004</c:v>
                </c:pt>
                <c:pt idx="28">
                  <c:v>33.632688999999999</c:v>
                </c:pt>
                <c:pt idx="29">
                  <c:v>33.930168000000002</c:v>
                </c:pt>
                <c:pt idx="30">
                  <c:v>33.997943999999997</c:v>
                </c:pt>
                <c:pt idx="31">
                  <c:v>34.265505000000005</c:v>
                </c:pt>
                <c:pt idx="32">
                  <c:v>34.753909</c:v>
                </c:pt>
                <c:pt idx="33">
                  <c:v>34.841899999999995</c:v>
                </c:pt>
                <c:pt idx="34">
                  <c:v>34.964842000000004</c:v>
                </c:pt>
                <c:pt idx="35">
                  <c:v>35.003000999999998</c:v>
                </c:pt>
                <c:pt idx="36">
                  <c:v>35.172184999999999</c:v>
                </c:pt>
                <c:pt idx="37">
                  <c:v>35.468159</c:v>
                </c:pt>
                <c:pt idx="38">
                  <c:v>35.697915000000002</c:v>
                </c:pt>
                <c:pt idx="39">
                  <c:v>35.932335999999999</c:v>
                </c:pt>
                <c:pt idx="40">
                  <c:v>36.231045999999999</c:v>
                </c:pt>
                <c:pt idx="41">
                  <c:v>36.636775999999998</c:v>
                </c:pt>
                <c:pt idx="42">
                  <c:v>36.927845000000012</c:v>
                </c:pt>
                <c:pt idx="43">
                  <c:v>37.252482000000001</c:v>
                </c:pt>
                <c:pt idx="44">
                  <c:v>37.723587000000002</c:v>
                </c:pt>
                <c:pt idx="45">
                  <c:v>37.960543999999999</c:v>
                </c:pt>
                <c:pt idx="46">
                  <c:v>38.212996999999994</c:v>
                </c:pt>
                <c:pt idx="47">
                  <c:v>38.520612</c:v>
                </c:pt>
                <c:pt idx="48">
                  <c:v>38.839469000000001</c:v>
                </c:pt>
                <c:pt idx="49">
                  <c:v>38.942112999999999</c:v>
                </c:pt>
                <c:pt idx="50">
                  <c:v>39.212646999999997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4527008"/>
        <c:axId val="644526464"/>
        <c:extLst/>
      </c:areaChart>
      <c:catAx>
        <c:axId val="644527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6464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644526464"/>
        <c:scaling>
          <c:orientation val="minMax"/>
          <c:max val="6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7008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57591127845036"/>
          <c:y val="8.3318777236179753E-2"/>
          <c:w val="0.78239784079811048"/>
          <c:h val="0.82584213613981339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"other"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25400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1.911462</c:v>
                </c:pt>
                <c:pt idx="1">
                  <c:v>2.0059259999999997</c:v>
                </c:pt>
                <c:pt idx="2">
                  <c:v>2.0914259999999998</c:v>
                </c:pt>
                <c:pt idx="3">
                  <c:v>2.2239939999999998</c:v>
                </c:pt>
                <c:pt idx="4">
                  <c:v>2.210715</c:v>
                </c:pt>
                <c:pt idx="5">
                  <c:v>2.2798099999999999</c:v>
                </c:pt>
                <c:pt idx="6">
                  <c:v>2.2789390000000003</c:v>
                </c:pt>
                <c:pt idx="7">
                  <c:v>2.2987960000000003</c:v>
                </c:pt>
                <c:pt idx="8">
                  <c:v>2.3738040000000002</c:v>
                </c:pt>
                <c:pt idx="9">
                  <c:v>2.3703449999999999</c:v>
                </c:pt>
                <c:pt idx="10">
                  <c:v>2.250759</c:v>
                </c:pt>
                <c:pt idx="11">
                  <c:v>2.117413</c:v>
                </c:pt>
                <c:pt idx="12">
                  <c:v>1.998027</c:v>
                </c:pt>
                <c:pt idx="13">
                  <c:v>1.7843500000000001</c:v>
                </c:pt>
                <c:pt idx="14">
                  <c:v>1.6630959999999999</c:v>
                </c:pt>
                <c:pt idx="15">
                  <c:v>1.547021</c:v>
                </c:pt>
                <c:pt idx="16">
                  <c:v>1.4104219999999998</c:v>
                </c:pt>
                <c:pt idx="17">
                  <c:v>1.3232360000000001</c:v>
                </c:pt>
                <c:pt idx="18">
                  <c:v>1.276994</c:v>
                </c:pt>
                <c:pt idx="19">
                  <c:v>1.2001219999999999</c:v>
                </c:pt>
                <c:pt idx="20">
                  <c:v>1.087995</c:v>
                </c:pt>
                <c:pt idx="21">
                  <c:v>1.131237</c:v>
                </c:pt>
                <c:pt idx="22">
                  <c:v>1.0214000000000001</c:v>
                </c:pt>
                <c:pt idx="23">
                  <c:v>0.98628199999999999</c:v>
                </c:pt>
                <c:pt idx="24">
                  <c:v>1.011684</c:v>
                </c:pt>
                <c:pt idx="25">
                  <c:v>1.0425389999999999</c:v>
                </c:pt>
                <c:pt idx="26">
                  <c:v>1.0499290000000001</c:v>
                </c:pt>
                <c:pt idx="27">
                  <c:v>1.0560560000000001</c:v>
                </c:pt>
                <c:pt idx="28">
                  <c:v>1.0510160000000002</c:v>
                </c:pt>
                <c:pt idx="29">
                  <c:v>1.0470889999999999</c:v>
                </c:pt>
                <c:pt idx="30">
                  <c:v>1.039668</c:v>
                </c:pt>
                <c:pt idx="31">
                  <c:v>1.0186870000000001</c:v>
                </c:pt>
                <c:pt idx="32">
                  <c:v>1.0130139999999999</c:v>
                </c:pt>
                <c:pt idx="33">
                  <c:v>0.99702000000000002</c:v>
                </c:pt>
                <c:pt idx="34">
                  <c:v>0.97961100000000001</c:v>
                </c:pt>
                <c:pt idx="35">
                  <c:v>0.96005499999999999</c:v>
                </c:pt>
                <c:pt idx="36">
                  <c:v>0.944685</c:v>
                </c:pt>
                <c:pt idx="37">
                  <c:v>0.92548600000000003</c:v>
                </c:pt>
                <c:pt idx="38">
                  <c:v>0.89916800000000008</c:v>
                </c:pt>
                <c:pt idx="39">
                  <c:v>0.88504800000000006</c:v>
                </c:pt>
                <c:pt idx="40">
                  <c:v>0.86790100000000003</c:v>
                </c:pt>
                <c:pt idx="41">
                  <c:v>0.852549</c:v>
                </c:pt>
                <c:pt idx="42">
                  <c:v>0.83704299999999998</c:v>
                </c:pt>
                <c:pt idx="43">
                  <c:v>0.82443700000000009</c:v>
                </c:pt>
                <c:pt idx="44">
                  <c:v>0.81305800000000006</c:v>
                </c:pt>
                <c:pt idx="45">
                  <c:v>0.81032100000000007</c:v>
                </c:pt>
                <c:pt idx="46">
                  <c:v>0.77934700000000001</c:v>
                </c:pt>
                <c:pt idx="47">
                  <c:v>0.77702799999999994</c:v>
                </c:pt>
                <c:pt idx="48">
                  <c:v>0.76732500000000003</c:v>
                </c:pt>
                <c:pt idx="49">
                  <c:v>0.77155400000000007</c:v>
                </c:pt>
                <c:pt idx="50">
                  <c:v>0.76721400000000006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Lower 48 offshore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5.2609820000000003</c:v>
                </c:pt>
                <c:pt idx="1">
                  <c:v>5.5193660000000007</c:v>
                </c:pt>
                <c:pt idx="2">
                  <c:v>4.9942250000000001</c:v>
                </c:pt>
                <c:pt idx="3">
                  <c:v>4.8773239999999998</c:v>
                </c:pt>
                <c:pt idx="4">
                  <c:v>4.3712239999999998</c:v>
                </c:pt>
                <c:pt idx="5">
                  <c:v>3.4696220000000002</c:v>
                </c:pt>
                <c:pt idx="6">
                  <c:v>3.2321119999999999</c:v>
                </c:pt>
                <c:pt idx="7">
                  <c:v>3.120193</c:v>
                </c:pt>
                <c:pt idx="8">
                  <c:v>2.65225</c:v>
                </c:pt>
                <c:pt idx="9">
                  <c:v>2.7149179999999999</c:v>
                </c:pt>
                <c:pt idx="10">
                  <c:v>2.4992109999999998</c:v>
                </c:pt>
                <c:pt idx="11">
                  <c:v>2.0468000000000002</c:v>
                </c:pt>
                <c:pt idx="12">
                  <c:v>1.618889</c:v>
                </c:pt>
                <c:pt idx="13">
                  <c:v>1.413001</c:v>
                </c:pt>
                <c:pt idx="14">
                  <c:v>1.348508</c:v>
                </c:pt>
                <c:pt idx="15">
                  <c:v>1.3585499999999999</c:v>
                </c:pt>
                <c:pt idx="16">
                  <c:v>1.2499739999999999</c:v>
                </c:pt>
                <c:pt idx="17">
                  <c:v>1.0797559999999999</c:v>
                </c:pt>
                <c:pt idx="18">
                  <c:v>0.97540499999999997</c:v>
                </c:pt>
                <c:pt idx="19">
                  <c:v>1.0152139999999998</c:v>
                </c:pt>
                <c:pt idx="20">
                  <c:v>0.76363199999999998</c:v>
                </c:pt>
                <c:pt idx="21">
                  <c:v>1.0172290000000002</c:v>
                </c:pt>
                <c:pt idx="22">
                  <c:v>0.73546199999999995</c:v>
                </c:pt>
                <c:pt idx="23">
                  <c:v>0.74301499999999998</c:v>
                </c:pt>
                <c:pt idx="24">
                  <c:v>0.79300300000000001</c:v>
                </c:pt>
                <c:pt idx="25">
                  <c:v>0.88066499999999992</c:v>
                </c:pt>
                <c:pt idx="26">
                  <c:v>0.94922499999999999</c:v>
                </c:pt>
                <c:pt idx="27">
                  <c:v>1.0019959999999999</c:v>
                </c:pt>
                <c:pt idx="28">
                  <c:v>1.1822239999999999</c:v>
                </c:pt>
                <c:pt idx="29">
                  <c:v>1.2333100000000001</c:v>
                </c:pt>
                <c:pt idx="30">
                  <c:v>1.263779</c:v>
                </c:pt>
                <c:pt idx="31">
                  <c:v>1.3689799999999999</c:v>
                </c:pt>
                <c:pt idx="32">
                  <c:v>1.4599979999999999</c:v>
                </c:pt>
                <c:pt idx="33">
                  <c:v>1.5779530000000002</c:v>
                </c:pt>
                <c:pt idx="34">
                  <c:v>1.64825</c:v>
                </c:pt>
                <c:pt idx="35">
                  <c:v>1.7988080000000002</c:v>
                </c:pt>
                <c:pt idx="36">
                  <c:v>1.8981139999999999</c:v>
                </c:pt>
                <c:pt idx="37">
                  <c:v>1.9789830000000002</c:v>
                </c:pt>
                <c:pt idx="38">
                  <c:v>1.938291</c:v>
                </c:pt>
                <c:pt idx="39">
                  <c:v>1.9231349999999998</c:v>
                </c:pt>
                <c:pt idx="40">
                  <c:v>2.0954929999999998</c:v>
                </c:pt>
                <c:pt idx="41">
                  <c:v>2.1862939999999997</c:v>
                </c:pt>
                <c:pt idx="42">
                  <c:v>2.3083230000000001</c:v>
                </c:pt>
                <c:pt idx="43">
                  <c:v>2.3458269999999999</c:v>
                </c:pt>
                <c:pt idx="44">
                  <c:v>2.4654540000000003</c:v>
                </c:pt>
                <c:pt idx="45">
                  <c:v>2.592768</c:v>
                </c:pt>
                <c:pt idx="46">
                  <c:v>2.6505890000000001</c:v>
                </c:pt>
                <c:pt idx="47">
                  <c:v>2.9253909999999999</c:v>
                </c:pt>
                <c:pt idx="48">
                  <c:v>2.8390840000000002</c:v>
                </c:pt>
                <c:pt idx="49">
                  <c:v>2.5747949999999999</c:v>
                </c:pt>
                <c:pt idx="50">
                  <c:v>2.4275310000000001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Lower 48 onshore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5.8744529999999999</c:v>
                </c:pt>
                <c:pt idx="1">
                  <c:v>5.792427</c:v>
                </c:pt>
                <c:pt idx="2">
                  <c:v>5.4676919999999996</c:v>
                </c:pt>
                <c:pt idx="3">
                  <c:v>5.3878080000000006</c:v>
                </c:pt>
                <c:pt idx="4">
                  <c:v>5.2024879999999998</c:v>
                </c:pt>
                <c:pt idx="5">
                  <c:v>5.0480349999999996</c:v>
                </c:pt>
                <c:pt idx="6">
                  <c:v>5.0239449999999994</c:v>
                </c:pt>
                <c:pt idx="7">
                  <c:v>4.8644590000000001</c:v>
                </c:pt>
                <c:pt idx="8">
                  <c:v>4.7925639999999996</c:v>
                </c:pt>
                <c:pt idx="9">
                  <c:v>4.458507</c:v>
                </c:pt>
                <c:pt idx="10">
                  <c:v>4.153607</c:v>
                </c:pt>
                <c:pt idx="11">
                  <c:v>3.9058650000000004</c:v>
                </c:pt>
                <c:pt idx="12">
                  <c:v>3.6477930000000001</c:v>
                </c:pt>
                <c:pt idx="13">
                  <c:v>3.4521919999999997</c:v>
                </c:pt>
                <c:pt idx="14">
                  <c:v>3.406101</c:v>
                </c:pt>
                <c:pt idx="15">
                  <c:v>3.1684890000000001</c:v>
                </c:pt>
                <c:pt idx="16">
                  <c:v>2.7818580000000002</c:v>
                </c:pt>
                <c:pt idx="17">
                  <c:v>2.6426319999999999</c:v>
                </c:pt>
                <c:pt idx="18">
                  <c:v>2.5779549999999998</c:v>
                </c:pt>
                <c:pt idx="19">
                  <c:v>2.4206029999999998</c:v>
                </c:pt>
                <c:pt idx="20">
                  <c:v>2.2505139999999999</c:v>
                </c:pt>
                <c:pt idx="21">
                  <c:v>2.333726</c:v>
                </c:pt>
                <c:pt idx="22">
                  <c:v>2.0379689999999999</c:v>
                </c:pt>
                <c:pt idx="23">
                  <c:v>1.9195500000000001</c:v>
                </c:pt>
                <c:pt idx="24">
                  <c:v>1.8452189999999999</c:v>
                </c:pt>
                <c:pt idx="25">
                  <c:v>1.8111470000000001</c:v>
                </c:pt>
                <c:pt idx="26">
                  <c:v>1.682925</c:v>
                </c:pt>
                <c:pt idx="27">
                  <c:v>1.594061</c:v>
                </c:pt>
                <c:pt idx="28">
                  <c:v>1.5240879999999999</c:v>
                </c:pt>
                <c:pt idx="29">
                  <c:v>1.4721389999999999</c:v>
                </c:pt>
                <c:pt idx="30">
                  <c:v>1.4331290000000001</c:v>
                </c:pt>
                <c:pt idx="31">
                  <c:v>1.383276</c:v>
                </c:pt>
                <c:pt idx="32">
                  <c:v>1.3429709999999999</c:v>
                </c:pt>
                <c:pt idx="33">
                  <c:v>1.2983290000000001</c:v>
                </c:pt>
                <c:pt idx="34">
                  <c:v>1.259309</c:v>
                </c:pt>
                <c:pt idx="35">
                  <c:v>1.224062</c:v>
                </c:pt>
                <c:pt idx="36">
                  <c:v>1.1973280000000002</c:v>
                </c:pt>
                <c:pt idx="37">
                  <c:v>1.1856629999999999</c:v>
                </c:pt>
                <c:pt idx="38">
                  <c:v>1.1807969999999999</c:v>
                </c:pt>
                <c:pt idx="39">
                  <c:v>1.181549</c:v>
                </c:pt>
                <c:pt idx="40">
                  <c:v>1.1907829999999999</c:v>
                </c:pt>
                <c:pt idx="41">
                  <c:v>1.1930700000000001</c:v>
                </c:pt>
                <c:pt idx="42">
                  <c:v>1.1657059999999999</c:v>
                </c:pt>
                <c:pt idx="43">
                  <c:v>1.153235</c:v>
                </c:pt>
                <c:pt idx="44">
                  <c:v>1.1337959999999998</c:v>
                </c:pt>
                <c:pt idx="45">
                  <c:v>1.1123370000000001</c:v>
                </c:pt>
                <c:pt idx="46">
                  <c:v>1.0913919999999999</c:v>
                </c:pt>
                <c:pt idx="47">
                  <c:v>1.073869</c:v>
                </c:pt>
                <c:pt idx="48">
                  <c:v>1.0561200000000002</c:v>
                </c:pt>
                <c:pt idx="49">
                  <c:v>1.037207</c:v>
                </c:pt>
                <c:pt idx="50">
                  <c:v>1.0272600000000001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tight/shale gas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6.1350709999999999</c:v>
                </c:pt>
                <c:pt idx="1">
                  <c:v>6.2985949999999997</c:v>
                </c:pt>
                <c:pt idx="2">
                  <c:v>6.3744479999999992</c:v>
                </c:pt>
                <c:pt idx="3">
                  <c:v>6.6094230000000005</c:v>
                </c:pt>
                <c:pt idx="4">
                  <c:v>6.8064610000000005</c:v>
                </c:pt>
                <c:pt idx="5">
                  <c:v>7.2531280000000002</c:v>
                </c:pt>
                <c:pt idx="6">
                  <c:v>7.9686080000000006</c:v>
                </c:pt>
                <c:pt idx="7">
                  <c:v>8.982586999999997</c:v>
                </c:pt>
                <c:pt idx="8">
                  <c:v>10.33999</c:v>
                </c:pt>
                <c:pt idx="9">
                  <c:v>11.080083999999999</c:v>
                </c:pt>
                <c:pt idx="10">
                  <c:v>12.411934</c:v>
                </c:pt>
                <c:pt idx="11">
                  <c:v>14.831794</c:v>
                </c:pt>
                <c:pt idx="12">
                  <c:v>16.763753000000001</c:v>
                </c:pt>
                <c:pt idx="13">
                  <c:v>17.555982</c:v>
                </c:pt>
                <c:pt idx="14">
                  <c:v>19.473306000000001</c:v>
                </c:pt>
                <c:pt idx="15">
                  <c:v>20.955310000000001</c:v>
                </c:pt>
                <c:pt idx="16">
                  <c:v>21.151239</c:v>
                </c:pt>
                <c:pt idx="17">
                  <c:v>22.282437999999999</c:v>
                </c:pt>
                <c:pt idx="18">
                  <c:v>25.931386</c:v>
                </c:pt>
                <c:pt idx="19">
                  <c:v>29.258033999999999</c:v>
                </c:pt>
                <c:pt idx="20">
                  <c:v>29.569922999999999</c:v>
                </c:pt>
                <c:pt idx="21">
                  <c:v>29.926740000000002</c:v>
                </c:pt>
                <c:pt idx="22">
                  <c:v>32.078488</c:v>
                </c:pt>
                <c:pt idx="23">
                  <c:v>33.321460999999999</c:v>
                </c:pt>
                <c:pt idx="24">
                  <c:v>34.513618000000001</c:v>
                </c:pt>
                <c:pt idx="25">
                  <c:v>35.182998999999995</c:v>
                </c:pt>
                <c:pt idx="26">
                  <c:v>35.605142999999998</c:v>
                </c:pt>
                <c:pt idx="27">
                  <c:v>36.181228000000004</c:v>
                </c:pt>
                <c:pt idx="28">
                  <c:v>37.316574000000003</c:v>
                </c:pt>
                <c:pt idx="29">
                  <c:v>37.936578999999995</c:v>
                </c:pt>
                <c:pt idx="30">
                  <c:v>38.511803</c:v>
                </c:pt>
                <c:pt idx="31">
                  <c:v>38.976207000000002</c:v>
                </c:pt>
                <c:pt idx="32">
                  <c:v>39.516302000000003</c:v>
                </c:pt>
                <c:pt idx="33">
                  <c:v>40.715710000000001</c:v>
                </c:pt>
                <c:pt idx="34">
                  <c:v>41.206128999999997</c:v>
                </c:pt>
                <c:pt idx="35">
                  <c:v>41.444998999999996</c:v>
                </c:pt>
                <c:pt idx="36">
                  <c:v>41.751999999999995</c:v>
                </c:pt>
                <c:pt idx="37">
                  <c:v>42.181778999999999</c:v>
                </c:pt>
                <c:pt idx="38">
                  <c:v>42.784678999999997</c:v>
                </c:pt>
                <c:pt idx="39">
                  <c:v>43.402825999999997</c:v>
                </c:pt>
                <c:pt idx="40">
                  <c:v>44.015560000000001</c:v>
                </c:pt>
                <c:pt idx="41">
                  <c:v>44.475842</c:v>
                </c:pt>
                <c:pt idx="42">
                  <c:v>44.801569000000001</c:v>
                </c:pt>
                <c:pt idx="43">
                  <c:v>45.289859999999997</c:v>
                </c:pt>
                <c:pt idx="44">
                  <c:v>45.680455000000002</c:v>
                </c:pt>
                <c:pt idx="45">
                  <c:v>45.908589999999997</c:v>
                </c:pt>
                <c:pt idx="46">
                  <c:v>46.459260999999998</c:v>
                </c:pt>
                <c:pt idx="47">
                  <c:v>46.704706000000002</c:v>
                </c:pt>
                <c:pt idx="48">
                  <c:v>47.363486000000002</c:v>
                </c:pt>
                <c:pt idx="49">
                  <c:v>47.997008000000001</c:v>
                </c:pt>
                <c:pt idx="50">
                  <c:v>48.662859999999995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4519936"/>
        <c:axId val="644527552"/>
        <c:extLst/>
      </c:areaChart>
      <c:catAx>
        <c:axId val="644519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7552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644527552"/>
        <c:scaling>
          <c:orientation val="minMax"/>
          <c:max val="6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19936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57591127845036"/>
          <c:y val="8.3318777236179753E-2"/>
          <c:w val="0.78239784079811048"/>
          <c:h val="0.82584213613981339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"other"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25400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1.911462</c:v>
                </c:pt>
                <c:pt idx="1">
                  <c:v>2.0059259999999997</c:v>
                </c:pt>
                <c:pt idx="2">
                  <c:v>2.0914259999999998</c:v>
                </c:pt>
                <c:pt idx="3">
                  <c:v>2.2239939999999998</c:v>
                </c:pt>
                <c:pt idx="4">
                  <c:v>2.210715</c:v>
                </c:pt>
                <c:pt idx="5">
                  <c:v>2.2798099999999999</c:v>
                </c:pt>
                <c:pt idx="6">
                  <c:v>2.2789390000000003</c:v>
                </c:pt>
                <c:pt idx="7">
                  <c:v>2.2987960000000003</c:v>
                </c:pt>
                <c:pt idx="8">
                  <c:v>2.3738040000000002</c:v>
                </c:pt>
                <c:pt idx="9">
                  <c:v>2.3703449999999999</c:v>
                </c:pt>
                <c:pt idx="10">
                  <c:v>2.250759</c:v>
                </c:pt>
                <c:pt idx="11">
                  <c:v>2.117413</c:v>
                </c:pt>
                <c:pt idx="12">
                  <c:v>1.998027</c:v>
                </c:pt>
                <c:pt idx="13">
                  <c:v>1.7843500000000001</c:v>
                </c:pt>
                <c:pt idx="14">
                  <c:v>1.6630959999999999</c:v>
                </c:pt>
                <c:pt idx="15">
                  <c:v>1.547021</c:v>
                </c:pt>
                <c:pt idx="16">
                  <c:v>1.4104219999999998</c:v>
                </c:pt>
                <c:pt idx="17">
                  <c:v>1.3232360000000001</c:v>
                </c:pt>
                <c:pt idx="18">
                  <c:v>1.276994</c:v>
                </c:pt>
                <c:pt idx="19">
                  <c:v>1.2001219999999999</c:v>
                </c:pt>
                <c:pt idx="20">
                  <c:v>1.0879969999999999</c:v>
                </c:pt>
                <c:pt idx="21">
                  <c:v>1.148334</c:v>
                </c:pt>
                <c:pt idx="22">
                  <c:v>1.1205719999999999</c:v>
                </c:pt>
                <c:pt idx="23">
                  <c:v>1.135731</c:v>
                </c:pt>
                <c:pt idx="24">
                  <c:v>1.161556</c:v>
                </c:pt>
                <c:pt idx="25">
                  <c:v>1.1848379999999998</c:v>
                </c:pt>
                <c:pt idx="26">
                  <c:v>1.1880219999999999</c:v>
                </c:pt>
                <c:pt idx="27">
                  <c:v>1.1879189999999999</c:v>
                </c:pt>
                <c:pt idx="28">
                  <c:v>1.1771670000000001</c:v>
                </c:pt>
                <c:pt idx="29">
                  <c:v>1.161608</c:v>
                </c:pt>
                <c:pt idx="30">
                  <c:v>1.144943</c:v>
                </c:pt>
                <c:pt idx="31">
                  <c:v>1.1426919999999998</c:v>
                </c:pt>
                <c:pt idx="32">
                  <c:v>1.1307969999999998</c:v>
                </c:pt>
                <c:pt idx="33">
                  <c:v>1.073866</c:v>
                </c:pt>
                <c:pt idx="34">
                  <c:v>1.067399</c:v>
                </c:pt>
                <c:pt idx="35">
                  <c:v>1.0659889999999999</c:v>
                </c:pt>
                <c:pt idx="36">
                  <c:v>1.0564129999999998</c:v>
                </c:pt>
                <c:pt idx="37">
                  <c:v>1.0112749999999999</c:v>
                </c:pt>
                <c:pt idx="38">
                  <c:v>0.96626200000000007</c:v>
                </c:pt>
                <c:pt idx="39">
                  <c:v>0.93939799999999996</c:v>
                </c:pt>
                <c:pt idx="40">
                  <c:v>0.92121900000000001</c:v>
                </c:pt>
                <c:pt idx="41">
                  <c:v>0.91210000000000002</c:v>
                </c:pt>
                <c:pt idx="42">
                  <c:v>0.85699799999999993</c:v>
                </c:pt>
                <c:pt idx="43">
                  <c:v>0.82921800000000001</c:v>
                </c:pt>
                <c:pt idx="44">
                  <c:v>0.82198400000000005</c:v>
                </c:pt>
                <c:pt idx="45">
                  <c:v>0.79913999999999996</c:v>
                </c:pt>
                <c:pt idx="46">
                  <c:v>0.78666599999999998</c:v>
                </c:pt>
                <c:pt idx="47">
                  <c:v>0.77971899999999994</c:v>
                </c:pt>
                <c:pt idx="48">
                  <c:v>0.76354999999999995</c:v>
                </c:pt>
                <c:pt idx="49">
                  <c:v>0.71942299999999992</c:v>
                </c:pt>
                <c:pt idx="50">
                  <c:v>0.673319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Lower 48 offshore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5.2609820000000003</c:v>
                </c:pt>
                <c:pt idx="1">
                  <c:v>5.5193660000000007</c:v>
                </c:pt>
                <c:pt idx="2">
                  <c:v>4.9942250000000001</c:v>
                </c:pt>
                <c:pt idx="3">
                  <c:v>4.8773239999999998</c:v>
                </c:pt>
                <c:pt idx="4">
                  <c:v>4.3712239999999998</c:v>
                </c:pt>
                <c:pt idx="5">
                  <c:v>3.4696220000000002</c:v>
                </c:pt>
                <c:pt idx="6">
                  <c:v>3.2321119999999999</c:v>
                </c:pt>
                <c:pt idx="7">
                  <c:v>3.120193</c:v>
                </c:pt>
                <c:pt idx="8">
                  <c:v>2.65225</c:v>
                </c:pt>
                <c:pt idx="9">
                  <c:v>2.7149179999999999</c:v>
                </c:pt>
                <c:pt idx="10">
                  <c:v>2.4992109999999998</c:v>
                </c:pt>
                <c:pt idx="11">
                  <c:v>2.0468000000000002</c:v>
                </c:pt>
                <c:pt idx="12">
                  <c:v>1.618889</c:v>
                </c:pt>
                <c:pt idx="13">
                  <c:v>1.413001</c:v>
                </c:pt>
                <c:pt idx="14">
                  <c:v>1.348508</c:v>
                </c:pt>
                <c:pt idx="15">
                  <c:v>1.3585499999999999</c:v>
                </c:pt>
                <c:pt idx="16">
                  <c:v>1.2499739999999999</c:v>
                </c:pt>
                <c:pt idx="17">
                  <c:v>1.0797559999999999</c:v>
                </c:pt>
                <c:pt idx="18">
                  <c:v>0.97540499999999997</c:v>
                </c:pt>
                <c:pt idx="19">
                  <c:v>1.0152139999999998</c:v>
                </c:pt>
                <c:pt idx="20">
                  <c:v>0.76363199999999998</c:v>
                </c:pt>
                <c:pt idx="21">
                  <c:v>1.0184660000000001</c:v>
                </c:pt>
                <c:pt idx="22">
                  <c:v>0.75865499999999997</c:v>
                </c:pt>
                <c:pt idx="23">
                  <c:v>0.722777</c:v>
                </c:pt>
                <c:pt idx="24">
                  <c:v>0.62828100000000009</c:v>
                </c:pt>
                <c:pt idx="25">
                  <c:v>0.59465600000000007</c:v>
                </c:pt>
                <c:pt idx="26">
                  <c:v>0.60986000000000007</c:v>
                </c:pt>
                <c:pt idx="27">
                  <c:v>0.59353900000000004</c:v>
                </c:pt>
                <c:pt idx="28">
                  <c:v>0.64068199999999997</c:v>
                </c:pt>
                <c:pt idx="29">
                  <c:v>0.65538099999999999</c:v>
                </c:pt>
                <c:pt idx="30">
                  <c:v>0.70600399999999996</c:v>
                </c:pt>
                <c:pt idx="31">
                  <c:v>0.71132099999999998</c:v>
                </c:pt>
                <c:pt idx="32">
                  <c:v>0.67569599999999996</c:v>
                </c:pt>
                <c:pt idx="33">
                  <c:v>0.72212500000000002</c:v>
                </c:pt>
                <c:pt idx="34">
                  <c:v>0.78484399999999999</c:v>
                </c:pt>
                <c:pt idx="35">
                  <c:v>0.89241499999999996</c:v>
                </c:pt>
                <c:pt idx="36">
                  <c:v>0.86547199999999991</c:v>
                </c:pt>
                <c:pt idx="37">
                  <c:v>0.84845700000000002</c:v>
                </c:pt>
                <c:pt idx="38">
                  <c:v>0.87416499999999997</c:v>
                </c:pt>
                <c:pt idx="39">
                  <c:v>0.835592</c:v>
                </c:pt>
                <c:pt idx="40">
                  <c:v>0.78386299999999998</c:v>
                </c:pt>
                <c:pt idx="41">
                  <c:v>0.91406900000000002</c:v>
                </c:pt>
                <c:pt idx="42">
                  <c:v>1.0650759999999999</c:v>
                </c:pt>
                <c:pt idx="43">
                  <c:v>1.054257</c:v>
                </c:pt>
                <c:pt idx="44">
                  <c:v>1.046243</c:v>
                </c:pt>
                <c:pt idx="45">
                  <c:v>0.87508899999999989</c:v>
                </c:pt>
                <c:pt idx="46">
                  <c:v>0.80852899999999994</c:v>
                </c:pt>
                <c:pt idx="47">
                  <c:v>0.75473400000000002</c:v>
                </c:pt>
                <c:pt idx="48">
                  <c:v>0.87560199999999999</c:v>
                </c:pt>
                <c:pt idx="49">
                  <c:v>0.85353899999999994</c:v>
                </c:pt>
                <c:pt idx="50">
                  <c:v>0.93024200000000001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Lower 48 onshore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5.8744529999999999</c:v>
                </c:pt>
                <c:pt idx="1">
                  <c:v>5.792427</c:v>
                </c:pt>
                <c:pt idx="2">
                  <c:v>5.4676919999999996</c:v>
                </c:pt>
                <c:pt idx="3">
                  <c:v>5.3878080000000006</c:v>
                </c:pt>
                <c:pt idx="4">
                  <c:v>5.2024879999999998</c:v>
                </c:pt>
                <c:pt idx="5">
                  <c:v>5.0480349999999996</c:v>
                </c:pt>
                <c:pt idx="6">
                  <c:v>5.0239449999999994</c:v>
                </c:pt>
                <c:pt idx="7">
                  <c:v>4.8644590000000001</c:v>
                </c:pt>
                <c:pt idx="8">
                  <c:v>4.7925639999999996</c:v>
                </c:pt>
                <c:pt idx="9">
                  <c:v>4.458507</c:v>
                </c:pt>
                <c:pt idx="10">
                  <c:v>4.153607</c:v>
                </c:pt>
                <c:pt idx="11">
                  <c:v>3.9058650000000004</c:v>
                </c:pt>
                <c:pt idx="12">
                  <c:v>3.6477930000000001</c:v>
                </c:pt>
                <c:pt idx="13">
                  <c:v>3.4521919999999997</c:v>
                </c:pt>
                <c:pt idx="14">
                  <c:v>3.406101</c:v>
                </c:pt>
                <c:pt idx="15">
                  <c:v>3.1684890000000001</c:v>
                </c:pt>
                <c:pt idx="16">
                  <c:v>2.7818580000000002</c:v>
                </c:pt>
                <c:pt idx="17">
                  <c:v>2.6426319999999999</c:v>
                </c:pt>
                <c:pt idx="18">
                  <c:v>2.5779549999999998</c:v>
                </c:pt>
                <c:pt idx="19">
                  <c:v>2.4206029999999998</c:v>
                </c:pt>
                <c:pt idx="20">
                  <c:v>2.250515</c:v>
                </c:pt>
                <c:pt idx="21">
                  <c:v>2.3259540000000003</c:v>
                </c:pt>
                <c:pt idx="22">
                  <c:v>2.1396290000000002</c:v>
                </c:pt>
                <c:pt idx="23">
                  <c:v>2.0297990000000001</c:v>
                </c:pt>
                <c:pt idx="24">
                  <c:v>1.9410270000000001</c:v>
                </c:pt>
                <c:pt idx="25">
                  <c:v>1.8747900000000002</c:v>
                </c:pt>
                <c:pt idx="26">
                  <c:v>1.7196689999999999</c:v>
                </c:pt>
                <c:pt idx="27">
                  <c:v>1.6075139999999999</c:v>
                </c:pt>
                <c:pt idx="28">
                  <c:v>1.5327790000000001</c:v>
                </c:pt>
                <c:pt idx="29">
                  <c:v>1.4784299999999999</c:v>
                </c:pt>
                <c:pt idx="30">
                  <c:v>1.436752</c:v>
                </c:pt>
                <c:pt idx="31">
                  <c:v>1.392199</c:v>
                </c:pt>
                <c:pt idx="32">
                  <c:v>1.3567910000000001</c:v>
                </c:pt>
                <c:pt idx="33">
                  <c:v>1.3118160000000001</c:v>
                </c:pt>
                <c:pt idx="34">
                  <c:v>1.2756799999999999</c:v>
                </c:pt>
                <c:pt idx="35">
                  <c:v>1.2433419999999999</c:v>
                </c:pt>
                <c:pt idx="36">
                  <c:v>1.21878</c:v>
                </c:pt>
                <c:pt idx="37">
                  <c:v>1.2090530000000002</c:v>
                </c:pt>
                <c:pt idx="38">
                  <c:v>1.2063740000000001</c:v>
                </c:pt>
                <c:pt idx="39">
                  <c:v>1.2089370000000002</c:v>
                </c:pt>
                <c:pt idx="40">
                  <c:v>1.224602</c:v>
                </c:pt>
                <c:pt idx="41">
                  <c:v>1.220906</c:v>
                </c:pt>
                <c:pt idx="42">
                  <c:v>1.184647</c:v>
                </c:pt>
                <c:pt idx="43">
                  <c:v>1.1656679999999999</c:v>
                </c:pt>
                <c:pt idx="44">
                  <c:v>1.1509459999999998</c:v>
                </c:pt>
                <c:pt idx="45">
                  <c:v>1.129308</c:v>
                </c:pt>
                <c:pt idx="46">
                  <c:v>1.1114629999999999</c:v>
                </c:pt>
                <c:pt idx="47">
                  <c:v>1.096435</c:v>
                </c:pt>
                <c:pt idx="48">
                  <c:v>1.0778110000000001</c:v>
                </c:pt>
                <c:pt idx="49">
                  <c:v>1.0634620000000001</c:v>
                </c:pt>
                <c:pt idx="50">
                  <c:v>1.0526950000000002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tight/shale gas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6.1350709999999999</c:v>
                </c:pt>
                <c:pt idx="1">
                  <c:v>6.2985949999999997</c:v>
                </c:pt>
                <c:pt idx="2">
                  <c:v>6.3744479999999992</c:v>
                </c:pt>
                <c:pt idx="3">
                  <c:v>6.6094230000000005</c:v>
                </c:pt>
                <c:pt idx="4">
                  <c:v>6.8064610000000005</c:v>
                </c:pt>
                <c:pt idx="5">
                  <c:v>7.2531280000000002</c:v>
                </c:pt>
                <c:pt idx="6">
                  <c:v>7.9686080000000006</c:v>
                </c:pt>
                <c:pt idx="7">
                  <c:v>8.982586999999997</c:v>
                </c:pt>
                <c:pt idx="8">
                  <c:v>10.33999</c:v>
                </c:pt>
                <c:pt idx="9">
                  <c:v>11.080083999999999</c:v>
                </c:pt>
                <c:pt idx="10">
                  <c:v>12.411934</c:v>
                </c:pt>
                <c:pt idx="11">
                  <c:v>14.831794</c:v>
                </c:pt>
                <c:pt idx="12">
                  <c:v>16.763753000000001</c:v>
                </c:pt>
                <c:pt idx="13">
                  <c:v>17.555982</c:v>
                </c:pt>
                <c:pt idx="14">
                  <c:v>19.473306000000001</c:v>
                </c:pt>
                <c:pt idx="15">
                  <c:v>20.955310000000001</c:v>
                </c:pt>
                <c:pt idx="16">
                  <c:v>21.151239</c:v>
                </c:pt>
                <c:pt idx="17">
                  <c:v>22.282437999999999</c:v>
                </c:pt>
                <c:pt idx="18">
                  <c:v>25.931386</c:v>
                </c:pt>
                <c:pt idx="19">
                  <c:v>29.258033999999999</c:v>
                </c:pt>
                <c:pt idx="20">
                  <c:v>29.569977000000002</c:v>
                </c:pt>
                <c:pt idx="21">
                  <c:v>29.911483</c:v>
                </c:pt>
                <c:pt idx="22">
                  <c:v>31.081475000000001</c:v>
                </c:pt>
                <c:pt idx="23">
                  <c:v>30.314990999999999</c:v>
                </c:pt>
                <c:pt idx="24">
                  <c:v>29.690833000000001</c:v>
                </c:pt>
                <c:pt idx="25">
                  <c:v>29.054998999999999</c:v>
                </c:pt>
                <c:pt idx="26">
                  <c:v>28.480900999999999</c:v>
                </c:pt>
                <c:pt idx="27">
                  <c:v>28.206758000000001</c:v>
                </c:pt>
                <c:pt idx="28">
                  <c:v>27.952909999999999</c:v>
                </c:pt>
                <c:pt idx="29">
                  <c:v>27.825800000000001</c:v>
                </c:pt>
                <c:pt idx="30">
                  <c:v>27.326596000000002</c:v>
                </c:pt>
                <c:pt idx="31">
                  <c:v>27.139209000000001</c:v>
                </c:pt>
                <c:pt idx="32">
                  <c:v>27.116021000000003</c:v>
                </c:pt>
                <c:pt idx="33">
                  <c:v>26.936056000000001</c:v>
                </c:pt>
                <c:pt idx="34">
                  <c:v>26.708613</c:v>
                </c:pt>
                <c:pt idx="35">
                  <c:v>26.557355999999999</c:v>
                </c:pt>
                <c:pt idx="36">
                  <c:v>26.662147999999998</c:v>
                </c:pt>
                <c:pt idx="37">
                  <c:v>26.581575000000001</c:v>
                </c:pt>
                <c:pt idx="38">
                  <c:v>26.521732</c:v>
                </c:pt>
                <c:pt idx="39">
                  <c:v>26.493641999999998</c:v>
                </c:pt>
                <c:pt idx="40">
                  <c:v>26.413277000000001</c:v>
                </c:pt>
                <c:pt idx="41">
                  <c:v>26.150971999999999</c:v>
                </c:pt>
                <c:pt idx="42">
                  <c:v>25.983647000000001</c:v>
                </c:pt>
                <c:pt idx="43">
                  <c:v>25.845610999999998</c:v>
                </c:pt>
                <c:pt idx="44">
                  <c:v>26.113676999999999</c:v>
                </c:pt>
                <c:pt idx="45">
                  <c:v>26.075253</c:v>
                </c:pt>
                <c:pt idx="46">
                  <c:v>26.037606</c:v>
                </c:pt>
                <c:pt idx="47">
                  <c:v>26.035789999999999</c:v>
                </c:pt>
                <c:pt idx="48">
                  <c:v>25.969484000000001</c:v>
                </c:pt>
                <c:pt idx="49">
                  <c:v>25.962506000000001</c:v>
                </c:pt>
                <c:pt idx="50">
                  <c:v>25.976295999999998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4525376"/>
        <c:axId val="644520480"/>
        <c:extLst/>
      </c:areaChart>
      <c:catAx>
        <c:axId val="644525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0480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644520480"/>
        <c:scaling>
          <c:orientation val="minMax"/>
          <c:max val="6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5376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4549978127734"/>
          <c:y val="9.1375375216363894E-2"/>
          <c:w val="0.78928778433945757"/>
          <c:h val="0.81778553815962929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restus</c:v>
                </c:pt>
              </c:strCache>
            </c:strRef>
          </c:tx>
          <c:spPr>
            <a:solidFill>
              <a:srgbClr val="ADADAD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1.3092729999999997</c:v>
                </c:pt>
                <c:pt idx="1">
                  <c:v>1.591653</c:v>
                </c:pt>
                <c:pt idx="2">
                  <c:v>1.9385399999999999</c:v>
                </c:pt>
                <c:pt idx="3">
                  <c:v>2.11416</c:v>
                </c:pt>
                <c:pt idx="4">
                  <c:v>2.4086319999999994</c:v>
                </c:pt>
                <c:pt idx="5">
                  <c:v>2.5942759999999998</c:v>
                </c:pt>
                <c:pt idx="6">
                  <c:v>2.4971069999999993</c:v>
                </c:pt>
                <c:pt idx="7">
                  <c:v>2.4640090000000021</c:v>
                </c:pt>
                <c:pt idx="8">
                  <c:v>2.6931880000000028</c:v>
                </c:pt>
                <c:pt idx="9">
                  <c:v>2.9088029999999989</c:v>
                </c:pt>
                <c:pt idx="10">
                  <c:v>2.579774999999997</c:v>
                </c:pt>
                <c:pt idx="11">
                  <c:v>2.8385520000000013</c:v>
                </c:pt>
                <c:pt idx="12">
                  <c:v>2.4130959999999968</c:v>
                </c:pt>
                <c:pt idx="13">
                  <c:v>2.4265279999999976</c:v>
                </c:pt>
                <c:pt idx="14">
                  <c:v>2.3942159999999992</c:v>
                </c:pt>
                <c:pt idx="15">
                  <c:v>2.529067999999997</c:v>
                </c:pt>
                <c:pt idx="16">
                  <c:v>2.5801700000000025</c:v>
                </c:pt>
                <c:pt idx="17">
                  <c:v>2.6262020000000001</c:v>
                </c:pt>
                <c:pt idx="18">
                  <c:v>2.6654419999999961</c:v>
                </c:pt>
                <c:pt idx="19">
                  <c:v>2.6054550000000014</c:v>
                </c:pt>
                <c:pt idx="20">
                  <c:v>2.5112769999999993</c:v>
                </c:pt>
                <c:pt idx="21">
                  <c:v>2.5263320000000009</c:v>
                </c:pt>
                <c:pt idx="22">
                  <c:v>2.5370759999999986</c:v>
                </c:pt>
                <c:pt idx="23">
                  <c:v>2.5473529999999984</c:v>
                </c:pt>
                <c:pt idx="24">
                  <c:v>2.5372929999999982</c:v>
                </c:pt>
                <c:pt idx="25">
                  <c:v>2.4930560000000002</c:v>
                </c:pt>
                <c:pt idx="26">
                  <c:v>2.4722909999999989</c:v>
                </c:pt>
                <c:pt idx="27">
                  <c:v>2.4323579999999976</c:v>
                </c:pt>
                <c:pt idx="28">
                  <c:v>2.4362370000000002</c:v>
                </c:pt>
                <c:pt idx="29">
                  <c:v>2.5209269999999995</c:v>
                </c:pt>
                <c:pt idx="30">
                  <c:v>2.54962</c:v>
                </c:pt>
                <c:pt idx="31">
                  <c:v>2.5612780000000011</c:v>
                </c:pt>
                <c:pt idx="32">
                  <c:v>2.5680429999999999</c:v>
                </c:pt>
                <c:pt idx="33">
                  <c:v>2.5661789999999995</c:v>
                </c:pt>
                <c:pt idx="34">
                  <c:v>2.6116469999999987</c:v>
                </c:pt>
                <c:pt idx="35">
                  <c:v>2.6123800000000017</c:v>
                </c:pt>
                <c:pt idx="36">
                  <c:v>2.6244179999999995</c:v>
                </c:pt>
                <c:pt idx="37">
                  <c:v>2.652813000000001</c:v>
                </c:pt>
                <c:pt idx="38">
                  <c:v>2.7249410000000007</c:v>
                </c:pt>
                <c:pt idx="39">
                  <c:v>2.7510440000000016</c:v>
                </c:pt>
                <c:pt idx="40">
                  <c:v>2.7470470000000011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gulfcoast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1.5757190000000001</c:v>
                </c:pt>
                <c:pt idx="1">
                  <c:v>2.9000049999999997</c:v>
                </c:pt>
                <c:pt idx="2">
                  <c:v>3.4247620000000003</c:v>
                </c:pt>
                <c:pt idx="3">
                  <c:v>3.1463099999999997</c:v>
                </c:pt>
                <c:pt idx="4">
                  <c:v>3.0927929999999999</c:v>
                </c:pt>
                <c:pt idx="5">
                  <c:v>3.15821</c:v>
                </c:pt>
                <c:pt idx="6">
                  <c:v>3.02569</c:v>
                </c:pt>
                <c:pt idx="7">
                  <c:v>3.3351639999999998</c:v>
                </c:pt>
                <c:pt idx="8">
                  <c:v>4.2973509999999999</c:v>
                </c:pt>
                <c:pt idx="9">
                  <c:v>5.1708829999999999</c:v>
                </c:pt>
                <c:pt idx="10">
                  <c:v>5.0197289999999999</c:v>
                </c:pt>
                <c:pt idx="11">
                  <c:v>4.7825790000000001</c:v>
                </c:pt>
                <c:pt idx="12">
                  <c:v>5.954447</c:v>
                </c:pt>
                <c:pt idx="13">
                  <c:v>6.4846209999999997</c:v>
                </c:pt>
                <c:pt idx="14">
                  <c:v>6.6512390000000003</c:v>
                </c:pt>
                <c:pt idx="15">
                  <c:v>7.1901000000000002</c:v>
                </c:pt>
                <c:pt idx="16">
                  <c:v>7.4518580000000005</c:v>
                </c:pt>
                <c:pt idx="17">
                  <c:v>7.4898339999999992</c:v>
                </c:pt>
                <c:pt idx="18">
                  <c:v>7.5794920000000001</c:v>
                </c:pt>
                <c:pt idx="19">
                  <c:v>7.7469580000000002</c:v>
                </c:pt>
                <c:pt idx="20">
                  <c:v>7.9051119999999999</c:v>
                </c:pt>
                <c:pt idx="21">
                  <c:v>7.9626160000000006</c:v>
                </c:pt>
                <c:pt idx="22">
                  <c:v>7.8541410000000003</c:v>
                </c:pt>
                <c:pt idx="23">
                  <c:v>7.7542450000000001</c:v>
                </c:pt>
                <c:pt idx="24">
                  <c:v>7.6676080000000004</c:v>
                </c:pt>
                <c:pt idx="25">
                  <c:v>7.6774490000000002</c:v>
                </c:pt>
                <c:pt idx="26">
                  <c:v>7.65097</c:v>
                </c:pt>
                <c:pt idx="27">
                  <c:v>7.5329820000000005</c:v>
                </c:pt>
                <c:pt idx="28">
                  <c:v>7.4938259999999994</c:v>
                </c:pt>
                <c:pt idx="29">
                  <c:v>7.351172</c:v>
                </c:pt>
                <c:pt idx="30">
                  <c:v>7.2959130000000005</c:v>
                </c:pt>
                <c:pt idx="31">
                  <c:v>7.2098199999999997</c:v>
                </c:pt>
                <c:pt idx="32">
                  <c:v>7.0795029999999999</c:v>
                </c:pt>
                <c:pt idx="33">
                  <c:v>6.9601490000000004</c:v>
                </c:pt>
                <c:pt idx="34">
                  <c:v>6.8751829999999998</c:v>
                </c:pt>
                <c:pt idx="35">
                  <c:v>6.7849080000000006</c:v>
                </c:pt>
                <c:pt idx="36">
                  <c:v>6.64968</c:v>
                </c:pt>
                <c:pt idx="37">
                  <c:v>6.560181</c:v>
                </c:pt>
                <c:pt idx="38">
                  <c:v>6.456861</c:v>
                </c:pt>
                <c:pt idx="39">
                  <c:v>6.4363000000000001</c:v>
                </c:pt>
                <c:pt idx="40">
                  <c:v>6.3932180000000001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2E4B19"/>
            </a:solidFill>
            <a:ln w="25400"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0.64902599999999999</c:v>
                </c:pt>
                <c:pt idx="1">
                  <c:v>1.4702030000000001</c:v>
                </c:pt>
                <c:pt idx="2">
                  <c:v>2.565369</c:v>
                </c:pt>
                <c:pt idx="3">
                  <c:v>3.8471129999999998</c:v>
                </c:pt>
                <c:pt idx="4">
                  <c:v>5.4069959999999995</c:v>
                </c:pt>
                <c:pt idx="5">
                  <c:v>6.609560000000001</c:v>
                </c:pt>
                <c:pt idx="6">
                  <c:v>7.5023869999999997</c:v>
                </c:pt>
                <c:pt idx="7">
                  <c:v>8.2481830000000009</c:v>
                </c:pt>
                <c:pt idx="8">
                  <c:v>9.8423839999999991</c:v>
                </c:pt>
                <c:pt idx="9">
                  <c:v>11.077382</c:v>
                </c:pt>
                <c:pt idx="10">
                  <c:v>11.998119000000001</c:v>
                </c:pt>
                <c:pt idx="11">
                  <c:v>12.880922999999999</c:v>
                </c:pt>
                <c:pt idx="12">
                  <c:v>11.276407000000001</c:v>
                </c:pt>
                <c:pt idx="13">
                  <c:v>10.701350999999999</c:v>
                </c:pt>
                <c:pt idx="14">
                  <c:v>10.511286999999999</c:v>
                </c:pt>
                <c:pt idx="15">
                  <c:v>11.426455000000001</c:v>
                </c:pt>
                <c:pt idx="16">
                  <c:v>11.977157</c:v>
                </c:pt>
                <c:pt idx="17">
                  <c:v>12.183187</c:v>
                </c:pt>
                <c:pt idx="18">
                  <c:v>12.444022</c:v>
                </c:pt>
                <c:pt idx="19">
                  <c:v>12.571545</c:v>
                </c:pt>
                <c:pt idx="20">
                  <c:v>12.540697999999999</c:v>
                </c:pt>
                <c:pt idx="21">
                  <c:v>12.676473</c:v>
                </c:pt>
                <c:pt idx="22">
                  <c:v>12.950652999999999</c:v>
                </c:pt>
                <c:pt idx="23">
                  <c:v>13.343920000000001</c:v>
                </c:pt>
                <c:pt idx="24">
                  <c:v>13.623898000000001</c:v>
                </c:pt>
                <c:pt idx="25">
                  <c:v>13.748009</c:v>
                </c:pt>
                <c:pt idx="26">
                  <c:v>13.997875000000001</c:v>
                </c:pt>
                <c:pt idx="27">
                  <c:v>14.170907999999999</c:v>
                </c:pt>
                <c:pt idx="28">
                  <c:v>14.466713</c:v>
                </c:pt>
                <c:pt idx="29">
                  <c:v>14.689741</c:v>
                </c:pt>
                <c:pt idx="30">
                  <c:v>14.855035999999998</c:v>
                </c:pt>
                <c:pt idx="31">
                  <c:v>14.948786999999999</c:v>
                </c:pt>
                <c:pt idx="32">
                  <c:v>15.097379</c:v>
                </c:pt>
                <c:pt idx="33">
                  <c:v>15.252451000000001</c:v>
                </c:pt>
                <c:pt idx="34">
                  <c:v>15.458979999999999</c:v>
                </c:pt>
                <c:pt idx="35">
                  <c:v>15.519447</c:v>
                </c:pt>
                <c:pt idx="36">
                  <c:v>15.655457</c:v>
                </c:pt>
                <c:pt idx="37">
                  <c:v>15.822414000000002</c:v>
                </c:pt>
                <c:pt idx="38">
                  <c:v>15.994192999999999</c:v>
                </c:pt>
                <c:pt idx="39">
                  <c:v>16.072389999999999</c:v>
                </c:pt>
                <c:pt idx="40">
                  <c:v>16.330939999999998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rgbClr val="0096D7"/>
            </a:solidFill>
            <a:ln w="25400"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1.964202</c:v>
                </c:pt>
                <c:pt idx="1">
                  <c:v>2.147322</c:v>
                </c:pt>
                <c:pt idx="2">
                  <c:v>2.2680119999999997</c:v>
                </c:pt>
                <c:pt idx="3">
                  <c:v>2.283534</c:v>
                </c:pt>
                <c:pt idx="4">
                  <c:v>2.4155570000000002</c:v>
                </c:pt>
                <c:pt idx="5">
                  <c:v>2.4707300000000001</c:v>
                </c:pt>
                <c:pt idx="6">
                  <c:v>2.4279439999999997</c:v>
                </c:pt>
                <c:pt idx="7">
                  <c:v>2.72871</c:v>
                </c:pt>
                <c:pt idx="8">
                  <c:v>3.3620120000000004</c:v>
                </c:pt>
                <c:pt idx="9">
                  <c:v>4.2648470000000005</c:v>
                </c:pt>
                <c:pt idx="10">
                  <c:v>4.7982129999999996</c:v>
                </c:pt>
                <c:pt idx="11">
                  <c:v>4.3718209999999997</c:v>
                </c:pt>
                <c:pt idx="12">
                  <c:v>3.8899230000000005</c:v>
                </c:pt>
                <c:pt idx="13">
                  <c:v>4.287801</c:v>
                </c:pt>
                <c:pt idx="14">
                  <c:v>4.2569629999999998</c:v>
                </c:pt>
                <c:pt idx="15">
                  <c:v>4.0566610000000001</c:v>
                </c:pt>
                <c:pt idx="16">
                  <c:v>4.0451379999999997</c:v>
                </c:pt>
                <c:pt idx="17">
                  <c:v>4.0616400000000006</c:v>
                </c:pt>
                <c:pt idx="18">
                  <c:v>4.0412460000000001</c:v>
                </c:pt>
                <c:pt idx="19">
                  <c:v>3.994507</c:v>
                </c:pt>
                <c:pt idx="20">
                  <c:v>3.9538929999999999</c:v>
                </c:pt>
                <c:pt idx="21">
                  <c:v>3.9567980000000005</c:v>
                </c:pt>
                <c:pt idx="22">
                  <c:v>3.9093410000000004</c:v>
                </c:pt>
                <c:pt idx="23">
                  <c:v>3.8872459999999998</c:v>
                </c:pt>
                <c:pt idx="24">
                  <c:v>3.8721730000000005</c:v>
                </c:pt>
                <c:pt idx="25">
                  <c:v>3.845942</c:v>
                </c:pt>
                <c:pt idx="26">
                  <c:v>3.8323970000000003</c:v>
                </c:pt>
                <c:pt idx="27">
                  <c:v>3.7937959999999999</c:v>
                </c:pt>
                <c:pt idx="28">
                  <c:v>3.737053</c:v>
                </c:pt>
                <c:pt idx="29">
                  <c:v>3.7723789999999999</c:v>
                </c:pt>
                <c:pt idx="30">
                  <c:v>3.7993779999999999</c:v>
                </c:pt>
                <c:pt idx="31">
                  <c:v>3.8244440000000002</c:v>
                </c:pt>
                <c:pt idx="32">
                  <c:v>3.8524910000000006</c:v>
                </c:pt>
                <c:pt idx="33">
                  <c:v>3.8825249999999998</c:v>
                </c:pt>
                <c:pt idx="34">
                  <c:v>3.9263480000000004</c:v>
                </c:pt>
                <c:pt idx="35">
                  <c:v>3.9174339999999996</c:v>
                </c:pt>
                <c:pt idx="36">
                  <c:v>3.9160849999999998</c:v>
                </c:pt>
                <c:pt idx="37">
                  <c:v>3.9435039999999999</c:v>
                </c:pt>
                <c:pt idx="38">
                  <c:v>3.9628809999999999</c:v>
                </c:pt>
                <c:pt idx="39">
                  <c:v>3.9828900000000003</c:v>
                </c:pt>
                <c:pt idx="40">
                  <c:v>4.0239330000000004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4525920"/>
        <c:axId val="644528096"/>
      </c:areaChart>
      <c:catAx>
        <c:axId val="644525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809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44528096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5920"/>
        <c:crossesAt val="12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17948717948718"/>
          <c:y val="8.9561486407295846E-2"/>
          <c:w val="0.74298026448617005"/>
          <c:h val="0.81959942696869736"/>
        </c:manualLayout>
      </c:layout>
      <c:areaChart>
        <c:grouping val="stacked"/>
        <c:varyColors val="0"/>
        <c:ser>
          <c:idx val="4"/>
          <c:order val="1"/>
          <c:tx>
            <c:strRef>
              <c:f>Sheet1!$B$1</c:f>
              <c:strCache>
                <c:ptCount val="1"/>
                <c:pt idx="0">
                  <c:v>restus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1.3092729999999999</c:v>
                </c:pt>
                <c:pt idx="1">
                  <c:v>1.591653</c:v>
                </c:pt>
                <c:pt idx="2">
                  <c:v>1.9385399999999999</c:v>
                </c:pt>
                <c:pt idx="3">
                  <c:v>2.11416</c:v>
                </c:pt>
                <c:pt idx="4">
                  <c:v>2.408631999999999</c:v>
                </c:pt>
                <c:pt idx="5">
                  <c:v>2.5942759999999998</c:v>
                </c:pt>
                <c:pt idx="6">
                  <c:v>2.4971069999999989</c:v>
                </c:pt>
                <c:pt idx="7">
                  <c:v>2.4640090000000021</c:v>
                </c:pt>
                <c:pt idx="8">
                  <c:v>2.6931880000000028</c:v>
                </c:pt>
                <c:pt idx="9">
                  <c:v>2.9088029999999989</c:v>
                </c:pt>
                <c:pt idx="10">
                  <c:v>2.5798490000000029</c:v>
                </c:pt>
                <c:pt idx="11">
                  <c:v>2.8617739999999969</c:v>
                </c:pt>
                <c:pt idx="12">
                  <c:v>2.5711050000000002</c:v>
                </c:pt>
                <c:pt idx="13">
                  <c:v>2.433873999999999</c:v>
                </c:pt>
                <c:pt idx="14">
                  <c:v>2.5132169999999991</c:v>
                </c:pt>
                <c:pt idx="15">
                  <c:v>2.6352119999999979</c:v>
                </c:pt>
                <c:pt idx="16">
                  <c:v>2.676740000000001</c:v>
                </c:pt>
                <c:pt idx="17">
                  <c:v>2.764034000000001</c:v>
                </c:pt>
                <c:pt idx="18">
                  <c:v>2.8252560000000022</c:v>
                </c:pt>
                <c:pt idx="19">
                  <c:v>2.7799310000000039</c:v>
                </c:pt>
                <c:pt idx="20">
                  <c:v>2.7591549999999998</c:v>
                </c:pt>
                <c:pt idx="21">
                  <c:v>2.7283949999999999</c:v>
                </c:pt>
                <c:pt idx="22">
                  <c:v>2.7059549999999968</c:v>
                </c:pt>
                <c:pt idx="23">
                  <c:v>2.6972339999999981</c:v>
                </c:pt>
                <c:pt idx="24">
                  <c:v>2.6642330000000012</c:v>
                </c:pt>
                <c:pt idx="25">
                  <c:v>2.640089000000001</c:v>
                </c:pt>
                <c:pt idx="26">
                  <c:v>2.612805000000002</c:v>
                </c:pt>
                <c:pt idx="27">
                  <c:v>2.631762000000001</c:v>
                </c:pt>
                <c:pt idx="28">
                  <c:v>2.659549999999999</c:v>
                </c:pt>
                <c:pt idx="29">
                  <c:v>2.6677940000000002</c:v>
                </c:pt>
                <c:pt idx="30">
                  <c:v>2.6973829999999999</c:v>
                </c:pt>
                <c:pt idx="31">
                  <c:v>2.7417229999999941</c:v>
                </c:pt>
                <c:pt idx="32">
                  <c:v>2.8115210000000022</c:v>
                </c:pt>
                <c:pt idx="33">
                  <c:v>2.856844999999999</c:v>
                </c:pt>
                <c:pt idx="34">
                  <c:v>2.8700060000000041</c:v>
                </c:pt>
                <c:pt idx="35">
                  <c:v>2.885957000000003</c:v>
                </c:pt>
                <c:pt idx="36">
                  <c:v>2.9553199999999999</c:v>
                </c:pt>
                <c:pt idx="37">
                  <c:v>2.9795470000000002</c:v>
                </c:pt>
                <c:pt idx="38">
                  <c:v>2.9899930000000028</c:v>
                </c:pt>
                <c:pt idx="39">
                  <c:v>2.9919610000000039</c:v>
                </c:pt>
                <c:pt idx="40">
                  <c:v>3.012197999999997</c:v>
                </c:pt>
              </c:numCache>
            </c:numRef>
          </c:val>
          <c:extLst/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gulfcoast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1.5757190000000001</c:v>
                </c:pt>
                <c:pt idx="1">
                  <c:v>2.9000050000000002</c:v>
                </c:pt>
                <c:pt idx="2">
                  <c:v>3.4247619999999999</c:v>
                </c:pt>
                <c:pt idx="3">
                  <c:v>3.1463100000000002</c:v>
                </c:pt>
                <c:pt idx="4">
                  <c:v>3.0927929999999999</c:v>
                </c:pt>
                <c:pt idx="5">
                  <c:v>3.15821</c:v>
                </c:pt>
                <c:pt idx="6">
                  <c:v>3.02569</c:v>
                </c:pt>
                <c:pt idx="7">
                  <c:v>3.3351639999999998</c:v>
                </c:pt>
                <c:pt idx="8">
                  <c:v>4.2973509999999999</c:v>
                </c:pt>
                <c:pt idx="9">
                  <c:v>5.1708829999999999</c:v>
                </c:pt>
                <c:pt idx="10">
                  <c:v>5.0199120000000006</c:v>
                </c:pt>
                <c:pt idx="11">
                  <c:v>4.859121</c:v>
                </c:pt>
                <c:pt idx="12">
                  <c:v>7.0430359999999999</c:v>
                </c:pt>
                <c:pt idx="13">
                  <c:v>7.7454300000000007</c:v>
                </c:pt>
                <c:pt idx="14">
                  <c:v>7.9182119999999996</c:v>
                </c:pt>
                <c:pt idx="15">
                  <c:v>7.9693860000000001</c:v>
                </c:pt>
                <c:pt idx="16">
                  <c:v>7.9233219999999998</c:v>
                </c:pt>
                <c:pt idx="17">
                  <c:v>7.9493220000000004</c:v>
                </c:pt>
                <c:pt idx="18">
                  <c:v>8.095839999999999</c:v>
                </c:pt>
                <c:pt idx="19">
                  <c:v>8.2423559999999991</c:v>
                </c:pt>
                <c:pt idx="20">
                  <c:v>8.3447050000000011</c:v>
                </c:pt>
                <c:pt idx="21">
                  <c:v>8.5089369999999995</c:v>
                </c:pt>
                <c:pt idx="22">
                  <c:v>8.6113039999999987</c:v>
                </c:pt>
                <c:pt idx="23">
                  <c:v>8.4312520000000006</c:v>
                </c:pt>
                <c:pt idx="24">
                  <c:v>8.2785989999999998</c:v>
                </c:pt>
                <c:pt idx="25">
                  <c:v>8.1887869999999996</c:v>
                </c:pt>
                <c:pt idx="26">
                  <c:v>8.1294419999999992</c:v>
                </c:pt>
                <c:pt idx="27">
                  <c:v>8.0382320000000007</c:v>
                </c:pt>
                <c:pt idx="28">
                  <c:v>7.9420500000000001</c:v>
                </c:pt>
                <c:pt idx="29">
                  <c:v>7.8802580000000004</c:v>
                </c:pt>
                <c:pt idx="30">
                  <c:v>7.8098970000000003</c:v>
                </c:pt>
                <c:pt idx="31">
                  <c:v>7.7454880000000008</c:v>
                </c:pt>
                <c:pt idx="32">
                  <c:v>7.7196499999999997</c:v>
                </c:pt>
                <c:pt idx="33">
                  <c:v>7.6345229999999997</c:v>
                </c:pt>
                <c:pt idx="34">
                  <c:v>7.6198360000000003</c:v>
                </c:pt>
                <c:pt idx="35">
                  <c:v>7.561928</c:v>
                </c:pt>
                <c:pt idx="36">
                  <c:v>7.4880869999999993</c:v>
                </c:pt>
                <c:pt idx="37">
                  <c:v>7.419956</c:v>
                </c:pt>
                <c:pt idx="38">
                  <c:v>7.3488259999999999</c:v>
                </c:pt>
                <c:pt idx="39">
                  <c:v>7.2682169999999999</c:v>
                </c:pt>
                <c:pt idx="40">
                  <c:v>7.2112860000000003</c:v>
                </c:pt>
              </c:numCache>
            </c:numRef>
          </c:val>
          <c:extLst/>
        </c:ser>
        <c:ser>
          <c:idx val="1"/>
          <c:order val="3"/>
          <c:tx>
            <c:strRef>
              <c:f>Sheet1!$D$1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0.64902599999999999</c:v>
                </c:pt>
                <c:pt idx="1">
                  <c:v>1.4702029999999999</c:v>
                </c:pt>
                <c:pt idx="2">
                  <c:v>2.565369</c:v>
                </c:pt>
                <c:pt idx="3">
                  <c:v>3.8471129999999998</c:v>
                </c:pt>
                <c:pt idx="4">
                  <c:v>5.4069959999999986</c:v>
                </c:pt>
                <c:pt idx="5">
                  <c:v>6.609560000000001</c:v>
                </c:pt>
                <c:pt idx="6">
                  <c:v>7.5023869999999997</c:v>
                </c:pt>
                <c:pt idx="7">
                  <c:v>8.2481830000000009</c:v>
                </c:pt>
                <c:pt idx="8">
                  <c:v>9.8423839999999991</c:v>
                </c:pt>
                <c:pt idx="9">
                  <c:v>11.077382</c:v>
                </c:pt>
                <c:pt idx="10">
                  <c:v>11.997904</c:v>
                </c:pt>
                <c:pt idx="11">
                  <c:v>12.800046</c:v>
                </c:pt>
                <c:pt idx="12">
                  <c:v>12.936639</c:v>
                </c:pt>
                <c:pt idx="13">
                  <c:v>12.898808000000001</c:v>
                </c:pt>
                <c:pt idx="14">
                  <c:v>12.994256999999999</c:v>
                </c:pt>
                <c:pt idx="15">
                  <c:v>12.875246000000001</c:v>
                </c:pt>
                <c:pt idx="16">
                  <c:v>12.916385999999999</c:v>
                </c:pt>
                <c:pt idx="17">
                  <c:v>13.055774</c:v>
                </c:pt>
                <c:pt idx="18">
                  <c:v>13.377032</c:v>
                </c:pt>
                <c:pt idx="19">
                  <c:v>13.663573</c:v>
                </c:pt>
                <c:pt idx="20">
                  <c:v>13.746953</c:v>
                </c:pt>
                <c:pt idx="21">
                  <c:v>13.976644</c:v>
                </c:pt>
                <c:pt idx="22">
                  <c:v>14.232924000000001</c:v>
                </c:pt>
                <c:pt idx="23">
                  <c:v>14.477364</c:v>
                </c:pt>
                <c:pt idx="24">
                  <c:v>14.817738</c:v>
                </c:pt>
                <c:pt idx="25">
                  <c:v>14.800636000000001</c:v>
                </c:pt>
                <c:pt idx="26">
                  <c:v>14.968672</c:v>
                </c:pt>
                <c:pt idx="27">
                  <c:v>15.200208</c:v>
                </c:pt>
                <c:pt idx="28">
                  <c:v>15.361965</c:v>
                </c:pt>
                <c:pt idx="29">
                  <c:v>15.557869999999999</c:v>
                </c:pt>
                <c:pt idx="30">
                  <c:v>15.829248</c:v>
                </c:pt>
                <c:pt idx="31">
                  <c:v>16.048037000000001</c:v>
                </c:pt>
                <c:pt idx="32">
                  <c:v>16.172901</c:v>
                </c:pt>
                <c:pt idx="33">
                  <c:v>16.361419999999999</c:v>
                </c:pt>
                <c:pt idx="34">
                  <c:v>16.518932</c:v>
                </c:pt>
                <c:pt idx="35">
                  <c:v>16.572154999999999</c:v>
                </c:pt>
                <c:pt idx="36">
                  <c:v>16.669920000000001</c:v>
                </c:pt>
                <c:pt idx="37">
                  <c:v>16.879283999999998</c:v>
                </c:pt>
                <c:pt idx="38">
                  <c:v>17.080518999999999</c:v>
                </c:pt>
                <c:pt idx="39">
                  <c:v>17.150887999999998</c:v>
                </c:pt>
                <c:pt idx="40">
                  <c:v>17.258745000000001</c:v>
                </c:pt>
              </c:numCache>
            </c:numRef>
          </c:val>
          <c:extLst/>
        </c:ser>
        <c:ser>
          <c:idx val="3"/>
          <c:order val="4"/>
          <c:tx>
            <c:strRef>
              <c:f>Sheet1!$E$1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1.964202</c:v>
                </c:pt>
                <c:pt idx="1">
                  <c:v>2.147322</c:v>
                </c:pt>
                <c:pt idx="2">
                  <c:v>2.2680120000000001</c:v>
                </c:pt>
                <c:pt idx="3">
                  <c:v>2.283534</c:v>
                </c:pt>
                <c:pt idx="4">
                  <c:v>2.4155570000000002</c:v>
                </c:pt>
                <c:pt idx="5">
                  <c:v>2.4707300000000001</c:v>
                </c:pt>
                <c:pt idx="6">
                  <c:v>2.4279440000000001</c:v>
                </c:pt>
                <c:pt idx="7">
                  <c:v>2.72871</c:v>
                </c:pt>
                <c:pt idx="8">
                  <c:v>3.362012</c:v>
                </c:pt>
                <c:pt idx="9">
                  <c:v>4.2648469999999996</c:v>
                </c:pt>
                <c:pt idx="10">
                  <c:v>4.7982589999999998</c:v>
                </c:pt>
                <c:pt idx="11">
                  <c:v>4.3855910000000007</c:v>
                </c:pt>
                <c:pt idx="12">
                  <c:v>4.611936</c:v>
                </c:pt>
                <c:pt idx="13">
                  <c:v>4.7422599999999999</c:v>
                </c:pt>
                <c:pt idx="14">
                  <c:v>4.8091679999999997</c:v>
                </c:pt>
                <c:pt idx="15">
                  <c:v>4.8886820000000002</c:v>
                </c:pt>
                <c:pt idx="16">
                  <c:v>5.0788660000000014</c:v>
                </c:pt>
                <c:pt idx="17">
                  <c:v>5.160323</c:v>
                </c:pt>
                <c:pt idx="18">
                  <c:v>5.2301960000000003</c:v>
                </c:pt>
                <c:pt idx="19">
                  <c:v>5.2621609999999999</c:v>
                </c:pt>
                <c:pt idx="20">
                  <c:v>5.2834190000000003</c:v>
                </c:pt>
                <c:pt idx="21">
                  <c:v>5.2947120000000014</c:v>
                </c:pt>
                <c:pt idx="22">
                  <c:v>5.3269270000000004</c:v>
                </c:pt>
                <c:pt idx="23">
                  <c:v>5.3209730000000004</c:v>
                </c:pt>
                <c:pt idx="24">
                  <c:v>5.3267769999999999</c:v>
                </c:pt>
                <c:pt idx="25">
                  <c:v>5.3427699999999998</c:v>
                </c:pt>
                <c:pt idx="26">
                  <c:v>5.3550709999999997</c:v>
                </c:pt>
                <c:pt idx="27">
                  <c:v>5.3922929999999996</c:v>
                </c:pt>
                <c:pt idx="28">
                  <c:v>5.4148430000000003</c:v>
                </c:pt>
                <c:pt idx="29">
                  <c:v>5.4721480000000007</c:v>
                </c:pt>
                <c:pt idx="30">
                  <c:v>5.5167950000000001</c:v>
                </c:pt>
                <c:pt idx="31">
                  <c:v>5.533169</c:v>
                </c:pt>
                <c:pt idx="32">
                  <c:v>5.5442609999999997</c:v>
                </c:pt>
                <c:pt idx="33">
                  <c:v>5.6387130000000001</c:v>
                </c:pt>
                <c:pt idx="34">
                  <c:v>5.6904940000000002</c:v>
                </c:pt>
                <c:pt idx="35">
                  <c:v>5.7895910000000006</c:v>
                </c:pt>
                <c:pt idx="36">
                  <c:v>5.8743629999999998</c:v>
                </c:pt>
                <c:pt idx="37">
                  <c:v>5.9546380000000001</c:v>
                </c:pt>
                <c:pt idx="38">
                  <c:v>6.0408589999999993</c:v>
                </c:pt>
                <c:pt idx="39">
                  <c:v>6.1117120000000007</c:v>
                </c:pt>
                <c:pt idx="40">
                  <c:v>6.186331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4528640"/>
        <c:axId val="644522112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'[1]shaleprod_by_reg@'!$BM$1:$DA$1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'[1]shaleprod_by_reg@'!$BM$1:$DA$1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644528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211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644522112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4528640"/>
        <c:crossesAt val="12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0.22678</cdr:x>
      <cdr:y>0.05939</cdr:y>
    </cdr:from>
    <cdr:to>
      <cdr:x>0.67131</cdr:x>
      <cdr:y>0.19364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899641" y="186919"/>
          <a:ext cx="1763477" cy="42252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0.73169</cdr:x>
      <cdr:y>0.27472</cdr:y>
    </cdr:from>
    <cdr:to>
      <cdr:x>1</cdr:x>
      <cdr:y>0.92346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902641" y="864622"/>
          <a:ext cx="1064419" cy="204173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endParaRPr lang="en-US" sz="1200" b="1" i="0" dirty="0" smtClean="0">
            <a:solidFill>
              <a:schemeClr val="accent2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1200" b="1" dirty="0">
            <a:solidFill>
              <a:schemeClr val="accent2">
                <a:lumMod val="75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accent2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Low Oil and Gas </a:t>
          </a:r>
          <a:r>
            <a:rPr lang="en-US" sz="1200" b="1" dirty="0" smtClean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S</a:t>
          </a:r>
          <a:r>
            <a:rPr lang="en-US" sz="1200" b="1" i="0" dirty="0" smtClean="0">
              <a:solidFill>
                <a:schemeClr val="accent2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upply</a:t>
          </a:r>
          <a:br>
            <a:rPr lang="en-US" sz="1200" b="1" i="0" dirty="0" smtClean="0">
              <a:solidFill>
                <a:schemeClr val="accent2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</a:br>
          <a:r>
            <a:rPr lang="en-US" sz="1200" b="1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rPr>
            <a:t>High Oil </a:t>
          </a:r>
          <a:r>
            <a:rPr lang="en-US" sz="1200" b="1" dirty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rPr>
            <a:t>P</a:t>
          </a:r>
          <a:r>
            <a:rPr lang="en-US" sz="1200" b="1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rPr>
            <a:t>rice</a:t>
          </a:r>
          <a:endParaRPr lang="en-US" sz="1200" b="1" i="0" dirty="0" smtClean="0">
            <a:solidFill>
              <a:schemeClr val="accent5">
                <a:lumMod val="75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Reference</a:t>
          </a:r>
        </a:p>
        <a:p xmlns:a="http://schemas.openxmlformats.org/drawingml/2006/main">
          <a:pPr algn="l" eaLnBrk="0" hangingPunct="0"/>
          <a:r>
            <a:rPr lang="en-US" sz="1200" b="1" dirty="0" smtClean="0">
              <a:solidFill>
                <a:schemeClr val="accent5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Low Oil Price</a:t>
          </a:r>
          <a:br>
            <a:rPr lang="en-US" sz="1200" b="1" dirty="0" smtClean="0">
              <a:solidFill>
                <a:schemeClr val="accent5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</a:br>
          <a:r>
            <a:rPr lang="en-US" sz="1200" b="1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rPr>
            <a:t>High Oil and Gas </a:t>
          </a:r>
          <a:r>
            <a:rPr lang="en-US" sz="1200" b="1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rPr>
            <a:t>S</a:t>
          </a:r>
          <a:r>
            <a:rPr lang="en-US" sz="1200" b="1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rPr>
            <a:t>upply</a:t>
          </a:r>
          <a:endParaRPr lang="en-US" sz="1200" b="1" i="0" dirty="0" smtClean="0">
            <a:solidFill>
              <a:schemeClr val="accent2">
                <a:lumMod val="75000"/>
              </a:schemeClr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0.80515</cdr:x>
      <cdr:y>0</cdr:y>
    </cdr:from>
    <cdr:to>
      <cdr:x>0.98459</cdr:x>
      <cdr:y>0.88672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177396" y="0"/>
          <a:ext cx="1376795" cy="29192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b="1" dirty="0" smtClean="0">
              <a:solidFill>
                <a:srgbClr val="8E561F"/>
              </a:solidFill>
            </a:rPr>
            <a:t>Antrim</a:t>
          </a:r>
        </a:p>
        <a:p xmlns:a="http://schemas.openxmlformats.org/drawingml/2006/main">
          <a:r>
            <a:rPr lang="en-US" b="1" dirty="0" smtClean="0">
              <a:solidFill>
                <a:srgbClr val="EBC7A4"/>
              </a:solidFill>
            </a:rPr>
            <a:t>Fayetteville</a:t>
          </a:r>
          <a:endParaRPr lang="en-US" sz="1100" b="1" dirty="0" smtClean="0">
            <a:solidFill>
              <a:srgbClr val="EBC7A4"/>
            </a:solidFill>
          </a:endParaRPr>
        </a:p>
        <a:p xmlns:a="http://schemas.openxmlformats.org/drawingml/2006/main">
          <a:r>
            <a:rPr lang="en-US" sz="1100" b="1" dirty="0" smtClean="0">
              <a:solidFill>
                <a:schemeClr val="accent3">
                  <a:lumMod val="60000"/>
                  <a:lumOff val="40000"/>
                </a:schemeClr>
              </a:solidFill>
            </a:rPr>
            <a:t>Barnett</a:t>
          </a:r>
        </a:p>
        <a:p xmlns:a="http://schemas.openxmlformats.org/drawingml/2006/main">
          <a:r>
            <a:rPr lang="en-US" sz="1100" b="1" dirty="0" smtClean="0">
              <a:solidFill>
                <a:srgbClr val="000000"/>
              </a:solidFill>
            </a:rPr>
            <a:t>Woodford</a:t>
          </a:r>
        </a:p>
        <a:p xmlns:a="http://schemas.openxmlformats.org/drawingml/2006/main">
          <a:r>
            <a:rPr lang="en-US" b="1" dirty="0" smtClean="0">
              <a:solidFill>
                <a:schemeClr val="accent5"/>
              </a:solidFill>
            </a:rPr>
            <a:t>Eagle Ford</a:t>
          </a:r>
        </a:p>
        <a:p xmlns:a="http://schemas.openxmlformats.org/drawingml/2006/main">
          <a:r>
            <a:rPr lang="en-US" sz="1100" b="1" dirty="0" smtClean="0">
              <a:solidFill>
                <a:schemeClr val="accent4"/>
              </a:solidFill>
            </a:rPr>
            <a:t>Haynesville/Bossier</a:t>
          </a:r>
        </a:p>
        <a:p xmlns:a="http://schemas.openxmlformats.org/drawingml/2006/main">
          <a:endParaRPr lang="en-US" b="1" dirty="0">
            <a:solidFill>
              <a:schemeClr val="accent2"/>
            </a:solidFill>
          </a:endParaRPr>
        </a:p>
        <a:p xmlns:a="http://schemas.openxmlformats.org/drawingml/2006/main">
          <a:r>
            <a:rPr lang="en-US" sz="1100" b="1" dirty="0" smtClean="0">
              <a:solidFill>
                <a:schemeClr val="accent2"/>
              </a:solidFill>
            </a:rPr>
            <a:t>Other</a:t>
          </a:r>
        </a:p>
        <a:p xmlns:a="http://schemas.openxmlformats.org/drawingml/2006/main">
          <a:endParaRPr lang="en-US" b="1" dirty="0" smtClean="0">
            <a:solidFill>
              <a:schemeClr val="accent1"/>
            </a:solidFill>
          </a:endParaRPr>
        </a:p>
        <a:p xmlns:a="http://schemas.openxmlformats.org/drawingml/2006/main">
          <a:endParaRPr lang="en-US" b="1" dirty="0" smtClean="0">
            <a:solidFill>
              <a:schemeClr val="accent1"/>
            </a:solidFill>
          </a:endParaRPr>
        </a:p>
        <a:p xmlns:a="http://schemas.openxmlformats.org/drawingml/2006/main">
          <a:r>
            <a:rPr lang="en-US" b="1" dirty="0" smtClean="0">
              <a:solidFill>
                <a:schemeClr val="accent1"/>
              </a:solidFill>
            </a:rPr>
            <a:t>Utica</a:t>
          </a:r>
        </a:p>
        <a:p xmlns:a="http://schemas.openxmlformats.org/drawingml/2006/main">
          <a:endParaRPr lang="en-US" sz="1100" b="1" dirty="0" smtClean="0">
            <a:solidFill>
              <a:schemeClr val="accent3"/>
            </a:solidFill>
          </a:endParaRPr>
        </a:p>
        <a:p xmlns:a="http://schemas.openxmlformats.org/drawingml/2006/main">
          <a:endParaRPr lang="en-US" b="1" dirty="0">
            <a:solidFill>
              <a:schemeClr val="accent3"/>
            </a:solidFill>
          </a:endParaRPr>
        </a:p>
        <a:p xmlns:a="http://schemas.openxmlformats.org/drawingml/2006/main">
          <a:r>
            <a:rPr lang="en-US" sz="1100" b="1" dirty="0" smtClean="0">
              <a:solidFill>
                <a:schemeClr val="accent3"/>
              </a:solidFill>
            </a:rPr>
            <a:t>Marcellus</a:t>
          </a:r>
          <a:endParaRPr lang="en-US" sz="1100" b="1" dirty="0">
            <a:solidFill>
              <a:schemeClr val="accent3"/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0.24619</cdr:x>
      <cdr:y>0.05551</cdr:y>
    </cdr:from>
    <cdr:to>
      <cdr:x>0.51909</cdr:x>
      <cdr:y>0.19808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968070" y="171926"/>
          <a:ext cx="1073108" cy="4415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0.2333</cdr:x>
      <cdr:y>0.01651</cdr:y>
    </cdr:from>
    <cdr:to>
      <cdr:x>0.73567</cdr:x>
      <cdr:y>0.13672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606286" y="45340"/>
          <a:ext cx="1305528" cy="3300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0.23044</cdr:x>
      <cdr:y>0.02247</cdr:y>
    </cdr:from>
    <cdr:to>
      <cdr:x>0.7328</cdr:x>
      <cdr:y>0.14268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598851" y="62067"/>
          <a:ext cx="1305502" cy="33204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0.22594</cdr:x>
      <cdr:y>0.01997</cdr:y>
    </cdr:from>
    <cdr:to>
      <cdr:x>0.72831</cdr:x>
      <cdr:y>0.14018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587164" y="54828"/>
          <a:ext cx="1305528" cy="3300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0.1222</cdr:x>
      <cdr:y>0.02027</cdr:y>
    </cdr:from>
    <cdr:to>
      <cdr:x>0.94828</cdr:x>
      <cdr:y>0.1767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17755" y="54185"/>
          <a:ext cx="2148076" cy="4181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0.12694</cdr:x>
      <cdr:y>0.15957</cdr:y>
    </cdr:from>
    <cdr:to>
      <cdr:x>0.52036</cdr:x>
      <cdr:y>0.4166</cdr:y>
    </cdr:to>
    <cdr:pic>
      <cdr:nvPicPr>
        <cdr:cNvPr id="3" name="Picture 2" descr="image003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330080" y="426553"/>
          <a:ext cx="1023026" cy="6871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</cdr:pic>
  </cdr:relSizeAnchor>
  <cdr:relSizeAnchor xmlns:cdr="http://schemas.openxmlformats.org/drawingml/2006/chartDrawing">
    <cdr:from>
      <cdr:x>0.50229</cdr:x>
      <cdr:y>0.39556</cdr:y>
    </cdr:from>
    <cdr:to>
      <cdr:x>1</cdr:x>
      <cdr:y>0.97106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1306117" y="1057412"/>
          <a:ext cx="1294208" cy="15384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Southwest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East</a:t>
          </a:r>
        </a:p>
        <a:p xmlns:a="http://schemas.openxmlformats.org/drawingml/2006/main">
          <a:pPr eaLnBrk="0" hangingPunct="0"/>
          <a:endParaRPr lang="en-US" sz="1200" b="1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000" b="1" dirty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Gulf Coast</a:t>
          </a:r>
        </a:p>
        <a:p xmlns:a="http://schemas.openxmlformats.org/drawingml/2006/main">
          <a:pPr eaLnBrk="0" hangingPunct="0"/>
          <a:endParaRPr lang="en-US" sz="10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0.40182</cdr:x>
      <cdr:y>0.80817</cdr:y>
    </cdr:from>
    <cdr:to>
      <cdr:x>0.66695</cdr:x>
      <cdr:y>0.87604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44861" y="2160389"/>
          <a:ext cx="689428" cy="1814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0.1167</cdr:x>
      <cdr:y>0.02075</cdr:y>
    </cdr:from>
    <cdr:to>
      <cdr:x>0.94278</cdr:x>
      <cdr:y>0.17718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03467" y="55456"/>
          <a:ext cx="2148076" cy="4181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0.09749</cdr:x>
      <cdr:y>0.02688</cdr:y>
    </cdr:from>
    <cdr:to>
      <cdr:x>0.79215</cdr:x>
      <cdr:y>0.14905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53361" y="73916"/>
          <a:ext cx="1805229" cy="33594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        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history    projections</a:t>
          </a:r>
        </a:p>
      </cdr:txBody>
    </cdr:sp>
  </cdr:relSizeAnchor>
  <cdr:relSizeAnchor xmlns:cdr="http://schemas.openxmlformats.org/drawingml/2006/chartDrawing">
    <cdr:from>
      <cdr:x>0.43608</cdr:x>
      <cdr:y>0.37336</cdr:y>
    </cdr:from>
    <cdr:to>
      <cdr:x>0.78295</cdr:x>
      <cdr:y>0.93038</cdr:y>
    </cdr:to>
    <cdr:sp macro="" textlink="">
      <cdr:nvSpPr>
        <cdr:cNvPr id="3" name="TextBox 2"/>
        <cdr:cNvSpPr txBox="1"/>
      </cdr:nvSpPr>
      <cdr:spPr bwMode="auto">
        <a:xfrm xmlns:a="http://schemas.openxmlformats.org/drawingml/2006/main">
          <a:off x="1133255" y="1026697"/>
          <a:ext cx="901424" cy="15316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endParaRPr lang="en-US" sz="300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sz="300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Southwest</a:t>
          </a:r>
        </a:p>
        <a:p xmlns:a="http://schemas.openxmlformats.org/drawingml/2006/main">
          <a:pPr algn="r" eaLnBrk="0" hangingPunct="0"/>
          <a:endParaRPr lang="en-US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b="1" dirty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sz="200" b="1" dirty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Gulf Coast</a:t>
          </a:r>
        </a:p>
        <a:p xmlns:a="http://schemas.openxmlformats.org/drawingml/2006/main">
          <a:pPr algn="r" eaLnBrk="0" hangingPunct="0"/>
          <a:endParaRPr lang="en-US" sz="900" b="1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sz="900" b="1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</a:t>
          </a:r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ther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0.10168</cdr:x>
      <cdr:y>0.0296</cdr:y>
    </cdr:from>
    <cdr:to>
      <cdr:x>0.64993</cdr:x>
      <cdr:y>0.15177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64227" y="81396"/>
          <a:ext cx="1424772" cy="33594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       2021</a:t>
          </a:r>
        </a:p>
        <a:p xmlns:a="http://schemas.openxmlformats.org/drawingml/2006/main">
          <a:pPr eaLnBrk="0" hangingPunct="0"/>
          <a:r>
            <a:rPr lang="en-US" sz="1200" dirty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</a:t>
          </a:r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istory    projections</a:t>
          </a:r>
        </a:p>
      </cdr:txBody>
    </cdr:sp>
  </cdr:relSizeAnchor>
  <cdr:relSizeAnchor xmlns:cdr="http://schemas.openxmlformats.org/drawingml/2006/chartDrawing">
    <cdr:from>
      <cdr:x>0.44402</cdr:x>
      <cdr:y>0.46335</cdr:y>
    </cdr:from>
    <cdr:to>
      <cdr:x>0.79089</cdr:x>
      <cdr:y>0.92</cdr:y>
    </cdr:to>
    <cdr:sp macro="" textlink="">
      <cdr:nvSpPr>
        <cdr:cNvPr id="4" name="TextBox 2"/>
        <cdr:cNvSpPr txBox="1"/>
      </cdr:nvSpPr>
      <cdr:spPr bwMode="auto">
        <a:xfrm xmlns:a="http://schemas.openxmlformats.org/drawingml/2006/main">
          <a:off x="1153879" y="1259317"/>
          <a:ext cx="901424" cy="124112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endParaRPr lang="en-US" sz="300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sz="300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Southwest</a:t>
          </a:r>
        </a:p>
        <a:p xmlns:a="http://schemas.openxmlformats.org/drawingml/2006/main">
          <a:pPr algn="r" eaLnBrk="0" hangingPunct="0"/>
          <a:endParaRPr lang="en-US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b="1" dirty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sz="200" b="1" dirty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Gulf Coast</a:t>
          </a:r>
        </a:p>
        <a:p xmlns:a="http://schemas.openxmlformats.org/drawingml/2006/main">
          <a:pPr algn="r" eaLnBrk="0" hangingPunct="0"/>
          <a:endParaRPr lang="en-US" sz="900" b="1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</a:t>
          </a:r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ther</a:t>
          </a:r>
        </a:p>
      </cdr:txBody>
    </cdr:sp>
  </cdr:relSizeAnchor>
  <cdr:relSizeAnchor xmlns:cdr="http://schemas.openxmlformats.org/drawingml/2006/chartDrawing">
    <cdr:from>
      <cdr:x>0.67627</cdr:x>
      <cdr:y>0.14665</cdr:y>
    </cdr:from>
    <cdr:to>
      <cdr:x>0.95948</cdr:x>
      <cdr:y>0.31703</cdr:y>
    </cdr:to>
    <cdr:pic>
      <cdr:nvPicPr>
        <cdr:cNvPr id="6" name="Picture 5" descr="image001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1757449" y="454194"/>
          <a:ext cx="735984" cy="5277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</cdr:pic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0.09532</cdr:x>
      <cdr:y>0.02688</cdr:y>
    </cdr:from>
    <cdr:to>
      <cdr:x>0.8171</cdr:x>
      <cdr:y>0.14905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47712" y="73916"/>
          <a:ext cx="1875717" cy="33594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        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history    projections</a:t>
          </a:r>
        </a:p>
      </cdr:txBody>
    </cdr:sp>
  </cdr:relSizeAnchor>
  <cdr:relSizeAnchor xmlns:cdr="http://schemas.openxmlformats.org/drawingml/2006/chartDrawing">
    <cdr:from>
      <cdr:x>0.43883</cdr:x>
      <cdr:y>0.61432</cdr:y>
    </cdr:from>
    <cdr:to>
      <cdr:x>0.7857</cdr:x>
      <cdr:y>0.99728</cdr:y>
    </cdr:to>
    <cdr:sp macro="" textlink="">
      <cdr:nvSpPr>
        <cdr:cNvPr id="3" name="TextBox 2"/>
        <cdr:cNvSpPr txBox="1"/>
      </cdr:nvSpPr>
      <cdr:spPr bwMode="auto">
        <a:xfrm xmlns:a="http://schemas.openxmlformats.org/drawingml/2006/main">
          <a:off x="1140398" y="1689294"/>
          <a:ext cx="901424" cy="10530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endParaRPr lang="en-US" sz="300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sz="300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Southwest</a:t>
          </a:r>
          <a:endParaRPr lang="en-US" b="1" dirty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endParaRPr lang="en-US" sz="200" b="1" dirty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Gulf Coast</a:t>
          </a:r>
        </a:p>
        <a:p xmlns:a="http://schemas.openxmlformats.org/drawingml/2006/main">
          <a:pPr algn="r" eaLnBrk="0" hangingPunct="0"/>
          <a:endParaRPr lang="en-US" sz="900" b="1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algn="r" eaLnBrk="0" hangingPunct="0"/>
          <a:r>
            <a:rPr lang="en-US" b="1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</a:t>
          </a:r>
          <a:r>
            <a:rPr lang="en-US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ther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2647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6994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628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3090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994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2434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705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741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759101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6478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9946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6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2" y="894519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2022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 (AEO2022)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emf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emf"/><Relationship Id="rId4" Type="http://schemas.openxmlformats.org/officeDocument/2006/relationships/chart" Target="../charts/char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emf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4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emf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0.xml"/><Relationship Id="rId5" Type="http://schemas.openxmlformats.org/officeDocument/2006/relationships/image" Target="../media/image2.emf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emf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9" y="1260618"/>
            <a:ext cx="1833750" cy="1833750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>
                <a:solidFill>
                  <a:schemeClr val="bg1"/>
                </a:solidFill>
              </a:rPr>
              <a:t>Natural gas</a:t>
            </a:r>
          </a:p>
        </p:txBody>
      </p:sp>
    </p:spTree>
    <p:extLst>
      <p:ext uri="{BB962C8B-B14F-4D97-AF65-F5344CB8AC3E}">
        <p14:creationId xmlns:p14="http://schemas.microsoft.com/office/powerpoint/2010/main" val="404690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SL43SH5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1153783948"/>
              </p:ext>
            </p:extLst>
          </p:nvPr>
        </p:nvGraphicFramePr>
        <p:xfrm>
          <a:off x="6377889" y="1328567"/>
          <a:ext cx="2560320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SL43SH4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372766131"/>
              </p:ext>
            </p:extLst>
          </p:nvPr>
        </p:nvGraphicFramePr>
        <p:xfrm>
          <a:off x="3626330" y="1282522"/>
          <a:ext cx="2560320" cy="3143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SL43SH1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577857623"/>
              </p:ext>
            </p:extLst>
          </p:nvPr>
        </p:nvGraphicFramePr>
        <p:xfrm>
          <a:off x="645168" y="1209264"/>
          <a:ext cx="2981162" cy="3229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3626330" y="1201278"/>
            <a:ext cx="2598738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/>
              <a:t>Low Oil and Gas Supply case</a:t>
            </a:r>
            <a:endParaRPr lang="en-US" dirty="0" smtClean="0"/>
          </a:p>
          <a:p>
            <a:pPr marL="0"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 smtClean="0"/>
              <a:t>trillion </a:t>
            </a:r>
            <a:r>
              <a:rPr lang="en-US" sz="1100" dirty="0"/>
              <a:t>cubic </a:t>
            </a:r>
            <a:r>
              <a:rPr lang="en-US" sz="1100" dirty="0" smtClean="0"/>
              <a:t>feet</a:t>
            </a:r>
            <a:endParaRPr lang="en-US" sz="1100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6377889" y="1196394"/>
            <a:ext cx="2742599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/>
              <a:t>High Oil and Gas Supply case</a:t>
            </a:r>
            <a:endParaRPr lang="en-US" dirty="0" smtClean="0"/>
          </a:p>
          <a:p>
            <a:pPr marL="0"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trillion cubic </a:t>
            </a:r>
            <a:r>
              <a:rPr lang="en-US" sz="1100" dirty="0" smtClean="0"/>
              <a:t>feet    billion cubic feet per day</a:t>
            </a:r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85800" y="1209264"/>
            <a:ext cx="2082114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/>
              <a:t>Reference case</a:t>
            </a:r>
            <a:endParaRPr lang="en-US" dirty="0" smtClean="0"/>
          </a:p>
          <a:p>
            <a:pPr marL="0" indent="0">
              <a:spcBef>
                <a:spcPts val="0"/>
              </a:spcBef>
              <a:defRPr sz="1200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sz="1100" dirty="0"/>
              <a:t>t</a:t>
            </a:r>
            <a:r>
              <a:rPr lang="en-US" sz="1100" dirty="0" smtClean="0"/>
              <a:t>rillion cubic feet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395"/>
            <a:ext cx="8001000" cy="76141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U.S. natural gas and liquefied </a:t>
            </a:r>
            <a:r>
              <a:rPr lang="en-US" dirty="0"/>
              <a:t>natural gas (LNG) </a:t>
            </a:r>
            <a:r>
              <a:rPr lang="en-US" dirty="0" smtClean="0"/>
              <a:t>trade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85800" y="860149"/>
            <a:ext cx="703387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/>
              <a:t>N</a:t>
            </a:r>
            <a:r>
              <a:rPr lang="en-US" sz="1400" b="1" dirty="0" smtClean="0"/>
              <a:t>atural gas trade, AEO2022 </a:t>
            </a:r>
            <a:r>
              <a:rPr lang="en-US" sz="1400" b="1" dirty="0"/>
              <a:t>oil and </a:t>
            </a:r>
            <a:r>
              <a:rPr lang="en-US" sz="1400" b="1" dirty="0" smtClean="0"/>
              <a:t>natural gas </a:t>
            </a:r>
            <a:r>
              <a:rPr lang="en-US" sz="1400" b="1" dirty="0"/>
              <a:t>supply cases</a:t>
            </a:r>
            <a:endParaRPr lang="en-US" sz="1400" b="1" dirty="0">
              <a:ea typeface="Times New Roman" charset="0"/>
              <a:cs typeface="Times New Roman" charset="0"/>
            </a:endParaRPr>
          </a:p>
          <a:p>
            <a:pPr eaLnBrk="0" hangingPunct="0">
              <a:spcBef>
                <a:spcPts val="0"/>
              </a:spcBef>
            </a:pPr>
            <a:endParaRPr lang="en-US" sz="200" b="1" dirty="0"/>
          </a:p>
        </p:txBody>
      </p:sp>
      <p:sp>
        <p:nvSpPr>
          <p:cNvPr id="24" name="Rectangle 23"/>
          <p:cNvSpPr/>
          <p:nvPr/>
        </p:nvSpPr>
        <p:spPr>
          <a:xfrm>
            <a:off x="2584731" y="2338564"/>
            <a:ext cx="929531" cy="16773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900" b="1" dirty="0" smtClean="0">
                <a:solidFill>
                  <a:schemeClr val="tx2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LNG exports</a:t>
            </a:r>
          </a:p>
          <a:p>
            <a:r>
              <a:rPr lang="en-US" sz="900" b="1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net exports</a:t>
            </a:r>
          </a:p>
          <a:p>
            <a:endParaRPr lang="en-US" sz="900" b="1" dirty="0" smtClean="0">
              <a:solidFill>
                <a:schemeClr val="accent2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endParaRPr lang="en-US" sz="900" b="1" dirty="0" smtClean="0">
              <a:solidFill>
                <a:schemeClr val="accent2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r>
              <a:rPr lang="en-US" sz="900" b="1" dirty="0" smtClean="0">
                <a:solidFill>
                  <a:schemeClr val="accent2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pipeline exports </a:t>
            </a:r>
          </a:p>
          <a:p>
            <a:r>
              <a:rPr lang="en-US" sz="900" b="1" dirty="0" smtClean="0">
                <a:solidFill>
                  <a:schemeClr val="accent2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to Mexico</a:t>
            </a:r>
          </a:p>
          <a:p>
            <a:r>
              <a:rPr lang="en-US" sz="9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pipeline exports</a:t>
            </a:r>
          </a:p>
          <a:p>
            <a:r>
              <a:rPr lang="en-US" sz="900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Canada</a:t>
            </a:r>
          </a:p>
          <a:p>
            <a:r>
              <a:rPr lang="en-US" sz="9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pipeline imports</a:t>
            </a:r>
          </a:p>
          <a:p>
            <a:r>
              <a:rPr lang="en-US" sz="9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Canada</a:t>
            </a:r>
          </a:p>
          <a:p>
            <a:r>
              <a:rPr lang="en-US" sz="900" b="1" dirty="0" smtClean="0">
                <a:solidFill>
                  <a:schemeClr val="accent1"/>
                </a:solidFill>
              </a:rPr>
              <a:t>LNG </a:t>
            </a:r>
            <a:r>
              <a:rPr lang="en-US" sz="900" b="1" dirty="0">
                <a:solidFill>
                  <a:schemeClr val="accent1"/>
                </a:solidFill>
              </a:rPr>
              <a:t>imports</a:t>
            </a:r>
          </a:p>
          <a:p>
            <a:endParaRPr lang="en-US" sz="1000" dirty="0" smtClean="0">
              <a:solidFill>
                <a:srgbClr val="0096D7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03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SL44SH3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692812750"/>
              </p:ext>
            </p:extLst>
          </p:nvPr>
        </p:nvGraphicFramePr>
        <p:xfrm>
          <a:off x="685800" y="1292225"/>
          <a:ext cx="3932238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SL44SH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72023338"/>
              </p:ext>
            </p:extLst>
          </p:nvPr>
        </p:nvGraphicFramePr>
        <p:xfrm>
          <a:off x="4664075" y="1292225"/>
          <a:ext cx="402272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Text Placeholder 17"/>
          <p:cNvSpPr>
            <a:spLocks noGrp="1"/>
          </p:cNvSpPr>
          <p:nvPr>
            <p:ph type="body" sz="quarter" idx="17"/>
          </p:nvPr>
        </p:nvSpPr>
        <p:spPr>
          <a:xfrm>
            <a:off x="4710112" y="893795"/>
            <a:ext cx="4023360" cy="570344"/>
          </a:xfrm>
        </p:spPr>
        <p:txBody>
          <a:bodyPr lIns="0"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Ratio of Brent crude oil price to natural gas </a:t>
            </a:r>
            <a:r>
              <a:rPr lang="en-US" b="1" dirty="0" smtClean="0">
                <a:ea typeface="Times New Roman" charset="0"/>
                <a:cs typeface="Times New Roman" charset="0"/>
              </a:rPr>
              <a:t>price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at Henry Hub, AEO2022 supply and price cases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energy-equivalent terms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732155" y="902624"/>
            <a:ext cx="3931920" cy="576869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LNG exports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AEO2022 supply and price cases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trillion 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</a:t>
            </a:r>
            <a:r>
              <a:rPr lang="en-US" dirty="0" smtClean="0"/>
              <a:t>liquefied </a:t>
            </a:r>
            <a:r>
              <a:rPr lang="en-US" dirty="0"/>
              <a:t>natural gas (LNG) </a:t>
            </a:r>
            <a:r>
              <a:rPr lang="en-US" dirty="0" smtClean="0"/>
              <a:t>exports and oil </a:t>
            </a:r>
            <a:r>
              <a:rPr lang="en-US" dirty="0"/>
              <a:t>and natural gas </a:t>
            </a:r>
            <a:r>
              <a:rPr lang="en-US" dirty="0" smtClean="0"/>
              <a:t>prices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3" name="TextBox 1"/>
          <p:cNvSpPr txBox="1"/>
          <p:nvPr/>
        </p:nvSpPr>
        <p:spPr bwMode="auto">
          <a:xfrm>
            <a:off x="5754935" y="1464139"/>
            <a:ext cx="1073108" cy="498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</a:p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14" name="TextBox 1"/>
          <p:cNvSpPr txBox="1"/>
          <p:nvPr/>
        </p:nvSpPr>
        <p:spPr bwMode="auto">
          <a:xfrm>
            <a:off x="3785943" y="1551351"/>
            <a:ext cx="1183343" cy="2708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eaLnBrk="0" hangingPunct="0"/>
            <a:endParaRPr lang="en-US" sz="1200" b="1" i="0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1200" b="1" dirty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1200" b="1" i="0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dirty="0" smtClean="0">
                <a:solidFill>
                  <a:srgbClr val="7A2630"/>
                </a:solidFill>
                <a:ea typeface="Times New Roman" charset="0"/>
                <a:cs typeface="Times New Roman" charset="0"/>
              </a:rPr>
              <a:t>High Oil</a:t>
            </a:r>
          </a:p>
          <a:p>
            <a:pPr algn="l" eaLnBrk="0" hangingPunct="0"/>
            <a:r>
              <a:rPr lang="en-US" sz="1200" b="1" i="0" baseline="0" dirty="0" smtClean="0">
                <a:solidFill>
                  <a:srgbClr val="7A2630"/>
                </a:solidFill>
                <a:ea typeface="Times New Roman" charset="0"/>
                <a:cs typeface="Times New Roman" charset="0"/>
              </a:rPr>
              <a:t>Price</a:t>
            </a:r>
          </a:p>
          <a:p>
            <a:pPr algn="l" eaLnBrk="0" hangingPunct="0"/>
            <a:r>
              <a:rPr lang="en-US" sz="1200" b="1" i="0" baseline="0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</a:t>
            </a:r>
            <a:r>
              <a:rPr lang="en-US" sz="1200" b="1" i="0" baseline="0" dirty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Oil </a:t>
            </a:r>
            <a:endParaRPr lang="en-US" sz="1200" b="1" i="0" baseline="0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baseline="0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and </a:t>
            </a:r>
            <a:r>
              <a:rPr lang="en-US" sz="1200" b="1" i="0" baseline="0" dirty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Gas </a:t>
            </a:r>
            <a:r>
              <a:rPr lang="en-US" sz="1200" b="1" i="0" baseline="0" dirty="0" smtClean="0">
                <a:solidFill>
                  <a:srgbClr val="8E561F"/>
                </a:solidFill>
                <a:ea typeface="Times New Roman" charset="0"/>
                <a:cs typeface="Times New Roman" charset="0"/>
              </a:rPr>
              <a:t>Supply</a:t>
            </a:r>
            <a:endParaRPr lang="en-US" sz="1200" b="1" i="0" dirty="0">
              <a:solidFill>
                <a:srgbClr val="8E561F"/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Reference</a:t>
            </a:r>
            <a:r>
              <a:rPr lang="en-US" sz="1200" b="1" i="0" baseline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 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>
                <a:solidFill>
                  <a:srgbClr val="E3A5AC"/>
                </a:solidFill>
              </a:rPr>
              <a:t>Low Oil </a:t>
            </a:r>
          </a:p>
          <a:p>
            <a:pPr eaLnBrk="0" hangingPunct="0"/>
            <a:r>
              <a:rPr lang="en-US" sz="1200" b="1" dirty="0">
                <a:solidFill>
                  <a:srgbClr val="E3A5AC"/>
                </a:solidFill>
              </a:rPr>
              <a:t>Price</a:t>
            </a:r>
            <a:endParaRPr lang="en-US" sz="1200" dirty="0">
              <a:solidFill>
                <a:srgbClr val="E3A5AC"/>
              </a:solidFill>
            </a:endParaRPr>
          </a:p>
          <a:p>
            <a:pPr eaLnBrk="0" hangingPunct="0"/>
            <a:r>
              <a:rPr lang="en-US" sz="1200" b="1" dirty="0" smtClean="0">
                <a:solidFill>
                  <a:srgbClr val="EBC7A4"/>
                </a:solidFill>
              </a:rPr>
              <a:t>Low </a:t>
            </a:r>
            <a:r>
              <a:rPr lang="en-US" sz="1200" b="1" dirty="0">
                <a:solidFill>
                  <a:srgbClr val="EBC7A4"/>
                </a:solidFill>
              </a:rPr>
              <a:t>Oil </a:t>
            </a:r>
          </a:p>
          <a:p>
            <a:pPr eaLnBrk="0" hangingPunct="0"/>
            <a:r>
              <a:rPr lang="en-US" sz="1200" b="1" dirty="0">
                <a:solidFill>
                  <a:srgbClr val="EBC7A4"/>
                </a:solidFill>
              </a:rPr>
              <a:t>and Gas Supply</a:t>
            </a:r>
          </a:p>
          <a:p>
            <a:pPr algn="ctr" eaLnBrk="0" hangingPunct="0"/>
            <a:endParaRPr lang="en-US" sz="1200" i="0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1" name="TextBox 1"/>
          <p:cNvSpPr txBox="1"/>
          <p:nvPr/>
        </p:nvSpPr>
        <p:spPr bwMode="auto">
          <a:xfrm>
            <a:off x="8165707" y="1589449"/>
            <a:ext cx="1183343" cy="2708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eaLnBrk="0" hangingPunct="0"/>
            <a:endParaRPr lang="en-US" sz="1200" b="1" i="0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1200" b="1" dirty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1200" b="1" i="0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dirty="0" smtClean="0">
                <a:solidFill>
                  <a:srgbClr val="7A2630"/>
                </a:solidFill>
                <a:ea typeface="Times New Roman" charset="0"/>
                <a:cs typeface="Times New Roman" charset="0"/>
              </a:rPr>
              <a:t>High Oil</a:t>
            </a:r>
          </a:p>
          <a:p>
            <a:pPr algn="l" eaLnBrk="0" hangingPunct="0"/>
            <a:r>
              <a:rPr lang="en-US" sz="1200" b="1" i="0" baseline="0" dirty="0" smtClean="0">
                <a:solidFill>
                  <a:srgbClr val="7A2630"/>
                </a:solidFill>
                <a:ea typeface="Times New Roman" charset="0"/>
                <a:cs typeface="Times New Roman" charset="0"/>
              </a:rPr>
              <a:t>Price</a:t>
            </a:r>
          </a:p>
          <a:p>
            <a:pPr algn="l" eaLnBrk="0" hangingPunct="0"/>
            <a:r>
              <a:rPr lang="en-US" sz="1200" b="1" i="0" baseline="0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</a:t>
            </a:r>
            <a:r>
              <a:rPr lang="en-US" sz="1200" b="1" i="0" baseline="0" dirty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Oil </a:t>
            </a:r>
            <a:endParaRPr lang="en-US" sz="1200" b="1" i="0" baseline="0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baseline="0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and </a:t>
            </a:r>
            <a:r>
              <a:rPr lang="en-US" sz="1200" b="1" i="0" baseline="0" dirty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Gas </a:t>
            </a:r>
            <a:r>
              <a:rPr lang="en-US" sz="1200" b="1" i="0" baseline="0" dirty="0" smtClean="0">
                <a:solidFill>
                  <a:srgbClr val="8E561F"/>
                </a:solidFill>
                <a:ea typeface="Times New Roman" charset="0"/>
                <a:cs typeface="Times New Roman" charset="0"/>
              </a:rPr>
              <a:t>Supply</a:t>
            </a:r>
            <a:endParaRPr lang="en-US" sz="1200" b="1" i="0" dirty="0">
              <a:solidFill>
                <a:srgbClr val="8E561F"/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Reference</a:t>
            </a:r>
            <a:r>
              <a:rPr lang="en-US" sz="1200" b="1" i="0" baseline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 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>
                <a:solidFill>
                  <a:srgbClr val="E3A5AC"/>
                </a:solidFill>
              </a:rPr>
              <a:t>Low Oil </a:t>
            </a:r>
          </a:p>
          <a:p>
            <a:pPr eaLnBrk="0" hangingPunct="0"/>
            <a:r>
              <a:rPr lang="en-US" sz="1200" b="1" dirty="0">
                <a:solidFill>
                  <a:srgbClr val="E3A5AC"/>
                </a:solidFill>
              </a:rPr>
              <a:t>Price</a:t>
            </a:r>
            <a:endParaRPr lang="en-US" sz="1200" dirty="0">
              <a:solidFill>
                <a:srgbClr val="E3A5AC"/>
              </a:solidFill>
            </a:endParaRPr>
          </a:p>
          <a:p>
            <a:pPr eaLnBrk="0" hangingPunct="0"/>
            <a:r>
              <a:rPr lang="en-US" sz="1200" b="1" dirty="0" smtClean="0">
                <a:solidFill>
                  <a:srgbClr val="EBC7A4"/>
                </a:solidFill>
              </a:rPr>
              <a:t>Low </a:t>
            </a:r>
            <a:r>
              <a:rPr lang="en-US" sz="1200" b="1" dirty="0">
                <a:solidFill>
                  <a:srgbClr val="EBC7A4"/>
                </a:solidFill>
              </a:rPr>
              <a:t>Oil </a:t>
            </a:r>
          </a:p>
          <a:p>
            <a:pPr eaLnBrk="0" hangingPunct="0"/>
            <a:r>
              <a:rPr lang="en-US" sz="1200" b="1" dirty="0">
                <a:solidFill>
                  <a:srgbClr val="EBC7A4"/>
                </a:solidFill>
              </a:rPr>
              <a:t>and Gas Supply</a:t>
            </a:r>
          </a:p>
          <a:p>
            <a:pPr algn="ctr" eaLnBrk="0" hangingPunct="0"/>
            <a:endParaRPr lang="en-US" sz="1200" i="0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53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L45SH3"/>
          <p:cNvGraphicFramePr/>
          <p:nvPr>
            <p:extLst>
              <p:ext uri="{D42A27DB-BD31-4B8C-83A1-F6EECF244321}">
                <p14:modId xmlns:p14="http://schemas.microsoft.com/office/powerpoint/2010/main" val="1746096024"/>
              </p:ext>
            </p:extLst>
          </p:nvPr>
        </p:nvGraphicFramePr>
        <p:xfrm>
          <a:off x="685800" y="1473486"/>
          <a:ext cx="6400800" cy="3142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685800" y="1074633"/>
            <a:ext cx="7669443" cy="385044"/>
          </a:xfrm>
        </p:spPr>
        <p:txBody>
          <a:bodyPr/>
          <a:lstStyle/>
          <a:p>
            <a:r>
              <a:rPr lang="en-US" sz="1200" b="1" dirty="0" smtClean="0"/>
              <a:t>Liquefied </a:t>
            </a:r>
            <a:r>
              <a:rPr lang="en-US" sz="1200" b="1" dirty="0"/>
              <a:t>natural gas (</a:t>
            </a:r>
            <a:r>
              <a:rPr lang="en-US" sz="1200" b="1" dirty="0" smtClean="0"/>
              <a:t>LNG) exports and capacity</a:t>
            </a:r>
          </a:p>
          <a:p>
            <a:r>
              <a:rPr lang="en-US" sz="1100" b="1" dirty="0" smtClean="0"/>
              <a:t>AEO2022 Reference case</a:t>
            </a:r>
          </a:p>
          <a:p>
            <a:r>
              <a:rPr lang="en-US" dirty="0" smtClean="0"/>
              <a:t>trillion cubic feet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U.S. liquefied </a:t>
            </a:r>
            <a:r>
              <a:rPr lang="en-US" dirty="0"/>
              <a:t>natural </a:t>
            </a:r>
            <a:r>
              <a:rPr lang="en-US" dirty="0" smtClean="0"/>
              <a:t>gas exports and export capacity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229099" y="2301615"/>
            <a:ext cx="2771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5"/>
                </a:solidFill>
              </a:rPr>
              <a:t>c</a:t>
            </a:r>
            <a:r>
              <a:rPr lang="en-US" sz="1200" b="1" dirty="0" smtClean="0">
                <a:solidFill>
                  <a:schemeClr val="accent5"/>
                </a:solidFill>
              </a:rPr>
              <a:t>urrent/under construction U.S. LNG export capacity as of 2021</a:t>
            </a:r>
            <a:endParaRPr lang="en-US" sz="1200" b="1" dirty="0">
              <a:solidFill>
                <a:schemeClr val="accent5"/>
              </a:solidFill>
            </a:endParaRPr>
          </a:p>
        </p:txBody>
      </p:sp>
      <p:sp>
        <p:nvSpPr>
          <p:cNvPr id="9" name="TextBox 1"/>
          <p:cNvSpPr txBox="1"/>
          <p:nvPr/>
        </p:nvSpPr>
        <p:spPr bwMode="auto">
          <a:xfrm>
            <a:off x="2022885" y="1459677"/>
            <a:ext cx="1073108" cy="44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</a:p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SL35SH1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232622580"/>
              </p:ext>
            </p:extLst>
          </p:nvPr>
        </p:nvGraphicFramePr>
        <p:xfrm>
          <a:off x="685799" y="1433129"/>
          <a:ext cx="3413503" cy="2956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SL35SH0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65406808"/>
              </p:ext>
            </p:extLst>
          </p:nvPr>
        </p:nvGraphicFramePr>
        <p:xfrm>
          <a:off x="4912484" y="1452156"/>
          <a:ext cx="3728596" cy="2943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912484" y="1078244"/>
            <a:ext cx="4023360" cy="350851"/>
          </a:xfrm>
        </p:spPr>
        <p:txBody>
          <a:bodyPr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Natural </a:t>
            </a:r>
            <a:r>
              <a:rPr lang="en-US" b="1" dirty="0">
                <a:ea typeface="Times New Roman" charset="0"/>
                <a:cs typeface="Times New Roman" charset="0"/>
              </a:rPr>
              <a:t>gas </a:t>
            </a:r>
            <a:r>
              <a:rPr lang="en-US" b="1" dirty="0" smtClean="0">
                <a:ea typeface="Times New Roman" charset="0"/>
                <a:cs typeface="Times New Roman" charset="0"/>
              </a:rPr>
              <a:t>consumption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AEO2022 side 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trillion 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85799" y="1078244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Dry </a:t>
            </a:r>
            <a:r>
              <a:rPr lang="en-US" sz="1200" b="1" dirty="0">
                <a:ea typeface="Times New Roman" charset="0"/>
                <a:cs typeface="Times New Roman" charset="0"/>
              </a:rPr>
              <a:t>natural gas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production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AEO2022 side cases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trillion 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</a:t>
            </a:r>
            <a:r>
              <a:rPr lang="en-US" dirty="0" smtClean="0"/>
              <a:t>natural gas p</a:t>
            </a:r>
            <a:r>
              <a:rPr lang="en-US" dirty="0" smtClean="0">
                <a:solidFill>
                  <a:srgbClr val="0096D7"/>
                </a:solidFill>
              </a:rPr>
              <a:t>rodu</a:t>
            </a:r>
            <a:r>
              <a:rPr lang="en-US" dirty="0" smtClean="0"/>
              <a:t>ction and consumption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5" name="TextBox 1"/>
          <p:cNvSpPr txBox="1"/>
          <p:nvPr/>
        </p:nvSpPr>
        <p:spPr bwMode="auto">
          <a:xfrm>
            <a:off x="5951074" y="1362550"/>
            <a:ext cx="1552067" cy="59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           </a:t>
            </a:r>
            <a:r>
              <a:rPr lang="en-US" sz="1200" b="1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2021</a:t>
            </a:r>
          </a:p>
          <a:p>
            <a:pPr eaLnBrk="0" hangingPunct="0"/>
            <a:r>
              <a:rPr lang="en-US" sz="120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  history     projections</a:t>
            </a:r>
          </a:p>
        </p:txBody>
      </p:sp>
      <p:sp>
        <p:nvSpPr>
          <p:cNvPr id="16" name="TextBox 1"/>
          <p:cNvSpPr txBox="1"/>
          <p:nvPr/>
        </p:nvSpPr>
        <p:spPr bwMode="auto">
          <a:xfrm>
            <a:off x="1570556" y="1369304"/>
            <a:ext cx="1552067" cy="59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           </a:t>
            </a:r>
            <a:r>
              <a:rPr lang="en-US" sz="1200" b="1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2021</a:t>
            </a:r>
          </a:p>
          <a:p>
            <a:pPr eaLnBrk="0" hangingPunct="0"/>
            <a:r>
              <a:rPr lang="en-US" sz="120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  history     projections</a:t>
            </a:r>
          </a:p>
        </p:txBody>
      </p:sp>
      <p:sp>
        <p:nvSpPr>
          <p:cNvPr id="17" name="TextBox 1"/>
          <p:cNvSpPr txBox="1"/>
          <p:nvPr/>
        </p:nvSpPr>
        <p:spPr bwMode="auto">
          <a:xfrm>
            <a:off x="3908886" y="1599284"/>
            <a:ext cx="914399" cy="2446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>
                <a:solidFill>
                  <a:srgbClr val="BD732A">
                    <a:lumMod val="75000"/>
                  </a:srgbClr>
                </a:solidFill>
                <a:ea typeface="Times New Roman" charset="0"/>
                <a:cs typeface="Arial" panose="020B0604020202020204" pitchFamily="34" charset="0"/>
              </a:rPr>
              <a:t>High Oil and</a:t>
            </a:r>
          </a:p>
          <a:p>
            <a:pPr eaLnBrk="0" hangingPunct="0"/>
            <a:r>
              <a:rPr lang="en-US" sz="1200" b="1" dirty="0" smtClean="0">
                <a:solidFill>
                  <a:srgbClr val="BD732A">
                    <a:lumMod val="75000"/>
                  </a:srgbClr>
                </a:solidFill>
                <a:ea typeface="Times New Roman" charset="0"/>
                <a:cs typeface="Arial" panose="020B0604020202020204" pitchFamily="34" charset="0"/>
              </a:rPr>
              <a:t>Gas Supply</a:t>
            </a:r>
          </a:p>
          <a:p>
            <a:pPr eaLnBrk="0" hangingPunct="0"/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Arial" panose="020B0604020202020204" pitchFamily="34" charset="0"/>
              </a:rPr>
              <a:t>High Oil Price</a:t>
            </a:r>
          </a:p>
          <a:p>
            <a:pPr eaLnBrk="0" hangingPunct="0"/>
            <a:r>
              <a:rPr lang="en-US" sz="1200" b="1" dirty="0" smtClean="0">
                <a:solidFill>
                  <a:srgbClr val="000000"/>
                </a:solidFill>
                <a:ea typeface="Times New Roman" charset="0"/>
                <a:cs typeface="Arial" panose="020B0604020202020204" pitchFamily="34" charset="0"/>
              </a:rPr>
              <a:t>Reference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kern="0" dirty="0" smtClean="0">
                <a:solidFill>
                  <a:schemeClr val="accent5">
                    <a:lumMod val="40000"/>
                    <a:lumOff val="60000"/>
                  </a:schemeClr>
                </a:solidFill>
                <a:ea typeface="Times New Roman" charset="0"/>
                <a:cs typeface="Arial" panose="020B0604020202020204" pitchFamily="34" charset="0"/>
              </a:rPr>
              <a:t>Low Oil Price</a:t>
            </a:r>
          </a:p>
          <a:p>
            <a:pPr eaLnBrk="0" hangingPunct="0"/>
            <a:endParaRPr lang="en-US" sz="1200" b="1" dirty="0" smtClean="0">
              <a:solidFill>
                <a:srgbClr val="BD732A">
                  <a:lumMod val="40000"/>
                  <a:lumOff val="60000"/>
                </a:srgbClr>
              </a:solidFill>
              <a:cs typeface="Arial" panose="020B0604020202020204" pitchFamily="34" charset="0"/>
            </a:endParaRPr>
          </a:p>
          <a:p>
            <a:pPr eaLnBrk="0" hangingPunct="0"/>
            <a:r>
              <a:rPr lang="en-US" sz="1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Low </a:t>
            </a:r>
            <a:r>
              <a:rPr lang="en-US" sz="1200" b="1" dirty="0">
                <a:solidFill>
                  <a:schemeClr val="accent2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Oil and </a:t>
            </a:r>
            <a:endParaRPr lang="en-US" sz="1200" b="1" dirty="0" smtClean="0">
              <a:solidFill>
                <a:schemeClr val="accent2">
                  <a:lumMod val="40000"/>
                  <a:lumOff val="60000"/>
                </a:schemeClr>
              </a:solidFill>
              <a:cs typeface="Arial" panose="020B0604020202020204" pitchFamily="34" charset="0"/>
            </a:endParaRPr>
          </a:p>
          <a:p>
            <a:pPr eaLnBrk="0" hangingPunct="0"/>
            <a:r>
              <a:rPr lang="en-US" sz="12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Gas Supply</a:t>
            </a:r>
            <a:endParaRPr lang="en-US" sz="1200" b="1" dirty="0" smtClean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dirty="0" smtClean="0">
              <a:solidFill>
                <a:srgbClr val="5D9732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5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SL36SH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36145078"/>
              </p:ext>
            </p:extLst>
          </p:nvPr>
        </p:nvGraphicFramePr>
        <p:xfrm>
          <a:off x="4984059" y="1242175"/>
          <a:ext cx="3967060" cy="3147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984059" y="1078243"/>
            <a:ext cx="4023360" cy="350851"/>
          </a:xfrm>
        </p:spPr>
        <p:txBody>
          <a:bodyPr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Natural </a:t>
            </a:r>
            <a:r>
              <a:rPr lang="en-US" b="1" dirty="0">
                <a:ea typeface="Times New Roman" charset="0"/>
                <a:cs typeface="Times New Roman" charset="0"/>
              </a:rPr>
              <a:t>gas spot price at Henry </a:t>
            </a:r>
            <a:r>
              <a:rPr lang="en-US" b="1" dirty="0" smtClean="0">
                <a:ea typeface="Times New Roman" charset="0"/>
                <a:cs typeface="Times New Roman" charset="0"/>
              </a:rPr>
              <a:t>Hub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AEO2022 side 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2021 </a:t>
            </a:r>
            <a:r>
              <a:rPr lang="en-US" sz="1100" dirty="0">
                <a:ea typeface="Times New Roman" charset="0"/>
                <a:cs typeface="Times New Roman" charset="0"/>
              </a:rPr>
              <a:t>dollars per million British thermal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unit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natural </a:t>
            </a:r>
            <a:r>
              <a:rPr lang="en-US" dirty="0"/>
              <a:t>gas production and prices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7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85799" y="1078244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U.S</a:t>
            </a:r>
            <a:r>
              <a:rPr lang="en-US" sz="1200" b="1" dirty="0">
                <a:ea typeface="Times New Roman" charset="0"/>
                <a:cs typeface="Times New Roman" charset="0"/>
              </a:rPr>
              <a:t>. dry natural gas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production</a:t>
            </a:r>
          </a:p>
          <a:p>
            <a:pPr eaLnBrk="0" hangingPunct="0">
              <a:spcBef>
                <a:spcPts val="0"/>
              </a:spcBef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AEO2022 </a:t>
            </a:r>
            <a:r>
              <a:rPr lang="en-US" sz="1200" b="1" dirty="0">
                <a:ea typeface="Times New Roman" charset="0"/>
                <a:cs typeface="Times New Roman" charset="0"/>
              </a:rPr>
              <a:t>oil and gas supply cases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graphicFrame>
        <p:nvGraphicFramePr>
          <p:cNvPr id="20" name="SL36SH0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347311206"/>
              </p:ext>
            </p:extLst>
          </p:nvPr>
        </p:nvGraphicFramePr>
        <p:xfrm>
          <a:off x="685799" y="1433129"/>
          <a:ext cx="3413503" cy="2956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TextBox 1"/>
          <p:cNvSpPr txBox="1"/>
          <p:nvPr/>
        </p:nvSpPr>
        <p:spPr bwMode="auto">
          <a:xfrm>
            <a:off x="1570556" y="1369304"/>
            <a:ext cx="1552067" cy="59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           </a:t>
            </a:r>
            <a:r>
              <a:rPr lang="en-US" sz="1200" b="1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2021</a:t>
            </a:r>
          </a:p>
          <a:p>
            <a:pPr eaLnBrk="0" hangingPunct="0"/>
            <a:r>
              <a:rPr lang="en-US" sz="120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  history     projections</a:t>
            </a:r>
          </a:p>
        </p:txBody>
      </p:sp>
      <p:sp>
        <p:nvSpPr>
          <p:cNvPr id="22" name="TextBox 1"/>
          <p:cNvSpPr txBox="1"/>
          <p:nvPr/>
        </p:nvSpPr>
        <p:spPr bwMode="auto">
          <a:xfrm>
            <a:off x="3908886" y="1599284"/>
            <a:ext cx="914399" cy="2446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Arial" panose="020B0604020202020204" pitchFamily="34" charset="0"/>
              </a:rPr>
              <a:t>High Oil and</a:t>
            </a:r>
          </a:p>
          <a:p>
            <a:pPr eaLnBrk="0" hangingPunct="0"/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Arial" panose="020B0604020202020204" pitchFamily="34" charset="0"/>
              </a:rPr>
              <a:t>Gas Supply</a:t>
            </a:r>
          </a:p>
          <a:p>
            <a:pPr eaLnBrk="0" hangingPunct="0"/>
            <a:endParaRPr lang="en-US" sz="1200" b="1" dirty="0" smtClean="0">
              <a:solidFill>
                <a:srgbClr val="000000"/>
              </a:solidFill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200" b="1" dirty="0" smtClean="0">
                <a:solidFill>
                  <a:srgbClr val="000000"/>
                </a:solidFill>
                <a:ea typeface="Times New Roman" charset="0"/>
                <a:cs typeface="Arial" panose="020B0604020202020204" pitchFamily="34" charset="0"/>
              </a:rPr>
              <a:t>Reference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kern="0" dirty="0" smtClean="0">
              <a:solidFill>
                <a:srgbClr val="A33340">
                  <a:lumMod val="40000"/>
                  <a:lumOff val="60000"/>
                </a:srgbClr>
              </a:solidFill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endParaRPr lang="en-US" sz="1200" b="1" dirty="0" smtClean="0">
              <a:solidFill>
                <a:srgbClr val="BD732A">
                  <a:lumMod val="40000"/>
                  <a:lumOff val="60000"/>
                </a:srgbClr>
              </a:solidFill>
              <a:cs typeface="Arial" panose="020B0604020202020204" pitchFamily="34" charset="0"/>
            </a:endParaRPr>
          </a:p>
          <a:p>
            <a:pPr eaLnBrk="0" hangingPunct="0"/>
            <a:r>
              <a:rPr lang="en-US" sz="1200" b="1" dirty="0" smtClean="0">
                <a:solidFill>
                  <a:srgbClr val="BD732A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Low </a:t>
            </a:r>
            <a:r>
              <a:rPr lang="en-US" sz="1200" b="1" dirty="0">
                <a:solidFill>
                  <a:srgbClr val="BD732A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Oil and </a:t>
            </a:r>
            <a:endParaRPr lang="en-US" sz="1200" b="1" dirty="0" smtClean="0">
              <a:solidFill>
                <a:srgbClr val="BD732A">
                  <a:lumMod val="40000"/>
                  <a:lumOff val="60000"/>
                </a:srgbClr>
              </a:solidFill>
              <a:cs typeface="Arial" panose="020B0604020202020204" pitchFamily="34" charset="0"/>
            </a:endParaRPr>
          </a:p>
          <a:p>
            <a:pPr eaLnBrk="0" hangingPunct="0"/>
            <a:r>
              <a:rPr lang="en-US" sz="1200" b="1" dirty="0" smtClean="0">
                <a:solidFill>
                  <a:srgbClr val="BD732A">
                    <a:lumMod val="40000"/>
                    <a:lumOff val="60000"/>
                  </a:srgbClr>
                </a:solidFill>
                <a:cs typeface="Arial" panose="020B0604020202020204" pitchFamily="34" charset="0"/>
              </a:rPr>
              <a:t>Gas Supply</a:t>
            </a:r>
            <a:endParaRPr lang="en-US" sz="1200" b="1" dirty="0" smtClean="0">
              <a:solidFill>
                <a:srgbClr val="BD732A">
                  <a:lumMod val="40000"/>
                  <a:lumOff val="60000"/>
                </a:srgb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dirty="0" smtClean="0">
              <a:solidFill>
                <a:srgbClr val="5D9732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61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SL37SH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104500"/>
              </p:ext>
            </p:extLst>
          </p:nvPr>
        </p:nvGraphicFramePr>
        <p:xfrm>
          <a:off x="685437" y="1528213"/>
          <a:ext cx="2598738" cy="2745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SL37SH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246253"/>
              </p:ext>
            </p:extLst>
          </p:nvPr>
        </p:nvGraphicFramePr>
        <p:xfrm>
          <a:off x="6350386" y="1511495"/>
          <a:ext cx="2598738" cy="2762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" name="SL37SH2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64846155"/>
              </p:ext>
            </p:extLst>
          </p:nvPr>
        </p:nvGraphicFramePr>
        <p:xfrm>
          <a:off x="3770356" y="1528213"/>
          <a:ext cx="2598738" cy="2745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3770356" y="1222702"/>
            <a:ext cx="2479856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Low Oil and Gas Supply case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/>
              <a:t>trillion cubic feet</a:t>
            </a:r>
            <a:endParaRPr lang="en-US" sz="11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369094" y="1222809"/>
            <a:ext cx="2599267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High Oil and Gas Supply case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/>
              <a:t>trillion cubic feet</a:t>
            </a:r>
            <a:endParaRPr lang="en-US" sz="11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>
          <a:xfrm>
            <a:off x="585263" y="1222702"/>
            <a:ext cx="2321120" cy="350851"/>
          </a:xfrm>
        </p:spPr>
        <p:txBody>
          <a:bodyPr/>
          <a:lstStyle/>
          <a:p>
            <a:pPr marL="91440" eaLnBrk="0" hangingPunct="0">
              <a:spcBef>
                <a:spcPts val="0"/>
              </a:spcBef>
            </a:pPr>
            <a:endParaRPr lang="en-US" b="1" dirty="0" smtClean="0">
              <a:ea typeface="Times New Roman" charset="0"/>
              <a:cs typeface="Times New Roman" charset="0"/>
            </a:endParaRPr>
          </a:p>
          <a:p>
            <a:pPr marL="91440" eaLnBrk="0" hangingPunct="0">
              <a:spcBef>
                <a:spcPts val="0"/>
              </a:spcBef>
            </a:pPr>
            <a:r>
              <a:rPr lang="en-US" sz="1200" b="1" dirty="0" smtClean="0"/>
              <a:t>Reference case</a:t>
            </a:r>
          </a:p>
          <a:p>
            <a:pPr marL="9144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dry natural gas </a:t>
            </a:r>
            <a:r>
              <a:rPr lang="en-US" dirty="0" smtClean="0"/>
              <a:t>production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06920" y="2613705"/>
            <a:ext cx="15266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3"/>
                </a:solidFill>
              </a:rPr>
              <a:t>tight &amp;</a:t>
            </a:r>
          </a:p>
          <a:p>
            <a:r>
              <a:rPr lang="en-US" sz="1000" b="1" dirty="0" smtClean="0">
                <a:solidFill>
                  <a:schemeClr val="accent3"/>
                </a:solidFill>
              </a:rPr>
              <a:t>shale gas</a:t>
            </a:r>
          </a:p>
          <a:p>
            <a:r>
              <a:rPr lang="en-US" sz="1000" b="1" dirty="0" smtClean="0">
                <a:solidFill>
                  <a:schemeClr val="accent6"/>
                </a:solidFill>
              </a:rPr>
              <a:t>other Lower </a:t>
            </a:r>
          </a:p>
          <a:p>
            <a:r>
              <a:rPr lang="en-US" sz="1000" b="1" dirty="0" smtClean="0">
                <a:solidFill>
                  <a:schemeClr val="accent6"/>
                </a:solidFill>
              </a:rPr>
              <a:t>48 states</a:t>
            </a:r>
          </a:p>
          <a:p>
            <a:r>
              <a:rPr lang="en-US" sz="1000" b="1" dirty="0" smtClean="0">
                <a:solidFill>
                  <a:schemeClr val="accent6"/>
                </a:solidFill>
              </a:rPr>
              <a:t>onshore</a:t>
            </a:r>
          </a:p>
          <a:p>
            <a:r>
              <a:rPr lang="en-US" sz="1000" b="1" dirty="0">
                <a:solidFill>
                  <a:schemeClr val="accent1"/>
                </a:solidFill>
              </a:rPr>
              <a:t>L</a:t>
            </a:r>
            <a:r>
              <a:rPr lang="en-US" sz="1000" b="1" dirty="0" smtClean="0">
                <a:solidFill>
                  <a:schemeClr val="accent1"/>
                </a:solidFill>
              </a:rPr>
              <a:t>ower 48 </a:t>
            </a:r>
          </a:p>
          <a:p>
            <a:r>
              <a:rPr lang="en-US" sz="1000" b="1" dirty="0" smtClean="0">
                <a:solidFill>
                  <a:schemeClr val="accent1"/>
                </a:solidFill>
              </a:rPr>
              <a:t>states </a:t>
            </a:r>
          </a:p>
          <a:p>
            <a:r>
              <a:rPr lang="en-US" sz="1000" b="1" dirty="0" smtClean="0">
                <a:solidFill>
                  <a:schemeClr val="accent1"/>
                </a:solidFill>
              </a:rPr>
              <a:t>offshore</a:t>
            </a:r>
          </a:p>
          <a:p>
            <a:r>
              <a:rPr lang="en-US" sz="1000" b="1" dirty="0" smtClean="0">
                <a:solidFill>
                  <a:schemeClr val="bg1">
                    <a:lumMod val="50000"/>
                  </a:schemeClr>
                </a:solidFill>
              </a:rPr>
              <a:t>other</a:t>
            </a:r>
            <a:endParaRPr lang="en-US" sz="1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437" y="935418"/>
            <a:ext cx="601721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hangingPunct="0">
              <a:spcBef>
                <a:spcPts val="0"/>
              </a:spcBef>
            </a:pPr>
            <a:r>
              <a:rPr lang="en-US" sz="1200" b="1" dirty="0">
                <a:ea typeface="Times New Roman" charset="0"/>
                <a:cs typeface="Times New Roman" charset="0"/>
              </a:rPr>
              <a:t>D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ry </a:t>
            </a:r>
            <a:r>
              <a:rPr lang="en-US" sz="1200" b="1" dirty="0">
                <a:ea typeface="Times New Roman" charset="0"/>
                <a:cs typeface="Times New Roman" charset="0"/>
              </a:rPr>
              <a:t>natural gas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production, AEO2022 </a:t>
            </a:r>
            <a:r>
              <a:rPr lang="en-US" sz="1200" b="1" dirty="0">
                <a:ea typeface="Times New Roman" charset="0"/>
                <a:cs typeface="Times New Roman" charset="0"/>
              </a:rPr>
              <a:t>oil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and natural </a:t>
            </a:r>
            <a:r>
              <a:rPr lang="en-US" sz="1200" b="1" dirty="0">
                <a:ea typeface="Times New Roman" charset="0"/>
                <a:cs typeface="Times New Roman" charset="0"/>
              </a:rPr>
              <a:t>gas supply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cases</a:t>
            </a:r>
            <a:endParaRPr lang="en-US" sz="1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0" y="4318695"/>
            <a:ext cx="70968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 Note: </a:t>
            </a:r>
            <a:r>
              <a:rPr lang="en-US" sz="1000" i="1" dirty="0"/>
              <a:t>Tight and shale </a:t>
            </a:r>
            <a:r>
              <a:rPr lang="en-US" sz="1000" dirty="0"/>
              <a:t>gas includes tight gas, shale gas, and natural gas from tight oil </a:t>
            </a:r>
            <a:r>
              <a:rPr lang="en-US" sz="1000" dirty="0" smtClean="0"/>
              <a:t>formations.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9567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SL38SH0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717005555"/>
              </p:ext>
            </p:extLst>
          </p:nvPr>
        </p:nvGraphicFramePr>
        <p:xfrm>
          <a:off x="3536230" y="1573486"/>
          <a:ext cx="2598738" cy="2673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3536230" y="1239851"/>
            <a:ext cx="2599267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Low Oil Price case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8"/>
          </p:nvPr>
        </p:nvSpPr>
        <p:spPr>
          <a:xfrm>
            <a:off x="6299613" y="1239851"/>
            <a:ext cx="2599267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High Oil Price case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85800" y="1239852"/>
            <a:ext cx="2524294" cy="350851"/>
          </a:xfrm>
        </p:spPr>
        <p:txBody>
          <a:bodyPr/>
          <a:lstStyle/>
          <a:p>
            <a:pPr mar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Reference case</a:t>
            </a:r>
          </a:p>
          <a:p>
            <a:pPr mar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graphicFrame>
        <p:nvGraphicFramePr>
          <p:cNvPr id="22" name="SL38SH3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402208059"/>
              </p:ext>
            </p:extLst>
          </p:nvPr>
        </p:nvGraphicFramePr>
        <p:xfrm>
          <a:off x="609768" y="1569782"/>
          <a:ext cx="2600325" cy="2673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60830"/>
            <a:ext cx="8001000" cy="76141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U.S. production of natural gas from shale </a:t>
            </a:r>
            <a:r>
              <a:rPr lang="en-US" dirty="0" smtClean="0"/>
              <a:t>resources by region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5" name="TextBox 1"/>
          <p:cNvSpPr txBox="1"/>
          <p:nvPr/>
        </p:nvSpPr>
        <p:spPr bwMode="auto">
          <a:xfrm>
            <a:off x="3818711" y="1628664"/>
            <a:ext cx="2148076" cy="418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</a:p>
          <a:p>
            <a:pPr eaLnBrk="0" hangingPunct="0"/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history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17" name="SL38SH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5567000"/>
              </p:ext>
            </p:extLst>
          </p:nvPr>
        </p:nvGraphicFramePr>
        <p:xfrm>
          <a:off x="6298555" y="1569782"/>
          <a:ext cx="2600325" cy="2673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85800" y="949028"/>
            <a:ext cx="726272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Dry natural </a:t>
            </a:r>
            <a:r>
              <a:rPr lang="en-US" sz="1200" b="1" dirty="0">
                <a:ea typeface="Times New Roman" charset="0"/>
                <a:cs typeface="Times New Roman" charset="0"/>
              </a:rPr>
              <a:t>gas production from shale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resources, AEO2022 </a:t>
            </a:r>
            <a:r>
              <a:rPr lang="en-US" sz="1200" b="1" dirty="0">
                <a:ea typeface="Times New Roman" charset="0"/>
                <a:cs typeface="Times New Roman" charset="0"/>
              </a:rPr>
              <a:t>o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il </a:t>
            </a:r>
            <a:r>
              <a:rPr lang="en-US" sz="1200" b="1" dirty="0">
                <a:ea typeface="Times New Roman" charset="0"/>
                <a:cs typeface="Times New Roman" charset="0"/>
              </a:rPr>
              <a:t>p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rice cases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>
              <a:spcBef>
                <a:spcPts val="0"/>
              </a:spcBef>
            </a:pPr>
            <a:endParaRPr lang="en-US" sz="1200" b="1" dirty="0"/>
          </a:p>
        </p:txBody>
      </p:sp>
      <p:sp>
        <p:nvSpPr>
          <p:cNvPr id="2" name="Rectangle 1"/>
          <p:cNvSpPr/>
          <p:nvPr/>
        </p:nvSpPr>
        <p:spPr>
          <a:xfrm>
            <a:off x="1308956" y="3794970"/>
            <a:ext cx="16802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ea typeface="Times New Roman" charset="0"/>
                <a:cs typeface="Times New Roman" charset="0"/>
              </a:rPr>
              <a:t>rest of United </a:t>
            </a:r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States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685800" y="4318695"/>
            <a:ext cx="7096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Note: </a:t>
            </a:r>
            <a:r>
              <a:rPr lang="en-US" sz="1000" i="1" dirty="0"/>
              <a:t>Shale resources </a:t>
            </a:r>
            <a:r>
              <a:rPr lang="en-US" sz="1000" dirty="0"/>
              <a:t>includes natural gas production from tight oil formations and excludes natural gas from tight gas formations.</a:t>
            </a:r>
          </a:p>
        </p:txBody>
      </p:sp>
      <p:sp>
        <p:nvSpPr>
          <p:cNvPr id="18" name="TextBox 1"/>
          <p:cNvSpPr txBox="1"/>
          <p:nvPr/>
        </p:nvSpPr>
        <p:spPr bwMode="auto">
          <a:xfrm>
            <a:off x="5045961" y="2704549"/>
            <a:ext cx="1294208" cy="1538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i="0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Southwest</a:t>
            </a:r>
          </a:p>
          <a:p>
            <a:pPr eaLnBrk="0" hangingPunct="0"/>
            <a:endPara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East</a:t>
            </a:r>
          </a:p>
          <a:p>
            <a:pPr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b="1" dirty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Gulf Coast</a:t>
            </a:r>
          </a:p>
          <a:p>
            <a:pPr eaLnBrk="0" hangingPunct="0"/>
            <a:endParaRPr lang="en-US" sz="1000" b="1" i="0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i="0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9" name="TextBox 1"/>
          <p:cNvSpPr txBox="1"/>
          <p:nvPr/>
        </p:nvSpPr>
        <p:spPr bwMode="auto">
          <a:xfrm>
            <a:off x="7604672" y="2533552"/>
            <a:ext cx="1294208" cy="1538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i="0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Southwest</a:t>
            </a:r>
          </a:p>
          <a:p>
            <a:pPr eaLnBrk="0" hangingPunct="0"/>
            <a:endPara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East</a:t>
            </a:r>
          </a:p>
          <a:p>
            <a:pPr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b="1" dirty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Gulf Coast</a:t>
            </a:r>
          </a:p>
          <a:p>
            <a:pPr eaLnBrk="0" hangingPunct="0"/>
            <a:endParaRPr lang="en-US" sz="1000" b="1" i="0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i="0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274298" y="3761634"/>
            <a:ext cx="16802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ea typeface="Times New Roman" charset="0"/>
                <a:cs typeface="Times New Roman" charset="0"/>
              </a:rPr>
              <a:t>rest of United </a:t>
            </a:r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States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6976988" y="3780102"/>
            <a:ext cx="16802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ea typeface="Times New Roman" charset="0"/>
                <a:cs typeface="Times New Roman" charset="0"/>
              </a:rPr>
              <a:t>rest of United </a:t>
            </a:r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States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0467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SL39SH0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511868957"/>
              </p:ext>
            </p:extLst>
          </p:nvPr>
        </p:nvGraphicFramePr>
        <p:xfrm>
          <a:off x="6088062" y="1545052"/>
          <a:ext cx="2598738" cy="274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3385872" y="1218679"/>
            <a:ext cx="2599003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Low </a:t>
            </a:r>
            <a:r>
              <a:rPr lang="en-US" b="1" dirty="0"/>
              <a:t>Oil and Gas Supply case</a:t>
            </a:r>
            <a:endParaRPr lang="en-US" b="1" dirty="0" smtClean="0"/>
          </a:p>
          <a:p>
            <a:pPr marL="0" inden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87797" y="1218679"/>
            <a:ext cx="2599267" cy="350851"/>
          </a:xfrm>
        </p:spPr>
        <p:txBody>
          <a:bodyPr l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High </a:t>
            </a:r>
            <a:r>
              <a:rPr lang="en-US" b="1" dirty="0"/>
              <a:t>Oil and Gas Supply case</a:t>
            </a:r>
            <a:endParaRPr lang="en-US" b="1" dirty="0" smtClean="0"/>
          </a:p>
          <a:p>
            <a:pPr marL="0" inden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>
          <a:xfrm>
            <a:off x="685800" y="1218680"/>
            <a:ext cx="2597150" cy="350851"/>
          </a:xfrm>
        </p:spPr>
        <p:txBody>
          <a:bodyPr/>
          <a:lstStyle/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Reference case</a:t>
            </a:r>
            <a:endParaRPr lang="en-US" sz="1100" b="1" dirty="0" smtClean="0">
              <a:ea typeface="Times New Roman" charset="0"/>
              <a:cs typeface="Times New Roman" charset="0"/>
            </a:endParaRPr>
          </a:p>
          <a:p>
            <a:pPr mar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</a:t>
            </a:r>
            <a:r>
              <a:rPr lang="en-US" sz="1100" dirty="0">
                <a:ea typeface="Times New Roman" charset="0"/>
                <a:cs typeface="Times New Roman" charset="0"/>
              </a:rPr>
              <a:t>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graphicFrame>
        <p:nvGraphicFramePr>
          <p:cNvPr id="22" name="SL39SH1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3849061420"/>
              </p:ext>
            </p:extLst>
          </p:nvPr>
        </p:nvGraphicFramePr>
        <p:xfrm>
          <a:off x="685800" y="1569530"/>
          <a:ext cx="2598738" cy="2717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SL39SH6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2173693532"/>
              </p:ext>
            </p:extLst>
          </p:nvPr>
        </p:nvGraphicFramePr>
        <p:xfrm>
          <a:off x="3386137" y="1545052"/>
          <a:ext cx="2598738" cy="274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production of natural gas from oil formations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85800" y="949023"/>
            <a:ext cx="7120449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lvl="0" indent="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Dry </a:t>
            </a:r>
            <a:r>
              <a:rPr lang="en-US" sz="1200" b="1" dirty="0">
                <a:ea typeface="Times New Roman" charset="0"/>
                <a:cs typeface="Times New Roman" charset="0"/>
              </a:rPr>
              <a:t>natural gas production from oil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formations, AEO2022 </a:t>
            </a:r>
            <a:r>
              <a:rPr lang="en-US" sz="1200" b="1" dirty="0"/>
              <a:t>oil and gas supply cases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>
              <a:spcBef>
                <a:spcPts val="0"/>
              </a:spcBef>
            </a:pPr>
            <a:endParaRPr lang="en-US" sz="100" b="1" dirty="0"/>
          </a:p>
        </p:txBody>
      </p:sp>
    </p:spTree>
    <p:extLst>
      <p:ext uri="{BB962C8B-B14F-4D97-AF65-F5344CB8AC3E}">
        <p14:creationId xmlns:p14="http://schemas.microsoft.com/office/powerpoint/2010/main" val="251939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685799" y="894520"/>
            <a:ext cx="7336631" cy="415377"/>
          </a:xfrm>
        </p:spPr>
        <p:txBody>
          <a:bodyPr/>
          <a:lstStyle/>
          <a:p>
            <a:pPr marL="0" eaLnBrk="0" hangingPunct="0"/>
            <a:r>
              <a:rPr lang="en-US" sz="1200" b="1" dirty="0" smtClean="0">
                <a:ea typeface="Times New Roman" charset="0"/>
                <a:cs typeface="Times New Roman" charset="0"/>
              </a:rPr>
              <a:t>Dry natural gas production by selected shale play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marL="0" eaLnBrk="0" hangingPunct="0"/>
            <a:r>
              <a:rPr lang="en-US" sz="1100" dirty="0">
                <a:ea typeface="Times New Roman" charset="0"/>
                <a:cs typeface="Times New Roman" charset="0"/>
              </a:rPr>
              <a:t>trillion cubic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</a:t>
            </a:r>
            <a:r>
              <a:rPr lang="en-US" dirty="0" smtClean="0"/>
              <a:t>natural gas production from shale resources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21" name="TextBox 1"/>
          <p:cNvSpPr txBox="1"/>
          <p:nvPr/>
        </p:nvSpPr>
        <p:spPr bwMode="auto">
          <a:xfrm>
            <a:off x="2878735" y="1245371"/>
            <a:ext cx="1073108" cy="498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latin typeface="+mn-lt"/>
                <a:ea typeface="Times New Roman" charset="0"/>
                <a:cs typeface="Times New Roman" charset="0"/>
              </a:rPr>
              <a:t>2021</a:t>
            </a:r>
          </a:p>
          <a:p>
            <a:pPr eaLnBrk="0" hangingPunct="0"/>
            <a:r>
              <a:rPr lang="en-US" sz="1200" b="0" i="0" dirty="0" smtClean="0"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latin typeface="+mn-lt"/>
              <a:ea typeface="Times New Roman" charset="0"/>
              <a:cs typeface="Times New Roman" charset="0"/>
            </a:endParaRPr>
          </a:p>
        </p:txBody>
      </p:sp>
      <p:graphicFrame>
        <p:nvGraphicFramePr>
          <p:cNvPr id="11" name="SL40SH0"/>
          <p:cNvGraphicFramePr/>
          <p:nvPr>
            <p:extLst>
              <p:ext uri="{D42A27DB-BD31-4B8C-83A1-F6EECF244321}">
                <p14:modId xmlns:p14="http://schemas.microsoft.com/office/powerpoint/2010/main" val="3228934882"/>
              </p:ext>
            </p:extLst>
          </p:nvPr>
        </p:nvGraphicFramePr>
        <p:xfrm>
          <a:off x="685799" y="1309897"/>
          <a:ext cx="7683844" cy="3008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5800" y="4318695"/>
            <a:ext cx="70968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Note: </a:t>
            </a:r>
            <a:r>
              <a:rPr lang="en-US" sz="1000" i="1" dirty="0"/>
              <a:t>Other</a:t>
            </a:r>
            <a:r>
              <a:rPr lang="en-US" sz="1000" dirty="0"/>
              <a:t> includes natural gas production from other tight oil formations.</a:t>
            </a:r>
          </a:p>
        </p:txBody>
      </p:sp>
    </p:spTree>
    <p:extLst>
      <p:ext uri="{BB962C8B-B14F-4D97-AF65-F5344CB8AC3E}">
        <p14:creationId xmlns:p14="http://schemas.microsoft.com/office/powerpoint/2010/main" val="248472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SL41SH0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215411240"/>
              </p:ext>
            </p:extLst>
          </p:nvPr>
        </p:nvGraphicFramePr>
        <p:xfrm>
          <a:off x="554610" y="1399655"/>
          <a:ext cx="800100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91342" y="781098"/>
            <a:ext cx="6126061" cy="590084"/>
          </a:xfrm>
          <a:prstGeom prst="rect">
            <a:avLst/>
          </a:prstGeo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Natural gas </a:t>
            </a:r>
            <a:r>
              <a:rPr lang="en-US" b="1" dirty="0" smtClean="0">
                <a:ea typeface="Times New Roman" charset="0"/>
                <a:cs typeface="Times New Roman" charset="0"/>
              </a:rPr>
              <a:t>consumption 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AEO2022 Reference case 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cubic feet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natural gas </a:t>
            </a:r>
            <a:r>
              <a:rPr lang="en-US" dirty="0" smtClean="0"/>
              <a:t>consumption by sector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46622" y="4869656"/>
            <a:ext cx="384175" cy="273844"/>
          </a:xfr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7205822" y="2211226"/>
            <a:ext cx="1349788" cy="1722811"/>
            <a:chOff x="-10403228" y="-727074"/>
            <a:chExt cx="1349747" cy="720313"/>
          </a:xfrm>
        </p:grpSpPr>
        <p:sp>
          <p:nvSpPr>
            <p:cNvPr id="14" name="TextBox 1"/>
            <p:cNvSpPr txBox="1"/>
            <p:nvPr/>
          </p:nvSpPr>
          <p:spPr bwMode="auto">
            <a:xfrm>
              <a:off x="-10403228" y="-523271"/>
              <a:ext cx="824816" cy="100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27432" bIns="27432" rtlCol="0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1200" b="1" i="0" dirty="0" smtClean="0">
                  <a:solidFill>
                    <a:srgbClr val="72242D"/>
                  </a:solidFill>
                  <a:latin typeface="+mn-lt"/>
                  <a:ea typeface="Times New Roman" charset="0"/>
                  <a:cs typeface="Times New Roman" charset="0"/>
                </a:rPr>
                <a:t>residential</a:t>
              </a:r>
              <a:endParaRPr lang="en-US" sz="1200" i="0" dirty="0" smtClean="0">
                <a:solidFill>
                  <a:srgbClr val="72242D"/>
                </a:solidFill>
                <a:latin typeface="+mn-lt"/>
                <a:ea typeface="Times New Roman" charset="0"/>
                <a:cs typeface="Times New Roman" charset="0"/>
              </a:endParaRPr>
            </a:p>
          </p:txBody>
        </p:sp>
        <p:sp>
          <p:nvSpPr>
            <p:cNvPr id="15" name="TextBox 1"/>
            <p:cNvSpPr txBox="1"/>
            <p:nvPr/>
          </p:nvSpPr>
          <p:spPr bwMode="auto">
            <a:xfrm>
              <a:off x="-10403228" y="-727074"/>
              <a:ext cx="1089304" cy="100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27432" bIns="27432" rtlCol="0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1200" b="1" i="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+mn-lt"/>
                  <a:ea typeface="Times New Roman" charset="0"/>
                  <a:cs typeface="Times New Roman" charset="0"/>
                </a:rPr>
                <a:t>electric power</a:t>
              </a:r>
            </a:p>
          </p:txBody>
        </p:sp>
        <p:sp>
          <p:nvSpPr>
            <p:cNvPr id="16" name="TextBox 1"/>
            <p:cNvSpPr txBox="1"/>
            <p:nvPr/>
          </p:nvSpPr>
          <p:spPr bwMode="auto">
            <a:xfrm>
              <a:off x="-10394448" y="-338762"/>
              <a:ext cx="1340967" cy="332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27432" bIns="27432" rtlCol="0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n-US" sz="1200" b="1" i="0" dirty="0" smtClean="0">
                  <a:solidFill>
                    <a:schemeClr val="accent3"/>
                  </a:solidFill>
                  <a:latin typeface="+mn-lt"/>
                  <a:ea typeface="Times New Roman" charset="0"/>
                  <a:cs typeface="Times New Roman" charset="0"/>
                </a:rPr>
                <a:t>industrial</a:t>
              </a:r>
            </a:p>
            <a:p>
              <a:pPr eaLnBrk="0" hangingPunct="0"/>
              <a:r>
                <a:rPr lang="en-US" sz="1200" b="1" i="0" baseline="0" dirty="0" smtClean="0">
                  <a:solidFill>
                    <a:schemeClr val="accent3">
                      <a:lumMod val="50000"/>
                    </a:schemeClr>
                  </a:solidFill>
                  <a:latin typeface="+mn-lt"/>
                  <a:ea typeface="Times New Roman" charset="0"/>
                  <a:cs typeface="Times New Roman" charset="0"/>
                </a:rPr>
                <a:t>    </a:t>
              </a:r>
              <a:r>
                <a:rPr lang="en-US" sz="1200" b="1" i="0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+mn-lt"/>
                  <a:ea typeface="Times New Roman" charset="0"/>
                  <a:cs typeface="Times New Roman" charset="0"/>
                </a:rPr>
                <a:t>liquefaction</a:t>
              </a:r>
            </a:p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2">
                      <a:lumMod val="60000"/>
                      <a:lumOff val="40000"/>
                    </a:schemeClr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 </a:t>
              </a:r>
              <a:r>
                <a: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75000"/>
                    </a:schemeClr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   </a:t>
              </a:r>
              <a:r>
                <a: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3"/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lease and plant</a:t>
              </a:r>
            </a:p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75000"/>
                    </a:schemeClr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    other</a:t>
              </a:r>
            </a:p>
          </p:txBody>
        </p:sp>
        <p:sp>
          <p:nvSpPr>
            <p:cNvPr id="17" name="TextBox 1"/>
            <p:cNvSpPr txBox="1"/>
            <p:nvPr/>
          </p:nvSpPr>
          <p:spPr bwMode="auto">
            <a:xfrm>
              <a:off x="-10394448" y="-610526"/>
              <a:ext cx="908169" cy="100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27432" bIns="27432" rtlCol="0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E3A5AC"/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commercial</a:t>
              </a:r>
              <a:endParaRPr lang="en-US" sz="1200" b="1" i="0" dirty="0" smtClean="0">
                <a:solidFill>
                  <a:srgbClr val="E3A5AC"/>
                </a:solidFill>
                <a:latin typeface="+mn-lt"/>
                <a:ea typeface="Times New Roman" charset="0"/>
                <a:cs typeface="Times New Roman" charset="0"/>
              </a:endParaRPr>
            </a:p>
          </p:txBody>
        </p:sp>
        <p:sp>
          <p:nvSpPr>
            <p:cNvPr id="18" name="TextBox 1"/>
            <p:cNvSpPr txBox="1"/>
            <p:nvPr/>
          </p:nvSpPr>
          <p:spPr bwMode="auto">
            <a:xfrm>
              <a:off x="-10403228" y="-426016"/>
              <a:ext cx="1098922" cy="100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27432" bIns="27432" rtlCol="0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3953"/>
                  </a:solidFill>
                  <a:effectLst/>
                  <a:uLnTx/>
                  <a:uFillTx/>
                  <a:latin typeface="+mn-lt"/>
                  <a:ea typeface="Times New Roman" charset="0"/>
                  <a:cs typeface="Times New Roman" charset="0"/>
                </a:rPr>
                <a:t>transportation</a:t>
              </a:r>
            </a:p>
          </p:txBody>
        </p:sp>
      </p:grpSp>
      <p:sp>
        <p:nvSpPr>
          <p:cNvPr id="19" name="TextBox 1"/>
          <p:cNvSpPr txBox="1"/>
          <p:nvPr/>
        </p:nvSpPr>
        <p:spPr bwMode="auto">
          <a:xfrm>
            <a:off x="3039368" y="1324303"/>
            <a:ext cx="1073108" cy="498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</a:p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19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SL42SH0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673874591"/>
              </p:ext>
            </p:extLst>
          </p:nvPr>
        </p:nvGraphicFramePr>
        <p:xfrm>
          <a:off x="4855681" y="1540304"/>
          <a:ext cx="3526105" cy="2857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natural gas disposition by sector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692116" y="1783571"/>
            <a:ext cx="116356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bg1">
                    <a:lumMod val="50000"/>
                  </a:schemeClr>
                </a:solidFill>
              </a:rPr>
              <a:t>net </a:t>
            </a:r>
            <a:r>
              <a:rPr lang="en-US" sz="1100" b="1" dirty="0" smtClean="0">
                <a:solidFill>
                  <a:schemeClr val="bg1">
                    <a:lumMod val="50000"/>
                  </a:schemeClr>
                </a:solidFill>
              </a:rPr>
              <a:t>exports</a:t>
            </a:r>
          </a:p>
          <a:p>
            <a:endParaRPr lang="en-US" sz="11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1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electric </a:t>
            </a:r>
            <a:r>
              <a:rPr lang="en-US" sz="11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power</a:t>
            </a:r>
          </a:p>
          <a:p>
            <a:r>
              <a:rPr lang="en-US" sz="900" b="1" dirty="0" smtClean="0">
                <a:solidFill>
                  <a:srgbClr val="E3A5AC"/>
                </a:solidFill>
              </a:rPr>
              <a:t/>
            </a:r>
            <a:br>
              <a:rPr lang="en-US" sz="900" b="1" dirty="0" smtClean="0">
                <a:solidFill>
                  <a:srgbClr val="E3A5AC"/>
                </a:solidFill>
              </a:rPr>
            </a:br>
            <a:endParaRPr lang="en-US" sz="900" b="1" dirty="0" smtClean="0">
              <a:solidFill>
                <a:srgbClr val="E3A5AC"/>
              </a:solidFill>
            </a:endParaRPr>
          </a:p>
          <a:p>
            <a:r>
              <a:rPr lang="en-US" sz="1100" b="1" dirty="0" smtClean="0">
                <a:solidFill>
                  <a:srgbClr val="E3A5AC"/>
                </a:solidFill>
              </a:rPr>
              <a:t>commercial</a:t>
            </a:r>
            <a:endParaRPr lang="en-US" sz="1100" b="1" dirty="0">
              <a:solidFill>
                <a:srgbClr val="E3A5AC"/>
              </a:solidFill>
            </a:endParaRPr>
          </a:p>
          <a:p>
            <a:r>
              <a:rPr lang="en-US" sz="1100" b="1" dirty="0" smtClean="0">
                <a:solidFill>
                  <a:srgbClr val="A33340"/>
                </a:solidFill>
              </a:rPr>
              <a:t>residential</a:t>
            </a:r>
            <a:endParaRPr lang="en-US" sz="1100" b="1" dirty="0">
              <a:solidFill>
                <a:srgbClr val="A33340"/>
              </a:solidFill>
            </a:endParaRPr>
          </a:p>
          <a:p>
            <a:endParaRPr lang="en-US" sz="300" b="1" dirty="0" smtClean="0">
              <a:solidFill>
                <a:srgbClr val="003953"/>
              </a:solidFill>
            </a:endParaRPr>
          </a:p>
          <a:p>
            <a:r>
              <a:rPr lang="en-US" sz="1100" b="1" dirty="0" smtClean="0">
                <a:solidFill>
                  <a:srgbClr val="003953"/>
                </a:solidFill>
              </a:rPr>
              <a:t>transportation</a:t>
            </a:r>
            <a:endParaRPr lang="en-US" sz="1100" b="1" dirty="0">
              <a:solidFill>
                <a:srgbClr val="003953"/>
              </a:solidFill>
            </a:endParaRPr>
          </a:p>
          <a:p>
            <a:endParaRPr lang="en-US" sz="1100" b="1" dirty="0" smtClean="0">
              <a:solidFill>
                <a:schemeClr val="accent3"/>
              </a:solidFill>
            </a:endParaRPr>
          </a:p>
          <a:p>
            <a:r>
              <a:rPr lang="en-US" sz="1100" b="1" dirty="0" smtClean="0">
                <a:solidFill>
                  <a:schemeClr val="accent3"/>
                </a:solidFill>
              </a:rPr>
              <a:t>industrial</a:t>
            </a:r>
            <a:endParaRPr lang="en-US" sz="1100" b="1" dirty="0">
              <a:solidFill>
                <a:schemeClr val="accent3"/>
              </a:solidFill>
            </a:endParaRPr>
          </a:p>
          <a:p>
            <a:endParaRPr lang="en-US" sz="11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1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1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100" b="1" dirty="0" smtClean="0"/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584070" y="1080579"/>
            <a:ext cx="4023360" cy="480148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smtClean="0"/>
              <a:t>Natural gas disposition and net exports</a:t>
            </a:r>
          </a:p>
          <a:p>
            <a:pPr algn="l"/>
            <a:r>
              <a:rPr lang="en-US" b="1" dirty="0" smtClean="0"/>
              <a:t>AEO2022 Reference case</a:t>
            </a:r>
          </a:p>
          <a:p>
            <a:pPr algn="l"/>
            <a:r>
              <a:rPr lang="en-US" sz="1100" dirty="0" smtClean="0"/>
              <a:t>trillion cubic feet</a:t>
            </a:r>
            <a:endParaRPr lang="en-US" sz="1100" dirty="0"/>
          </a:p>
        </p:txBody>
      </p:sp>
      <p:sp>
        <p:nvSpPr>
          <p:cNvPr id="13" name="Text Placeholder 3"/>
          <p:cNvSpPr txBox="1">
            <a:spLocks/>
          </p:cNvSpPr>
          <p:nvPr/>
        </p:nvSpPr>
        <p:spPr>
          <a:xfrm>
            <a:off x="4907066" y="1080579"/>
            <a:ext cx="3756454" cy="480148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Change in natural gas disposition and net exports</a:t>
            </a:r>
          </a:p>
          <a:p>
            <a:r>
              <a:rPr lang="en-US" b="1" dirty="0" smtClean="0"/>
              <a:t>AEO2022 Reference case</a:t>
            </a:r>
          </a:p>
          <a:p>
            <a:r>
              <a:rPr lang="en-US" sz="1100" dirty="0" smtClean="0"/>
              <a:t>relative to 2021 in trillion cubic feet</a:t>
            </a:r>
            <a:endParaRPr lang="en-US" sz="1100" dirty="0"/>
          </a:p>
        </p:txBody>
      </p:sp>
      <p:sp>
        <p:nvSpPr>
          <p:cNvPr id="14" name="TextBox 13"/>
          <p:cNvSpPr txBox="1"/>
          <p:nvPr/>
        </p:nvSpPr>
        <p:spPr>
          <a:xfrm>
            <a:off x="7875500" y="2220085"/>
            <a:ext cx="114975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bg1">
                    <a:lumMod val="50000"/>
                  </a:schemeClr>
                </a:solidFill>
              </a:rPr>
              <a:t>net </a:t>
            </a:r>
            <a:r>
              <a:rPr lang="en-US" sz="1100" b="1" dirty="0" smtClean="0">
                <a:solidFill>
                  <a:schemeClr val="bg1">
                    <a:lumMod val="50000"/>
                  </a:schemeClr>
                </a:solidFill>
              </a:rPr>
              <a:t>exports</a:t>
            </a:r>
            <a:endParaRPr lang="en-US" sz="11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n-US" sz="11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electric </a:t>
            </a:r>
            <a:r>
              <a:rPr lang="en-US" sz="11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power</a:t>
            </a:r>
          </a:p>
          <a:p>
            <a:r>
              <a:rPr lang="en-US" sz="1100" b="1" dirty="0">
                <a:solidFill>
                  <a:srgbClr val="E3A5AC"/>
                </a:solidFill>
              </a:rPr>
              <a:t>commercial</a:t>
            </a:r>
          </a:p>
          <a:p>
            <a:r>
              <a:rPr lang="en-US" sz="1100" b="1" dirty="0" smtClean="0">
                <a:solidFill>
                  <a:srgbClr val="003953"/>
                </a:solidFill>
              </a:rPr>
              <a:t>transportation</a:t>
            </a:r>
            <a:endParaRPr lang="en-US" sz="1100" b="1" dirty="0">
              <a:solidFill>
                <a:srgbClr val="003953"/>
              </a:solidFill>
            </a:endParaRPr>
          </a:p>
          <a:p>
            <a:r>
              <a:rPr lang="en-US" sz="1100" b="1" dirty="0" smtClean="0">
                <a:solidFill>
                  <a:srgbClr val="5D9732"/>
                </a:solidFill>
              </a:rPr>
              <a:t>industrial</a:t>
            </a:r>
            <a:endParaRPr lang="en-US" sz="11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100" b="1" dirty="0" smtClean="0">
                <a:solidFill>
                  <a:srgbClr val="A33340"/>
                </a:solidFill>
              </a:rPr>
              <a:t>residential</a:t>
            </a:r>
            <a:endParaRPr lang="en-US" sz="1100" b="1" dirty="0">
              <a:solidFill>
                <a:srgbClr val="A3334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16" name="SL42SH1"/>
          <p:cNvGraphicFramePr/>
          <p:nvPr>
            <p:extLst>
              <p:ext uri="{D42A27DB-BD31-4B8C-83A1-F6EECF244321}">
                <p14:modId xmlns:p14="http://schemas.microsoft.com/office/powerpoint/2010/main" val="440703168"/>
              </p:ext>
            </p:extLst>
          </p:nvPr>
        </p:nvGraphicFramePr>
        <p:xfrm>
          <a:off x="584071" y="1569633"/>
          <a:ext cx="3765508" cy="2857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8327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17100</TotalTime>
  <Words>720</Words>
  <Application>Microsoft Office PowerPoint</Application>
  <PresentationFormat>On-screen Show (16:9)</PresentationFormat>
  <Paragraphs>279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eia_template_16x9</vt:lpstr>
      <vt:lpstr>PowerPoint Presentation</vt:lpstr>
      <vt:lpstr>U.S. natural gas production and consumption</vt:lpstr>
      <vt:lpstr>U.S. natural gas production and prices</vt:lpstr>
      <vt:lpstr>U.S. dry natural gas production</vt:lpstr>
      <vt:lpstr>U.S. production of natural gas from shale resources by region</vt:lpstr>
      <vt:lpstr>U.S. production of natural gas from oil formations</vt:lpstr>
      <vt:lpstr>U.S. natural gas production from shale resources</vt:lpstr>
      <vt:lpstr>U.S. natural gas consumption by sector</vt:lpstr>
      <vt:lpstr>U.S. natural gas disposition by sector</vt:lpstr>
      <vt:lpstr>U.S. natural gas and liquefied natural gas (LNG) trade</vt:lpstr>
      <vt:lpstr>U.S. liquefied natural gas (LNG) exports and oil and natural gas prices</vt:lpstr>
      <vt:lpstr>U.S. liquefied natural gas exports and export capacity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U.S. Energy Information Administration</dc:creator>
  <cp:lastModifiedBy>Smiddy, Andrew D.</cp:lastModifiedBy>
  <cp:revision>585</cp:revision>
  <cp:lastPrinted>2021-03-30T13:30:15Z</cp:lastPrinted>
  <dcterms:created xsi:type="dcterms:W3CDTF">2020-01-30T17:25:42Z</dcterms:created>
  <dcterms:modified xsi:type="dcterms:W3CDTF">2022-03-08T20:15:52Z</dcterms:modified>
</cp:coreProperties>
</file>