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7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10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1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12.xml" ContentType="application/vnd.openxmlformats-officedocument.drawingml.chartshapes+xml"/>
  <Override PartName="/ppt/charts/chart13.xml" ContentType="application/vnd.openxmlformats-officedocument.drawingml.chart+xml"/>
  <Override PartName="/ppt/drawings/drawing13.xml" ContentType="application/vnd.openxmlformats-officedocument.drawingml.chartshapes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14.xml" ContentType="application/vnd.openxmlformats-officedocument.drawingml.chartshapes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8.xml" ContentType="application/vnd.openxmlformats-officedocument.presentationml.notesSlid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15.xml" ContentType="application/vnd.openxmlformats-officedocument.drawingml.chartshapes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16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3.xml" ContentType="application/vnd.openxmlformats-officedocument.themeOverride+xml"/>
  <Override PartName="/ppt/drawings/drawing17.xml" ContentType="application/vnd.openxmlformats-officedocument.drawingml.chartshapes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18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4.xml" ContentType="application/vnd.openxmlformats-officedocument.themeOverride+xml"/>
  <Override PartName="/ppt/drawings/drawing19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drawings/drawing20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drawings/drawing21.xml" ContentType="application/vnd.openxmlformats-officedocument.drawingml.chartshapes+xml"/>
  <Override PartName="/ppt/charts/chart2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drawings/drawing22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26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drawings/drawing23.xml" ContentType="application/vnd.openxmlformats-officedocument.drawingml.chartshapes+xml"/>
  <Override PartName="/ppt/charts/chart27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drawings/drawing24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28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drawings/drawing25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29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30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1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drawings/drawing26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32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drawings/drawing27.xml" ContentType="application/vnd.openxmlformats-officedocument.drawingml.chartshapes+xml"/>
  <Override PartName="/ppt/charts/chart33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heme/themeOverride5.xml" ContentType="application/vnd.openxmlformats-officedocument.themeOverride+xml"/>
  <Override PartName="/ppt/drawings/drawing28.xml" ContentType="application/vnd.openxmlformats-officedocument.drawingml.chartshapes+xml"/>
  <Override PartName="/ppt/charts/chart34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drawings/drawing29.xml" ContentType="application/vnd.openxmlformats-officedocument.drawingml.chartshapes+xml"/>
  <Override PartName="/ppt/charts/chart35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drawings/drawing30.xml" ContentType="application/vnd.openxmlformats-officedocument.drawingml.chartshapes+xml"/>
  <Override PartName="/ppt/charts/chart36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7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8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drawings/drawing31.xml" ContentType="application/vnd.openxmlformats-officedocument.drawingml.chartshapes+xml"/>
  <Override PartName="/ppt/charts/chart39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40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1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2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3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4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5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charts/chart46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7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charts/chart48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9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charts/chart50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charts/chart51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2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charts/chart53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drawings/drawing32.xml" ContentType="application/vnd.openxmlformats-officedocument.drawingml.chartshapes+xml"/>
  <Override PartName="/ppt/charts/chart54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drawings/drawing33.xml" ContentType="application/vnd.openxmlformats-officedocument.drawingml.chartshapes+xml"/>
  <Override PartName="/ppt/charts/chart55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drawings/drawing34.xml" ContentType="application/vnd.openxmlformats-officedocument.drawingml.chartshapes+xml"/>
  <Override PartName="/ppt/charts/chart56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drawings/drawing35.xml" ContentType="application/vnd.openxmlformats-officedocument.drawingml.chartshapes+xml"/>
  <Override PartName="/ppt/charts/chart57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drawings/drawing36.xml" ContentType="application/vnd.openxmlformats-officedocument.drawingml.chartshapes+xml"/>
  <Override PartName="/ppt/charts/chart58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drawings/drawing37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9"/>
  </p:notesMasterIdLst>
  <p:handoutMasterIdLst>
    <p:handoutMasterId r:id="rId30"/>
  </p:handoutMasterIdLst>
  <p:sldIdLst>
    <p:sldId id="379" r:id="rId2"/>
    <p:sldId id="380" r:id="rId3"/>
    <p:sldId id="381" r:id="rId4"/>
    <p:sldId id="382" r:id="rId5"/>
    <p:sldId id="383" r:id="rId6"/>
    <p:sldId id="384" r:id="rId7"/>
    <p:sldId id="385" r:id="rId8"/>
    <p:sldId id="459" r:id="rId9"/>
    <p:sldId id="467" r:id="rId10"/>
    <p:sldId id="452" r:id="rId11"/>
    <p:sldId id="388" r:id="rId12"/>
    <p:sldId id="389" r:id="rId13"/>
    <p:sldId id="390" r:id="rId14"/>
    <p:sldId id="391" r:id="rId15"/>
    <p:sldId id="392" r:id="rId16"/>
    <p:sldId id="393" r:id="rId17"/>
    <p:sldId id="394" r:id="rId18"/>
    <p:sldId id="395" r:id="rId19"/>
    <p:sldId id="457" r:id="rId20"/>
    <p:sldId id="460" r:id="rId21"/>
    <p:sldId id="461" r:id="rId22"/>
    <p:sldId id="464" r:id="rId23"/>
    <p:sldId id="462" r:id="rId24"/>
    <p:sldId id="465" r:id="rId25"/>
    <p:sldId id="466" r:id="rId26"/>
    <p:sldId id="456" r:id="rId27"/>
    <p:sldId id="458" r:id="rId28"/>
  </p:sldIdLst>
  <p:sldSz cx="9144000" cy="5143500" type="screen16x9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kunta, Manussawee" initials="SM" lastIdx="4" clrIdx="0">
    <p:extLst>
      <p:ext uri="{19B8F6BF-5375-455C-9EA6-DF929625EA0E}">
        <p15:presenceInfo xmlns:p15="http://schemas.microsoft.com/office/powerpoint/2012/main" userId="S-1-5-21-2005352356-2018378189-366286951-35365" providerId="AD"/>
      </p:ext>
    </p:extLst>
  </p:cmAuthor>
  <p:cmAuthor id="2" name="Kline, Mala M." initials="KMM" lastIdx="57" clrIdx="1">
    <p:extLst>
      <p:ext uri="{19B8F6BF-5375-455C-9EA6-DF929625EA0E}">
        <p15:presenceInfo xmlns:p15="http://schemas.microsoft.com/office/powerpoint/2012/main" userId="S-1-5-21-2005352356-2018378189-366286951-43724" providerId="AD"/>
      </p:ext>
    </p:extLst>
  </p:cmAuthor>
  <p:cmAuthor id="3" name="Aleman, Eugenio J." initials="AEJ" lastIdx="1" clrIdx="2">
    <p:extLst>
      <p:ext uri="{19B8F6BF-5375-455C-9EA6-DF929625EA0E}">
        <p15:presenceInfo xmlns:p15="http://schemas.microsoft.com/office/powerpoint/2012/main" userId="S-1-5-21-2005352356-2018378189-366286951-43750" providerId="AD"/>
      </p:ext>
    </p:extLst>
  </p:cmAuthor>
  <p:cmAuthor id="4" name="Skarzynski, Nicholas" initials="SN" lastIdx="1" clrIdx="3">
    <p:extLst>
      <p:ext uri="{19B8F6BF-5375-455C-9EA6-DF929625EA0E}">
        <p15:presenceInfo xmlns:p15="http://schemas.microsoft.com/office/powerpoint/2012/main" userId="S-1-5-21-2005352356-2018378189-366286951-34356" providerId="AD"/>
      </p:ext>
    </p:extLst>
  </p:cmAuthor>
  <p:cmAuthor id="5" name="Kahan, Ari" initials="KA" lastIdx="2" clrIdx="4">
    <p:extLst>
      <p:ext uri="{19B8F6BF-5375-455C-9EA6-DF929625EA0E}">
        <p15:presenceInfo xmlns:p15="http://schemas.microsoft.com/office/powerpoint/2012/main" userId="S-1-5-21-2005352356-2018378189-366286951-358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6D9B"/>
    <a:srgbClr val="C2BBD0"/>
    <a:srgbClr val="D7E5CC"/>
    <a:srgbClr val="49366E"/>
    <a:srgbClr val="416A23"/>
    <a:srgbClr val="BF7730"/>
    <a:srgbClr val="FF6F1F"/>
    <a:srgbClr val="20A3DC"/>
    <a:srgbClr val="21A4DC"/>
    <a:srgbClr val="6CA1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12" autoAdjust="0"/>
    <p:restoredTop sz="87642" autoAdjust="0"/>
  </p:normalViewPr>
  <p:slideViewPr>
    <p:cSldViewPr snapToGrid="0">
      <p:cViewPr varScale="1">
        <p:scale>
          <a:sx n="115" d="100"/>
          <a:sy n="115" d="100"/>
        </p:scale>
        <p:origin x="620" y="72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2058" y="-1158"/>
      </p:cViewPr>
      <p:guideLst>
        <p:guide orient="horz" pos="2924"/>
        <p:guide pos="2200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15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9.xml"/><Relationship Id="rId1" Type="http://schemas.microsoft.com/office/2011/relationships/chartStyle" Target="style19.xml"/><Relationship Id="rId5" Type="http://schemas.openxmlformats.org/officeDocument/2006/relationships/chartUserShapes" Target="../drawings/drawing17.xml"/><Relationship Id="rId4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18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1.xml"/><Relationship Id="rId1" Type="http://schemas.microsoft.com/office/2011/relationships/chartStyle" Target="style21.xml"/><Relationship Id="rId5" Type="http://schemas.openxmlformats.org/officeDocument/2006/relationships/chartUserShapes" Target="../drawings/drawing19.xml"/><Relationship Id="rId4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chartUserShapes" Target="../drawings/drawing20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chartUserShapes" Target="../drawings/drawing21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chartUserShapes" Target="../drawings/drawing22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chartUserShapes" Target="../drawings/drawing23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chartUserShapes" Target="../drawings/drawing24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chartUserShapes" Target="../drawings/drawing25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chartUserShapes" Target="../drawings/drawing26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chartUserShapes" Target="../drawings/drawing27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32.xml"/><Relationship Id="rId1" Type="http://schemas.microsoft.com/office/2011/relationships/chartStyle" Target="style32.xml"/><Relationship Id="rId5" Type="http://schemas.openxmlformats.org/officeDocument/2006/relationships/chartUserShapes" Target="../drawings/drawing28.xml"/><Relationship Id="rId4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chartUserShapes" Target="../drawings/drawing29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4.xml"/><Relationship Id="rId1" Type="http://schemas.microsoft.com/office/2011/relationships/chartStyle" Target="style34.xml"/><Relationship Id="rId4" Type="http://schemas.openxmlformats.org/officeDocument/2006/relationships/chartUserShapes" Target="../drawings/drawing30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7.xml"/><Relationship Id="rId1" Type="http://schemas.microsoft.com/office/2011/relationships/chartStyle" Target="style37.xml"/><Relationship Id="rId4" Type="http://schemas.openxmlformats.org/officeDocument/2006/relationships/chartUserShapes" Target="../drawings/drawing31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48.xml"/><Relationship Id="rId1" Type="http://schemas.microsoft.com/office/2011/relationships/chartStyle" Target="style48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49.xml"/><Relationship Id="rId1" Type="http://schemas.microsoft.com/office/2011/relationships/chartStyle" Target="style49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2.xlsx"/><Relationship Id="rId2" Type="http://schemas.microsoft.com/office/2011/relationships/chartColorStyle" Target="colors51.xml"/><Relationship Id="rId1" Type="http://schemas.microsoft.com/office/2011/relationships/chartStyle" Target="style51.xml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3.xlsx"/><Relationship Id="rId2" Type="http://schemas.microsoft.com/office/2011/relationships/chartColorStyle" Target="colors52.xml"/><Relationship Id="rId1" Type="http://schemas.microsoft.com/office/2011/relationships/chartStyle" Target="style52.xml"/><Relationship Id="rId4" Type="http://schemas.openxmlformats.org/officeDocument/2006/relationships/chartUserShapes" Target="../drawings/drawing32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4.xlsx"/><Relationship Id="rId2" Type="http://schemas.microsoft.com/office/2011/relationships/chartColorStyle" Target="colors53.xml"/><Relationship Id="rId1" Type="http://schemas.microsoft.com/office/2011/relationships/chartStyle" Target="style53.xml"/><Relationship Id="rId4" Type="http://schemas.openxmlformats.org/officeDocument/2006/relationships/chartUserShapes" Target="../drawings/drawing33.xml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5.xlsx"/><Relationship Id="rId2" Type="http://schemas.microsoft.com/office/2011/relationships/chartColorStyle" Target="colors54.xml"/><Relationship Id="rId1" Type="http://schemas.microsoft.com/office/2011/relationships/chartStyle" Target="style54.xml"/><Relationship Id="rId4" Type="http://schemas.openxmlformats.org/officeDocument/2006/relationships/chartUserShapes" Target="../drawings/drawing34.xml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6.xlsx"/><Relationship Id="rId2" Type="http://schemas.microsoft.com/office/2011/relationships/chartColorStyle" Target="colors55.xml"/><Relationship Id="rId1" Type="http://schemas.microsoft.com/office/2011/relationships/chartStyle" Target="style55.xml"/><Relationship Id="rId4" Type="http://schemas.openxmlformats.org/officeDocument/2006/relationships/chartUserShapes" Target="../drawings/drawing35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7.xlsx"/><Relationship Id="rId2" Type="http://schemas.microsoft.com/office/2011/relationships/chartColorStyle" Target="colors56.xml"/><Relationship Id="rId1" Type="http://schemas.microsoft.com/office/2011/relationships/chartStyle" Target="style56.xml"/><Relationship Id="rId4" Type="http://schemas.openxmlformats.org/officeDocument/2006/relationships/chartUserShapes" Target="../drawings/drawing36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8.xlsx"/><Relationship Id="rId2" Type="http://schemas.microsoft.com/office/2011/relationships/chartColorStyle" Target="colors57.xml"/><Relationship Id="rId1" Type="http://schemas.microsoft.com/office/2011/relationships/chartStyle" Target="style57.xml"/><Relationship Id="rId4" Type="http://schemas.openxmlformats.org/officeDocument/2006/relationships/chartUserShapes" Target="../drawings/drawing37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257217847769035E-2"/>
          <c:y val="0.2094311303265522"/>
          <c:w val="0.62988461103847526"/>
          <c:h val="0.69308318467655083"/>
        </c:manualLayout>
      </c:layout>
      <c:areaChart>
        <c:grouping val="stacked"/>
        <c:varyColors val="0"/>
        <c:ser>
          <c:idx val="4"/>
          <c:order val="0"/>
          <c:tx>
            <c:strRef>
              <c:f>Sheet1!$F$1</c:f>
              <c:strCache>
                <c:ptCount val="1"/>
                <c:pt idx="0">
                  <c:v>coal</c:v>
                </c:pt>
              </c:strCache>
            </c:strRef>
          </c:tx>
          <c:spPr>
            <a:solidFill>
              <a:srgbClr val="8B8B8B"/>
            </a:solidFill>
            <a:ln w="22225">
              <a:noFill/>
            </a:ln>
            <a:effectLst/>
          </c:spP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Sheet1!$F$2:$F$42</c:f>
              <c:numCache>
                <c:formatCode>General</c:formatCode>
                <c:ptCount val="41"/>
                <c:pt idx="0">
                  <c:v>1847.2902785799999</c:v>
                </c:pt>
                <c:pt idx="1">
                  <c:v>1733.43000539999</c:v>
                </c:pt>
                <c:pt idx="2">
                  <c:v>1514.0429446200001</c:v>
                </c:pt>
                <c:pt idx="3">
                  <c:v>1581.1147158599999</c:v>
                </c:pt>
                <c:pt idx="4">
                  <c:v>1581.71034981</c:v>
                </c:pt>
                <c:pt idx="5">
                  <c:v>1352.3981967299901</c:v>
                </c:pt>
                <c:pt idx="6">
                  <c:v>1239.1486543999999</c:v>
                </c:pt>
                <c:pt idx="7">
                  <c:v>1205.8352759700001</c:v>
                </c:pt>
                <c:pt idx="8">
                  <c:v>1149.48733868</c:v>
                </c:pt>
                <c:pt idx="9">
                  <c:v>964.95681157000001</c:v>
                </c:pt>
                <c:pt idx="10">
                  <c:v>773.80533951999996</c:v>
                </c:pt>
                <c:pt idx="11">
                  <c:v>954.065247</c:v>
                </c:pt>
                <c:pt idx="12">
                  <c:v>910.04016100000001</c:v>
                </c:pt>
                <c:pt idx="13">
                  <c:v>889.22558600000002</c:v>
                </c:pt>
                <c:pt idx="14">
                  <c:v>759.28326400000003</c:v>
                </c:pt>
                <c:pt idx="15">
                  <c:v>738.08648700000003</c:v>
                </c:pt>
                <c:pt idx="16">
                  <c:v>729.97851600000001</c:v>
                </c:pt>
                <c:pt idx="17">
                  <c:v>724.83062700000005</c:v>
                </c:pt>
                <c:pt idx="18">
                  <c:v>717.00469999999996</c:v>
                </c:pt>
                <c:pt idx="19">
                  <c:v>695.29882799999996</c:v>
                </c:pt>
                <c:pt idx="20">
                  <c:v>684.39605700000004</c:v>
                </c:pt>
                <c:pt idx="21">
                  <c:v>675.67022699999995</c:v>
                </c:pt>
                <c:pt idx="22">
                  <c:v>661.86425799999995</c:v>
                </c:pt>
                <c:pt idx="23">
                  <c:v>668.48321499999997</c:v>
                </c:pt>
                <c:pt idx="24">
                  <c:v>631.02410899999995</c:v>
                </c:pt>
                <c:pt idx="25">
                  <c:v>612.94476299999997</c:v>
                </c:pt>
                <c:pt idx="26">
                  <c:v>590.34008800000004</c:v>
                </c:pt>
                <c:pt idx="27">
                  <c:v>579.72662400000002</c:v>
                </c:pt>
                <c:pt idx="28">
                  <c:v>577.52002000000005</c:v>
                </c:pt>
                <c:pt idx="29">
                  <c:v>575.00854500000003</c:v>
                </c:pt>
                <c:pt idx="30">
                  <c:v>564.35320999999999</c:v>
                </c:pt>
                <c:pt idx="31">
                  <c:v>559.27447500000005</c:v>
                </c:pt>
                <c:pt idx="32">
                  <c:v>553.75390600000003</c:v>
                </c:pt>
                <c:pt idx="33">
                  <c:v>545.975281</c:v>
                </c:pt>
                <c:pt idx="34">
                  <c:v>537.75067100000001</c:v>
                </c:pt>
                <c:pt idx="35">
                  <c:v>531.28521699999999</c:v>
                </c:pt>
                <c:pt idx="36">
                  <c:v>528.74249299999997</c:v>
                </c:pt>
                <c:pt idx="37">
                  <c:v>524.989868</c:v>
                </c:pt>
                <c:pt idx="38">
                  <c:v>523.25860599999999</c:v>
                </c:pt>
                <c:pt idx="39">
                  <c:v>522.92712400000005</c:v>
                </c:pt>
                <c:pt idx="40">
                  <c:v>523.69885299999999</c:v>
                </c:pt>
              </c:numCache>
            </c:numRef>
          </c:val>
        </c:ser>
        <c:ser>
          <c:idx val="2"/>
          <c:order val="1"/>
          <c:tx>
            <c:strRef>
              <c:f>Sheet1!$E$1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rgbClr val="A33340"/>
            </a:solidFill>
            <a:ln w="22225">
              <a:noFill/>
            </a:ln>
            <a:effectLst/>
          </c:spP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Sheet1!$E$2:$E$42</c:f>
              <c:numCache>
                <c:formatCode>General</c:formatCode>
                <c:ptCount val="41"/>
                <c:pt idx="0">
                  <c:v>806.96830055999999</c:v>
                </c:pt>
                <c:pt idx="1">
                  <c:v>790.20436699999902</c:v>
                </c:pt>
                <c:pt idx="2">
                  <c:v>769.33124899999996</c:v>
                </c:pt>
                <c:pt idx="3">
                  <c:v>789.01647300000002</c:v>
                </c:pt>
                <c:pt idx="4">
                  <c:v>797.16598199999999</c:v>
                </c:pt>
                <c:pt idx="5">
                  <c:v>797.17787699999997</c:v>
                </c:pt>
                <c:pt idx="6">
                  <c:v>805.69394799999998</c:v>
                </c:pt>
                <c:pt idx="7">
                  <c:v>804.94963499999994</c:v>
                </c:pt>
                <c:pt idx="8">
                  <c:v>807.08447699999999</c:v>
                </c:pt>
                <c:pt idx="9">
                  <c:v>809.40926200000001</c:v>
                </c:pt>
                <c:pt idx="10">
                  <c:v>789.918631</c:v>
                </c:pt>
                <c:pt idx="11">
                  <c:v>777.68218999999999</c:v>
                </c:pt>
                <c:pt idx="12">
                  <c:v>783.61560099999997</c:v>
                </c:pt>
                <c:pt idx="13">
                  <c:v>785.479919</c:v>
                </c:pt>
                <c:pt idx="14">
                  <c:v>788.97308299999997</c:v>
                </c:pt>
                <c:pt idx="15">
                  <c:v>781.77593999999999</c:v>
                </c:pt>
                <c:pt idx="16">
                  <c:v>773.33514400000001</c:v>
                </c:pt>
                <c:pt idx="17">
                  <c:v>759.40319799999997</c:v>
                </c:pt>
                <c:pt idx="18">
                  <c:v>721.80883800000004</c:v>
                </c:pt>
                <c:pt idx="19">
                  <c:v>715.15942399999994</c:v>
                </c:pt>
                <c:pt idx="20">
                  <c:v>707.00170900000001</c:v>
                </c:pt>
                <c:pt idx="21">
                  <c:v>708.09497099999999</c:v>
                </c:pt>
                <c:pt idx="22">
                  <c:v>708.85339399999998</c:v>
                </c:pt>
                <c:pt idx="23">
                  <c:v>668.13275099999998</c:v>
                </c:pt>
                <c:pt idx="24">
                  <c:v>668.827271</c:v>
                </c:pt>
                <c:pt idx="25">
                  <c:v>670.23230000000001</c:v>
                </c:pt>
                <c:pt idx="26">
                  <c:v>671.27685499999995</c:v>
                </c:pt>
                <c:pt idx="27">
                  <c:v>665.09484899999995</c:v>
                </c:pt>
                <c:pt idx="28">
                  <c:v>665.30542000000003</c:v>
                </c:pt>
                <c:pt idx="29">
                  <c:v>664.89660600000002</c:v>
                </c:pt>
                <c:pt idx="30">
                  <c:v>665.35595699999999</c:v>
                </c:pt>
                <c:pt idx="31">
                  <c:v>666.54132100000004</c:v>
                </c:pt>
                <c:pt idx="32">
                  <c:v>667.80841099999998</c:v>
                </c:pt>
                <c:pt idx="33">
                  <c:v>668.67492700000003</c:v>
                </c:pt>
                <c:pt idx="34">
                  <c:v>669.43725600000005</c:v>
                </c:pt>
                <c:pt idx="35">
                  <c:v>670.25537099999997</c:v>
                </c:pt>
                <c:pt idx="36">
                  <c:v>670.68237299999998</c:v>
                </c:pt>
                <c:pt idx="37">
                  <c:v>671.10790999999995</c:v>
                </c:pt>
                <c:pt idx="38">
                  <c:v>661.60778800000003</c:v>
                </c:pt>
                <c:pt idx="39">
                  <c:v>661.92895499999997</c:v>
                </c:pt>
                <c:pt idx="40">
                  <c:v>662.392517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renewables</c:v>
                </c:pt>
              </c:strCache>
            </c:strRef>
          </c:tx>
          <c:spPr>
            <a:solidFill>
              <a:srgbClr val="5D9732"/>
            </a:solidFill>
            <a:ln w="22225">
              <a:noFill/>
            </a:ln>
            <a:effectLst/>
          </c:spP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Sheet1!$D$2:$D$42</c:f>
              <c:numCache>
                <c:formatCode>General</c:formatCode>
                <c:ptCount val="41"/>
                <c:pt idx="0">
                  <c:v>429.78674447918598</c:v>
                </c:pt>
                <c:pt idx="1">
                  <c:v>517.16141959679703</c:v>
                </c:pt>
                <c:pt idx="2">
                  <c:v>500.72419751765398</c:v>
                </c:pt>
                <c:pt idx="3">
                  <c:v>530.20499632405495</c:v>
                </c:pt>
                <c:pt idx="4">
                  <c:v>549.81197897000004</c:v>
                </c:pt>
                <c:pt idx="5">
                  <c:v>558.3802561</c:v>
                </c:pt>
                <c:pt idx="6">
                  <c:v>628.25747219000004</c:v>
                </c:pt>
                <c:pt idx="7">
                  <c:v>710.57295900999998</c:v>
                </c:pt>
                <c:pt idx="8">
                  <c:v>736.35508938999999</c:v>
                </c:pt>
                <c:pt idx="9">
                  <c:v>763.63015389999998</c:v>
                </c:pt>
                <c:pt idx="10">
                  <c:v>834.23599754999998</c:v>
                </c:pt>
                <c:pt idx="11">
                  <c:v>878.791382</c:v>
                </c:pt>
                <c:pt idx="12">
                  <c:v>974.67962599999998</c:v>
                </c:pt>
                <c:pt idx="13">
                  <c:v>1061.8519289999999</c:v>
                </c:pt>
                <c:pt idx="14">
                  <c:v>1201.2429199999999</c:v>
                </c:pt>
                <c:pt idx="15">
                  <c:v>1298.8636469999999</c:v>
                </c:pt>
                <c:pt idx="16">
                  <c:v>1347.5014650000001</c:v>
                </c:pt>
                <c:pt idx="17">
                  <c:v>1378.319702</c:v>
                </c:pt>
                <c:pt idx="18">
                  <c:v>1425.3743899999999</c:v>
                </c:pt>
                <c:pt idx="19">
                  <c:v>1499.5751949999999</c:v>
                </c:pt>
                <c:pt idx="20">
                  <c:v>1562.8847659999999</c:v>
                </c:pt>
                <c:pt idx="21">
                  <c:v>1600.368164</c:v>
                </c:pt>
                <c:pt idx="22">
                  <c:v>1634.2193600000001</c:v>
                </c:pt>
                <c:pt idx="23">
                  <c:v>1687.255981</c:v>
                </c:pt>
                <c:pt idx="24">
                  <c:v>1753.991943</c:v>
                </c:pt>
                <c:pt idx="25">
                  <c:v>1818.7246090000001</c:v>
                </c:pt>
                <c:pt idx="26">
                  <c:v>1874.491577</c:v>
                </c:pt>
                <c:pt idx="27">
                  <c:v>1916.4444579999999</c:v>
                </c:pt>
                <c:pt idx="28">
                  <c:v>1946.1279300000001</c:v>
                </c:pt>
                <c:pt idx="29">
                  <c:v>1980.4125979999999</c:v>
                </c:pt>
                <c:pt idx="30">
                  <c:v>2012.0500489999999</c:v>
                </c:pt>
                <c:pt idx="31">
                  <c:v>2037.6403809999999</c:v>
                </c:pt>
                <c:pt idx="32">
                  <c:v>2070.4326169999999</c:v>
                </c:pt>
                <c:pt idx="33">
                  <c:v>2113.1403810000002</c:v>
                </c:pt>
                <c:pt idx="34">
                  <c:v>2139.900635</c:v>
                </c:pt>
                <c:pt idx="35">
                  <c:v>2176.4311520000001</c:v>
                </c:pt>
                <c:pt idx="36">
                  <c:v>2215.0432129999999</c:v>
                </c:pt>
                <c:pt idx="37">
                  <c:v>2254.6433109999998</c:v>
                </c:pt>
                <c:pt idx="38">
                  <c:v>2297.0686040000001</c:v>
                </c:pt>
                <c:pt idx="39">
                  <c:v>2340.4045409999999</c:v>
                </c:pt>
                <c:pt idx="40">
                  <c:v>2384.6184079999998</c:v>
                </c:pt>
              </c:numCache>
            </c:numRef>
          </c:val>
        </c:ser>
        <c:ser>
          <c:idx val="3"/>
          <c:order val="3"/>
          <c:tx>
            <c:strRef>
              <c:f>Sheet1!$C$1</c:f>
              <c:strCache>
                <c:ptCount val="1"/>
                <c:pt idx="0">
                  <c:v>natural gas</c:v>
                </c:pt>
              </c:strCache>
            </c:strRef>
          </c:tx>
          <c:spPr>
            <a:solidFill>
              <a:srgbClr val="0096D7"/>
            </a:solidFill>
            <a:ln w="22225">
              <a:noFill/>
            </a:ln>
            <a:effectLst/>
          </c:spP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Sheet1!$C$2:$C$42</c:f>
              <c:numCache>
                <c:formatCode>General</c:formatCode>
                <c:ptCount val="41"/>
                <c:pt idx="0">
                  <c:v>987.69723372999999</c:v>
                </c:pt>
                <c:pt idx="1">
                  <c:v>1013.68892930999</c:v>
                </c:pt>
                <c:pt idx="2">
                  <c:v>1225.8941753700001</c:v>
                </c:pt>
                <c:pt idx="3">
                  <c:v>1124.8355598599901</c:v>
                </c:pt>
                <c:pt idx="4">
                  <c:v>1126.6089583799901</c:v>
                </c:pt>
                <c:pt idx="5">
                  <c:v>1333.48211019</c:v>
                </c:pt>
                <c:pt idx="6">
                  <c:v>1378.3069339199999</c:v>
                </c:pt>
                <c:pt idx="7">
                  <c:v>1296.4424911399999</c:v>
                </c:pt>
                <c:pt idx="8">
                  <c:v>1469.13268217</c:v>
                </c:pt>
                <c:pt idx="9">
                  <c:v>1585.81417371</c:v>
                </c:pt>
                <c:pt idx="10">
                  <c:v>1616.7479797000001</c:v>
                </c:pt>
                <c:pt idx="11">
                  <c:v>1564.134888</c:v>
                </c:pt>
                <c:pt idx="12">
                  <c:v>1539.5570070000001</c:v>
                </c:pt>
                <c:pt idx="13">
                  <c:v>1570.1195070000001</c:v>
                </c:pt>
                <c:pt idx="14">
                  <c:v>1587.421875</c:v>
                </c:pt>
                <c:pt idx="15">
                  <c:v>1554.3707280000001</c:v>
                </c:pt>
                <c:pt idx="16">
                  <c:v>1550.9578859999999</c:v>
                </c:pt>
                <c:pt idx="17">
                  <c:v>1561.151245</c:v>
                </c:pt>
                <c:pt idx="18">
                  <c:v>1582.0198969999999</c:v>
                </c:pt>
                <c:pt idx="19">
                  <c:v>1563.207275</c:v>
                </c:pt>
                <c:pt idx="20">
                  <c:v>1541.63501</c:v>
                </c:pt>
                <c:pt idx="21">
                  <c:v>1541.702759</c:v>
                </c:pt>
                <c:pt idx="22">
                  <c:v>1550.7772219999999</c:v>
                </c:pt>
                <c:pt idx="23">
                  <c:v>1562.238159</c:v>
                </c:pt>
                <c:pt idx="24">
                  <c:v>1563.9311520000001</c:v>
                </c:pt>
                <c:pt idx="25">
                  <c:v>1554.2780760000001</c:v>
                </c:pt>
                <c:pt idx="26">
                  <c:v>1562.4941409999999</c:v>
                </c:pt>
                <c:pt idx="27">
                  <c:v>1583.455933</c:v>
                </c:pt>
                <c:pt idx="28">
                  <c:v>1603.228149</c:v>
                </c:pt>
                <c:pt idx="29">
                  <c:v>1617.2730710000001</c:v>
                </c:pt>
                <c:pt idx="30">
                  <c:v>1638.606689</c:v>
                </c:pt>
                <c:pt idx="31">
                  <c:v>1666.3652340000001</c:v>
                </c:pt>
                <c:pt idx="32">
                  <c:v>1689.419189</c:v>
                </c:pt>
                <c:pt idx="33">
                  <c:v>1706.203857</c:v>
                </c:pt>
                <c:pt idx="34">
                  <c:v>1739.084595</c:v>
                </c:pt>
                <c:pt idx="35">
                  <c:v>1763.224365</c:v>
                </c:pt>
                <c:pt idx="36">
                  <c:v>1780.9780270000001</c:v>
                </c:pt>
                <c:pt idx="37">
                  <c:v>1799.0812989999999</c:v>
                </c:pt>
                <c:pt idx="38">
                  <c:v>1820.2978519999999</c:v>
                </c:pt>
                <c:pt idx="39">
                  <c:v>1835.5157469999999</c:v>
                </c:pt>
                <c:pt idx="40">
                  <c:v>1855.924561</c:v>
                </c:pt>
              </c:numCache>
            </c:numRef>
          </c:val>
        </c:ser>
        <c:ser>
          <c:idx val="0"/>
          <c:order val="4"/>
          <c:tx>
            <c:strRef>
              <c:f>Sheet1!$B$1</c:f>
              <c:strCache>
                <c:ptCount val="1"/>
                <c:pt idx="0">
                  <c:v>petroleum &amp; other</c:v>
                </c:pt>
              </c:strCache>
              <c:extLst xmlns:c15="http://schemas.microsoft.com/office/drawing/2012/chart"/>
            </c:strRef>
          </c:tx>
          <c:spPr>
            <a:noFill/>
            <a:ln w="22225">
              <a:noFill/>
            </a:ln>
            <a:effectLst/>
          </c:spP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  <c:extLst xmlns:c15="http://schemas.microsoft.com/office/drawing/2012/chart"/>
            </c:num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55.7280099099995</c:v>
                </c:pt>
                <c:pt idx="1">
                  <c:v>49.4815291999995</c:v>
                </c:pt>
                <c:pt idx="2">
                  <c:v>43.923697320000002</c:v>
                </c:pt>
                <c:pt idx="3">
                  <c:v>48.923869920000598</c:v>
                </c:pt>
                <c:pt idx="4">
                  <c:v>49.5413951200009</c:v>
                </c:pt>
                <c:pt idx="5">
                  <c:v>50.301766430000299</c:v>
                </c:pt>
                <c:pt idx="6">
                  <c:v>44.0803460999999</c:v>
                </c:pt>
                <c:pt idx="7">
                  <c:v>40.4604806299998</c:v>
                </c:pt>
                <c:pt idx="8">
                  <c:v>45.757031629999801</c:v>
                </c:pt>
                <c:pt idx="9">
                  <c:v>39.002259990000397</c:v>
                </c:pt>
                <c:pt idx="10">
                  <c:v>36.116988559999797</c:v>
                </c:pt>
                <c:pt idx="11">
                  <c:v>27.892817999999998</c:v>
                </c:pt>
                <c:pt idx="12">
                  <c:v>27.488239</c:v>
                </c:pt>
                <c:pt idx="13">
                  <c:v>28.06944</c:v>
                </c:pt>
                <c:pt idx="14">
                  <c:v>27.283622999999999</c:v>
                </c:pt>
                <c:pt idx="15">
                  <c:v>27.068919999999999</c:v>
                </c:pt>
                <c:pt idx="16">
                  <c:v>26.511037000000002</c:v>
                </c:pt>
                <c:pt idx="17">
                  <c:v>25.839122</c:v>
                </c:pt>
                <c:pt idx="18">
                  <c:v>25.238969000000001</c:v>
                </c:pt>
                <c:pt idx="19">
                  <c:v>24.860724999999999</c:v>
                </c:pt>
                <c:pt idx="20">
                  <c:v>24.369327999999999</c:v>
                </c:pt>
                <c:pt idx="21">
                  <c:v>23.716259000000001</c:v>
                </c:pt>
                <c:pt idx="22">
                  <c:v>23.294573999999901</c:v>
                </c:pt>
                <c:pt idx="23">
                  <c:v>23.108657999999998</c:v>
                </c:pt>
                <c:pt idx="24">
                  <c:v>22.946193999999998</c:v>
                </c:pt>
                <c:pt idx="25">
                  <c:v>22.850124999999998</c:v>
                </c:pt>
                <c:pt idx="26">
                  <c:v>22.476237999999999</c:v>
                </c:pt>
                <c:pt idx="27">
                  <c:v>22.508174</c:v>
                </c:pt>
                <c:pt idx="28">
                  <c:v>22.301088</c:v>
                </c:pt>
                <c:pt idx="29">
                  <c:v>22.106293999999998</c:v>
                </c:pt>
                <c:pt idx="30">
                  <c:v>21.892486000000002</c:v>
                </c:pt>
                <c:pt idx="31">
                  <c:v>21.405207000000001</c:v>
                </c:pt>
                <c:pt idx="32">
                  <c:v>20.936989000000001</c:v>
                </c:pt>
                <c:pt idx="33">
                  <c:v>20.176518000000002</c:v>
                </c:pt>
                <c:pt idx="34">
                  <c:v>19.609456999999999</c:v>
                </c:pt>
                <c:pt idx="35">
                  <c:v>19.125859999999999</c:v>
                </c:pt>
                <c:pt idx="36">
                  <c:v>18.927561000000001</c:v>
                </c:pt>
                <c:pt idx="37">
                  <c:v>18.384136999999999</c:v>
                </c:pt>
                <c:pt idx="38">
                  <c:v>18.380766999999999</c:v>
                </c:pt>
                <c:pt idx="39">
                  <c:v>17.775580999999999</c:v>
                </c:pt>
                <c:pt idx="40">
                  <c:v>17.517056</c:v>
                </c:pt>
              </c:numCache>
              <c:extLst xmlns:c15="http://schemas.microsoft.com/office/drawing/2012/chart"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397173840"/>
        <c:axId val="-397163504"/>
        <c:extLst/>
      </c:areaChart>
      <c:catAx>
        <c:axId val="-397173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97163504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397163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 w="22225">
            <a:solidFill>
              <a:srgbClr val="FFFFFF">
                <a:lumMod val="65000"/>
              </a:srgb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97173840"/>
        <c:crossesAt val="12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2857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343146068076819"/>
          <c:y val="0.17664461565930403"/>
          <c:w val="0.68200488083061861"/>
          <c:h val="0.7325162977166891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coal</c:v>
                </c:pt>
              </c:strCache>
            </c:strRef>
          </c:tx>
          <c:spPr>
            <a:ln w="22225" cap="rnd">
              <a:solidFill>
                <a:srgbClr val="8B8B8B"/>
              </a:solidFill>
              <a:round/>
            </a:ln>
            <a:effectLst/>
          </c:spPr>
          <c:marker>
            <c:symbol val="none"/>
          </c:marker>
          <c:cat>
            <c:strRef>
              <c:f>Sheet1!$A$2:$A$62</c:f>
              <c:strCach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strCache>
            </c:strRef>
          </c:cat>
          <c:val>
            <c:numRef>
              <c:f>Sheet1!$B$2:$B$62</c:f>
              <c:numCache>
                <c:formatCode>General</c:formatCode>
                <c:ptCount val="61"/>
                <c:pt idx="0">
                  <c:v>1594.011479</c:v>
                </c:pt>
                <c:pt idx="1">
                  <c:v>1590.622748</c:v>
                </c:pt>
                <c:pt idx="2">
                  <c:v>1621.2060390000001</c:v>
                </c:pt>
                <c:pt idx="3">
                  <c:v>1690.070232</c:v>
                </c:pt>
                <c:pt idx="4">
                  <c:v>1690.6938639999996</c:v>
                </c:pt>
                <c:pt idx="5">
                  <c:v>1709.4264680000001</c:v>
                </c:pt>
                <c:pt idx="6">
                  <c:v>1795.1955929999999</c:v>
                </c:pt>
                <c:pt idx="7">
                  <c:v>1845.0157359999998</c:v>
                </c:pt>
                <c:pt idx="8">
                  <c:v>1873.5156899999999</c:v>
                </c:pt>
                <c:pt idx="9">
                  <c:v>1881.0872240000001</c:v>
                </c:pt>
                <c:pt idx="10">
                  <c:v>1966.264596</c:v>
                </c:pt>
                <c:pt idx="11">
                  <c:v>1903.9559420000003</c:v>
                </c:pt>
                <c:pt idx="12">
                  <c:v>1933.1303539999999</c:v>
                </c:pt>
                <c:pt idx="13">
                  <c:v>1973.736752</c:v>
                </c:pt>
                <c:pt idx="14">
                  <c:v>1978.30054922</c:v>
                </c:pt>
                <c:pt idx="15">
                  <c:v>2012.87304582</c:v>
                </c:pt>
                <c:pt idx="16">
                  <c:v>1990.5111345299999</c:v>
                </c:pt>
                <c:pt idx="17">
                  <c:v>2016.45558353</c:v>
                </c:pt>
                <c:pt idx="18">
                  <c:v>1985.8012467200001</c:v>
                </c:pt>
                <c:pt idx="19">
                  <c:v>1755.9042530400004</c:v>
                </c:pt>
                <c:pt idx="20">
                  <c:v>1847.2902785799999</c:v>
                </c:pt>
                <c:pt idx="21">
                  <c:v>1733.4300053999998</c:v>
                </c:pt>
                <c:pt idx="22">
                  <c:v>1514.0429446200001</c:v>
                </c:pt>
                <c:pt idx="23">
                  <c:v>1581.1147158599999</c:v>
                </c:pt>
                <c:pt idx="24">
                  <c:v>1581.71034981</c:v>
                </c:pt>
                <c:pt idx="25">
                  <c:v>1352.3981967300001</c:v>
                </c:pt>
                <c:pt idx="26">
                  <c:v>1239.1486544000004</c:v>
                </c:pt>
                <c:pt idx="27">
                  <c:v>1205.8352759700001</c:v>
                </c:pt>
                <c:pt idx="28">
                  <c:v>1149.48733868</c:v>
                </c:pt>
                <c:pt idx="29">
                  <c:v>964.95681157000001</c:v>
                </c:pt>
                <c:pt idx="30">
                  <c:v>773.80533952000019</c:v>
                </c:pt>
                <c:pt idx="31">
                  <c:v>954.06524700000011</c:v>
                </c:pt>
                <c:pt idx="32">
                  <c:v>910.0401609999999</c:v>
                </c:pt>
                <c:pt idx="33">
                  <c:v>889.22558599999991</c:v>
                </c:pt>
                <c:pt idx="34">
                  <c:v>759.28326399999992</c:v>
                </c:pt>
                <c:pt idx="35">
                  <c:v>738.08648700000003</c:v>
                </c:pt>
                <c:pt idx="36">
                  <c:v>729.97851600000001</c:v>
                </c:pt>
                <c:pt idx="37">
                  <c:v>724.83062699999994</c:v>
                </c:pt>
                <c:pt idx="38">
                  <c:v>717.00469999999996</c:v>
                </c:pt>
                <c:pt idx="39">
                  <c:v>695.29882800000007</c:v>
                </c:pt>
                <c:pt idx="40">
                  <c:v>684.39605700000004</c:v>
                </c:pt>
                <c:pt idx="41">
                  <c:v>675.67022699999995</c:v>
                </c:pt>
                <c:pt idx="42">
                  <c:v>661.86425800000006</c:v>
                </c:pt>
                <c:pt idx="43">
                  <c:v>668.48321500000009</c:v>
                </c:pt>
                <c:pt idx="44">
                  <c:v>631.02410899999995</c:v>
                </c:pt>
                <c:pt idx="45">
                  <c:v>612.94476299999997</c:v>
                </c:pt>
                <c:pt idx="46">
                  <c:v>590.34008800000004</c:v>
                </c:pt>
                <c:pt idx="47">
                  <c:v>579.72662400000002</c:v>
                </c:pt>
                <c:pt idx="48">
                  <c:v>577.52002000000005</c:v>
                </c:pt>
                <c:pt idx="49">
                  <c:v>575.00854500000003</c:v>
                </c:pt>
                <c:pt idx="50">
                  <c:v>564.35320999999999</c:v>
                </c:pt>
                <c:pt idx="51">
                  <c:v>559.27447500000005</c:v>
                </c:pt>
                <c:pt idx="52">
                  <c:v>553.75390599999992</c:v>
                </c:pt>
                <c:pt idx="53">
                  <c:v>545.975281</c:v>
                </c:pt>
                <c:pt idx="54">
                  <c:v>537.75067100000001</c:v>
                </c:pt>
                <c:pt idx="55">
                  <c:v>531.28521699999999</c:v>
                </c:pt>
                <c:pt idx="56">
                  <c:v>528.74249299999997</c:v>
                </c:pt>
                <c:pt idx="57">
                  <c:v>524.989868</c:v>
                </c:pt>
                <c:pt idx="58">
                  <c:v>523.25860599999999</c:v>
                </c:pt>
                <c:pt idx="59">
                  <c:v>522.92712400000005</c:v>
                </c:pt>
                <c:pt idx="60">
                  <c:v>523.69885299999999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renewables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Sheet1!$A$2:$A$62</c:f>
              <c:strCach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strCache>
            </c:strRef>
          </c:cat>
          <c:val>
            <c:numRef>
              <c:f>Sheet1!$C$2:$C$62</c:f>
              <c:numCache>
                <c:formatCode>General</c:formatCode>
                <c:ptCount val="61"/>
                <c:pt idx="0">
                  <c:v>357.2380720000001</c:v>
                </c:pt>
                <c:pt idx="1">
                  <c:v>357.77345299999996</c:v>
                </c:pt>
                <c:pt idx="2">
                  <c:v>326.85782499999993</c:v>
                </c:pt>
                <c:pt idx="3">
                  <c:v>356.70729</c:v>
                </c:pt>
                <c:pt idx="4">
                  <c:v>336.66087599999997</c:v>
                </c:pt>
                <c:pt idx="5">
                  <c:v>384.79813300000001</c:v>
                </c:pt>
                <c:pt idx="6">
                  <c:v>422.95766700000001</c:v>
                </c:pt>
                <c:pt idx="7">
                  <c:v>433.63611400000002</c:v>
                </c:pt>
                <c:pt idx="8">
                  <c:v>400.42406699999998</c:v>
                </c:pt>
                <c:pt idx="9">
                  <c:v>398.95903099999998</c:v>
                </c:pt>
                <c:pt idx="10">
                  <c:v>356.4785710000001</c:v>
                </c:pt>
                <c:pt idx="11">
                  <c:v>287.72968901000002</c:v>
                </c:pt>
                <c:pt idx="12">
                  <c:v>343.43800143999999</c:v>
                </c:pt>
                <c:pt idx="13">
                  <c:v>355.29310937999998</c:v>
                </c:pt>
                <c:pt idx="14">
                  <c:v>351.48463177000002</c:v>
                </c:pt>
                <c:pt idx="15">
                  <c:v>357.65065333000001</c:v>
                </c:pt>
                <c:pt idx="16">
                  <c:v>385.77190845000001</c:v>
                </c:pt>
                <c:pt idx="17">
                  <c:v>352.74748602</c:v>
                </c:pt>
                <c:pt idx="18">
                  <c:v>380.93238831000002</c:v>
                </c:pt>
                <c:pt idx="19">
                  <c:v>417.72379775999985</c:v>
                </c:pt>
                <c:pt idx="20">
                  <c:v>427.37607674999998</c:v>
                </c:pt>
                <c:pt idx="21">
                  <c:v>513.33609589000002</c:v>
                </c:pt>
                <c:pt idx="22">
                  <c:v>494.57319323000002</c:v>
                </c:pt>
                <c:pt idx="23">
                  <c:v>522.07344953000018</c:v>
                </c:pt>
                <c:pt idx="24">
                  <c:v>538.57932027999982</c:v>
                </c:pt>
                <c:pt idx="25">
                  <c:v>544.24098878999996</c:v>
                </c:pt>
                <c:pt idx="26">
                  <c:v>609.44510158000003</c:v>
                </c:pt>
                <c:pt idx="27">
                  <c:v>686.58267653999997</c:v>
                </c:pt>
                <c:pt idx="28">
                  <c:v>706.81581482000001</c:v>
                </c:pt>
                <c:pt idx="29">
                  <c:v>728.67270667000003</c:v>
                </c:pt>
                <c:pt idx="30">
                  <c:v>792.4960607500002</c:v>
                </c:pt>
                <c:pt idx="31">
                  <c:v>878.791382</c:v>
                </c:pt>
                <c:pt idx="32">
                  <c:v>974.67962599999998</c:v>
                </c:pt>
                <c:pt idx="33">
                  <c:v>1061.8519289999999</c:v>
                </c:pt>
                <c:pt idx="34">
                  <c:v>1201.2429199999999</c:v>
                </c:pt>
                <c:pt idx="35">
                  <c:v>1298.8636470000001</c:v>
                </c:pt>
                <c:pt idx="36">
                  <c:v>1347.5014650000001</c:v>
                </c:pt>
                <c:pt idx="37">
                  <c:v>1378.319702</c:v>
                </c:pt>
                <c:pt idx="38">
                  <c:v>1425.3743899999999</c:v>
                </c:pt>
                <c:pt idx="39">
                  <c:v>1499.5751949999999</c:v>
                </c:pt>
                <c:pt idx="40">
                  <c:v>1562.8847660000001</c:v>
                </c:pt>
                <c:pt idx="41">
                  <c:v>1600.368164</c:v>
                </c:pt>
                <c:pt idx="42">
                  <c:v>1634.2193600000001</c:v>
                </c:pt>
                <c:pt idx="43">
                  <c:v>1687.2559809999998</c:v>
                </c:pt>
                <c:pt idx="44">
                  <c:v>1753.991943</c:v>
                </c:pt>
                <c:pt idx="45">
                  <c:v>1818.7246089999999</c:v>
                </c:pt>
                <c:pt idx="46">
                  <c:v>1874.491577</c:v>
                </c:pt>
                <c:pt idx="47">
                  <c:v>1916.4444579999997</c:v>
                </c:pt>
                <c:pt idx="48">
                  <c:v>1946.1279300000001</c:v>
                </c:pt>
                <c:pt idx="49">
                  <c:v>1980.4125980000001</c:v>
                </c:pt>
                <c:pt idx="50">
                  <c:v>2012.0500489999999</c:v>
                </c:pt>
                <c:pt idx="51">
                  <c:v>2037.6403809999999</c:v>
                </c:pt>
                <c:pt idx="52">
                  <c:v>2070.4326170000004</c:v>
                </c:pt>
                <c:pt idx="53">
                  <c:v>2113.1403809999997</c:v>
                </c:pt>
                <c:pt idx="54">
                  <c:v>2139.900635</c:v>
                </c:pt>
                <c:pt idx="55">
                  <c:v>2176.4311520000001</c:v>
                </c:pt>
                <c:pt idx="56">
                  <c:v>2215.0432129999999</c:v>
                </c:pt>
                <c:pt idx="57">
                  <c:v>2254.6433109999998</c:v>
                </c:pt>
                <c:pt idx="58">
                  <c:v>2297.0686040000001</c:v>
                </c:pt>
                <c:pt idx="59">
                  <c:v>2340.4045409999999</c:v>
                </c:pt>
                <c:pt idx="60">
                  <c:v>2384.6184079999998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natural gas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Sheet1!$A$2:$A$62</c:f>
              <c:strCach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strCache>
            </c:strRef>
          </c:cat>
          <c:val>
            <c:numRef>
              <c:f>Sheet1!$D$2:$D$62</c:f>
              <c:numCache>
                <c:formatCode>General</c:formatCode>
                <c:ptCount val="61"/>
                <c:pt idx="0">
                  <c:v>372.765154</c:v>
                </c:pt>
                <c:pt idx="1">
                  <c:v>381.55301700000001</c:v>
                </c:pt>
                <c:pt idx="2">
                  <c:v>404.07437200000004</c:v>
                </c:pt>
                <c:pt idx="3">
                  <c:v>414.92679800000002</c:v>
                </c:pt>
                <c:pt idx="4">
                  <c:v>460.218682</c:v>
                </c:pt>
                <c:pt idx="5">
                  <c:v>496.05794500000002</c:v>
                </c:pt>
                <c:pt idx="6">
                  <c:v>455.05557599999997</c:v>
                </c:pt>
                <c:pt idx="7">
                  <c:v>479.39867000000004</c:v>
                </c:pt>
                <c:pt idx="8">
                  <c:v>531.2571039999998</c:v>
                </c:pt>
                <c:pt idx="9">
                  <c:v>556.39612699999998</c:v>
                </c:pt>
                <c:pt idx="10">
                  <c:v>601.03815899999995</c:v>
                </c:pt>
                <c:pt idx="11">
                  <c:v>639.12911900000006</c:v>
                </c:pt>
                <c:pt idx="12">
                  <c:v>691.00574399999982</c:v>
                </c:pt>
                <c:pt idx="13">
                  <c:v>649.90753899999982</c:v>
                </c:pt>
                <c:pt idx="14">
                  <c:v>710.10001655999997</c:v>
                </c:pt>
                <c:pt idx="15">
                  <c:v>760.96025447</c:v>
                </c:pt>
                <c:pt idx="16">
                  <c:v>816.44076961000019</c:v>
                </c:pt>
                <c:pt idx="17">
                  <c:v>896.58979112999987</c:v>
                </c:pt>
                <c:pt idx="18">
                  <c:v>882.98059907999982</c:v>
                </c:pt>
                <c:pt idx="19">
                  <c:v>920.97868058999995</c:v>
                </c:pt>
                <c:pt idx="20">
                  <c:v>987.69723372999999</c:v>
                </c:pt>
                <c:pt idx="21">
                  <c:v>1013.68892931</c:v>
                </c:pt>
                <c:pt idx="22">
                  <c:v>1225.8941753700001</c:v>
                </c:pt>
                <c:pt idx="23">
                  <c:v>1124.8355598600001</c:v>
                </c:pt>
                <c:pt idx="24">
                  <c:v>1126.6089583800001</c:v>
                </c:pt>
                <c:pt idx="25">
                  <c:v>1333.48211019</c:v>
                </c:pt>
                <c:pt idx="26">
                  <c:v>1378.3069339199999</c:v>
                </c:pt>
                <c:pt idx="27">
                  <c:v>1296.4424911399999</c:v>
                </c:pt>
                <c:pt idx="28">
                  <c:v>1469.13268217</c:v>
                </c:pt>
                <c:pt idx="29">
                  <c:v>1585.81417371</c:v>
                </c:pt>
                <c:pt idx="30">
                  <c:v>1616.7479797000001</c:v>
                </c:pt>
                <c:pt idx="31">
                  <c:v>1564.134888</c:v>
                </c:pt>
                <c:pt idx="32">
                  <c:v>1539.5570070000001</c:v>
                </c:pt>
                <c:pt idx="33">
                  <c:v>1570.1195070000001</c:v>
                </c:pt>
                <c:pt idx="34">
                  <c:v>1587.421875</c:v>
                </c:pt>
                <c:pt idx="35">
                  <c:v>1554.3707279999999</c:v>
                </c:pt>
                <c:pt idx="36">
                  <c:v>1550.9578859999999</c:v>
                </c:pt>
                <c:pt idx="37">
                  <c:v>1561.151245</c:v>
                </c:pt>
                <c:pt idx="38">
                  <c:v>1582.0198970000001</c:v>
                </c:pt>
                <c:pt idx="39">
                  <c:v>1563.207275</c:v>
                </c:pt>
                <c:pt idx="40">
                  <c:v>1541.63501</c:v>
                </c:pt>
                <c:pt idx="41">
                  <c:v>1541.702759</c:v>
                </c:pt>
                <c:pt idx="42">
                  <c:v>1550.7772220000002</c:v>
                </c:pt>
                <c:pt idx="43">
                  <c:v>1562.238159</c:v>
                </c:pt>
                <c:pt idx="44">
                  <c:v>1563.9311519999999</c:v>
                </c:pt>
                <c:pt idx="45">
                  <c:v>1554.2780760000001</c:v>
                </c:pt>
                <c:pt idx="46">
                  <c:v>1562.4941410000001</c:v>
                </c:pt>
                <c:pt idx="47">
                  <c:v>1583.455933</c:v>
                </c:pt>
                <c:pt idx="48">
                  <c:v>1603.228149</c:v>
                </c:pt>
                <c:pt idx="49">
                  <c:v>1617.2730710000001</c:v>
                </c:pt>
                <c:pt idx="50">
                  <c:v>1638.606689</c:v>
                </c:pt>
                <c:pt idx="51">
                  <c:v>1666.3652339999999</c:v>
                </c:pt>
                <c:pt idx="52">
                  <c:v>1689.419189</c:v>
                </c:pt>
                <c:pt idx="53">
                  <c:v>1706.203857</c:v>
                </c:pt>
                <c:pt idx="54">
                  <c:v>1739.084595</c:v>
                </c:pt>
                <c:pt idx="55">
                  <c:v>1763.2243649999998</c:v>
                </c:pt>
                <c:pt idx="56">
                  <c:v>1780.9780269999999</c:v>
                </c:pt>
                <c:pt idx="57">
                  <c:v>1799.0812989999999</c:v>
                </c:pt>
                <c:pt idx="58">
                  <c:v>1820.2978519999999</c:v>
                </c:pt>
                <c:pt idx="59">
                  <c:v>1835.5157469999999</c:v>
                </c:pt>
                <c:pt idx="60">
                  <c:v>1855.924561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nuclear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Sheet1!$A$2:$A$62</c:f>
              <c:strCach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strCache>
            </c:strRef>
          </c:cat>
          <c:val>
            <c:numRef>
              <c:f>Sheet1!$E$2:$E$62</c:f>
              <c:numCache>
                <c:formatCode>General</c:formatCode>
                <c:ptCount val="61"/>
                <c:pt idx="0">
                  <c:v>576.86167799999998</c:v>
                </c:pt>
                <c:pt idx="1">
                  <c:v>612.56508700000018</c:v>
                </c:pt>
                <c:pt idx="2">
                  <c:v>618.7762630000002</c:v>
                </c:pt>
                <c:pt idx="3">
                  <c:v>610.2912140000002</c:v>
                </c:pt>
                <c:pt idx="4">
                  <c:v>640.43983200000002</c:v>
                </c:pt>
                <c:pt idx="5">
                  <c:v>673.40212300000019</c:v>
                </c:pt>
                <c:pt idx="6">
                  <c:v>674.72854599999982</c:v>
                </c:pt>
                <c:pt idx="7">
                  <c:v>628.64417100000003</c:v>
                </c:pt>
                <c:pt idx="8">
                  <c:v>673.70210400000019</c:v>
                </c:pt>
                <c:pt idx="9">
                  <c:v>728.25412399999982</c:v>
                </c:pt>
                <c:pt idx="10">
                  <c:v>753.89294000000018</c:v>
                </c:pt>
                <c:pt idx="11">
                  <c:v>768.82630799999981</c:v>
                </c:pt>
                <c:pt idx="12">
                  <c:v>780.0640870000002</c:v>
                </c:pt>
                <c:pt idx="13">
                  <c:v>763.73269499999981</c:v>
                </c:pt>
                <c:pt idx="14">
                  <c:v>788.52838700000007</c:v>
                </c:pt>
                <c:pt idx="15">
                  <c:v>781.98636500000009</c:v>
                </c:pt>
                <c:pt idx="16">
                  <c:v>787.21863600000017</c:v>
                </c:pt>
                <c:pt idx="17">
                  <c:v>806.42475300000001</c:v>
                </c:pt>
                <c:pt idx="18">
                  <c:v>806.20843500000001</c:v>
                </c:pt>
                <c:pt idx="19">
                  <c:v>798.85458499999982</c:v>
                </c:pt>
                <c:pt idx="20">
                  <c:v>806.96830055999999</c:v>
                </c:pt>
                <c:pt idx="21">
                  <c:v>790.20436699999982</c:v>
                </c:pt>
                <c:pt idx="22">
                  <c:v>769.33124900000007</c:v>
                </c:pt>
                <c:pt idx="23">
                  <c:v>789.01647300000002</c:v>
                </c:pt>
                <c:pt idx="24">
                  <c:v>797.16598199999999</c:v>
                </c:pt>
                <c:pt idx="25">
                  <c:v>797.17787699999997</c:v>
                </c:pt>
                <c:pt idx="26">
                  <c:v>805.69394800000009</c:v>
                </c:pt>
                <c:pt idx="27">
                  <c:v>804.94963500000017</c:v>
                </c:pt>
                <c:pt idx="28">
                  <c:v>807.08447699999999</c:v>
                </c:pt>
                <c:pt idx="29">
                  <c:v>809.40926200000001</c:v>
                </c:pt>
                <c:pt idx="30">
                  <c:v>789.918631</c:v>
                </c:pt>
                <c:pt idx="31">
                  <c:v>777.68218999999999</c:v>
                </c:pt>
                <c:pt idx="32">
                  <c:v>783.61560099999997</c:v>
                </c:pt>
                <c:pt idx="33">
                  <c:v>785.479919</c:v>
                </c:pt>
                <c:pt idx="34">
                  <c:v>788.97308299999997</c:v>
                </c:pt>
                <c:pt idx="35">
                  <c:v>781.77593999999999</c:v>
                </c:pt>
                <c:pt idx="36">
                  <c:v>773.33514400000001</c:v>
                </c:pt>
                <c:pt idx="37">
                  <c:v>759.40319800000009</c:v>
                </c:pt>
                <c:pt idx="38">
                  <c:v>721.80883800000004</c:v>
                </c:pt>
                <c:pt idx="39">
                  <c:v>715.15942400000006</c:v>
                </c:pt>
                <c:pt idx="40">
                  <c:v>707.00170900000001</c:v>
                </c:pt>
                <c:pt idx="41">
                  <c:v>708.09497099999999</c:v>
                </c:pt>
                <c:pt idx="42">
                  <c:v>708.85339400000009</c:v>
                </c:pt>
                <c:pt idx="43">
                  <c:v>668.13275099999998</c:v>
                </c:pt>
                <c:pt idx="44">
                  <c:v>668.827271</c:v>
                </c:pt>
                <c:pt idx="45">
                  <c:v>670.23230000000001</c:v>
                </c:pt>
                <c:pt idx="46">
                  <c:v>671.27685499999995</c:v>
                </c:pt>
                <c:pt idx="47">
                  <c:v>665.09484900000007</c:v>
                </c:pt>
                <c:pt idx="48">
                  <c:v>665.30542000000003</c:v>
                </c:pt>
                <c:pt idx="49">
                  <c:v>664.89660599999991</c:v>
                </c:pt>
                <c:pt idx="50">
                  <c:v>665.35595699999999</c:v>
                </c:pt>
                <c:pt idx="51">
                  <c:v>666.54132100000004</c:v>
                </c:pt>
                <c:pt idx="52">
                  <c:v>667.80841099999998</c:v>
                </c:pt>
                <c:pt idx="53">
                  <c:v>668.67492699999991</c:v>
                </c:pt>
                <c:pt idx="54">
                  <c:v>669.43725599999993</c:v>
                </c:pt>
                <c:pt idx="55">
                  <c:v>670.25537099999997</c:v>
                </c:pt>
                <c:pt idx="56">
                  <c:v>670.6823730000001</c:v>
                </c:pt>
                <c:pt idx="57">
                  <c:v>671.10790999999995</c:v>
                </c:pt>
                <c:pt idx="58">
                  <c:v>661.60778800000003</c:v>
                </c:pt>
                <c:pt idx="59">
                  <c:v>661.92895499999997</c:v>
                </c:pt>
                <c:pt idx="60">
                  <c:v>662.392517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397183712"/>
        <c:axId val="-397177184"/>
      </c:lineChart>
      <c:catAx>
        <c:axId val="-397183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97177184"/>
        <c:crosses val="autoZero"/>
        <c:auto val="1"/>
        <c:lblAlgn val="ctr"/>
        <c:lblOffset val="100"/>
        <c:tickLblSkip val="20"/>
        <c:tickMarkSkip val="20"/>
        <c:noMultiLvlLbl val="0"/>
      </c:catAx>
      <c:valAx>
        <c:axId val="-397177184"/>
        <c:scaling>
          <c:orientation val="minMax"/>
          <c:max val="3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97183712"/>
        <c:crossesAt val="32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090551181102378E-2"/>
          <c:y val="0.11920209738487671"/>
          <c:w val="0.75363521310490256"/>
          <c:h val="0.7893967528585103"/>
        </c:manualLayout>
      </c:layout>
      <c:barChart>
        <c:barDir val="col"/>
        <c:grouping val="stacked"/>
        <c:varyColors val="0"/>
        <c:ser>
          <c:idx val="3"/>
          <c:order val="0"/>
          <c:tx>
            <c:v>nuclear</c:v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  <a:effectLst/>
          </c:spPr>
          <c:invertIfNegative val="0"/>
          <c:cat>
            <c:numRef>
              <c:f>annual_cap_add_ret!$A$2:$A$47</c:f>
              <c:numCache>
                <c:formatCode>General</c:formatCode>
                <c:ptCount val="4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  <c:pt idx="40">
                  <c:v>2045</c:v>
                </c:pt>
                <c:pt idx="41">
                  <c:v>2046</c:v>
                </c:pt>
                <c:pt idx="42">
                  <c:v>2047</c:v>
                </c:pt>
                <c:pt idx="43">
                  <c:v>2048</c:v>
                </c:pt>
                <c:pt idx="44">
                  <c:v>2049</c:v>
                </c:pt>
                <c:pt idx="45">
                  <c:v>2050</c:v>
                </c:pt>
              </c:numCache>
            </c:numRef>
          </c:cat>
          <c:val>
            <c:numRef>
              <c:f>annual_cap_add_ret!$D$2:$D$47</c:f>
              <c:numCache>
                <c:formatCode>General</c:formatCode>
                <c:ptCount val="4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1.1220000000000001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2.2280000000000002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</c:numCache>
            </c:numRef>
          </c:val>
        </c:ser>
        <c:ser>
          <c:idx val="0"/>
          <c:order val="1"/>
          <c:tx>
            <c:v>coal</c:v>
          </c:tx>
          <c:spPr>
            <a:solidFill>
              <a:srgbClr val="8B8B8B"/>
            </a:solidFill>
            <a:ln>
              <a:solidFill>
                <a:srgbClr val="8B8B8B"/>
              </a:solidFill>
            </a:ln>
            <a:effectLst/>
          </c:spPr>
          <c:invertIfNegative val="0"/>
          <c:cat>
            <c:numRef>
              <c:f>annual_cap_add_ret!$A$2:$A$47</c:f>
              <c:numCache>
                <c:formatCode>General</c:formatCode>
                <c:ptCount val="4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  <c:pt idx="40">
                  <c:v>2045</c:v>
                </c:pt>
                <c:pt idx="41">
                  <c:v>2046</c:v>
                </c:pt>
                <c:pt idx="42">
                  <c:v>2047</c:v>
                </c:pt>
                <c:pt idx="43">
                  <c:v>2048</c:v>
                </c:pt>
                <c:pt idx="44">
                  <c:v>2049</c:v>
                </c:pt>
                <c:pt idx="45">
                  <c:v>2050</c:v>
                </c:pt>
              </c:numCache>
            </c:numRef>
          </c:cat>
          <c:val>
            <c:numRef>
              <c:f>annual_cap_add_ret!$B$2:$B$47</c:f>
              <c:numCache>
                <c:formatCode>General</c:formatCode>
                <c:ptCount val="46"/>
                <c:pt idx="0">
                  <c:v>0.39939999999999998</c:v>
                </c:pt>
                <c:pt idx="1">
                  <c:v>0.53090000000000004</c:v>
                </c:pt>
                <c:pt idx="2">
                  <c:v>1.4189000000000001</c:v>
                </c:pt>
                <c:pt idx="3">
                  <c:v>1.4581999999999999</c:v>
                </c:pt>
                <c:pt idx="4">
                  <c:v>1.7863</c:v>
                </c:pt>
                <c:pt idx="5">
                  <c:v>5.3442999999999996</c:v>
                </c:pt>
                <c:pt idx="6">
                  <c:v>3.8302999999999998</c:v>
                </c:pt>
                <c:pt idx="7">
                  <c:v>3.734</c:v>
                </c:pt>
                <c:pt idx="8">
                  <c:v>1.5275999999999901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1.7000000000000001E-2</c:v>
                </c:pt>
                <c:pt idx="16">
                  <c:v>0</c:v>
                </c:pt>
                <c:pt idx="17">
                  <c:v>3.8299999999999999E-4</c:v>
                </c:pt>
                <c:pt idx="18">
                  <c:v>7.1500000000000003E-4</c:v>
                </c:pt>
                <c:pt idx="19">
                  <c:v>0</c:v>
                </c:pt>
                <c:pt idx="20">
                  <c:v>0</c:v>
                </c:pt>
                <c:pt idx="21">
                  <c:v>1E-3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</c:numCache>
            </c:numRef>
          </c:val>
        </c:ser>
        <c:ser>
          <c:idx val="1"/>
          <c:order val="2"/>
          <c:tx>
            <c:v>oil and gas</c:v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numRef>
              <c:f>annual_cap_add_ret!$A$2:$A$47</c:f>
              <c:numCache>
                <c:formatCode>General</c:formatCode>
                <c:ptCount val="4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  <c:pt idx="40">
                  <c:v>2045</c:v>
                </c:pt>
                <c:pt idx="41">
                  <c:v>2046</c:v>
                </c:pt>
                <c:pt idx="42">
                  <c:v>2047</c:v>
                </c:pt>
                <c:pt idx="43">
                  <c:v>2048</c:v>
                </c:pt>
                <c:pt idx="44">
                  <c:v>2049</c:v>
                </c:pt>
                <c:pt idx="45">
                  <c:v>2050</c:v>
                </c:pt>
              </c:numCache>
            </c:numRef>
          </c:cat>
          <c:val>
            <c:numRef>
              <c:f>annual_cap_add_ret!$C$2:$C$47</c:f>
              <c:numCache>
                <c:formatCode>General</c:formatCode>
                <c:ptCount val="46"/>
                <c:pt idx="0">
                  <c:v>15.568099999999999</c:v>
                </c:pt>
                <c:pt idx="1">
                  <c:v>9.4309999999999992</c:v>
                </c:pt>
                <c:pt idx="2">
                  <c:v>7.077</c:v>
                </c:pt>
                <c:pt idx="3">
                  <c:v>7.8143000000000002</c:v>
                </c:pt>
                <c:pt idx="4">
                  <c:v>9.5343999999999909</c:v>
                </c:pt>
                <c:pt idx="5">
                  <c:v>7.5118</c:v>
                </c:pt>
                <c:pt idx="6">
                  <c:v>10.260999999999999</c:v>
                </c:pt>
                <c:pt idx="7">
                  <c:v>9.7266999999999992</c:v>
                </c:pt>
                <c:pt idx="8">
                  <c:v>7.1601999999999997</c:v>
                </c:pt>
                <c:pt idx="9">
                  <c:v>9.0992999999999995</c:v>
                </c:pt>
                <c:pt idx="10">
                  <c:v>6.4699</c:v>
                </c:pt>
                <c:pt idx="11">
                  <c:v>8.6816999999999993</c:v>
                </c:pt>
                <c:pt idx="12">
                  <c:v>9.6404999999999994</c:v>
                </c:pt>
                <c:pt idx="13">
                  <c:v>19.3250999999999</c:v>
                </c:pt>
                <c:pt idx="14">
                  <c:v>7.9734999999999898</c:v>
                </c:pt>
                <c:pt idx="15">
                  <c:v>6.4029999999999996</c:v>
                </c:pt>
                <c:pt idx="16">
                  <c:v>6.2687999999999997</c:v>
                </c:pt>
                <c:pt idx="17">
                  <c:v>22.075627999999998</c:v>
                </c:pt>
                <c:pt idx="18">
                  <c:v>19.910863000000003</c:v>
                </c:pt>
                <c:pt idx="19">
                  <c:v>17.223028999999997</c:v>
                </c:pt>
                <c:pt idx="20">
                  <c:v>25.180568999999906</c:v>
                </c:pt>
                <c:pt idx="21">
                  <c:v>12.692710000000091</c:v>
                </c:pt>
                <c:pt idx="22">
                  <c:v>21.854172000000005</c:v>
                </c:pt>
                <c:pt idx="23">
                  <c:v>9.4414669999999887</c:v>
                </c:pt>
                <c:pt idx="24">
                  <c:v>17.843934000000019</c:v>
                </c:pt>
                <c:pt idx="25">
                  <c:v>8.2922049999999956</c:v>
                </c:pt>
                <c:pt idx="26">
                  <c:v>9.0049899999999923</c:v>
                </c:pt>
                <c:pt idx="27">
                  <c:v>12.810836999999992</c:v>
                </c:pt>
                <c:pt idx="28">
                  <c:v>15.582214000000022</c:v>
                </c:pt>
                <c:pt idx="29">
                  <c:v>15.29093899999998</c:v>
                </c:pt>
                <c:pt idx="30">
                  <c:v>14.323014000000001</c:v>
                </c:pt>
                <c:pt idx="31">
                  <c:v>12.134689000000009</c:v>
                </c:pt>
                <c:pt idx="32">
                  <c:v>10.396178999999989</c:v>
                </c:pt>
                <c:pt idx="33">
                  <c:v>13.098602999999002</c:v>
                </c:pt>
                <c:pt idx="34">
                  <c:v>10.728576000000999</c:v>
                </c:pt>
                <c:pt idx="35">
                  <c:v>10.68884300000002</c:v>
                </c:pt>
                <c:pt idx="36">
                  <c:v>13.484740999999985</c:v>
                </c:pt>
                <c:pt idx="37">
                  <c:v>9.2861179999999877</c:v>
                </c:pt>
                <c:pt idx="38">
                  <c:v>10.274474999999995</c:v>
                </c:pt>
                <c:pt idx="39">
                  <c:v>16.123779000000013</c:v>
                </c:pt>
                <c:pt idx="40">
                  <c:v>10.411865000000034</c:v>
                </c:pt>
                <c:pt idx="41">
                  <c:v>11.431997999999965</c:v>
                </c:pt>
                <c:pt idx="42">
                  <c:v>14.013125000000002</c:v>
                </c:pt>
                <c:pt idx="43">
                  <c:v>11.168364999999994</c:v>
                </c:pt>
                <c:pt idx="44">
                  <c:v>18.980924000000016</c:v>
                </c:pt>
                <c:pt idx="45">
                  <c:v>14.406128999998998</c:v>
                </c:pt>
              </c:numCache>
            </c:numRef>
          </c:val>
        </c:ser>
        <c:ser>
          <c:idx val="4"/>
          <c:order val="3"/>
          <c:tx>
            <c:v>other</c:v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annual_cap_add_ret!$A$2:$A$47</c:f>
              <c:numCache>
                <c:formatCode>General</c:formatCode>
                <c:ptCount val="4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  <c:pt idx="40">
                  <c:v>2045</c:v>
                </c:pt>
                <c:pt idx="41">
                  <c:v>2046</c:v>
                </c:pt>
                <c:pt idx="42">
                  <c:v>2047</c:v>
                </c:pt>
                <c:pt idx="43">
                  <c:v>2048</c:v>
                </c:pt>
                <c:pt idx="44">
                  <c:v>2049</c:v>
                </c:pt>
                <c:pt idx="45">
                  <c:v>2050</c:v>
                </c:pt>
              </c:numCache>
            </c:numRef>
          </c:cat>
          <c:val>
            <c:numRef>
              <c:f>annual_cap_add_ret!$F$2:$F$47</c:f>
              <c:numCache>
                <c:formatCode>General</c:formatCode>
                <c:ptCount val="46"/>
                <c:pt idx="0">
                  <c:v>0.115</c:v>
                </c:pt>
                <c:pt idx="1">
                  <c:v>0.33239999999999897</c:v>
                </c:pt>
                <c:pt idx="2">
                  <c:v>0.38629999999999898</c:v>
                </c:pt>
                <c:pt idx="3">
                  <c:v>0.42199999999999899</c:v>
                </c:pt>
                <c:pt idx="4">
                  <c:v>0.51499999999999901</c:v>
                </c:pt>
                <c:pt idx="5">
                  <c:v>0.39709999999999901</c:v>
                </c:pt>
                <c:pt idx="6">
                  <c:v>0.62729999999999897</c:v>
                </c:pt>
                <c:pt idx="7">
                  <c:v>1.0152000000000001</c:v>
                </c:pt>
                <c:pt idx="8">
                  <c:v>1.3315999999999999</c:v>
                </c:pt>
                <c:pt idx="9">
                  <c:v>0.46389999999999998</c:v>
                </c:pt>
                <c:pt idx="10">
                  <c:v>0.57689999999999997</c:v>
                </c:pt>
                <c:pt idx="11">
                  <c:v>0.696599999999999</c:v>
                </c:pt>
                <c:pt idx="12">
                  <c:v>0.52579999999999905</c:v>
                </c:pt>
                <c:pt idx="13">
                  <c:v>0.54339999999999999</c:v>
                </c:pt>
                <c:pt idx="14">
                  <c:v>0.42729999999999901</c:v>
                </c:pt>
                <c:pt idx="15">
                  <c:v>0.74119999999999897</c:v>
                </c:pt>
                <c:pt idx="16">
                  <c:v>4.5951000000000004</c:v>
                </c:pt>
                <c:pt idx="17">
                  <c:v>2.7010870000000002</c:v>
                </c:pt>
                <c:pt idx="18">
                  <c:v>2.28877500000001</c:v>
                </c:pt>
                <c:pt idx="19">
                  <c:v>0.90228100000000033</c:v>
                </c:pt>
                <c:pt idx="20">
                  <c:v>1.3046720000000001</c:v>
                </c:pt>
                <c:pt idx="21">
                  <c:v>0.92613799999999991</c:v>
                </c:pt>
                <c:pt idx="22">
                  <c:v>1.6299060000000001</c:v>
                </c:pt>
                <c:pt idx="23">
                  <c:v>2.2691520000000001</c:v>
                </c:pt>
                <c:pt idx="24">
                  <c:v>0.88512000000000057</c:v>
                </c:pt>
                <c:pt idx="25">
                  <c:v>0.87444299999999942</c:v>
                </c:pt>
                <c:pt idx="26">
                  <c:v>0.64646199999999965</c:v>
                </c:pt>
                <c:pt idx="27">
                  <c:v>2.0631519999999988</c:v>
                </c:pt>
                <c:pt idx="28">
                  <c:v>0.55435100000000048</c:v>
                </c:pt>
                <c:pt idx="29">
                  <c:v>0.63529099999989924</c:v>
                </c:pt>
                <c:pt idx="30">
                  <c:v>1.4265240000001</c:v>
                </c:pt>
                <c:pt idx="31">
                  <c:v>0.48452500000000143</c:v>
                </c:pt>
                <c:pt idx="32">
                  <c:v>0.39160699999990101</c:v>
                </c:pt>
                <c:pt idx="33">
                  <c:v>0.41579700000009723</c:v>
                </c:pt>
                <c:pt idx="34">
                  <c:v>1.2574559999999018</c:v>
                </c:pt>
                <c:pt idx="35">
                  <c:v>0.35611000000000104</c:v>
                </c:pt>
                <c:pt idx="36">
                  <c:v>1.1951030000000991</c:v>
                </c:pt>
                <c:pt idx="37">
                  <c:v>0.95756599999999992</c:v>
                </c:pt>
                <c:pt idx="38">
                  <c:v>2.1230409999999011</c:v>
                </c:pt>
                <c:pt idx="39">
                  <c:v>0.98032100000009592</c:v>
                </c:pt>
                <c:pt idx="40">
                  <c:v>0.5043379999999047</c:v>
                </c:pt>
                <c:pt idx="41">
                  <c:v>0.83360500000009807</c:v>
                </c:pt>
                <c:pt idx="42">
                  <c:v>0.37857699999999994</c:v>
                </c:pt>
                <c:pt idx="43">
                  <c:v>0.45540099999990247</c:v>
                </c:pt>
                <c:pt idx="44">
                  <c:v>2.3504110000000011</c:v>
                </c:pt>
                <c:pt idx="45">
                  <c:v>0.56571199999999777</c:v>
                </c:pt>
              </c:numCache>
            </c:numRef>
          </c:val>
        </c:ser>
        <c:ser>
          <c:idx val="2"/>
          <c:order val="4"/>
          <c:tx>
            <c:v>wind</c:v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  <a:effectLst/>
          </c:spPr>
          <c:invertIfNegative val="0"/>
          <c:cat>
            <c:numRef>
              <c:f>annual_cap_add_ret!$A$2:$A$47</c:f>
              <c:numCache>
                <c:formatCode>General</c:formatCode>
                <c:ptCount val="4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  <c:pt idx="40">
                  <c:v>2045</c:v>
                </c:pt>
                <c:pt idx="41">
                  <c:v>2046</c:v>
                </c:pt>
                <c:pt idx="42">
                  <c:v>2047</c:v>
                </c:pt>
                <c:pt idx="43">
                  <c:v>2048</c:v>
                </c:pt>
                <c:pt idx="44">
                  <c:v>2049</c:v>
                </c:pt>
                <c:pt idx="45">
                  <c:v>2050</c:v>
                </c:pt>
              </c:numCache>
            </c:numRef>
          </c:cat>
          <c:val>
            <c:numRef>
              <c:f>annual_cap_add_ret!$E$2:$E$47</c:f>
              <c:numCache>
                <c:formatCode>General</c:formatCode>
                <c:ptCount val="46"/>
                <c:pt idx="0">
                  <c:v>2.1621999999999999</c:v>
                </c:pt>
                <c:pt idx="1">
                  <c:v>2.6545000000000001</c:v>
                </c:pt>
                <c:pt idx="2">
                  <c:v>5.2999000000000001</c:v>
                </c:pt>
                <c:pt idx="3">
                  <c:v>8.4847999999999999</c:v>
                </c:pt>
                <c:pt idx="4">
                  <c:v>9.9197999999999897</c:v>
                </c:pt>
                <c:pt idx="5">
                  <c:v>4.6638999999999999</c:v>
                </c:pt>
                <c:pt idx="6">
                  <c:v>6.8389999999999898</c:v>
                </c:pt>
                <c:pt idx="7">
                  <c:v>13.25</c:v>
                </c:pt>
                <c:pt idx="8">
                  <c:v>0.86439999999999895</c:v>
                </c:pt>
                <c:pt idx="9">
                  <c:v>4.9557000000000002</c:v>
                </c:pt>
                <c:pt idx="10">
                  <c:v>8.23829999999999</c:v>
                </c:pt>
                <c:pt idx="11">
                  <c:v>8.7498000000000005</c:v>
                </c:pt>
                <c:pt idx="12">
                  <c:v>6.0625</c:v>
                </c:pt>
                <c:pt idx="13">
                  <c:v>6.8882000000000003</c:v>
                </c:pt>
                <c:pt idx="14">
                  <c:v>9.2672000000000008</c:v>
                </c:pt>
                <c:pt idx="15">
                  <c:v>14.664899999999999</c:v>
                </c:pt>
                <c:pt idx="16">
                  <c:v>17.194199999999999</c:v>
                </c:pt>
                <c:pt idx="17">
                  <c:v>6.9366409999999998</c:v>
                </c:pt>
                <c:pt idx="18">
                  <c:v>3.5171970000000004</c:v>
                </c:pt>
                <c:pt idx="19">
                  <c:v>5.8249770000000005</c:v>
                </c:pt>
                <c:pt idx="20">
                  <c:v>18.796154000000001</c:v>
                </c:pt>
                <c:pt idx="21">
                  <c:v>3.4400949999999</c:v>
                </c:pt>
                <c:pt idx="22">
                  <c:v>0.78364100000009529</c:v>
                </c:pt>
                <c:pt idx="23">
                  <c:v>2.4959729999999993</c:v>
                </c:pt>
                <c:pt idx="24">
                  <c:v>3.0804280000000048</c:v>
                </c:pt>
                <c:pt idx="25">
                  <c:v>7.3864850000000004</c:v>
                </c:pt>
                <c:pt idx="26">
                  <c:v>0.30542599999999709</c:v>
                </c:pt>
                <c:pt idx="27">
                  <c:v>0.39276800000000378</c:v>
                </c:pt>
                <c:pt idx="28">
                  <c:v>0.59832099999999855</c:v>
                </c:pt>
                <c:pt idx="29">
                  <c:v>5.8290889999999962</c:v>
                </c:pt>
                <c:pt idx="30">
                  <c:v>8.8693910000000002</c:v>
                </c:pt>
                <c:pt idx="31">
                  <c:v>1.0962410000000062</c:v>
                </c:pt>
                <c:pt idx="32">
                  <c:v>2.5056459999999987</c:v>
                </c:pt>
                <c:pt idx="33">
                  <c:v>0.58345400000000325</c:v>
                </c:pt>
                <c:pt idx="34">
                  <c:v>0.79305899999999951</c:v>
                </c:pt>
                <c:pt idx="35">
                  <c:v>1.9722509999999005</c:v>
                </c:pt>
                <c:pt idx="36">
                  <c:v>1.1515640000000928</c:v>
                </c:pt>
                <c:pt idx="37">
                  <c:v>2.4887839999999954</c:v>
                </c:pt>
                <c:pt idx="38">
                  <c:v>3.3275900000000007</c:v>
                </c:pt>
                <c:pt idx="39">
                  <c:v>0.55866500000000485</c:v>
                </c:pt>
                <c:pt idx="40">
                  <c:v>1.4350859999999983</c:v>
                </c:pt>
                <c:pt idx="41">
                  <c:v>2.6411760000000015</c:v>
                </c:pt>
                <c:pt idx="42">
                  <c:v>1.4358550000000037</c:v>
                </c:pt>
                <c:pt idx="43">
                  <c:v>1.2134020000000021</c:v>
                </c:pt>
                <c:pt idx="44">
                  <c:v>1.7460489999999993</c:v>
                </c:pt>
                <c:pt idx="45">
                  <c:v>2.9644029999999901</c:v>
                </c:pt>
              </c:numCache>
            </c:numRef>
          </c:val>
        </c:ser>
        <c:ser>
          <c:idx val="5"/>
          <c:order val="5"/>
          <c:tx>
            <c:v>solar</c:v>
          </c:tx>
          <c:spPr>
            <a:solidFill>
              <a:schemeClr val="accent4"/>
            </a:solidFill>
            <a:ln>
              <a:solidFill>
                <a:schemeClr val="accent4"/>
              </a:solidFill>
            </a:ln>
            <a:effectLst/>
          </c:spPr>
          <c:invertIfNegative val="0"/>
          <c:cat>
            <c:numRef>
              <c:f>annual_cap_add_ret!$A$2:$A$47</c:f>
              <c:numCache>
                <c:formatCode>General</c:formatCode>
                <c:ptCount val="4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  <c:pt idx="40">
                  <c:v>2045</c:v>
                </c:pt>
                <c:pt idx="41">
                  <c:v>2046</c:v>
                </c:pt>
                <c:pt idx="42">
                  <c:v>2047</c:v>
                </c:pt>
                <c:pt idx="43">
                  <c:v>2048</c:v>
                </c:pt>
                <c:pt idx="44">
                  <c:v>2049</c:v>
                </c:pt>
                <c:pt idx="45">
                  <c:v>2050</c:v>
                </c:pt>
              </c:numCache>
            </c:numRef>
          </c:cat>
          <c:val>
            <c:numRef>
              <c:f>annual_cap_add_ret!$K$2:$K$47</c:f>
              <c:numCache>
                <c:formatCode>General</c:formatCode>
                <c:ptCount val="46"/>
                <c:pt idx="0">
                  <c:v>0.60961900000000002</c:v>
                </c:pt>
                <c:pt idx="1">
                  <c:v>0.19534899999999999</c:v>
                </c:pt>
                <c:pt idx="2">
                  <c:v>0.23726499999999995</c:v>
                </c:pt>
                <c:pt idx="3">
                  <c:v>0.31470100000000012</c:v>
                </c:pt>
                <c:pt idx="4">
                  <c:v>0.41088499999999994</c:v>
                </c:pt>
                <c:pt idx="5">
                  <c:v>0.88194899999999987</c:v>
                </c:pt>
                <c:pt idx="6">
                  <c:v>1.7824119999999999</c:v>
                </c:pt>
                <c:pt idx="7">
                  <c:v>3.2469470000000005</c:v>
                </c:pt>
                <c:pt idx="8">
                  <c:v>5.213900999999999</c:v>
                </c:pt>
                <c:pt idx="9">
                  <c:v>5.9998319999999996</c:v>
                </c:pt>
                <c:pt idx="10">
                  <c:v>6.3930630000000015</c:v>
                </c:pt>
                <c:pt idx="11">
                  <c:v>12.088291000000002</c:v>
                </c:pt>
                <c:pt idx="12">
                  <c:v>9.694587999999996</c:v>
                </c:pt>
                <c:pt idx="13">
                  <c:v>9.2955860000000001</c:v>
                </c:pt>
                <c:pt idx="14">
                  <c:v>10.340544999999999</c:v>
                </c:pt>
                <c:pt idx="15">
                  <c:v>15.536186000000001</c:v>
                </c:pt>
                <c:pt idx="16">
                  <c:v>21.010941000000003</c:v>
                </c:pt>
                <c:pt idx="17">
                  <c:v>22.632003999999995</c:v>
                </c:pt>
                <c:pt idx="18">
                  <c:v>32.981505999999996</c:v>
                </c:pt>
                <c:pt idx="19">
                  <c:v>40.427261000000016</c:v>
                </c:pt>
                <c:pt idx="20">
                  <c:v>10.948609000000005</c:v>
                </c:pt>
                <c:pt idx="21">
                  <c:v>11.038771999999994</c:v>
                </c:pt>
                <c:pt idx="22">
                  <c:v>10.364777000000004</c:v>
                </c:pt>
                <c:pt idx="23">
                  <c:v>16.350098000000003</c:v>
                </c:pt>
                <c:pt idx="24">
                  <c:v>27.654266000000007</c:v>
                </c:pt>
                <c:pt idx="25">
                  <c:v>11.202087000000006</c:v>
                </c:pt>
                <c:pt idx="26">
                  <c:v>12.611176</c:v>
                </c:pt>
                <c:pt idx="27">
                  <c:v>11.844054999999969</c:v>
                </c:pt>
                <c:pt idx="28">
                  <c:v>21.743530000000021</c:v>
                </c:pt>
                <c:pt idx="29">
                  <c:v>18.82489099999998</c:v>
                </c:pt>
                <c:pt idx="30">
                  <c:v>13.724395000000015</c:v>
                </c:pt>
                <c:pt idx="31">
                  <c:v>18.189453000000015</c:v>
                </c:pt>
                <c:pt idx="32">
                  <c:v>11.988708999999972</c:v>
                </c:pt>
                <c:pt idx="33">
                  <c:v>10.828307999999993</c:v>
                </c:pt>
                <c:pt idx="34">
                  <c:v>13.892975000000035</c:v>
                </c:pt>
                <c:pt idx="35">
                  <c:v>11.295195999999976</c:v>
                </c:pt>
                <c:pt idx="36">
                  <c:v>9.7763679999999908</c:v>
                </c:pt>
                <c:pt idx="37">
                  <c:v>11.659178999999995</c:v>
                </c:pt>
                <c:pt idx="38">
                  <c:v>14.163849000000027</c:v>
                </c:pt>
                <c:pt idx="39">
                  <c:v>11.020232999999962</c:v>
                </c:pt>
                <c:pt idx="40">
                  <c:v>14.631957999999997</c:v>
                </c:pt>
                <c:pt idx="41">
                  <c:v>14.388916000000052</c:v>
                </c:pt>
                <c:pt idx="42">
                  <c:v>16.428039999999953</c:v>
                </c:pt>
                <c:pt idx="43">
                  <c:v>21.692627000000016</c:v>
                </c:pt>
                <c:pt idx="44">
                  <c:v>18.509337999999957</c:v>
                </c:pt>
                <c:pt idx="45">
                  <c:v>15.078308000000106</c:v>
                </c:pt>
              </c:numCache>
            </c:numRef>
          </c:val>
        </c:ser>
        <c:ser>
          <c:idx val="8"/>
          <c:order val="6"/>
          <c:tx>
            <c:v>nuclear</c:v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  <a:effectLst/>
          </c:spPr>
          <c:invertIfNegative val="0"/>
          <c:cat>
            <c:numRef>
              <c:f>annual_cap_add_ret!$A$2:$A$47</c:f>
              <c:numCache>
                <c:formatCode>General</c:formatCode>
                <c:ptCount val="4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  <c:pt idx="40">
                  <c:v>2045</c:v>
                </c:pt>
                <c:pt idx="41">
                  <c:v>2046</c:v>
                </c:pt>
                <c:pt idx="42">
                  <c:v>2047</c:v>
                </c:pt>
                <c:pt idx="43">
                  <c:v>2048</c:v>
                </c:pt>
                <c:pt idx="44">
                  <c:v>2049</c:v>
                </c:pt>
                <c:pt idx="45">
                  <c:v>2050</c:v>
                </c:pt>
              </c:numCache>
            </c:numRef>
          </c:cat>
          <c:val>
            <c:numRef>
              <c:f>annual_cap_add_ret!$I$2:$I$47</c:f>
              <c:numCache>
                <c:formatCode>General</c:formatCode>
                <c:ptCount val="4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-3.5760000000000001</c:v>
                </c:pt>
                <c:pt idx="9">
                  <c:v>-0.61239999999999895</c:v>
                </c:pt>
                <c:pt idx="10">
                  <c:v>0</c:v>
                </c:pt>
                <c:pt idx="11">
                  <c:v>-0.48280000000000001</c:v>
                </c:pt>
                <c:pt idx="12">
                  <c:v>0</c:v>
                </c:pt>
                <c:pt idx="13">
                  <c:v>-0.60770000000000002</c:v>
                </c:pt>
                <c:pt idx="14">
                  <c:v>-1.4763999999999999</c:v>
                </c:pt>
                <c:pt idx="15">
                  <c:v>-1.6129</c:v>
                </c:pt>
                <c:pt idx="16">
                  <c:v>-1.0363</c:v>
                </c:pt>
                <c:pt idx="17">
                  <c:v>-0.76849999999999996</c:v>
                </c:pt>
                <c:pt idx="18">
                  <c:v>0</c:v>
                </c:pt>
                <c:pt idx="19">
                  <c:v>0</c:v>
                </c:pt>
                <c:pt idx="20">
                  <c:v>-1.1220000000000001</c:v>
                </c:pt>
                <c:pt idx="21">
                  <c:v>-1.1180000000000001</c:v>
                </c:pt>
                <c:pt idx="22">
                  <c:v>-2.1709999999999998</c:v>
                </c:pt>
                <c:pt idx="23">
                  <c:v>-4.7739009999999995</c:v>
                </c:pt>
                <c:pt idx="24">
                  <c:v>-0.9845000000000006</c:v>
                </c:pt>
                <c:pt idx="25">
                  <c:v>-1.1680010000000003</c:v>
                </c:pt>
                <c:pt idx="26">
                  <c:v>0</c:v>
                </c:pt>
                <c:pt idx="27">
                  <c:v>0</c:v>
                </c:pt>
                <c:pt idx="28">
                  <c:v>-5.0069999999999979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-0.83329900000000023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-1.2250010000000024</c:v>
                </c:pt>
                <c:pt idx="44">
                  <c:v>0</c:v>
                </c:pt>
                <c:pt idx="45">
                  <c:v>0</c:v>
                </c:pt>
              </c:numCache>
            </c:numRef>
          </c:val>
        </c:ser>
        <c:ser>
          <c:idx val="6"/>
          <c:order val="7"/>
          <c:tx>
            <c:v>coal</c:v>
          </c:tx>
          <c:spPr>
            <a:solidFill>
              <a:srgbClr val="8B8B8B"/>
            </a:solidFill>
            <a:ln>
              <a:solidFill>
                <a:srgbClr val="8B8B8B"/>
              </a:solidFill>
            </a:ln>
            <a:effectLst/>
          </c:spPr>
          <c:invertIfNegative val="0"/>
          <c:cat>
            <c:numRef>
              <c:f>annual_cap_add_ret!$A$2:$A$47</c:f>
              <c:numCache>
                <c:formatCode>General</c:formatCode>
                <c:ptCount val="4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  <c:pt idx="40">
                  <c:v>2045</c:v>
                </c:pt>
                <c:pt idx="41">
                  <c:v>2046</c:v>
                </c:pt>
                <c:pt idx="42">
                  <c:v>2047</c:v>
                </c:pt>
                <c:pt idx="43">
                  <c:v>2048</c:v>
                </c:pt>
                <c:pt idx="44">
                  <c:v>2049</c:v>
                </c:pt>
                <c:pt idx="45">
                  <c:v>2050</c:v>
                </c:pt>
              </c:numCache>
            </c:numRef>
          </c:cat>
          <c:val>
            <c:numRef>
              <c:f>annual_cap_add_ret!$G$2:$G$47</c:f>
              <c:numCache>
                <c:formatCode>General</c:formatCode>
                <c:ptCount val="46"/>
                <c:pt idx="0">
                  <c:v>-0.27229999999999999</c:v>
                </c:pt>
                <c:pt idx="1">
                  <c:v>-0.75380000000000003</c:v>
                </c:pt>
                <c:pt idx="2">
                  <c:v>-1.2410000000000001</c:v>
                </c:pt>
                <c:pt idx="3">
                  <c:v>-0.7944</c:v>
                </c:pt>
                <c:pt idx="4">
                  <c:v>-0.54810000000000003</c:v>
                </c:pt>
                <c:pt idx="5">
                  <c:v>-1.4844999999999899</c:v>
                </c:pt>
                <c:pt idx="6">
                  <c:v>-2.7387999999999999</c:v>
                </c:pt>
                <c:pt idx="7">
                  <c:v>-10.4314999999999</c:v>
                </c:pt>
                <c:pt idx="8">
                  <c:v>-6.0614999999999899</c:v>
                </c:pt>
                <c:pt idx="9">
                  <c:v>-4.2951999999999897</c:v>
                </c:pt>
                <c:pt idx="10">
                  <c:v>-14.866399999999899</c:v>
                </c:pt>
                <c:pt idx="11">
                  <c:v>-7.9058999999999999</c:v>
                </c:pt>
                <c:pt idx="12">
                  <c:v>-6.3097000000000003</c:v>
                </c:pt>
                <c:pt idx="13">
                  <c:v>-13.3042</c:v>
                </c:pt>
                <c:pt idx="14">
                  <c:v>-12.9026</c:v>
                </c:pt>
                <c:pt idx="15">
                  <c:v>-10.4567</c:v>
                </c:pt>
                <c:pt idx="16">
                  <c:v>-4.5703999999999896</c:v>
                </c:pt>
                <c:pt idx="17">
                  <c:v>-9.8132990000000007</c:v>
                </c:pt>
                <c:pt idx="18">
                  <c:v>-8.9910029999999992</c:v>
                </c:pt>
                <c:pt idx="19">
                  <c:v>-6.9200979999999994</c:v>
                </c:pt>
                <c:pt idx="20">
                  <c:v>-19.889789000000004</c:v>
                </c:pt>
                <c:pt idx="21">
                  <c:v>-6.8060079999999985</c:v>
                </c:pt>
                <c:pt idx="22">
                  <c:v>-6.5148009999999985</c:v>
                </c:pt>
                <c:pt idx="23">
                  <c:v>-11.170700000000004</c:v>
                </c:pt>
                <c:pt idx="24">
                  <c:v>-10.995314999999991</c:v>
                </c:pt>
                <c:pt idx="25">
                  <c:v>-4.9849930000000029</c:v>
                </c:pt>
                <c:pt idx="26">
                  <c:v>-0.81700899999999876</c:v>
                </c:pt>
                <c:pt idx="27">
                  <c:v>-2.5159990000000079</c:v>
                </c:pt>
                <c:pt idx="28">
                  <c:v>-0.76200099999999793</c:v>
                </c:pt>
                <c:pt idx="29">
                  <c:v>-5.2699970000000036</c:v>
                </c:pt>
                <c:pt idx="30">
                  <c:v>-1.615996999999993</c:v>
                </c:pt>
                <c:pt idx="31">
                  <c:v>-1.0039979999999957</c:v>
                </c:pt>
                <c:pt idx="32">
                  <c:v>-0.71299700000000144</c:v>
                </c:pt>
                <c:pt idx="33">
                  <c:v>-1.0670020000000022</c:v>
                </c:pt>
                <c:pt idx="34">
                  <c:v>-0.33900400000000275</c:v>
                </c:pt>
                <c:pt idx="35">
                  <c:v>-1.7649990000000031</c:v>
                </c:pt>
                <c:pt idx="36">
                  <c:v>-0.33999699999999677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-2.5140069999999923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</c:numCache>
            </c:numRef>
          </c:val>
        </c:ser>
        <c:ser>
          <c:idx val="7"/>
          <c:order val="8"/>
          <c:tx>
            <c:v>oil and gas</c:v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cat>
            <c:numRef>
              <c:f>annual_cap_add_ret!$A$2:$A$47</c:f>
              <c:numCache>
                <c:formatCode>General</c:formatCode>
                <c:ptCount val="4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  <c:pt idx="40">
                  <c:v>2045</c:v>
                </c:pt>
                <c:pt idx="41">
                  <c:v>2046</c:v>
                </c:pt>
                <c:pt idx="42">
                  <c:v>2047</c:v>
                </c:pt>
                <c:pt idx="43">
                  <c:v>2048</c:v>
                </c:pt>
                <c:pt idx="44">
                  <c:v>2049</c:v>
                </c:pt>
                <c:pt idx="45">
                  <c:v>2050</c:v>
                </c:pt>
              </c:numCache>
            </c:numRef>
          </c:cat>
          <c:val>
            <c:numRef>
              <c:f>annual_cap_add_ret!$H$2:$H$47</c:f>
              <c:numCache>
                <c:formatCode>General</c:formatCode>
                <c:ptCount val="46"/>
                <c:pt idx="0">
                  <c:v>-3.7134999999999998</c:v>
                </c:pt>
                <c:pt idx="1">
                  <c:v>-2.8337999999999899</c:v>
                </c:pt>
                <c:pt idx="2">
                  <c:v>-3.5007999999999999</c:v>
                </c:pt>
                <c:pt idx="3">
                  <c:v>-1.7771999999999999</c:v>
                </c:pt>
                <c:pt idx="4">
                  <c:v>-5.0686999999999998</c:v>
                </c:pt>
                <c:pt idx="5">
                  <c:v>-3.6614</c:v>
                </c:pt>
                <c:pt idx="6">
                  <c:v>-3.6596999999999902</c:v>
                </c:pt>
                <c:pt idx="7">
                  <c:v>-5.7841999999999896</c:v>
                </c:pt>
                <c:pt idx="8">
                  <c:v>-8.1608000000000001</c:v>
                </c:pt>
                <c:pt idx="9">
                  <c:v>-5.2362999999999902</c:v>
                </c:pt>
                <c:pt idx="10">
                  <c:v>-7.0839999999999996</c:v>
                </c:pt>
                <c:pt idx="11">
                  <c:v>-9.0083000000000002</c:v>
                </c:pt>
                <c:pt idx="12">
                  <c:v>-5.4057000000000004</c:v>
                </c:pt>
                <c:pt idx="13">
                  <c:v>-8.8747999999999898</c:v>
                </c:pt>
                <c:pt idx="14">
                  <c:v>-4.6118999999999897</c:v>
                </c:pt>
                <c:pt idx="15">
                  <c:v>-3.8096999999999999</c:v>
                </c:pt>
                <c:pt idx="16">
                  <c:v>-1.2585999999999999</c:v>
                </c:pt>
                <c:pt idx="17">
                  <c:v>-3.0217000000000001</c:v>
                </c:pt>
                <c:pt idx="18">
                  <c:v>-7.9093010000000001</c:v>
                </c:pt>
                <c:pt idx="19">
                  <c:v>-9.7906029999999991</c:v>
                </c:pt>
                <c:pt idx="20">
                  <c:v>-7.014400000000002</c:v>
                </c:pt>
                <c:pt idx="21">
                  <c:v>-3.5199979999999975</c:v>
                </c:pt>
                <c:pt idx="22">
                  <c:v>-2.7401009999999992</c:v>
                </c:pt>
                <c:pt idx="23">
                  <c:v>-0.7758010000000013</c:v>
                </c:pt>
                <c:pt idx="24">
                  <c:v>-1.469298000000002</c:v>
                </c:pt>
                <c:pt idx="25">
                  <c:v>-0.67549799999999749</c:v>
                </c:pt>
                <c:pt idx="26">
                  <c:v>-1.1669979999999995</c:v>
                </c:pt>
                <c:pt idx="27">
                  <c:v>-1.6230010000000021</c:v>
                </c:pt>
                <c:pt idx="28">
                  <c:v>-0.96089800000000025</c:v>
                </c:pt>
                <c:pt idx="29">
                  <c:v>-0.54800000000000182</c:v>
                </c:pt>
                <c:pt idx="30">
                  <c:v>-1.8915039999999976</c:v>
                </c:pt>
                <c:pt idx="31">
                  <c:v>-1.3999990000000011</c:v>
                </c:pt>
                <c:pt idx="32">
                  <c:v>-1.2940010000000015</c:v>
                </c:pt>
                <c:pt idx="33">
                  <c:v>-3.0000000000001137E-3</c:v>
                </c:pt>
                <c:pt idx="34">
                  <c:v>0</c:v>
                </c:pt>
                <c:pt idx="35">
                  <c:v>-0.64100099999989624</c:v>
                </c:pt>
                <c:pt idx="36">
                  <c:v>-0.20900100000000066</c:v>
                </c:pt>
                <c:pt idx="37">
                  <c:v>-0.55989900000000148</c:v>
                </c:pt>
                <c:pt idx="38">
                  <c:v>-2.3099000000001979E-2</c:v>
                </c:pt>
                <c:pt idx="39">
                  <c:v>-0.68510099999999596</c:v>
                </c:pt>
                <c:pt idx="40">
                  <c:v>-0.1269000000000986</c:v>
                </c:pt>
                <c:pt idx="41">
                  <c:v>0</c:v>
                </c:pt>
                <c:pt idx="42">
                  <c:v>-5.6600000000003092E-2</c:v>
                </c:pt>
                <c:pt idx="43">
                  <c:v>-0.12550000000000239</c:v>
                </c:pt>
                <c:pt idx="44">
                  <c:v>-1.3885939999999977</c:v>
                </c:pt>
                <c:pt idx="45">
                  <c:v>-0.39800199999999819</c:v>
                </c:pt>
              </c:numCache>
            </c:numRef>
          </c:val>
        </c:ser>
        <c:ser>
          <c:idx val="9"/>
          <c:order val="9"/>
          <c:tx>
            <c:v>other</c:v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annual_cap_add_ret!$A$2:$A$47</c:f>
              <c:numCache>
                <c:formatCode>General</c:formatCode>
                <c:ptCount val="4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  <c:pt idx="31">
                  <c:v>2036</c:v>
                </c:pt>
                <c:pt idx="32">
                  <c:v>2037</c:v>
                </c:pt>
                <c:pt idx="33">
                  <c:v>2038</c:v>
                </c:pt>
                <c:pt idx="34">
                  <c:v>2039</c:v>
                </c:pt>
                <c:pt idx="35">
                  <c:v>2040</c:v>
                </c:pt>
                <c:pt idx="36">
                  <c:v>2041</c:v>
                </c:pt>
                <c:pt idx="37">
                  <c:v>2042</c:v>
                </c:pt>
                <c:pt idx="38">
                  <c:v>2043</c:v>
                </c:pt>
                <c:pt idx="39">
                  <c:v>2044</c:v>
                </c:pt>
                <c:pt idx="40">
                  <c:v>2045</c:v>
                </c:pt>
                <c:pt idx="41">
                  <c:v>2046</c:v>
                </c:pt>
                <c:pt idx="42">
                  <c:v>2047</c:v>
                </c:pt>
                <c:pt idx="43">
                  <c:v>2048</c:v>
                </c:pt>
                <c:pt idx="44">
                  <c:v>2049</c:v>
                </c:pt>
                <c:pt idx="45">
                  <c:v>2050</c:v>
                </c:pt>
              </c:numCache>
            </c:numRef>
          </c:cat>
          <c:val>
            <c:numRef>
              <c:f>annual_cap_add_ret!$J$2:$J$47</c:f>
              <c:numCache>
                <c:formatCode>General</c:formatCode>
                <c:ptCount val="46"/>
                <c:pt idx="0">
                  <c:v>-0.13250000000000001</c:v>
                </c:pt>
                <c:pt idx="1">
                  <c:v>-0.23330000000000001</c:v>
                </c:pt>
                <c:pt idx="2">
                  <c:v>-0.13139999999999999</c:v>
                </c:pt>
                <c:pt idx="3">
                  <c:v>-7.6299999999999896E-2</c:v>
                </c:pt>
                <c:pt idx="4">
                  <c:v>-0.1673</c:v>
                </c:pt>
                <c:pt idx="5">
                  <c:v>-0.3674</c:v>
                </c:pt>
                <c:pt idx="6">
                  <c:v>-0.28939999999999999</c:v>
                </c:pt>
                <c:pt idx="7">
                  <c:v>-0.58479999999999999</c:v>
                </c:pt>
                <c:pt idx="8">
                  <c:v>-0.34199999999999903</c:v>
                </c:pt>
                <c:pt idx="9">
                  <c:v>-0.36330000000000001</c:v>
                </c:pt>
                <c:pt idx="10">
                  <c:v>-0.54700000000000004</c:v>
                </c:pt>
                <c:pt idx="11">
                  <c:v>-0.35979999999999901</c:v>
                </c:pt>
                <c:pt idx="12">
                  <c:v>-0.30109999999999998</c:v>
                </c:pt>
                <c:pt idx="13">
                  <c:v>-0.38700000000000001</c:v>
                </c:pt>
                <c:pt idx="14">
                  <c:v>-0.92779999999999996</c:v>
                </c:pt>
                <c:pt idx="15">
                  <c:v>-0.1988</c:v>
                </c:pt>
                <c:pt idx="16">
                  <c:v>-0.18479999999999999</c:v>
                </c:pt>
                <c:pt idx="17">
                  <c:v>-1.21E-2</c:v>
                </c:pt>
                <c:pt idx="18">
                  <c:v>-2.1400000000000002E-2</c:v>
                </c:pt>
                <c:pt idx="19">
                  <c:v>-1.9799999999999998E-2</c:v>
                </c:pt>
                <c:pt idx="20">
                  <c:v>-8.2899999999999988E-2</c:v>
                </c:pt>
                <c:pt idx="21">
                  <c:v>-5.1600000000000007E-2</c:v>
                </c:pt>
                <c:pt idx="22">
                  <c:v>-6.2899999999999984E-2</c:v>
                </c:pt>
                <c:pt idx="23">
                  <c:v>-0.28730000000000006</c:v>
                </c:pt>
                <c:pt idx="24">
                  <c:v>-0.13949999999999996</c:v>
                </c:pt>
                <c:pt idx="25">
                  <c:v>-1.8000000000000016E-2</c:v>
                </c:pt>
                <c:pt idx="26">
                  <c:v>-1.1199999999999988E-2</c:v>
                </c:pt>
                <c:pt idx="27">
                  <c:v>0</c:v>
                </c:pt>
                <c:pt idx="28">
                  <c:v>-4.3000000000000038E-2</c:v>
                </c:pt>
                <c:pt idx="29">
                  <c:v>-3.8300000000000001E-2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-9.1399999999999926E-2</c:v>
                </c:pt>
                <c:pt idx="40">
                  <c:v>-5.0000000000000044E-2</c:v>
                </c:pt>
                <c:pt idx="41">
                  <c:v>-2.6000000000000467E-3</c:v>
                </c:pt>
                <c:pt idx="42">
                  <c:v>-3.0000000000000027E-3</c:v>
                </c:pt>
                <c:pt idx="43">
                  <c:v>0</c:v>
                </c:pt>
                <c:pt idx="44">
                  <c:v>-1.4999999999999902E-2</c:v>
                </c:pt>
                <c:pt idx="45">
                  <c:v>-2.0000000000000018E-3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overlap val="100"/>
        <c:axId val="-397181536"/>
        <c:axId val="-397186432"/>
      </c:barChart>
      <c:catAx>
        <c:axId val="-397181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97186432"/>
        <c:crosses val="autoZero"/>
        <c:auto val="0"/>
        <c:lblAlgn val="ctr"/>
        <c:lblOffset val="100"/>
        <c:tickLblSkip val="5"/>
        <c:tickMarkSkip val="5"/>
        <c:noMultiLvlLbl val="0"/>
      </c:catAx>
      <c:valAx>
        <c:axId val="-397186432"/>
        <c:scaling>
          <c:orientation val="minMax"/>
          <c:max val="70"/>
          <c:min val="-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97181536"/>
        <c:crossesAt val="18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360466736716248E-2"/>
          <c:y val="0.25156471451297024"/>
          <c:w val="0.75750894987446249"/>
          <c:h val="0.57525312039239296"/>
        </c:manualLayout>
      </c:layout>
      <c:barChart>
        <c:barDir val="col"/>
        <c:grouping val="stacked"/>
        <c:varyColors val="0"/>
        <c:ser>
          <c:idx val="5"/>
          <c:order val="0"/>
          <c:tx>
            <c:v>coal</c:v>
          </c:tx>
          <c:spPr>
            <a:solidFill>
              <a:srgbClr val="8B8B8B"/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cum_cap_add_ret!$B$2:$F$2</c:f>
              <c:numCache>
                <c:formatCode>General</c:formatCode>
                <c:ptCount val="5"/>
                <c:pt idx="0">
                  <c:v>2.098E-3</c:v>
                </c:pt>
                <c:pt idx="1">
                  <c:v>1.9400000000000001E-3</c:v>
                </c:pt>
                <c:pt idx="2">
                  <c:v>2.9139999999999999E-3</c:v>
                </c:pt>
                <c:pt idx="3">
                  <c:v>2.078E-3</c:v>
                </c:pt>
                <c:pt idx="4">
                  <c:v>2.2780000000000001E-3</c:v>
                </c:pt>
              </c:numCache>
            </c:numRef>
          </c:val>
        </c:ser>
        <c:ser>
          <c:idx val="4"/>
          <c:order val="1"/>
          <c:tx>
            <c:v>other</c:v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6963762900107845E-2"/>
                  <c:y val="2.9220856342322115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70AC929-6785-47A3-8333-A8B401025DDB}" type="VALUE">
                      <a:rPr lang="en-US" dirty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1.3652600653797319E-3"/>
                  <c:y val="0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6741665634503886E-2"/>
                  <c:y val="2.4848847252674239E-2"/>
                </c:manualLayout>
              </c:layout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fld id="{B8F19EAB-7BAC-40E0-8F10-A22E7EA6A3E8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5.8730166070512062E-2"/>
                  <c:y val="2.1860045448239371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2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29C91BC-FC6E-4683-8122-F1BB47EF3D05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cum_cap_add_ret!$G$2:$K$2</c:f>
              <c:numCache>
                <c:formatCode>General</c:formatCode>
                <c:ptCount val="5"/>
                <c:pt idx="0">
                  <c:v>31.6226109999999</c:v>
                </c:pt>
                <c:pt idx="1">
                  <c:v>106.938125999999</c:v>
                </c:pt>
                <c:pt idx="2">
                  <c:v>27.204480999999902</c:v>
                </c:pt>
                <c:pt idx="3">
                  <c:v>138.099592</c:v>
                </c:pt>
                <c:pt idx="4">
                  <c:v>17.456046999999899</c:v>
                </c:pt>
              </c:numCache>
            </c:numRef>
          </c:val>
        </c:ser>
        <c:ser>
          <c:idx val="3"/>
          <c:order val="2"/>
          <c:tx>
            <c:v>nuclear</c:v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val>
            <c:numRef>
              <c:f>cum_cap_add_ret!$L$2:$P$2</c:f>
              <c:numCache>
                <c:formatCode>General</c:formatCode>
                <c:ptCount val="5"/>
                <c:pt idx="0">
                  <c:v>2.2280000000000002</c:v>
                </c:pt>
                <c:pt idx="1">
                  <c:v>2.2280000000000002</c:v>
                </c:pt>
                <c:pt idx="2">
                  <c:v>2.2280000000000002</c:v>
                </c:pt>
                <c:pt idx="3">
                  <c:v>2.2280000000000002</c:v>
                </c:pt>
                <c:pt idx="4">
                  <c:v>2.2280000000000002</c:v>
                </c:pt>
              </c:numCache>
            </c:numRef>
          </c:val>
        </c:ser>
        <c:ser>
          <c:idx val="2"/>
          <c:order val="3"/>
          <c:tx>
            <c:v>oil and gas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cum_cap_add_ret!$Q$2:$U$2</c:f>
              <c:numCache>
                <c:formatCode>General</c:formatCode>
                <c:ptCount val="5"/>
                <c:pt idx="0">
                  <c:v>408.154979999999</c:v>
                </c:pt>
                <c:pt idx="1">
                  <c:v>282.40535699999998</c:v>
                </c:pt>
                <c:pt idx="2">
                  <c:v>496.697452</c:v>
                </c:pt>
                <c:pt idx="3">
                  <c:v>378.58780300000001</c:v>
                </c:pt>
                <c:pt idx="4">
                  <c:v>432.74415599999998</c:v>
                </c:pt>
              </c:numCache>
            </c:numRef>
          </c:val>
        </c:ser>
        <c:ser>
          <c:idx val="1"/>
          <c:order val="4"/>
          <c:tx>
            <c:v>wind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cum_cap_add_ret!$V$2:$Z$2</c:f>
              <c:numCache>
                <c:formatCode>General</c:formatCode>
                <c:ptCount val="5"/>
                <c:pt idx="0">
                  <c:v>94.169388999999995</c:v>
                </c:pt>
                <c:pt idx="1">
                  <c:v>163.65515300000001</c:v>
                </c:pt>
                <c:pt idx="2">
                  <c:v>86.423915999999906</c:v>
                </c:pt>
                <c:pt idx="3">
                  <c:v>216.72887399999999</c:v>
                </c:pt>
                <c:pt idx="4">
                  <c:v>104.01814299999999</c:v>
                </c:pt>
              </c:numCache>
            </c:numRef>
          </c:val>
        </c:ser>
        <c:ser>
          <c:idx val="0"/>
          <c:order val="5"/>
          <c:tx>
            <c:v>solar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cum_cap_add_ret!$AA$2:$AE$2</c:f>
              <c:numCache>
                <c:formatCode>General</c:formatCode>
                <c:ptCount val="5"/>
                <c:pt idx="0">
                  <c:v>476.78642300000001</c:v>
                </c:pt>
                <c:pt idx="1">
                  <c:v>614.45770300000004</c:v>
                </c:pt>
                <c:pt idx="2">
                  <c:v>385.89074699999998</c:v>
                </c:pt>
                <c:pt idx="3">
                  <c:v>703.392471</c:v>
                </c:pt>
                <c:pt idx="4">
                  <c:v>278.83793600000001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7"/>
        <c:overlap val="100"/>
        <c:axId val="-397186976"/>
        <c:axId val="-397179904"/>
      </c:barChart>
      <c:catAx>
        <c:axId val="-397186976"/>
        <c:scaling>
          <c:orientation val="minMax"/>
        </c:scaling>
        <c:delete val="1"/>
        <c:axPos val="b"/>
        <c:numFmt formatCode="General" sourceLinked="1"/>
        <c:majorTickMark val="cross"/>
        <c:minorTickMark val="none"/>
        <c:tickLblPos val="low"/>
        <c:crossAx val="-397179904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-397179904"/>
        <c:scaling>
          <c:orientation val="minMax"/>
          <c:max val="1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 w="22225">
            <a:noFill/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97186976"/>
        <c:crosses val="autoZero"/>
        <c:crossBetween val="between"/>
        <c:majorUnit val="300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074720104339972E-2"/>
          <c:y val="0.10598966122884118"/>
          <c:w val="0.79063642552937941"/>
          <c:h val="0.65489225357119674"/>
        </c:manualLayout>
      </c:layout>
      <c:barChart>
        <c:barDir val="col"/>
        <c:grouping val="stacked"/>
        <c:varyColors val="0"/>
        <c:ser>
          <c:idx val="0"/>
          <c:order val="0"/>
          <c:tx>
            <c:v>nuclear</c:v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6919891858008715E-2"/>
                  <c:y val="3.133077164967825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559307899554872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5558845356407783E-2"/>
                  <c:y val="2.797239670815980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6.5063883990496021E-2"/>
                  <c:y val="1.703826419088378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496089526542838E-2"/>
                      <c:h val="0.19575130920232697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6.4226975251802029E-2"/>
                  <c:y val="1.0899315643298593E-1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accent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cum_cap_add_ret!$B$2:$F$2</c:f>
              <c:numCache>
                <c:formatCode>General</c:formatCode>
                <c:ptCount val="5"/>
                <c:pt idx="0">
                  <c:v>-19.171202000000001</c:v>
                </c:pt>
                <c:pt idx="1">
                  <c:v>-6.0735000000000001</c:v>
                </c:pt>
                <c:pt idx="2">
                  <c:v>-49.120609000000002</c:v>
                </c:pt>
                <c:pt idx="3">
                  <c:v>-58.499008000000003</c:v>
                </c:pt>
                <c:pt idx="4">
                  <c:v>-12.994401999999999</c:v>
                </c:pt>
              </c:numCache>
            </c:numRef>
          </c:val>
        </c:ser>
        <c:ser>
          <c:idx val="1"/>
          <c:order val="1"/>
          <c:tx>
            <c:v>coal</c:v>
          </c:tx>
          <c:spPr>
            <a:solidFill>
              <a:srgbClr val="8B8B8B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cum_cap_add_ret!$G$2:$K$2</c:f>
              <c:numCache>
                <c:formatCode>General</c:formatCode>
                <c:ptCount val="5"/>
                <c:pt idx="0">
                  <c:v>-104.80901299999999</c:v>
                </c:pt>
                <c:pt idx="1">
                  <c:v>-80.678916999999998</c:v>
                </c:pt>
                <c:pt idx="2">
                  <c:v>-127.141502</c:v>
                </c:pt>
                <c:pt idx="3">
                  <c:v>-126.18911</c:v>
                </c:pt>
                <c:pt idx="4">
                  <c:v>-99.950203000000002</c:v>
                </c:pt>
              </c:numCache>
            </c:numRef>
          </c:val>
        </c:ser>
        <c:ser>
          <c:idx val="2"/>
          <c:order val="2"/>
          <c:tx>
            <c:v>oil and gas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0.1374056774377030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3610033531050328E-3"/>
                  <c:y val="-0.1570368263722947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9.9805759596384113E-17"/>
                  <c:y val="-0.1275924214274894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7220067062101653E-3"/>
                  <c:y val="-0.1177776197792210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6468455192769752E-3"/>
                  <c:y val="-0.1461080048779365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cum_cap_add_ret!$L$2:$P$2</c:f>
              <c:numCache>
                <c:formatCode>General</c:formatCode>
                <c:ptCount val="5"/>
                <c:pt idx="0">
                  <c:v>-50.016697999999998</c:v>
                </c:pt>
                <c:pt idx="1">
                  <c:v>-62.251746999999902</c:v>
                </c:pt>
                <c:pt idx="2">
                  <c:v>-47.805464999999998</c:v>
                </c:pt>
                <c:pt idx="3">
                  <c:v>-49.738795999999901</c:v>
                </c:pt>
                <c:pt idx="4">
                  <c:v>-47.288342</c:v>
                </c:pt>
              </c:numCache>
            </c:numRef>
          </c:val>
        </c:ser>
        <c:ser>
          <c:idx val="3"/>
          <c:order val="3"/>
          <c:tx>
            <c:v>other</c:v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4226975251802029E-2"/>
                  <c:y val="8.345604871800771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2580129732525053E-2"/>
                  <c:y val="-4.150272658245323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6.9167511809632903E-2"/>
                  <c:y val="-1.570756923832083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0814357328909935E-2"/>
                  <c:y val="-1.56720968224385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5873820771079006E-2"/>
                  <c:y val="2.032952915640848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val>
            <c:numRef>
              <c:f>cum_cap_add_ret!$Q$2:$U$2</c:f>
              <c:numCache>
                <c:formatCode>General</c:formatCode>
                <c:ptCount val="5"/>
                <c:pt idx="0">
                  <c:v>-0.95613599999999699</c:v>
                </c:pt>
                <c:pt idx="1">
                  <c:v>-0.693620000000017</c:v>
                </c:pt>
                <c:pt idx="2">
                  <c:v>-1.1754049999999701</c:v>
                </c:pt>
                <c:pt idx="3">
                  <c:v>-1.3907889999999901</c:v>
                </c:pt>
                <c:pt idx="4">
                  <c:v>-0.84745199999999299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7"/>
        <c:overlap val="100"/>
        <c:axId val="-397179360"/>
        <c:axId val="-397176640"/>
      </c:barChart>
      <c:catAx>
        <c:axId val="-397179360"/>
        <c:scaling>
          <c:orientation val="minMax"/>
        </c:scaling>
        <c:delete val="1"/>
        <c:axPos val="b"/>
        <c:numFmt formatCode="0" sourceLinked="1"/>
        <c:majorTickMark val="cross"/>
        <c:minorTickMark val="none"/>
        <c:tickLblPos val="low"/>
        <c:crossAx val="-397176640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-397176640"/>
        <c:scaling>
          <c:orientation val="minMax"/>
          <c:max val="0"/>
          <c:min val="-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 w="22225">
            <a:noFill/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97179360"/>
        <c:crosses val="autoZero"/>
        <c:crossBetween val="between"/>
        <c:majorUnit val="300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838116777625584E-2"/>
          <c:y val="0.25954992088082851"/>
          <c:w val="0.72634833205382943"/>
          <c:h val="0.71016382879937834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val>
            <c:numRef>
              <c:f>FTAB_Capacity_Data!$C$10:$C$16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FTAB_Capacity_Data!$D$10:$D$16</c:f>
              <c:numCache>
                <c:formatCode>General</c:formatCode>
                <c:ptCount val="7"/>
                <c:pt idx="0">
                  <c:v>8.4050320000000056</c:v>
                </c:pt>
                <c:pt idx="1">
                  <c:v>44.303631999999993</c:v>
                </c:pt>
                <c:pt idx="2">
                  <c:v>87.763282000000018</c:v>
                </c:pt>
                <c:pt idx="3">
                  <c:v>19.145906999999994</c:v>
                </c:pt>
                <c:pt idx="4">
                  <c:v>75.218054000000009</c:v>
                </c:pt>
                <c:pt idx="5">
                  <c:v>68.622651999999988</c:v>
                </c:pt>
                <c:pt idx="6">
                  <c:v>67.640735000000006</c:v>
                </c:pt>
              </c:numCache>
            </c:numRef>
          </c:val>
        </c:ser>
        <c:ser>
          <c:idx val="2"/>
          <c:order val="2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FTAB_Capacity_Data!$E$10:$E$16</c:f>
              <c:numCache>
                <c:formatCode>General</c:formatCode>
                <c:ptCount val="7"/>
                <c:pt idx="0">
                  <c:v>0</c:v>
                </c:pt>
                <c:pt idx="1">
                  <c:v>0.14978999999999942</c:v>
                </c:pt>
                <c:pt idx="2">
                  <c:v>6.9049999999999834E-2</c:v>
                </c:pt>
                <c:pt idx="3">
                  <c:v>0.15928100000000001</c:v>
                </c:pt>
                <c:pt idx="4">
                  <c:v>0.75535999999999603</c:v>
                </c:pt>
                <c:pt idx="5">
                  <c:v>2.9110599999999991</c:v>
                </c:pt>
                <c:pt idx="6">
                  <c:v>0.15425999999999984</c:v>
                </c:pt>
              </c:numCache>
            </c:numRef>
          </c:val>
        </c:ser>
        <c:ser>
          <c:idx val="3"/>
          <c:order val="3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FTAB_Capacity_Data!$F$10:$F$16</c:f>
              <c:numCache>
                <c:formatCode>General</c:formatCode>
                <c:ptCount val="7"/>
                <c:pt idx="0">
                  <c:v>0.88872400000000074</c:v>
                </c:pt>
                <c:pt idx="1">
                  <c:v>9.154598</c:v>
                </c:pt>
                <c:pt idx="2">
                  <c:v>20.286079000000008</c:v>
                </c:pt>
                <c:pt idx="3">
                  <c:v>17.721105000000001</c:v>
                </c:pt>
                <c:pt idx="4">
                  <c:v>21.748039000000002</c:v>
                </c:pt>
                <c:pt idx="5">
                  <c:v>1.952885</c:v>
                </c:pt>
                <c:pt idx="6">
                  <c:v>39.687316000000003</c:v>
                </c:pt>
              </c:numCache>
            </c:numRef>
          </c:val>
        </c:ser>
        <c:ser>
          <c:idx val="4"/>
          <c:order val="4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FTAB_Capacity_Data!$G$10:$G$16</c:f>
              <c:numCache>
                <c:formatCode>General</c:formatCode>
                <c:ptCount val="7"/>
                <c:pt idx="0">
                  <c:v>52.674355999999996</c:v>
                </c:pt>
                <c:pt idx="1">
                  <c:v>64.826903999999999</c:v>
                </c:pt>
                <c:pt idx="2">
                  <c:v>103.450078</c:v>
                </c:pt>
                <c:pt idx="3">
                  <c:v>34.136142</c:v>
                </c:pt>
                <c:pt idx="4">
                  <c:v>60.623112000000006</c:v>
                </c:pt>
                <c:pt idx="5">
                  <c:v>125.667974</c:v>
                </c:pt>
                <c:pt idx="6">
                  <c:v>56.386998000000006</c:v>
                </c:pt>
              </c:numCache>
            </c:numRef>
          </c:val>
        </c:ser>
        <c:ser>
          <c:idx val="5"/>
          <c:order val="5"/>
          <c:spPr>
            <a:solidFill>
              <a:schemeClr val="tx1"/>
            </a:solidFill>
            <a:ln>
              <a:noFill/>
            </a:ln>
            <a:effectLst/>
          </c:spPr>
          <c:invertIfNegative val="0"/>
          <c:val>
            <c:numRef>
              <c:f>FTAB_Capacity_Data!$H$10:$H$16</c:f>
              <c:numCache>
                <c:formatCode>General</c:formatCode>
                <c:ptCount val="7"/>
                <c:pt idx="0">
                  <c:v>12.721239000000001</c:v>
                </c:pt>
                <c:pt idx="1">
                  <c:v>1.47848</c:v>
                </c:pt>
                <c:pt idx="2">
                  <c:v>3.3640680000000001</c:v>
                </c:pt>
                <c:pt idx="3">
                  <c:v>4.1493010000000004</c:v>
                </c:pt>
                <c:pt idx="4">
                  <c:v>3.1547100000000001</c:v>
                </c:pt>
                <c:pt idx="5">
                  <c:v>0.49543399999999993</c:v>
                </c:pt>
                <c:pt idx="6">
                  <c:v>1.1339750000000002</c:v>
                </c:pt>
              </c:numCache>
            </c:numRef>
          </c:val>
        </c:ser>
        <c:ser>
          <c:idx val="6"/>
          <c:order val="6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FTAB_Capacity_Data!$I$10:$I$16</c:f>
              <c:numCache>
                <c:formatCode>General</c:formatCode>
                <c:ptCount val="7"/>
                <c:pt idx="0">
                  <c:v>2.5988090000000028</c:v>
                </c:pt>
                <c:pt idx="1">
                  <c:v>0.25402399999997272</c:v>
                </c:pt>
                <c:pt idx="2">
                  <c:v>1.5843809999999507</c:v>
                </c:pt>
                <c:pt idx="3">
                  <c:v>0.10887300000001687</c:v>
                </c:pt>
                <c:pt idx="4">
                  <c:v>0.77403699999996434</c:v>
                </c:pt>
                <c:pt idx="5">
                  <c:v>1.045552999999984</c:v>
                </c:pt>
                <c:pt idx="6">
                  <c:v>2.5847289999999674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100"/>
        <c:axId val="-397188064"/>
        <c:axId val="-397178272"/>
      </c:barChart>
      <c:catAx>
        <c:axId val="-397188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397178272"/>
        <c:crosses val="autoZero"/>
        <c:auto val="1"/>
        <c:lblAlgn val="ctr"/>
        <c:lblOffset val="100"/>
        <c:noMultiLvlLbl val="0"/>
      </c:catAx>
      <c:valAx>
        <c:axId val="-39717827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397188064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288213329003973E-2"/>
          <c:y val="0.14607761602055269"/>
          <c:w val="0.95393995160031342"/>
          <c:h val="0.7612752817662499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FTAB_Capacity_Data!$J$10:$J$16</c:f>
              <c:numCache>
                <c:formatCode>General</c:formatCode>
                <c:ptCount val="7"/>
                <c:pt idx="0">
                  <c:v>-1.8</c:v>
                </c:pt>
                <c:pt idx="1">
                  <c:v>-6.2409999999999997</c:v>
                </c:pt>
                <c:pt idx="2">
                  <c:v>-36.043927000000004</c:v>
                </c:pt>
                <c:pt idx="3">
                  <c:v>-0.94150000000000011</c:v>
                </c:pt>
                <c:pt idx="4">
                  <c:v>-29.108643999999998</c:v>
                </c:pt>
                <c:pt idx="5">
                  <c:v>-24.664465</c:v>
                </c:pt>
                <c:pt idx="6">
                  <c:v>-11.277814999999999</c:v>
                </c:pt>
              </c:numCache>
            </c:numRef>
          </c:val>
        </c:ser>
        <c:ser>
          <c:idx val="1"/>
          <c:order val="1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FTAB_Capacity_Data!$K$10:$K$16</c:f>
              <c:numCache>
                <c:formatCode>General</c:formatCode>
                <c:ptCount val="7"/>
                <c:pt idx="0">
                  <c:v>-4.0255340000000075</c:v>
                </c:pt>
                <c:pt idx="1">
                  <c:v>-0.28911499999999535</c:v>
                </c:pt>
                <c:pt idx="2">
                  <c:v>0</c:v>
                </c:pt>
                <c:pt idx="3">
                  <c:v>-2.0820939999999979</c:v>
                </c:pt>
                <c:pt idx="4">
                  <c:v>-0.21400600000001191</c:v>
                </c:pt>
                <c:pt idx="5">
                  <c:v>-1.173546999999985</c:v>
                </c:pt>
                <c:pt idx="6">
                  <c:v>0</c:v>
                </c:pt>
              </c:numCache>
            </c:numRef>
          </c:val>
        </c:ser>
        <c:ser>
          <c:idx val="2"/>
          <c:order val="2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FTAB_Capacity_Data!$L$10:$L$16</c:f>
              <c:numCache>
                <c:formatCode>General</c:formatCode>
                <c:ptCount val="7"/>
                <c:pt idx="0">
                  <c:v>-2.2400000000000002</c:v>
                </c:pt>
                <c:pt idx="1">
                  <c:v>0</c:v>
                </c:pt>
                <c:pt idx="2">
                  <c:v>-11.01745</c:v>
                </c:pt>
                <c:pt idx="3">
                  <c:v>-1.0362999999999998</c:v>
                </c:pt>
                <c:pt idx="4">
                  <c:v>-5.0277799999999999</c:v>
                </c:pt>
                <c:pt idx="5">
                  <c:v>-0.776999</c:v>
                </c:pt>
                <c:pt idx="6">
                  <c:v>0</c:v>
                </c:pt>
              </c:numCache>
            </c:numRef>
          </c:val>
        </c:ser>
        <c:ser>
          <c:idx val="3"/>
          <c:order val="3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FTAB_Capacity_Data!$M$10:$M$16</c:f>
              <c:numCache>
                <c:formatCode>General</c:formatCode>
                <c:ptCount val="7"/>
                <c:pt idx="0">
                  <c:v>-0.11290200000000095</c:v>
                </c:pt>
                <c:pt idx="1">
                  <c:v>-0.10779500000000297</c:v>
                </c:pt>
                <c:pt idx="2">
                  <c:v>0</c:v>
                </c:pt>
                <c:pt idx="3">
                  <c:v>-9.1364000000002221E-2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4"/>
          <c:order val="4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FTAB_Capacity_Data!$N$10:$N$16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5"/>
          <c:order val="5"/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val>
            <c:numRef>
              <c:f>FTAB_Capacity_Data!$O$10:$O$16</c:f>
              <c:numCache>
                <c:formatCode>General</c:formatCode>
                <c:ptCount val="7"/>
                <c:pt idx="0">
                  <c:v>0</c:v>
                </c:pt>
                <c:pt idx="1">
                  <c:v>-2.0000000000000018E-3</c:v>
                </c:pt>
                <c:pt idx="2">
                  <c:v>-1.0000000000000009E-3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</c:ser>
        <c:ser>
          <c:idx val="6"/>
          <c:order val="6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FTAB_Capacity_Data!$P$10:$P$16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-6.563999999968928E-3</c:v>
                </c:pt>
                <c:pt idx="3">
                  <c:v>-1.0126999999997111E-2</c:v>
                </c:pt>
                <c:pt idx="4">
                  <c:v>-0.140562999999986</c:v>
                </c:pt>
                <c:pt idx="5">
                  <c:v>-0.36056399999998234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100"/>
        <c:axId val="-397176096"/>
        <c:axId val="-397189152"/>
      </c:barChart>
      <c:catAx>
        <c:axId val="-397176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397189152"/>
        <c:crosses val="autoZero"/>
        <c:auto val="1"/>
        <c:lblAlgn val="ctr"/>
        <c:lblOffset val="100"/>
        <c:noMultiLvlLbl val="0"/>
      </c:catAx>
      <c:valAx>
        <c:axId val="-39718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397176096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865157480314962"/>
          <c:y val="2.766079363841896E-2"/>
          <c:w val="0.5719908216195877"/>
          <c:h val="0.9204629136660408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val>
            <c:numRef>
              <c:f>FTAB_Capacity_Data!$D$5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1"/>
          <c:order val="1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FTAB_Capacity_Data!$E$5</c:f>
              <c:numCache>
                <c:formatCode>General</c:formatCode>
                <c:ptCount val="1"/>
                <c:pt idx="0">
                  <c:v>400.51879100000002</c:v>
                </c:pt>
              </c:numCache>
            </c:numRef>
          </c:val>
        </c:ser>
        <c:ser>
          <c:idx val="2"/>
          <c:order val="2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FTAB_Capacity_Data!$F$5</c:f>
              <c:numCache>
                <c:formatCode>General</c:formatCode>
                <c:ptCount val="1"/>
                <c:pt idx="0">
                  <c:v>2.2280000000000002</c:v>
                </c:pt>
              </c:numCache>
            </c:numRef>
          </c:val>
        </c:ser>
        <c:ser>
          <c:idx val="3"/>
          <c:order val="3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FTAB_Capacity_Data!$G$5</c:f>
              <c:numCache>
                <c:formatCode>General</c:formatCode>
                <c:ptCount val="1"/>
                <c:pt idx="0">
                  <c:v>94.147482999999994</c:v>
                </c:pt>
              </c:numCache>
            </c:numRef>
          </c:val>
        </c:ser>
        <c:ser>
          <c:idx val="4"/>
          <c:order val="4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FTAB_Capacity_Data!$H$5</c:f>
              <c:numCache>
                <c:formatCode>General</c:formatCode>
                <c:ptCount val="1"/>
                <c:pt idx="0">
                  <c:v>476.78641299999998</c:v>
                </c:pt>
              </c:numCache>
            </c:numRef>
          </c:val>
        </c:ser>
        <c:ser>
          <c:idx val="5"/>
          <c:order val="5"/>
          <c:spPr>
            <a:solidFill>
              <a:schemeClr val="tx1"/>
            </a:solidFill>
            <a:ln>
              <a:noFill/>
            </a:ln>
            <a:effectLst/>
          </c:spPr>
          <c:invertIfNegative val="0"/>
          <c:val>
            <c:numRef>
              <c:f>FTAB_Capacity_Data!$I$5</c:f>
              <c:numCache>
                <c:formatCode>General</c:formatCode>
                <c:ptCount val="1"/>
                <c:pt idx="0">
                  <c:v>23.741506999999999</c:v>
                </c:pt>
              </c:numCache>
            </c:numRef>
          </c:val>
        </c:ser>
        <c:ser>
          <c:idx val="6"/>
          <c:order val="6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FTAB_Capacity_Data!$J$5</c:f>
              <c:numCache>
                <c:formatCode>General</c:formatCode>
                <c:ptCount val="1"/>
                <c:pt idx="0">
                  <c:v>7.6852890000001253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100"/>
        <c:axId val="-397177728"/>
        <c:axId val="-397185888"/>
      </c:barChart>
      <c:catAx>
        <c:axId val="-397177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397185888"/>
        <c:crosses val="autoZero"/>
        <c:auto val="1"/>
        <c:lblAlgn val="ctr"/>
        <c:lblOffset val="100"/>
        <c:noMultiLvlLbl val="0"/>
      </c:catAx>
      <c:valAx>
        <c:axId val="-397185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397177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34512869662175"/>
          <c:y val="0.27314814814814814"/>
          <c:w val="0.61319924295177386"/>
          <c:h val="0.67592543289137719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val>
            <c:numRef>
              <c:f>FTAB_Capacity_Data!$D$6</c:f>
              <c:numCache>
                <c:formatCode>General</c:formatCode>
                <c:ptCount val="1"/>
                <c:pt idx="0">
                  <c:v>-104.809</c:v>
                </c:pt>
              </c:numCache>
            </c:numRef>
          </c:val>
        </c:ser>
        <c:ser>
          <c:idx val="1"/>
          <c:order val="1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FTAB_Capacity_Data!$E$6</c:f>
              <c:numCache>
                <c:formatCode>General</c:formatCode>
                <c:ptCount val="1"/>
                <c:pt idx="0">
                  <c:v>-50.017800000000001</c:v>
                </c:pt>
              </c:numCache>
            </c:numRef>
          </c:val>
        </c:ser>
        <c:ser>
          <c:idx val="2"/>
          <c:order val="2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FTAB_Capacity_Data!$F$6</c:f>
              <c:numCache>
                <c:formatCode>General</c:formatCode>
                <c:ptCount val="1"/>
                <c:pt idx="0">
                  <c:v>-19.171199999999999</c:v>
                </c:pt>
              </c:numCache>
            </c:numRef>
          </c:val>
        </c:ser>
        <c:ser>
          <c:idx val="3"/>
          <c:order val="3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FTAB_Capacity_Data!$G$6</c:f>
              <c:numCache>
                <c:formatCode>General</c:formatCode>
                <c:ptCount val="1"/>
                <c:pt idx="0">
                  <c:v>-0.66790000000000005</c:v>
                </c:pt>
              </c:numCache>
            </c:numRef>
          </c:val>
        </c:ser>
        <c:ser>
          <c:idx val="4"/>
          <c:order val="4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FTAB_Capacity_Data!$H$6</c:f>
              <c:numCache>
                <c:formatCode>General</c:formatCode>
                <c:ptCount val="1"/>
                <c:pt idx="0">
                  <c:v>-3.3099999999999997E-2</c:v>
                </c:pt>
              </c:numCache>
            </c:numRef>
          </c:val>
        </c:ser>
        <c:ser>
          <c:idx val="5"/>
          <c:order val="5"/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val>
            <c:numRef>
              <c:f>FTAB_Capacity_Data!$I$6</c:f>
              <c:numCache>
                <c:formatCode>General</c:formatCode>
                <c:ptCount val="1"/>
                <c:pt idx="0">
                  <c:v>-3.0000000000000001E-3</c:v>
                </c:pt>
              </c:numCache>
            </c:numRef>
          </c:val>
        </c:ser>
        <c:ser>
          <c:idx val="6"/>
          <c:order val="6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FTAB_Capacity_Data!$J$6</c:f>
              <c:numCache>
                <c:formatCode>General</c:formatCode>
                <c:ptCount val="1"/>
                <c:pt idx="0">
                  <c:v>-0.25101000000000001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100"/>
        <c:axId val="-397175552"/>
        <c:axId val="-397187520"/>
      </c:barChart>
      <c:catAx>
        <c:axId val="-397175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397187520"/>
        <c:crosses val="autoZero"/>
        <c:auto val="1"/>
        <c:lblAlgn val="ctr"/>
        <c:lblOffset val="100"/>
        <c:noMultiLvlLbl val="0"/>
      </c:catAx>
      <c:valAx>
        <c:axId val="-397187520"/>
        <c:scaling>
          <c:orientation val="minMax"/>
          <c:max val="0"/>
          <c:min val="-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397175552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361329833770772E-2"/>
          <c:y val="0.21738857110946239"/>
          <c:w val="0.64888101135277365"/>
          <c:h val="0.67890322220360755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Sheet1!$B$1</c:f>
              <c:strCache>
                <c:ptCount val="1"/>
                <c:pt idx="0">
                  <c:v>generation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2020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6.5506760000000002</c:v>
                </c:pt>
                <c:pt idx="1">
                  <c:v>5.4935109999999998</c:v>
                </c:pt>
                <c:pt idx="2">
                  <c:v>5.1505160000000005</c:v>
                </c:pt>
                <c:pt idx="3">
                  <c:v>4.8396470000000003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transmission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2020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1.4215329999999999</c:v>
                </c:pt>
                <c:pt idx="1">
                  <c:v>1.575453</c:v>
                </c:pt>
                <c:pt idx="2">
                  <c:v>1.6805570000000001</c:v>
                </c:pt>
                <c:pt idx="3">
                  <c:v>1.6846759999999998</c:v>
                </c:pt>
              </c:numCache>
            </c:numRef>
          </c:val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distribution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2020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3.0180540000000002</c:v>
                </c:pt>
                <c:pt idx="1">
                  <c:v>3.4701390000000001</c:v>
                </c:pt>
                <c:pt idx="2">
                  <c:v>3.656218</c:v>
                </c:pt>
                <c:pt idx="3">
                  <c:v>3.6692720000000003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6"/>
        <c:overlap val="100"/>
        <c:axId val="-472856928"/>
        <c:axId val="-264259296"/>
      </c:barChart>
      <c:catAx>
        <c:axId val="-472856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64259296"/>
        <c:crosses val="autoZero"/>
        <c:auto val="1"/>
        <c:lblAlgn val="ctr"/>
        <c:lblOffset val="100"/>
        <c:tickMarkSkip val="1"/>
        <c:noMultiLvlLbl val="0"/>
      </c:catAx>
      <c:valAx>
        <c:axId val="-264259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472856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448613812776159E-2"/>
          <c:y val="0.22050958134975837"/>
          <c:w val="0.5771373882132137"/>
          <c:h val="0.6647824312898400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Low Oil and Gas Supply</c:v>
                </c:pt>
              </c:strCache>
            </c:strRef>
          </c:tx>
          <c:spPr>
            <a:ln w="22225" cap="rnd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12.07464502502315</c:v>
                </c:pt>
                <c:pt idx="1">
                  <c:v>11.911884057971015</c:v>
                </c:pt>
                <c:pt idx="2">
                  <c:v>11.616867839999999</c:v>
                </c:pt>
                <c:pt idx="3">
                  <c:v>11.683357397670875</c:v>
                </c:pt>
                <c:pt idx="4">
                  <c:v>11.892562033231055</c:v>
                </c:pt>
                <c:pt idx="5">
                  <c:v>11.746631900902278</c:v>
                </c:pt>
                <c:pt idx="6">
                  <c:v>11.468299426798588</c:v>
                </c:pt>
                <c:pt idx="7">
                  <c:v>11.486803899359392</c:v>
                </c:pt>
                <c:pt idx="8">
                  <c:v>11.271002828751724</c:v>
                </c:pt>
                <c:pt idx="9">
                  <c:v>11.083838275508841</c:v>
                </c:pt>
                <c:pt idx="10">
                  <c:v>11.075757449879429</c:v>
                </c:pt>
                <c:pt idx="11">
                  <c:v>11.088422</c:v>
                </c:pt>
                <c:pt idx="12">
                  <c:v>10.949758000000001</c:v>
                </c:pt>
                <c:pt idx="13">
                  <c:v>11.058211</c:v>
                </c:pt>
                <c:pt idx="14">
                  <c:v>10.98113</c:v>
                </c:pt>
                <c:pt idx="15">
                  <c:v>10.998146</c:v>
                </c:pt>
                <c:pt idx="16">
                  <c:v>11.089864</c:v>
                </c:pt>
                <c:pt idx="17">
                  <c:v>11.137589999999999</c:v>
                </c:pt>
                <c:pt idx="18">
                  <c:v>11.230053999999999</c:v>
                </c:pt>
                <c:pt idx="19">
                  <c:v>11.314992</c:v>
                </c:pt>
                <c:pt idx="20">
                  <c:v>11.385832000000001</c:v>
                </c:pt>
                <c:pt idx="21">
                  <c:v>11.461528999999999</c:v>
                </c:pt>
                <c:pt idx="22">
                  <c:v>11.532745</c:v>
                </c:pt>
                <c:pt idx="23">
                  <c:v>11.633610000000001</c:v>
                </c:pt>
                <c:pt idx="24">
                  <c:v>11.667873</c:v>
                </c:pt>
                <c:pt idx="25">
                  <c:v>11.622612</c:v>
                </c:pt>
                <c:pt idx="26">
                  <c:v>11.648366000000001</c:v>
                </c:pt>
                <c:pt idx="27">
                  <c:v>11.644060000000001</c:v>
                </c:pt>
                <c:pt idx="28">
                  <c:v>11.657689</c:v>
                </c:pt>
                <c:pt idx="29">
                  <c:v>11.650642999999999</c:v>
                </c:pt>
                <c:pt idx="30">
                  <c:v>11.681898</c:v>
                </c:pt>
                <c:pt idx="31">
                  <c:v>11.68928</c:v>
                </c:pt>
                <c:pt idx="32">
                  <c:v>11.624782000000002</c:v>
                </c:pt>
                <c:pt idx="33">
                  <c:v>11.566196000000001</c:v>
                </c:pt>
                <c:pt idx="34">
                  <c:v>11.585867</c:v>
                </c:pt>
                <c:pt idx="35">
                  <c:v>11.563243</c:v>
                </c:pt>
                <c:pt idx="36">
                  <c:v>11.588134</c:v>
                </c:pt>
                <c:pt idx="37">
                  <c:v>11.554064</c:v>
                </c:pt>
                <c:pt idx="38">
                  <c:v>11.51801</c:v>
                </c:pt>
                <c:pt idx="39">
                  <c:v>11.537019000000001</c:v>
                </c:pt>
                <c:pt idx="40">
                  <c:v>11.491342999999999</c:v>
                </c:pt>
              </c:numCache>
            </c:numRef>
          </c:val>
          <c:smooth val="0"/>
        </c:ser>
        <c:ser>
          <c:idx val="10"/>
          <c:order val="1"/>
          <c:tx>
            <c:strRef>
              <c:f>Sheet1!$C$1</c:f>
              <c:strCache>
                <c:ptCount val="1"/>
                <c:pt idx="0">
                  <c:v>High Oil and Gas Supply</c:v>
                </c:pt>
              </c:strCache>
            </c:strRef>
          </c:tx>
          <c:spPr>
            <a:ln w="2222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Sheet1!$C$2:$C$42</c:f>
              <c:numCache>
                <c:formatCode>General</c:formatCode>
                <c:ptCount val="41"/>
                <c:pt idx="0">
                  <c:v>12.07464502502315</c:v>
                </c:pt>
                <c:pt idx="1">
                  <c:v>11.911884057971015</c:v>
                </c:pt>
                <c:pt idx="2">
                  <c:v>11.616867839999999</c:v>
                </c:pt>
                <c:pt idx="3">
                  <c:v>11.683357397670875</c:v>
                </c:pt>
                <c:pt idx="4">
                  <c:v>11.892562033231055</c:v>
                </c:pt>
                <c:pt idx="5">
                  <c:v>11.746631900902278</c:v>
                </c:pt>
                <c:pt idx="6">
                  <c:v>11.468299426798588</c:v>
                </c:pt>
                <c:pt idx="7">
                  <c:v>11.486803899359392</c:v>
                </c:pt>
                <c:pt idx="8">
                  <c:v>11.271002828751724</c:v>
                </c:pt>
                <c:pt idx="9">
                  <c:v>11.083838275508841</c:v>
                </c:pt>
                <c:pt idx="10">
                  <c:v>11.075757449879429</c:v>
                </c:pt>
                <c:pt idx="11">
                  <c:v>11.076159000000001</c:v>
                </c:pt>
                <c:pt idx="12">
                  <c:v>10.954253</c:v>
                </c:pt>
                <c:pt idx="13">
                  <c:v>10.630191</c:v>
                </c:pt>
                <c:pt idx="14">
                  <c:v>10.322935000000001</c:v>
                </c:pt>
                <c:pt idx="15">
                  <c:v>10.218614000000001</c:v>
                </c:pt>
                <c:pt idx="16">
                  <c:v>10.210469</c:v>
                </c:pt>
                <c:pt idx="17">
                  <c:v>10.195449999999999</c:v>
                </c:pt>
                <c:pt idx="18">
                  <c:v>10.189055999999999</c:v>
                </c:pt>
                <c:pt idx="19">
                  <c:v>10.177858000000001</c:v>
                </c:pt>
                <c:pt idx="20">
                  <c:v>10.127882000000001</c:v>
                </c:pt>
                <c:pt idx="21">
                  <c:v>10.175477000000001</c:v>
                </c:pt>
                <c:pt idx="22">
                  <c:v>10.15273</c:v>
                </c:pt>
                <c:pt idx="23">
                  <c:v>10.165305999999999</c:v>
                </c:pt>
                <c:pt idx="24">
                  <c:v>10.188321999999999</c:v>
                </c:pt>
                <c:pt idx="25">
                  <c:v>10.093126</c:v>
                </c:pt>
                <c:pt idx="26">
                  <c:v>10.075967</c:v>
                </c:pt>
                <c:pt idx="27">
                  <c:v>10.04846</c:v>
                </c:pt>
                <c:pt idx="28">
                  <c:v>9.9874840000000003</c:v>
                </c:pt>
                <c:pt idx="29">
                  <c:v>9.9702369999999991</c:v>
                </c:pt>
                <c:pt idx="30">
                  <c:v>9.9884880000000003</c:v>
                </c:pt>
                <c:pt idx="31">
                  <c:v>9.9413920000000005</c:v>
                </c:pt>
                <c:pt idx="32">
                  <c:v>9.9224160000000001</c:v>
                </c:pt>
                <c:pt idx="33">
                  <c:v>9.8941440000000007</c:v>
                </c:pt>
                <c:pt idx="34">
                  <c:v>9.8456720000000004</c:v>
                </c:pt>
                <c:pt idx="35">
                  <c:v>9.8306889999999996</c:v>
                </c:pt>
                <c:pt idx="36">
                  <c:v>9.8441850000000013</c:v>
                </c:pt>
                <c:pt idx="37">
                  <c:v>9.7797110000000007</c:v>
                </c:pt>
                <c:pt idx="38">
                  <c:v>9.7795780000000008</c:v>
                </c:pt>
                <c:pt idx="39">
                  <c:v>9.7532540000000001</c:v>
                </c:pt>
                <c:pt idx="40">
                  <c:v>9.7004859999999997</c:v>
                </c:pt>
              </c:numCache>
            </c:numRef>
          </c:val>
          <c:smooth val="0"/>
        </c:ser>
        <c:ser>
          <c:idx val="12"/>
          <c:order val="6"/>
          <c:tx>
            <c:strRef>
              <c:f>Sheet1!$D$1</c:f>
              <c:strCache>
                <c:ptCount val="1"/>
                <c:pt idx="0">
                  <c:v>Low Ren</c:v>
                </c:pt>
              </c:strCache>
            </c:strRef>
          </c:tx>
          <c:spPr>
            <a:ln w="22225" cap="rnd">
              <a:solidFill>
                <a:srgbClr val="BDE0A4"/>
              </a:solidFill>
              <a:round/>
            </a:ln>
            <a:effectLst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Sheet1!$D$2:$D$42</c:f>
              <c:numCache>
                <c:formatCode>General</c:formatCode>
                <c:ptCount val="41"/>
                <c:pt idx="0">
                  <c:v>12.07464502502315</c:v>
                </c:pt>
                <c:pt idx="1">
                  <c:v>11.911884057971015</c:v>
                </c:pt>
                <c:pt idx="2">
                  <c:v>11.616867839999999</c:v>
                </c:pt>
                <c:pt idx="3">
                  <c:v>11.683357397670875</c:v>
                </c:pt>
                <c:pt idx="4">
                  <c:v>11.892562033231055</c:v>
                </c:pt>
                <c:pt idx="5">
                  <c:v>11.746631900902278</c:v>
                </c:pt>
                <c:pt idx="6">
                  <c:v>11.468299426798588</c:v>
                </c:pt>
                <c:pt idx="7">
                  <c:v>11.486803899359392</c:v>
                </c:pt>
                <c:pt idx="8">
                  <c:v>11.271002828751724</c:v>
                </c:pt>
                <c:pt idx="9">
                  <c:v>11.083838275508841</c:v>
                </c:pt>
                <c:pt idx="10">
                  <c:v>11.075757449879429</c:v>
                </c:pt>
                <c:pt idx="11">
                  <c:v>11.076271999999999</c:v>
                </c:pt>
                <c:pt idx="12">
                  <c:v>10.951766000000001</c:v>
                </c:pt>
                <c:pt idx="13">
                  <c:v>10.769515</c:v>
                </c:pt>
                <c:pt idx="14">
                  <c:v>10.530989999999999</c:v>
                </c:pt>
                <c:pt idx="15">
                  <c:v>10.446263999999999</c:v>
                </c:pt>
                <c:pt idx="16">
                  <c:v>10.432166</c:v>
                </c:pt>
                <c:pt idx="17">
                  <c:v>10.442451</c:v>
                </c:pt>
                <c:pt idx="18">
                  <c:v>10.481733</c:v>
                </c:pt>
                <c:pt idx="19">
                  <c:v>10.527975999999999</c:v>
                </c:pt>
                <c:pt idx="20">
                  <c:v>10.540077999999999</c:v>
                </c:pt>
                <c:pt idx="21">
                  <c:v>10.590535000000001</c:v>
                </c:pt>
                <c:pt idx="22">
                  <c:v>10.561923</c:v>
                </c:pt>
                <c:pt idx="23">
                  <c:v>10.581830999999999</c:v>
                </c:pt>
                <c:pt idx="24">
                  <c:v>10.606755999999999</c:v>
                </c:pt>
                <c:pt idx="25">
                  <c:v>10.523356</c:v>
                </c:pt>
                <c:pt idx="26">
                  <c:v>10.492421</c:v>
                </c:pt>
                <c:pt idx="27">
                  <c:v>10.47927</c:v>
                </c:pt>
                <c:pt idx="28">
                  <c:v>10.425331</c:v>
                </c:pt>
                <c:pt idx="29">
                  <c:v>10.399638000000001</c:v>
                </c:pt>
                <c:pt idx="30">
                  <c:v>10.424823</c:v>
                </c:pt>
                <c:pt idx="31">
                  <c:v>10.396788000000001</c:v>
                </c:pt>
                <c:pt idx="32">
                  <c:v>10.345867999999999</c:v>
                </c:pt>
                <c:pt idx="33">
                  <c:v>10.343472</c:v>
                </c:pt>
                <c:pt idx="34">
                  <c:v>10.277583</c:v>
                </c:pt>
                <c:pt idx="35">
                  <c:v>10.262839999999999</c:v>
                </c:pt>
                <c:pt idx="36">
                  <c:v>10.222091000000001</c:v>
                </c:pt>
                <c:pt idx="37">
                  <c:v>10.14425</c:v>
                </c:pt>
                <c:pt idx="38">
                  <c:v>10.147472</c:v>
                </c:pt>
                <c:pt idx="39">
                  <c:v>10.098708999999999</c:v>
                </c:pt>
                <c:pt idx="40">
                  <c:v>10.006611999999999</c:v>
                </c:pt>
              </c:numCache>
            </c:numRef>
          </c:val>
          <c:smooth val="0"/>
        </c:ser>
        <c:ser>
          <c:idx val="11"/>
          <c:order val="7"/>
          <c:tx>
            <c:strRef>
              <c:f>Sheet1!$E$1</c:f>
              <c:strCache>
                <c:ptCount val="1"/>
                <c:pt idx="0">
                  <c:v>High Ren</c:v>
                </c:pt>
              </c:strCache>
            </c:strRef>
          </c:tx>
          <c:spPr>
            <a:ln w="2222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Sheet1!$E$2:$E$42</c:f>
              <c:numCache>
                <c:formatCode>General</c:formatCode>
                <c:ptCount val="41"/>
                <c:pt idx="0">
                  <c:v>12.07464502502315</c:v>
                </c:pt>
                <c:pt idx="1">
                  <c:v>11.911884057971015</c:v>
                </c:pt>
                <c:pt idx="2">
                  <c:v>11.616867839999999</c:v>
                </c:pt>
                <c:pt idx="3">
                  <c:v>11.683357397670875</c:v>
                </c:pt>
                <c:pt idx="4">
                  <c:v>11.892562033231055</c:v>
                </c:pt>
                <c:pt idx="5">
                  <c:v>11.746631900902278</c:v>
                </c:pt>
                <c:pt idx="6">
                  <c:v>11.468299426798588</c:v>
                </c:pt>
                <c:pt idx="7">
                  <c:v>11.486803899359392</c:v>
                </c:pt>
                <c:pt idx="8">
                  <c:v>11.271002828751724</c:v>
                </c:pt>
                <c:pt idx="9">
                  <c:v>11.083838275508841</c:v>
                </c:pt>
                <c:pt idx="10">
                  <c:v>11.075757449879429</c:v>
                </c:pt>
                <c:pt idx="11">
                  <c:v>11.074996000000001</c:v>
                </c:pt>
                <c:pt idx="12">
                  <c:v>10.95271</c:v>
                </c:pt>
                <c:pt idx="13">
                  <c:v>10.766814</c:v>
                </c:pt>
                <c:pt idx="14">
                  <c:v>10.568275</c:v>
                </c:pt>
                <c:pt idx="15">
                  <c:v>10.52101</c:v>
                </c:pt>
                <c:pt idx="16">
                  <c:v>10.502742999999999</c:v>
                </c:pt>
                <c:pt idx="17">
                  <c:v>10.540521</c:v>
                </c:pt>
                <c:pt idx="18">
                  <c:v>10.614939</c:v>
                </c:pt>
                <c:pt idx="19">
                  <c:v>10.628813000000001</c:v>
                </c:pt>
                <c:pt idx="20">
                  <c:v>10.627967999999999</c:v>
                </c:pt>
                <c:pt idx="21">
                  <c:v>10.699288000000001</c:v>
                </c:pt>
                <c:pt idx="22">
                  <c:v>10.710210999999999</c:v>
                </c:pt>
                <c:pt idx="23">
                  <c:v>10.791425</c:v>
                </c:pt>
                <c:pt idx="24">
                  <c:v>10.800371999999999</c:v>
                </c:pt>
                <c:pt idx="25">
                  <c:v>10.737270000000001</c:v>
                </c:pt>
                <c:pt idx="26">
                  <c:v>10.713728</c:v>
                </c:pt>
                <c:pt idx="27">
                  <c:v>10.691216000000001</c:v>
                </c:pt>
                <c:pt idx="28">
                  <c:v>10.661357000000001</c:v>
                </c:pt>
                <c:pt idx="29">
                  <c:v>10.691700000000001</c:v>
                </c:pt>
                <c:pt idx="30">
                  <c:v>10.709942999999999</c:v>
                </c:pt>
                <c:pt idx="31">
                  <c:v>10.683085999999999</c:v>
                </c:pt>
                <c:pt idx="32">
                  <c:v>10.665477000000001</c:v>
                </c:pt>
                <c:pt idx="33">
                  <c:v>10.643971000000001</c:v>
                </c:pt>
                <c:pt idx="34">
                  <c:v>10.613227999999999</c:v>
                </c:pt>
                <c:pt idx="35">
                  <c:v>10.621112</c:v>
                </c:pt>
                <c:pt idx="36">
                  <c:v>10.608984</c:v>
                </c:pt>
                <c:pt idx="37">
                  <c:v>10.59972</c:v>
                </c:pt>
                <c:pt idx="38">
                  <c:v>10.59493</c:v>
                </c:pt>
                <c:pt idx="39">
                  <c:v>10.553614</c:v>
                </c:pt>
                <c:pt idx="40">
                  <c:v>10.516749000000001</c:v>
                </c:pt>
              </c:numCache>
            </c:numRef>
          </c:val>
          <c:smooth val="0"/>
        </c:ser>
        <c:ser>
          <c:idx val="9"/>
          <c:order val="8"/>
          <c:tx>
            <c:strRef>
              <c:f>Sheet1!$F$1</c:f>
              <c:strCache>
                <c:ptCount val="1"/>
                <c:pt idx="0">
                  <c:v>Reference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Sheet1!$F$2:$F$42</c:f>
              <c:numCache>
                <c:formatCode>General</c:formatCode>
                <c:ptCount val="41"/>
                <c:pt idx="0">
                  <c:v>12.07464502502315</c:v>
                </c:pt>
                <c:pt idx="1">
                  <c:v>11.911884057971015</c:v>
                </c:pt>
                <c:pt idx="2">
                  <c:v>11.616867839999999</c:v>
                </c:pt>
                <c:pt idx="3">
                  <c:v>11.683357397670875</c:v>
                </c:pt>
                <c:pt idx="4">
                  <c:v>11.892562033231055</c:v>
                </c:pt>
                <c:pt idx="5">
                  <c:v>11.746631900902278</c:v>
                </c:pt>
                <c:pt idx="6">
                  <c:v>11.468299426798588</c:v>
                </c:pt>
                <c:pt idx="7">
                  <c:v>11.486803899359392</c:v>
                </c:pt>
                <c:pt idx="8">
                  <c:v>11.271002828751724</c:v>
                </c:pt>
                <c:pt idx="9">
                  <c:v>11.083838275508841</c:v>
                </c:pt>
                <c:pt idx="10">
                  <c:v>11.075757449879429</c:v>
                </c:pt>
                <c:pt idx="11">
                  <c:v>11.075705000000001</c:v>
                </c:pt>
                <c:pt idx="12">
                  <c:v>11.009380999999999</c:v>
                </c:pt>
                <c:pt idx="13">
                  <c:v>10.803708</c:v>
                </c:pt>
                <c:pt idx="14">
                  <c:v>10.535566000000001</c:v>
                </c:pt>
                <c:pt idx="15">
                  <c:v>10.477592999999999</c:v>
                </c:pt>
                <c:pt idx="16">
                  <c:v>10.445914999999999</c:v>
                </c:pt>
                <c:pt idx="17">
                  <c:v>10.468019999999999</c:v>
                </c:pt>
                <c:pt idx="18">
                  <c:v>10.506577</c:v>
                </c:pt>
                <c:pt idx="19">
                  <c:v>10.537261000000001</c:v>
                </c:pt>
                <c:pt idx="20">
                  <c:v>10.552866</c:v>
                </c:pt>
                <c:pt idx="21">
                  <c:v>10.588819000000001</c:v>
                </c:pt>
                <c:pt idx="22">
                  <c:v>10.607756</c:v>
                </c:pt>
                <c:pt idx="23">
                  <c:v>10.666314</c:v>
                </c:pt>
                <c:pt idx="24">
                  <c:v>10.702524</c:v>
                </c:pt>
                <c:pt idx="25">
                  <c:v>10.638994</c:v>
                </c:pt>
                <c:pt idx="26">
                  <c:v>10.615938999999999</c:v>
                </c:pt>
                <c:pt idx="27">
                  <c:v>10.560205</c:v>
                </c:pt>
                <c:pt idx="28">
                  <c:v>10.504894</c:v>
                </c:pt>
                <c:pt idx="29">
                  <c:v>10.508597999999999</c:v>
                </c:pt>
                <c:pt idx="30">
                  <c:v>10.502003999999999</c:v>
                </c:pt>
                <c:pt idx="31">
                  <c:v>10.460717000000001</c:v>
                </c:pt>
                <c:pt idx="32">
                  <c:v>10.449843</c:v>
                </c:pt>
                <c:pt idx="33">
                  <c:v>10.421255</c:v>
                </c:pt>
                <c:pt idx="34">
                  <c:v>10.346347</c:v>
                </c:pt>
                <c:pt idx="35">
                  <c:v>10.344573</c:v>
                </c:pt>
                <c:pt idx="36">
                  <c:v>10.326130000000001</c:v>
                </c:pt>
                <c:pt idx="37">
                  <c:v>10.295339999999999</c:v>
                </c:pt>
                <c:pt idx="38">
                  <c:v>10.308408999999999</c:v>
                </c:pt>
                <c:pt idx="39">
                  <c:v>10.284522000000001</c:v>
                </c:pt>
                <c:pt idx="40">
                  <c:v>10.210072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64257120"/>
        <c:axId val="-264256576"/>
        <c:extLst>
          <c:ext xmlns:c15="http://schemas.microsoft.com/office/drawing/2012/chart" uri="{02D57815-91ED-43cb-92C2-25804820EDAC}">
            <c15:filteredLineSeries>
              <c15:ser>
                <c:idx val="0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High Ren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40000"/>
                        <a:lumOff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Sheet1!$A$2:$A$42</c15:sqref>
                        </c15:formulaRef>
                      </c:ext>
                    </c:extLst>
                    <c:strCach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Sheet1!$E$2:$E$42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15</c:v>
                      </c:pt>
                      <c:pt idx="1">
                        <c:v>15</c:v>
                      </c:pt>
                      <c:pt idx="2">
                        <c:v>15</c:v>
                      </c:pt>
                      <c:pt idx="3">
                        <c:v>15</c:v>
                      </c:pt>
                      <c:pt idx="4">
                        <c:v>15</c:v>
                      </c:pt>
                      <c:pt idx="5">
                        <c:v>15</c:v>
                      </c:pt>
                      <c:pt idx="6">
                        <c:v>15</c:v>
                      </c:pt>
                      <c:pt idx="7">
                        <c:v>15</c:v>
                      </c:pt>
                      <c:pt idx="8">
                        <c:v>15</c:v>
                      </c:pt>
                      <c:pt idx="9">
                        <c:v>15</c:v>
                      </c:pt>
                      <c:pt idx="10">
                        <c:v>15</c:v>
                      </c:pt>
                      <c:pt idx="11">
                        <c:v>11.074996000000001</c:v>
                      </c:pt>
                      <c:pt idx="12">
                        <c:v>10.95271</c:v>
                      </c:pt>
                      <c:pt idx="13">
                        <c:v>10.766814</c:v>
                      </c:pt>
                      <c:pt idx="14">
                        <c:v>10.568275</c:v>
                      </c:pt>
                      <c:pt idx="15">
                        <c:v>10.52101</c:v>
                      </c:pt>
                      <c:pt idx="16">
                        <c:v>10.502743000000001</c:v>
                      </c:pt>
                      <c:pt idx="17">
                        <c:v>10.540521</c:v>
                      </c:pt>
                      <c:pt idx="18">
                        <c:v>10.614939</c:v>
                      </c:pt>
                      <c:pt idx="19">
                        <c:v>10.628812999999999</c:v>
                      </c:pt>
                      <c:pt idx="20">
                        <c:v>10.627967999999999</c:v>
                      </c:pt>
                      <c:pt idx="21">
                        <c:v>10.699287999999999</c:v>
                      </c:pt>
                      <c:pt idx="22">
                        <c:v>10.710210999999999</c:v>
                      </c:pt>
                      <c:pt idx="23">
                        <c:v>10.791425</c:v>
                      </c:pt>
                      <c:pt idx="24">
                        <c:v>10.800371999999999</c:v>
                      </c:pt>
                      <c:pt idx="25">
                        <c:v>10.737270000000001</c:v>
                      </c:pt>
                      <c:pt idx="26">
                        <c:v>10.713728</c:v>
                      </c:pt>
                      <c:pt idx="27">
                        <c:v>10.691216000000001</c:v>
                      </c:pt>
                      <c:pt idx="28">
                        <c:v>10.661357000000001</c:v>
                      </c:pt>
                      <c:pt idx="29">
                        <c:v>10.691700000000001</c:v>
                      </c:pt>
                      <c:pt idx="30">
                        <c:v>10.709943000000001</c:v>
                      </c:pt>
                      <c:pt idx="31">
                        <c:v>10.683085999999999</c:v>
                      </c:pt>
                      <c:pt idx="32">
                        <c:v>10.665476999999999</c:v>
                      </c:pt>
                      <c:pt idx="33">
                        <c:v>10.643971000000001</c:v>
                      </c:pt>
                      <c:pt idx="34">
                        <c:v>10.613227999999999</c:v>
                      </c:pt>
                      <c:pt idx="35">
                        <c:v>10.621112</c:v>
                      </c:pt>
                      <c:pt idx="36">
                        <c:v>10.608984</c:v>
                      </c:pt>
                      <c:pt idx="37">
                        <c:v>10.59972</c:v>
                      </c:pt>
                      <c:pt idx="38">
                        <c:v>10.59493</c:v>
                      </c:pt>
                      <c:pt idx="39">
                        <c:v>10.553614</c:v>
                      </c:pt>
                      <c:pt idx="40">
                        <c:v>10.516749000000001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7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High Oil and Gas Supply</c:v>
                      </c:pt>
                    </c:strCache>
                  </c:strRef>
                </c:tx>
                <c:spPr>
                  <a:ln w="22225" cap="rnd">
                    <a:solidFill>
                      <a:schemeClr val="accent1">
                        <a:lumMod val="75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Sheet1!$A$2:$A$42</c15:sqref>
                        </c15:formulaRef>
                      </c:ext>
                    </c:extLst>
                    <c:strCach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Sheet1!$C$2:$C$42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15</c:v>
                      </c:pt>
                      <c:pt idx="1">
                        <c:v>15</c:v>
                      </c:pt>
                      <c:pt idx="2">
                        <c:v>15</c:v>
                      </c:pt>
                      <c:pt idx="3">
                        <c:v>15</c:v>
                      </c:pt>
                      <c:pt idx="4">
                        <c:v>15</c:v>
                      </c:pt>
                      <c:pt idx="5">
                        <c:v>15</c:v>
                      </c:pt>
                      <c:pt idx="6">
                        <c:v>15</c:v>
                      </c:pt>
                      <c:pt idx="7">
                        <c:v>15</c:v>
                      </c:pt>
                      <c:pt idx="8">
                        <c:v>15</c:v>
                      </c:pt>
                      <c:pt idx="9">
                        <c:v>15</c:v>
                      </c:pt>
                      <c:pt idx="10">
                        <c:v>15</c:v>
                      </c:pt>
                      <c:pt idx="11">
                        <c:v>11.076159000000001</c:v>
                      </c:pt>
                      <c:pt idx="12">
                        <c:v>10.954253</c:v>
                      </c:pt>
                      <c:pt idx="13">
                        <c:v>10.630191</c:v>
                      </c:pt>
                      <c:pt idx="14">
                        <c:v>10.322934999999999</c:v>
                      </c:pt>
                      <c:pt idx="15">
                        <c:v>10.218614000000001</c:v>
                      </c:pt>
                      <c:pt idx="16">
                        <c:v>10.210469</c:v>
                      </c:pt>
                      <c:pt idx="17">
                        <c:v>10.195449999999999</c:v>
                      </c:pt>
                      <c:pt idx="18">
                        <c:v>10.189056000000001</c:v>
                      </c:pt>
                      <c:pt idx="19">
                        <c:v>10.177858000000001</c:v>
                      </c:pt>
                      <c:pt idx="20">
                        <c:v>10.127882</c:v>
                      </c:pt>
                      <c:pt idx="21">
                        <c:v>10.175477000000001</c:v>
                      </c:pt>
                      <c:pt idx="22">
                        <c:v>10.15273</c:v>
                      </c:pt>
                      <c:pt idx="23">
                        <c:v>10.165305999999999</c:v>
                      </c:pt>
                      <c:pt idx="24">
                        <c:v>10.188321999999999</c:v>
                      </c:pt>
                      <c:pt idx="25">
                        <c:v>10.093126</c:v>
                      </c:pt>
                      <c:pt idx="26">
                        <c:v>10.075967</c:v>
                      </c:pt>
                      <c:pt idx="27">
                        <c:v>10.04846</c:v>
                      </c:pt>
                      <c:pt idx="28">
                        <c:v>9.9874840000000003</c:v>
                      </c:pt>
                      <c:pt idx="29">
                        <c:v>9.9702369999999991</c:v>
                      </c:pt>
                      <c:pt idx="30">
                        <c:v>9.9884880000000003</c:v>
                      </c:pt>
                      <c:pt idx="31">
                        <c:v>9.9413920000000005</c:v>
                      </c:pt>
                      <c:pt idx="32">
                        <c:v>9.9224160000000001</c:v>
                      </c:pt>
                      <c:pt idx="33">
                        <c:v>9.8941440000000007</c:v>
                      </c:pt>
                      <c:pt idx="34">
                        <c:v>9.8456720000000004</c:v>
                      </c:pt>
                      <c:pt idx="35">
                        <c:v>9.8306889999999996</c:v>
                      </c:pt>
                      <c:pt idx="36">
                        <c:v>9.8441850000000013</c:v>
                      </c:pt>
                      <c:pt idx="37">
                        <c:v>9.7797110000000007</c:v>
                      </c:pt>
                      <c:pt idx="38">
                        <c:v>9.7795780000000008</c:v>
                      </c:pt>
                      <c:pt idx="39">
                        <c:v>9.7532540000000001</c:v>
                      </c:pt>
                      <c:pt idx="40">
                        <c:v>9.7004859999999997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8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Reference</c:v>
                      </c:pt>
                    </c:strCache>
                  </c:strRef>
                </c:tx>
                <c:spPr>
                  <a:ln w="28575" cap="rnd">
                    <a:solidFill>
                      <a:schemeClr val="accent5">
                        <a:lumMod val="40000"/>
                        <a:lumOff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Sheet1!$A$2:$A$42</c15:sqref>
                        </c15:formulaRef>
                      </c:ext>
                    </c:extLst>
                    <c:strCach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Sheet1!$F$2:$F$42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15</c:v>
                      </c:pt>
                      <c:pt idx="1">
                        <c:v>15</c:v>
                      </c:pt>
                      <c:pt idx="2">
                        <c:v>15</c:v>
                      </c:pt>
                      <c:pt idx="3">
                        <c:v>15</c:v>
                      </c:pt>
                      <c:pt idx="4">
                        <c:v>15</c:v>
                      </c:pt>
                      <c:pt idx="5">
                        <c:v>15</c:v>
                      </c:pt>
                      <c:pt idx="6">
                        <c:v>15</c:v>
                      </c:pt>
                      <c:pt idx="7">
                        <c:v>15</c:v>
                      </c:pt>
                      <c:pt idx="8">
                        <c:v>15</c:v>
                      </c:pt>
                      <c:pt idx="9">
                        <c:v>15</c:v>
                      </c:pt>
                      <c:pt idx="10">
                        <c:v>15</c:v>
                      </c:pt>
                      <c:pt idx="11">
                        <c:v>11.075704999999999</c:v>
                      </c:pt>
                      <c:pt idx="12">
                        <c:v>11.009380999999999</c:v>
                      </c:pt>
                      <c:pt idx="13">
                        <c:v>10.803708</c:v>
                      </c:pt>
                      <c:pt idx="14">
                        <c:v>10.535565999999999</c:v>
                      </c:pt>
                      <c:pt idx="15">
                        <c:v>10.477593000000001</c:v>
                      </c:pt>
                      <c:pt idx="16">
                        <c:v>10.445914999999999</c:v>
                      </c:pt>
                      <c:pt idx="17">
                        <c:v>10.468019999999999</c:v>
                      </c:pt>
                      <c:pt idx="18">
                        <c:v>10.506577</c:v>
                      </c:pt>
                      <c:pt idx="19">
                        <c:v>10.537261000000001</c:v>
                      </c:pt>
                      <c:pt idx="20">
                        <c:v>10.552866</c:v>
                      </c:pt>
                      <c:pt idx="21">
                        <c:v>10.588819000000001</c:v>
                      </c:pt>
                      <c:pt idx="22">
                        <c:v>10.607756</c:v>
                      </c:pt>
                      <c:pt idx="23">
                        <c:v>10.666314</c:v>
                      </c:pt>
                      <c:pt idx="24">
                        <c:v>10.702524</c:v>
                      </c:pt>
                      <c:pt idx="25">
                        <c:v>10.638994</c:v>
                      </c:pt>
                      <c:pt idx="26">
                        <c:v>10.615938999999999</c:v>
                      </c:pt>
                      <c:pt idx="27">
                        <c:v>10.560205</c:v>
                      </c:pt>
                      <c:pt idx="28">
                        <c:v>10.504894</c:v>
                      </c:pt>
                      <c:pt idx="29">
                        <c:v>10.508597999999999</c:v>
                      </c:pt>
                      <c:pt idx="30">
                        <c:v>10.502003999999999</c:v>
                      </c:pt>
                      <c:pt idx="31">
                        <c:v>10.460717000000001</c:v>
                      </c:pt>
                      <c:pt idx="32">
                        <c:v>10.449843</c:v>
                      </c:pt>
                      <c:pt idx="33">
                        <c:v>10.421255</c:v>
                      </c:pt>
                      <c:pt idx="34">
                        <c:v>10.346347</c:v>
                      </c:pt>
                      <c:pt idx="35">
                        <c:v>10.344573</c:v>
                      </c:pt>
                      <c:pt idx="36">
                        <c:v>10.326129999999999</c:v>
                      </c:pt>
                      <c:pt idx="37">
                        <c:v>10.295339999999999</c:v>
                      </c:pt>
                      <c:pt idx="38">
                        <c:v>10.308408999999999</c:v>
                      </c:pt>
                      <c:pt idx="39">
                        <c:v>10.284522000000001</c:v>
                      </c:pt>
                      <c:pt idx="40">
                        <c:v>10.210072</c:v>
                      </c:pt>
                    </c:numCache>
                  </c:numRef>
                </c:val>
                <c:smooth val="0"/>
              </c15:ser>
            </c15:filteredLineSeries>
            <c15:filteredLineSeries>
              <c15:ser>
                <c:idx val="3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Low Ren</c:v>
                      </c:pt>
                    </c:strCache>
                  </c:strRef>
                </c:tx>
                <c:spPr>
                  <a:ln w="22225" cap="rnd">
                    <a:solidFill>
                      <a:schemeClr val="accent5">
                        <a:lumMod val="75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Sheet1!$A$2:$A$42</c15:sqref>
                        </c15:formulaRef>
                      </c:ext>
                    </c:extLst>
                    <c:strCache>
                      <c:ptCount val="41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  <c:pt idx="10">
                        <c:v>2020</c:v>
                      </c:pt>
                      <c:pt idx="11">
                        <c:v>2021</c:v>
                      </c:pt>
                      <c:pt idx="12">
                        <c:v>2022</c:v>
                      </c:pt>
                      <c:pt idx="13">
                        <c:v>2023</c:v>
                      </c:pt>
                      <c:pt idx="14">
                        <c:v>2024</c:v>
                      </c:pt>
                      <c:pt idx="15">
                        <c:v>2025</c:v>
                      </c:pt>
                      <c:pt idx="16">
                        <c:v>2026</c:v>
                      </c:pt>
                      <c:pt idx="17">
                        <c:v>2027</c:v>
                      </c:pt>
                      <c:pt idx="18">
                        <c:v>2028</c:v>
                      </c:pt>
                      <c:pt idx="19">
                        <c:v>2029</c:v>
                      </c:pt>
                      <c:pt idx="20">
                        <c:v>2030</c:v>
                      </c:pt>
                      <c:pt idx="21">
                        <c:v>2031</c:v>
                      </c:pt>
                      <c:pt idx="22">
                        <c:v>2032</c:v>
                      </c:pt>
                      <c:pt idx="23">
                        <c:v>2033</c:v>
                      </c:pt>
                      <c:pt idx="24">
                        <c:v>2034</c:v>
                      </c:pt>
                      <c:pt idx="25">
                        <c:v>2035</c:v>
                      </c:pt>
                      <c:pt idx="26">
                        <c:v>2036</c:v>
                      </c:pt>
                      <c:pt idx="27">
                        <c:v>2037</c:v>
                      </c:pt>
                      <c:pt idx="28">
                        <c:v>2038</c:v>
                      </c:pt>
                      <c:pt idx="29">
                        <c:v>2039</c:v>
                      </c:pt>
                      <c:pt idx="30">
                        <c:v>2040</c:v>
                      </c:pt>
                      <c:pt idx="31">
                        <c:v>2041</c:v>
                      </c:pt>
                      <c:pt idx="32">
                        <c:v>2042</c:v>
                      </c:pt>
                      <c:pt idx="33">
                        <c:v>2043</c:v>
                      </c:pt>
                      <c:pt idx="34">
                        <c:v>2044</c:v>
                      </c:pt>
                      <c:pt idx="35">
                        <c:v>2045</c:v>
                      </c:pt>
                      <c:pt idx="36">
                        <c:v>2046</c:v>
                      </c:pt>
                      <c:pt idx="37">
                        <c:v>2047</c:v>
                      </c:pt>
                      <c:pt idx="38">
                        <c:v>2048</c:v>
                      </c:pt>
                      <c:pt idx="39">
                        <c:v>2049</c:v>
                      </c:pt>
                      <c:pt idx="40">
                        <c:v>2050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Sheet1!$D$2:$D$42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15</c:v>
                      </c:pt>
                      <c:pt idx="1">
                        <c:v>15</c:v>
                      </c:pt>
                      <c:pt idx="2">
                        <c:v>15</c:v>
                      </c:pt>
                      <c:pt idx="3">
                        <c:v>15</c:v>
                      </c:pt>
                      <c:pt idx="4">
                        <c:v>15</c:v>
                      </c:pt>
                      <c:pt idx="5">
                        <c:v>15</c:v>
                      </c:pt>
                      <c:pt idx="6">
                        <c:v>15</c:v>
                      </c:pt>
                      <c:pt idx="7">
                        <c:v>15</c:v>
                      </c:pt>
                      <c:pt idx="8">
                        <c:v>15</c:v>
                      </c:pt>
                      <c:pt idx="9">
                        <c:v>15</c:v>
                      </c:pt>
                      <c:pt idx="10">
                        <c:v>15</c:v>
                      </c:pt>
                      <c:pt idx="11">
                        <c:v>11.076271999999999</c:v>
                      </c:pt>
                      <c:pt idx="12">
                        <c:v>10.951765999999999</c:v>
                      </c:pt>
                      <c:pt idx="13">
                        <c:v>10.769515</c:v>
                      </c:pt>
                      <c:pt idx="14">
                        <c:v>10.530989999999999</c:v>
                      </c:pt>
                      <c:pt idx="15">
                        <c:v>10.446263999999999</c:v>
                      </c:pt>
                      <c:pt idx="16">
                        <c:v>10.432166</c:v>
                      </c:pt>
                      <c:pt idx="17">
                        <c:v>10.442451</c:v>
                      </c:pt>
                      <c:pt idx="18">
                        <c:v>10.481733</c:v>
                      </c:pt>
                      <c:pt idx="19">
                        <c:v>10.527976000000001</c:v>
                      </c:pt>
                      <c:pt idx="20">
                        <c:v>10.540077999999999</c:v>
                      </c:pt>
                      <c:pt idx="21">
                        <c:v>10.590534999999999</c:v>
                      </c:pt>
                      <c:pt idx="22">
                        <c:v>10.561923</c:v>
                      </c:pt>
                      <c:pt idx="23">
                        <c:v>10.581830999999999</c:v>
                      </c:pt>
                      <c:pt idx="24">
                        <c:v>10.606756000000001</c:v>
                      </c:pt>
                      <c:pt idx="25">
                        <c:v>10.523356</c:v>
                      </c:pt>
                      <c:pt idx="26">
                        <c:v>10.492421</c:v>
                      </c:pt>
                      <c:pt idx="27">
                        <c:v>10.47927</c:v>
                      </c:pt>
                      <c:pt idx="28">
                        <c:v>10.425331</c:v>
                      </c:pt>
                      <c:pt idx="29">
                        <c:v>10.399637999999999</c:v>
                      </c:pt>
                      <c:pt idx="30">
                        <c:v>10.424823</c:v>
                      </c:pt>
                      <c:pt idx="31">
                        <c:v>10.396788000000001</c:v>
                      </c:pt>
                      <c:pt idx="32">
                        <c:v>10.345867999999999</c:v>
                      </c:pt>
                      <c:pt idx="33">
                        <c:v>10.343472</c:v>
                      </c:pt>
                      <c:pt idx="34">
                        <c:v>10.277583</c:v>
                      </c:pt>
                      <c:pt idx="35">
                        <c:v>10.262840000000001</c:v>
                      </c:pt>
                      <c:pt idx="36">
                        <c:v>10.222091000000001</c:v>
                      </c:pt>
                      <c:pt idx="37">
                        <c:v>10.14425</c:v>
                      </c:pt>
                      <c:pt idx="38">
                        <c:v>10.147472</c:v>
                      </c:pt>
                      <c:pt idx="39">
                        <c:v>10.098708999999999</c:v>
                      </c:pt>
                      <c:pt idx="40">
                        <c:v>10.006612000000001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-264257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64256576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264256576"/>
        <c:scaling>
          <c:orientation val="minMax"/>
          <c:min val="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64257120"/>
        <c:crossesAt val="12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186090949685019"/>
          <c:y val="0.20764447530231064"/>
          <c:w val="0.59505409890062089"/>
          <c:h val="0.69593928013507345"/>
        </c:manualLayout>
      </c:layout>
      <c:areaChart>
        <c:grouping val="stacked"/>
        <c:varyColors val="0"/>
        <c:ser>
          <c:idx val="3"/>
          <c:order val="0"/>
          <c:tx>
            <c:strRef>
              <c:f>Sheet1!$F$1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FFFFFF">
                <a:lumMod val="75000"/>
              </a:srgbClr>
            </a:solidFill>
            <a:ln>
              <a:noFill/>
            </a:ln>
            <a:effectLst/>
          </c:spP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Sheet1!$F$2:$F$42</c:f>
              <c:numCache>
                <c:formatCode>General</c:formatCode>
                <c:ptCount val="41"/>
                <c:pt idx="0">
                  <c:v>56.089366439999999</c:v>
                </c:pt>
                <c:pt idx="1">
                  <c:v>56.670830029999998</c:v>
                </c:pt>
                <c:pt idx="2">
                  <c:v>57.622166049999997</c:v>
                </c:pt>
                <c:pt idx="3">
                  <c:v>60.85802666</c:v>
                </c:pt>
                <c:pt idx="4">
                  <c:v>63.989444229999997</c:v>
                </c:pt>
                <c:pt idx="5">
                  <c:v>63.631877479999901</c:v>
                </c:pt>
                <c:pt idx="6">
                  <c:v>62.760458110000002</c:v>
                </c:pt>
                <c:pt idx="7">
                  <c:v>62.733412229999999</c:v>
                </c:pt>
                <c:pt idx="8">
                  <c:v>61.831923699999997</c:v>
                </c:pt>
                <c:pt idx="9">
                  <c:v>57.506953339999903</c:v>
                </c:pt>
                <c:pt idx="10">
                  <c:v>56.054488259999999</c:v>
                </c:pt>
                <c:pt idx="11">
                  <c:v>61.259126000000002</c:v>
                </c:pt>
                <c:pt idx="12">
                  <c:v>61.093580999999901</c:v>
                </c:pt>
                <c:pt idx="13">
                  <c:v>62.933474999999902</c:v>
                </c:pt>
                <c:pt idx="14">
                  <c:v>64.093483000000106</c:v>
                </c:pt>
                <c:pt idx="15">
                  <c:v>65.666823999999906</c:v>
                </c:pt>
                <c:pt idx="16">
                  <c:v>66.786230000000103</c:v>
                </c:pt>
                <c:pt idx="17">
                  <c:v>67.855275000000105</c:v>
                </c:pt>
                <c:pt idx="18">
                  <c:v>68.3588570000001</c:v>
                </c:pt>
                <c:pt idx="19">
                  <c:v>69.659391000000099</c:v>
                </c:pt>
                <c:pt idx="20">
                  <c:v>70.633337999999796</c:v>
                </c:pt>
                <c:pt idx="21">
                  <c:v>72.126282000000103</c:v>
                </c:pt>
                <c:pt idx="22">
                  <c:v>73.647240999999894</c:v>
                </c:pt>
                <c:pt idx="23">
                  <c:v>75.094999000000101</c:v>
                </c:pt>
                <c:pt idx="24">
                  <c:v>76.112783000000206</c:v>
                </c:pt>
                <c:pt idx="25">
                  <c:v>77.419266999999905</c:v>
                </c:pt>
                <c:pt idx="26">
                  <c:v>78.660740000000004</c:v>
                </c:pt>
                <c:pt idx="27">
                  <c:v>79.972793999999993</c:v>
                </c:pt>
                <c:pt idx="28">
                  <c:v>81.622384000000196</c:v>
                </c:pt>
                <c:pt idx="29">
                  <c:v>82.552036999999899</c:v>
                </c:pt>
                <c:pt idx="30">
                  <c:v>83.618556999999697</c:v>
                </c:pt>
                <c:pt idx="31">
                  <c:v>84.883930999999805</c:v>
                </c:pt>
                <c:pt idx="32">
                  <c:v>86.092383999999797</c:v>
                </c:pt>
                <c:pt idx="33">
                  <c:v>87.545132000000194</c:v>
                </c:pt>
                <c:pt idx="34">
                  <c:v>88.801388000000301</c:v>
                </c:pt>
                <c:pt idx="35">
                  <c:v>89.675819999999902</c:v>
                </c:pt>
                <c:pt idx="36">
                  <c:v>90.609298999999695</c:v>
                </c:pt>
                <c:pt idx="37">
                  <c:v>91.807068999999899</c:v>
                </c:pt>
                <c:pt idx="38">
                  <c:v>92.512900999999601</c:v>
                </c:pt>
                <c:pt idx="39">
                  <c:v>93.780887999999706</c:v>
                </c:pt>
                <c:pt idx="40">
                  <c:v>94.798995999999903</c:v>
                </c:pt>
              </c:numCache>
            </c:numRef>
          </c:val>
        </c:ser>
        <c:ser>
          <c:idx val="0"/>
          <c:order val="1"/>
          <c:tx>
            <c:strRef>
              <c:f>Sheet1!$E$1</c:f>
              <c:strCache>
                <c:ptCount val="1"/>
                <c:pt idx="0">
                  <c:v>hydroelectric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Sheet1!$E$2:$E$42</c:f>
              <c:numCache>
                <c:formatCode>General</c:formatCode>
                <c:ptCount val="41"/>
                <c:pt idx="0">
                  <c:v>260.203069419999</c:v>
                </c:pt>
                <c:pt idx="1">
                  <c:v>319.35490350999999</c:v>
                </c:pt>
                <c:pt idx="2">
                  <c:v>276.24022339999999</c:v>
                </c:pt>
                <c:pt idx="3">
                  <c:v>268.56538281000002</c:v>
                </c:pt>
                <c:pt idx="4">
                  <c:v>259.36662193000001</c:v>
                </c:pt>
                <c:pt idx="5">
                  <c:v>249.08008489999901</c:v>
                </c:pt>
                <c:pt idx="6">
                  <c:v>267.81215313000001</c:v>
                </c:pt>
                <c:pt idx="7">
                  <c:v>300.33292968000001</c:v>
                </c:pt>
                <c:pt idx="8">
                  <c:v>292.52398882</c:v>
                </c:pt>
                <c:pt idx="9">
                  <c:v>287.87373050000002</c:v>
                </c:pt>
                <c:pt idx="10">
                  <c:v>291.11083593000001</c:v>
                </c:pt>
                <c:pt idx="11">
                  <c:v>259.72958399999999</c:v>
                </c:pt>
                <c:pt idx="12">
                  <c:v>271.33846999999997</c:v>
                </c:pt>
                <c:pt idx="13">
                  <c:v>286.73788500000001</c:v>
                </c:pt>
                <c:pt idx="14">
                  <c:v>300.68472300000002</c:v>
                </c:pt>
                <c:pt idx="15">
                  <c:v>300.95043900000002</c:v>
                </c:pt>
                <c:pt idx="16">
                  <c:v>300.868988</c:v>
                </c:pt>
                <c:pt idx="17">
                  <c:v>300.86535600000002</c:v>
                </c:pt>
                <c:pt idx="18">
                  <c:v>300.685699</c:v>
                </c:pt>
                <c:pt idx="19">
                  <c:v>300.76650999999998</c:v>
                </c:pt>
                <c:pt idx="20">
                  <c:v>300.192902</c:v>
                </c:pt>
                <c:pt idx="21">
                  <c:v>299.45452899999998</c:v>
                </c:pt>
                <c:pt idx="22">
                  <c:v>299.34451300000001</c:v>
                </c:pt>
                <c:pt idx="23">
                  <c:v>299.06143200000002</c:v>
                </c:pt>
                <c:pt idx="24">
                  <c:v>298.761505</c:v>
                </c:pt>
                <c:pt idx="25">
                  <c:v>298.86230499999999</c:v>
                </c:pt>
                <c:pt idx="26">
                  <c:v>298.46163899999999</c:v>
                </c:pt>
                <c:pt idx="27">
                  <c:v>298.34170499999999</c:v>
                </c:pt>
                <c:pt idx="28">
                  <c:v>297.81716899999998</c:v>
                </c:pt>
                <c:pt idx="29">
                  <c:v>296.84356700000001</c:v>
                </c:pt>
                <c:pt idx="30">
                  <c:v>297.207764</c:v>
                </c:pt>
                <c:pt idx="31">
                  <c:v>297.72088600000001</c:v>
                </c:pt>
                <c:pt idx="32">
                  <c:v>296.60513300000002</c:v>
                </c:pt>
                <c:pt idx="33">
                  <c:v>295.35379</c:v>
                </c:pt>
                <c:pt idx="34">
                  <c:v>295.67251599999997</c:v>
                </c:pt>
                <c:pt idx="35">
                  <c:v>295.73516799999999</c:v>
                </c:pt>
                <c:pt idx="36">
                  <c:v>295.57055700000001</c:v>
                </c:pt>
                <c:pt idx="37">
                  <c:v>295.18704200000002</c:v>
                </c:pt>
                <c:pt idx="38">
                  <c:v>291.179596</c:v>
                </c:pt>
                <c:pt idx="39">
                  <c:v>289.43441799999999</c:v>
                </c:pt>
                <c:pt idx="40">
                  <c:v>289.446594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geothermal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Sheet1!$D$2:$D$42</c:f>
              <c:numCache>
                <c:formatCode>General</c:formatCode>
                <c:ptCount val="41"/>
                <c:pt idx="0">
                  <c:v>15.2192131399999</c:v>
                </c:pt>
                <c:pt idx="1">
                  <c:v>15.316068</c:v>
                </c:pt>
                <c:pt idx="2">
                  <c:v>15.562425620000001</c:v>
                </c:pt>
                <c:pt idx="3">
                  <c:v>15.774674109999999</c:v>
                </c:pt>
                <c:pt idx="4">
                  <c:v>15.87694102</c:v>
                </c:pt>
                <c:pt idx="5">
                  <c:v>15.91757501</c:v>
                </c:pt>
                <c:pt idx="6">
                  <c:v>15.825807019999999</c:v>
                </c:pt>
                <c:pt idx="7">
                  <c:v>15.92677424</c:v>
                </c:pt>
                <c:pt idx="8">
                  <c:v>15.96713402</c:v>
                </c:pt>
                <c:pt idx="9">
                  <c:v>15.47271701</c:v>
                </c:pt>
                <c:pt idx="10">
                  <c:v>16.930105169999901</c:v>
                </c:pt>
                <c:pt idx="11">
                  <c:v>15.860015000000001</c:v>
                </c:pt>
                <c:pt idx="12">
                  <c:v>15.867296</c:v>
                </c:pt>
                <c:pt idx="13">
                  <c:v>15.896205999999999</c:v>
                </c:pt>
                <c:pt idx="14">
                  <c:v>15.879020000000001</c:v>
                </c:pt>
                <c:pt idx="15">
                  <c:v>16.988907000000001</c:v>
                </c:pt>
                <c:pt idx="16">
                  <c:v>18.072870000000002</c:v>
                </c:pt>
                <c:pt idx="17">
                  <c:v>19.357189000000002</c:v>
                </c:pt>
                <c:pt idx="18">
                  <c:v>20.687408000000001</c:v>
                </c:pt>
                <c:pt idx="19">
                  <c:v>22.182801999999999</c:v>
                </c:pt>
                <c:pt idx="20">
                  <c:v>23.545463999999999</c:v>
                </c:pt>
                <c:pt idx="21">
                  <c:v>24.754332999999999</c:v>
                </c:pt>
                <c:pt idx="22">
                  <c:v>26.488592000000001</c:v>
                </c:pt>
                <c:pt idx="23">
                  <c:v>27.970644</c:v>
                </c:pt>
                <c:pt idx="24">
                  <c:v>29.747720999999999</c:v>
                </c:pt>
                <c:pt idx="25">
                  <c:v>31.479475000000001</c:v>
                </c:pt>
                <c:pt idx="26">
                  <c:v>33.197445000000002</c:v>
                </c:pt>
                <c:pt idx="27">
                  <c:v>34.806412000000002</c:v>
                </c:pt>
                <c:pt idx="28">
                  <c:v>36.271507</c:v>
                </c:pt>
                <c:pt idx="29">
                  <c:v>37.616847999999997</c:v>
                </c:pt>
                <c:pt idx="30">
                  <c:v>39.032260999999998</c:v>
                </c:pt>
                <c:pt idx="31">
                  <c:v>40.308636</c:v>
                </c:pt>
                <c:pt idx="32">
                  <c:v>41.178458999999997</c:v>
                </c:pt>
                <c:pt idx="33">
                  <c:v>42.068179999999998</c:v>
                </c:pt>
                <c:pt idx="34">
                  <c:v>43.290134000000002</c:v>
                </c:pt>
                <c:pt idx="35">
                  <c:v>44.465415999999998</c:v>
                </c:pt>
                <c:pt idx="36">
                  <c:v>45.346268000000002</c:v>
                </c:pt>
                <c:pt idx="37">
                  <c:v>45.885283999999999</c:v>
                </c:pt>
                <c:pt idx="38">
                  <c:v>46.369636999999997</c:v>
                </c:pt>
                <c:pt idx="39">
                  <c:v>46.882961000000002</c:v>
                </c:pt>
                <c:pt idx="40">
                  <c:v>47.380020000000002</c:v>
                </c:pt>
              </c:numCache>
            </c:numRef>
          </c:val>
        </c:ser>
        <c:ser>
          <c:idx val="2"/>
          <c:order val="3"/>
          <c:tx>
            <c:strRef>
              <c:f>Sheet1!$C$1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rgbClr val="5D9732"/>
            </a:solidFill>
            <a:ln>
              <a:noFill/>
            </a:ln>
            <a:effectLst/>
          </c:spP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Sheet1!$C$2:$C$42</c:f>
              <c:numCache>
                <c:formatCode>General</c:formatCode>
                <c:ptCount val="41"/>
                <c:pt idx="0">
                  <c:v>94.652246120000001</c:v>
                </c:pt>
                <c:pt idx="1">
                  <c:v>120.176598669999</c:v>
                </c:pt>
                <c:pt idx="2">
                  <c:v>140.82170288999899</c:v>
                </c:pt>
                <c:pt idx="3">
                  <c:v>167.83974545999999</c:v>
                </c:pt>
                <c:pt idx="4">
                  <c:v>181.65528186</c:v>
                </c:pt>
                <c:pt idx="5">
                  <c:v>190.71854777999999</c:v>
                </c:pt>
                <c:pt idx="6">
                  <c:v>226.99256216000001</c:v>
                </c:pt>
                <c:pt idx="7">
                  <c:v>254.30269523999999</c:v>
                </c:pt>
                <c:pt idx="8">
                  <c:v>272.66745372999998</c:v>
                </c:pt>
                <c:pt idx="9">
                  <c:v>295.88248353</c:v>
                </c:pt>
                <c:pt idx="10">
                  <c:v>337.50981468999998</c:v>
                </c:pt>
                <c:pt idx="11">
                  <c:v>377.66564899999997</c:v>
                </c:pt>
                <c:pt idx="12">
                  <c:v>422.31982399999998</c:v>
                </c:pt>
                <c:pt idx="13">
                  <c:v>439.59875499999998</c:v>
                </c:pt>
                <c:pt idx="14">
                  <c:v>464.24945100000002</c:v>
                </c:pt>
                <c:pt idx="15">
                  <c:v>519.015625</c:v>
                </c:pt>
                <c:pt idx="16">
                  <c:v>541.33673099999999</c:v>
                </c:pt>
                <c:pt idx="17">
                  <c:v>547.85144000000003</c:v>
                </c:pt>
                <c:pt idx="18">
                  <c:v>556.35351600000001</c:v>
                </c:pt>
                <c:pt idx="19">
                  <c:v>566.91949499999998</c:v>
                </c:pt>
                <c:pt idx="20">
                  <c:v>593.52392599999996</c:v>
                </c:pt>
                <c:pt idx="21">
                  <c:v>600.54534899999999</c:v>
                </c:pt>
                <c:pt idx="22">
                  <c:v>602.26049799999998</c:v>
                </c:pt>
                <c:pt idx="23">
                  <c:v>603.93225099999995</c:v>
                </c:pt>
                <c:pt idx="24">
                  <c:v>621.04516599999999</c:v>
                </c:pt>
                <c:pt idx="25">
                  <c:v>648.70703100000003</c:v>
                </c:pt>
                <c:pt idx="26">
                  <c:v>661.30480999999997</c:v>
                </c:pt>
                <c:pt idx="27">
                  <c:v>669.73638900000003</c:v>
                </c:pt>
                <c:pt idx="28">
                  <c:v>672.26501499999995</c:v>
                </c:pt>
                <c:pt idx="29">
                  <c:v>673.71008300000005</c:v>
                </c:pt>
                <c:pt idx="30">
                  <c:v>677.93402100000003</c:v>
                </c:pt>
                <c:pt idx="31">
                  <c:v>682.14794900000004</c:v>
                </c:pt>
                <c:pt idx="32">
                  <c:v>689.55505400000004</c:v>
                </c:pt>
                <c:pt idx="33">
                  <c:v>700.83032200000002</c:v>
                </c:pt>
                <c:pt idx="34">
                  <c:v>700.57214399999998</c:v>
                </c:pt>
                <c:pt idx="35">
                  <c:v>704.16876200000002</c:v>
                </c:pt>
                <c:pt idx="36">
                  <c:v>713.72460899999999</c:v>
                </c:pt>
                <c:pt idx="37">
                  <c:v>719.28491199999996</c:v>
                </c:pt>
                <c:pt idx="38">
                  <c:v>722.07031199999994</c:v>
                </c:pt>
                <c:pt idx="39">
                  <c:v>727.19604500000003</c:v>
                </c:pt>
                <c:pt idx="40">
                  <c:v>737.03479000000004</c:v>
                </c:pt>
              </c:numCache>
            </c:numRef>
          </c:val>
        </c:ser>
        <c:ser>
          <c:idx val="4"/>
          <c:order val="4"/>
          <c:tx>
            <c:strRef>
              <c:f>Sheet1!$B$1</c:f>
              <c:strCache>
                <c:ptCount val="1"/>
                <c:pt idx="0">
                  <c:v>solar</c:v>
                </c:pt>
              </c:strCache>
            </c:strRef>
          </c:tx>
          <c:spPr>
            <a:solidFill>
              <a:srgbClr val="FFC702"/>
            </a:solidFill>
            <a:ln>
              <a:noFill/>
            </a:ln>
            <a:effectLst/>
          </c:spP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3.6228493591861701</c:v>
                </c:pt>
                <c:pt idx="1">
                  <c:v>5.6430193867978398</c:v>
                </c:pt>
                <c:pt idx="2">
                  <c:v>10.477679557654699</c:v>
                </c:pt>
                <c:pt idx="3">
                  <c:v>17.167167284055701</c:v>
                </c:pt>
                <c:pt idx="4">
                  <c:v>28.923689929999998</c:v>
                </c:pt>
                <c:pt idx="5">
                  <c:v>39.032170929999999</c:v>
                </c:pt>
                <c:pt idx="6">
                  <c:v>54.866491770000003</c:v>
                </c:pt>
                <c:pt idx="7">
                  <c:v>77.277147619999994</c:v>
                </c:pt>
                <c:pt idx="8">
                  <c:v>93.364589120000005</c:v>
                </c:pt>
                <c:pt idx="9">
                  <c:v>106.89426951999999</c:v>
                </c:pt>
                <c:pt idx="10">
                  <c:v>132.6307535</c:v>
                </c:pt>
                <c:pt idx="11">
                  <c:v>164.277008</c:v>
                </c:pt>
                <c:pt idx="12">
                  <c:v>204.060394</c:v>
                </c:pt>
                <c:pt idx="13">
                  <c:v>256.685608</c:v>
                </c:pt>
                <c:pt idx="14">
                  <c:v>356.33612099999999</c:v>
                </c:pt>
                <c:pt idx="15">
                  <c:v>396.24185199999999</c:v>
                </c:pt>
                <c:pt idx="16">
                  <c:v>420.436646</c:v>
                </c:pt>
                <c:pt idx="17">
                  <c:v>442.39031999999997</c:v>
                </c:pt>
                <c:pt idx="18">
                  <c:v>479.28878800000001</c:v>
                </c:pt>
                <c:pt idx="19">
                  <c:v>540.04724099999999</c:v>
                </c:pt>
                <c:pt idx="20">
                  <c:v>574.98913600000003</c:v>
                </c:pt>
                <c:pt idx="21">
                  <c:v>603.48767099999998</c:v>
                </c:pt>
                <c:pt idx="22">
                  <c:v>632.47863800000005</c:v>
                </c:pt>
                <c:pt idx="23">
                  <c:v>681.19665499999996</c:v>
                </c:pt>
                <c:pt idx="24">
                  <c:v>728.32476799999995</c:v>
                </c:pt>
                <c:pt idx="25">
                  <c:v>762.256531</c:v>
                </c:pt>
                <c:pt idx="26">
                  <c:v>802.86694299999999</c:v>
                </c:pt>
                <c:pt idx="27">
                  <c:v>833.58703600000001</c:v>
                </c:pt>
                <c:pt idx="28">
                  <c:v>858.15185499999995</c:v>
                </c:pt>
                <c:pt idx="29">
                  <c:v>889.68994099999998</c:v>
                </c:pt>
                <c:pt idx="30">
                  <c:v>914.25744599999996</c:v>
                </c:pt>
                <c:pt idx="31">
                  <c:v>932.578979</c:v>
                </c:pt>
                <c:pt idx="32">
                  <c:v>957.00158699999997</c:v>
                </c:pt>
                <c:pt idx="33">
                  <c:v>987.34295699999996</c:v>
                </c:pt>
                <c:pt idx="34">
                  <c:v>1011.564209</c:v>
                </c:pt>
                <c:pt idx="35">
                  <c:v>1042.385986</c:v>
                </c:pt>
                <c:pt idx="36">
                  <c:v>1069.7924800000001</c:v>
                </c:pt>
                <c:pt idx="37">
                  <c:v>1102.479004</c:v>
                </c:pt>
                <c:pt idx="38">
                  <c:v>1144.935913</c:v>
                </c:pt>
                <c:pt idx="39">
                  <c:v>1183.1099850000001</c:v>
                </c:pt>
                <c:pt idx="40">
                  <c:v>1215.9582519999999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397166224"/>
        <c:axId val="-397171120"/>
      </c:areaChart>
      <c:catAx>
        <c:axId val="-397166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97171120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39717112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97166224"/>
        <c:crossesAt val="12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4">
    <c:autoUpdate val="0"/>
  </c:externalData>
  <c:userShapes r:id="rId5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264216972878389E-2"/>
          <c:y val="0.11494746549230264"/>
          <c:w val="0.84072165012522593"/>
          <c:h val="0.7832934753969662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DS bkWh</c:v>
                </c:pt>
              </c:strCache>
            </c:strRef>
          </c:tx>
          <c:spPr>
            <a:solidFill>
              <a:srgbClr val="0096D7"/>
            </a:solidFill>
            <a:ln>
              <a:noFill/>
            </a:ln>
            <a:effectLst/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Sheet1!$E$2:$E$32</c:f>
              <c:numCache>
                <c:formatCode>General</c:formatCode>
                <c:ptCount val="31"/>
                <c:pt idx="0">
                  <c:v>4.8491999999999997E-3</c:v>
                </c:pt>
                <c:pt idx="1">
                  <c:v>1.5872000000000001E-2</c:v>
                </c:pt>
                <c:pt idx="2">
                  <c:v>2.6145247999999999E-2</c:v>
                </c:pt>
                <c:pt idx="3">
                  <c:v>3.3674447999999996E-2</c:v>
                </c:pt>
                <c:pt idx="4">
                  <c:v>3.635298E-2</c:v>
                </c:pt>
                <c:pt idx="5">
                  <c:v>4.0342296E-2</c:v>
                </c:pt>
                <c:pt idx="6">
                  <c:v>4.2814088E-2</c:v>
                </c:pt>
                <c:pt idx="7">
                  <c:v>4.7186968000000003E-2</c:v>
                </c:pt>
                <c:pt idx="8">
                  <c:v>5.1171356000000001E-2</c:v>
                </c:pt>
                <c:pt idx="9">
                  <c:v>5.4238344000000001E-2</c:v>
                </c:pt>
                <c:pt idx="10">
                  <c:v>5.6699067999999998E-2</c:v>
                </c:pt>
                <c:pt idx="11">
                  <c:v>6.1898651999999998E-2</c:v>
                </c:pt>
                <c:pt idx="12">
                  <c:v>6.3695104000000002E-2</c:v>
                </c:pt>
                <c:pt idx="13">
                  <c:v>6.4651107999999999E-2</c:v>
                </c:pt>
                <c:pt idx="14">
                  <c:v>6.5741651999999998E-2</c:v>
                </c:pt>
                <c:pt idx="15">
                  <c:v>6.7733823999999998E-2</c:v>
                </c:pt>
                <c:pt idx="16">
                  <c:v>6.7860444000000006E-2</c:v>
                </c:pt>
                <c:pt idx="17">
                  <c:v>6.8550224000000007E-2</c:v>
                </c:pt>
                <c:pt idx="18">
                  <c:v>6.9090399999999996E-2</c:v>
                </c:pt>
                <c:pt idx="19">
                  <c:v>7.2867692000000012E-2</c:v>
                </c:pt>
                <c:pt idx="20">
                  <c:v>7.3307428000000008E-2</c:v>
                </c:pt>
                <c:pt idx="21">
                  <c:v>8.0345552000000001E-2</c:v>
                </c:pt>
                <c:pt idx="22">
                  <c:v>8.7193175999999997E-2</c:v>
                </c:pt>
                <c:pt idx="23">
                  <c:v>8.8210631999999997E-2</c:v>
                </c:pt>
                <c:pt idx="24">
                  <c:v>8.9135527999999992E-2</c:v>
                </c:pt>
                <c:pt idx="25">
                  <c:v>9.2293035999999995E-2</c:v>
                </c:pt>
                <c:pt idx="26">
                  <c:v>9.7745183999999999E-2</c:v>
                </c:pt>
                <c:pt idx="27">
                  <c:v>0.10054398399999999</c:v>
                </c:pt>
                <c:pt idx="28">
                  <c:v>0.10358057599999999</c:v>
                </c:pt>
                <c:pt idx="29">
                  <c:v>0.10917688</c:v>
                </c:pt>
                <c:pt idx="30">
                  <c:v>0.11168595200000001</c:v>
                </c:pt>
              </c:numCache>
            </c:numRef>
          </c:val>
        </c:ser>
        <c:ser>
          <c:idx val="1"/>
          <c:order val="1"/>
          <c:tx>
            <c:strRef>
              <c:f>Sheet1!$F$1</c:f>
              <c:strCache>
                <c:ptCount val="1"/>
                <c:pt idx="0">
                  <c:v>Hyb Batt bkWh</c:v>
                </c:pt>
              </c:strCache>
            </c:strRef>
          </c:tx>
          <c:spPr>
            <a:solidFill>
              <a:srgbClr val="0096D7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Sheet1!$F$2:$F$32</c:f>
              <c:numCache>
                <c:formatCode>General</c:formatCode>
                <c:ptCount val="31"/>
                <c:pt idx="0">
                  <c:v>1.3364E-3</c:v>
                </c:pt>
                <c:pt idx="1">
                  <c:v>5.8070666666666668E-3</c:v>
                </c:pt>
                <c:pt idx="2">
                  <c:v>1.2054001333333333E-2</c:v>
                </c:pt>
                <c:pt idx="3">
                  <c:v>1.9867589333333331E-2</c:v>
                </c:pt>
                <c:pt idx="4">
                  <c:v>2.1418208000000005E-2</c:v>
                </c:pt>
                <c:pt idx="5">
                  <c:v>2.5500809333333332E-2</c:v>
                </c:pt>
                <c:pt idx="6">
                  <c:v>2.9164942666666666E-2</c:v>
                </c:pt>
                <c:pt idx="7">
                  <c:v>3.2341119999999994E-2</c:v>
                </c:pt>
                <c:pt idx="8">
                  <c:v>3.5231078666666665E-2</c:v>
                </c:pt>
                <c:pt idx="9">
                  <c:v>4.151626533333333E-2</c:v>
                </c:pt>
                <c:pt idx="10">
                  <c:v>4.5341766666666665E-2</c:v>
                </c:pt>
                <c:pt idx="11">
                  <c:v>4.9318771999999997E-2</c:v>
                </c:pt>
                <c:pt idx="12">
                  <c:v>5.433528666666667E-2</c:v>
                </c:pt>
                <c:pt idx="13">
                  <c:v>5.7586548000000001E-2</c:v>
                </c:pt>
                <c:pt idx="14">
                  <c:v>6.0762130666666671E-2</c:v>
                </c:pt>
                <c:pt idx="15">
                  <c:v>6.4469253333333323E-2</c:v>
                </c:pt>
                <c:pt idx="16">
                  <c:v>6.7974110666666671E-2</c:v>
                </c:pt>
                <c:pt idx="17">
                  <c:v>7.2990646666666659E-2</c:v>
                </c:pt>
                <c:pt idx="18">
                  <c:v>7.5980052000000006E-2</c:v>
                </c:pt>
                <c:pt idx="19">
                  <c:v>8.0046737333333326E-2</c:v>
                </c:pt>
                <c:pt idx="20">
                  <c:v>8.3296509333333338E-2</c:v>
                </c:pt>
                <c:pt idx="21">
                  <c:v>8.4615901333333327E-2</c:v>
                </c:pt>
                <c:pt idx="22">
                  <c:v>8.7139414666666665E-2</c:v>
                </c:pt>
                <c:pt idx="23">
                  <c:v>8.9571634666666664E-2</c:v>
                </c:pt>
                <c:pt idx="24">
                  <c:v>9.1690877333333337E-2</c:v>
                </c:pt>
                <c:pt idx="25">
                  <c:v>9.5846873333333332E-2</c:v>
                </c:pt>
                <c:pt idx="26">
                  <c:v>9.9186412000000002E-2</c:v>
                </c:pt>
                <c:pt idx="27">
                  <c:v>0.10155731200000001</c:v>
                </c:pt>
                <c:pt idx="28">
                  <c:v>0.10348061066666667</c:v>
                </c:pt>
                <c:pt idx="29">
                  <c:v>0.10713060533333334</c:v>
                </c:pt>
                <c:pt idx="30">
                  <c:v>0.11133350666666667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100"/>
        <c:axId val="-264265824"/>
        <c:axId val="-264262016"/>
      </c:barChart>
      <c:dateAx>
        <c:axId val="-264265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64262016"/>
        <c:crosses val="autoZero"/>
        <c:auto val="0"/>
        <c:lblOffset val="100"/>
        <c:baseTimeUnit val="days"/>
        <c:majorUnit val="5"/>
        <c:majorTimeUnit val="days"/>
      </c:dateAx>
      <c:valAx>
        <c:axId val="-264262016"/>
        <c:scaling>
          <c:orientation val="minMax"/>
          <c:max val="0.30000000000000004"/>
        </c:scaling>
        <c:delete val="0"/>
        <c:axPos val="l"/>
        <c:majorGridlines>
          <c:spPr>
            <a:ln w="9525" cap="flat" cmpd="sng" algn="ctr">
              <a:solidFill>
                <a:srgbClr val="FFFFFF">
                  <a:lumMod val="65000"/>
                </a:srgb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64265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59535513861876"/>
          <c:y val="0.11540213734089325"/>
          <c:w val="0.80892628752897588"/>
          <c:h val="0.7765003569337982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stand-alone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44.200893000000001</c:v>
                </c:pt>
                <c:pt idx="1">
                  <c:v>57.036102</c:v>
                </c:pt>
                <c:pt idx="2">
                  <c:v>70.173607000000004</c:v>
                </c:pt>
                <c:pt idx="3">
                  <c:v>92.451988</c:v>
                </c:pt>
                <c:pt idx="4">
                  <c:v>127.41024</c:v>
                </c:pt>
                <c:pt idx="5">
                  <c:v>131.74624600000001</c:v>
                </c:pt>
                <c:pt idx="6">
                  <c:v>136.53349299999999</c:v>
                </c:pt>
                <c:pt idx="7">
                  <c:v>141.024216</c:v>
                </c:pt>
                <c:pt idx="8">
                  <c:v>151.385696</c:v>
                </c:pt>
                <c:pt idx="9">
                  <c:v>168.217758</c:v>
                </c:pt>
                <c:pt idx="10">
                  <c:v>173.43867499999999</c:v>
                </c:pt>
                <c:pt idx="11">
                  <c:v>180.38185100000001</c:v>
                </c:pt>
                <c:pt idx="12">
                  <c:v>186.47761499999999</c:v>
                </c:pt>
                <c:pt idx="13">
                  <c:v>201.80088799999999</c:v>
                </c:pt>
                <c:pt idx="14">
                  <c:v>213.78791799999999</c:v>
                </c:pt>
                <c:pt idx="15">
                  <c:v>222.108261</c:v>
                </c:pt>
                <c:pt idx="16">
                  <c:v>232.611954</c:v>
                </c:pt>
                <c:pt idx="17">
                  <c:v>236.26478599999999</c:v>
                </c:pt>
                <c:pt idx="18">
                  <c:v>240.254807</c:v>
                </c:pt>
                <c:pt idx="19">
                  <c:v>245.27015700000001</c:v>
                </c:pt>
                <c:pt idx="20">
                  <c:v>248.39355499999999</c:v>
                </c:pt>
                <c:pt idx="21">
                  <c:v>251.58119199999999</c:v>
                </c:pt>
                <c:pt idx="22">
                  <c:v>255.42832899999999</c:v>
                </c:pt>
                <c:pt idx="23">
                  <c:v>260.995361</c:v>
                </c:pt>
                <c:pt idx="24">
                  <c:v>265.46127300000001</c:v>
                </c:pt>
                <c:pt idx="25">
                  <c:v>271.50885</c:v>
                </c:pt>
                <c:pt idx="26">
                  <c:v>276.51767000000001</c:v>
                </c:pt>
                <c:pt idx="27">
                  <c:v>285.42758199999997</c:v>
                </c:pt>
                <c:pt idx="28">
                  <c:v>297.896118</c:v>
                </c:pt>
                <c:pt idx="29">
                  <c:v>305.489532</c:v>
                </c:pt>
                <c:pt idx="30">
                  <c:v>308.57183800000001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PV end use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35.290028</c:v>
                </c:pt>
                <c:pt idx="1">
                  <c:v>40.382092</c:v>
                </c:pt>
                <c:pt idx="2">
                  <c:v>45.200611000000002</c:v>
                </c:pt>
                <c:pt idx="3">
                  <c:v>50.115527999999998</c:v>
                </c:pt>
                <c:pt idx="4">
                  <c:v>54.410702000000001</c:v>
                </c:pt>
                <c:pt idx="5">
                  <c:v>57.877583000000001</c:v>
                </c:pt>
                <c:pt idx="6">
                  <c:v>61.632061</c:v>
                </c:pt>
                <c:pt idx="7">
                  <c:v>65.174835000000002</c:v>
                </c:pt>
                <c:pt idx="8">
                  <c:v>68.268234000000007</c:v>
                </c:pt>
                <c:pt idx="9">
                  <c:v>71.880752999999999</c:v>
                </c:pt>
                <c:pt idx="10">
                  <c:v>74.828452999999996</c:v>
                </c:pt>
                <c:pt idx="11">
                  <c:v>78.503410000000002</c:v>
                </c:pt>
                <c:pt idx="12">
                  <c:v>81.729506999999998</c:v>
                </c:pt>
                <c:pt idx="13">
                  <c:v>85.751357999999996</c:v>
                </c:pt>
                <c:pt idx="14">
                  <c:v>89.758140999999995</c:v>
                </c:pt>
                <c:pt idx="15">
                  <c:v>92.991416999999998</c:v>
                </c:pt>
                <c:pt idx="16">
                  <c:v>97.376373000000001</c:v>
                </c:pt>
                <c:pt idx="17">
                  <c:v>101.89160200000001</c:v>
                </c:pt>
                <c:pt idx="18">
                  <c:v>106.301956</c:v>
                </c:pt>
                <c:pt idx="19">
                  <c:v>111.792419</c:v>
                </c:pt>
                <c:pt idx="20">
                  <c:v>117.27520800000001</c:v>
                </c:pt>
                <c:pt idx="21">
                  <c:v>122.470619</c:v>
                </c:pt>
                <c:pt idx="22">
                  <c:v>128.320908</c:v>
                </c:pt>
                <c:pt idx="23">
                  <c:v>134.691498</c:v>
                </c:pt>
                <c:pt idx="24">
                  <c:v>140.16011</c:v>
                </c:pt>
                <c:pt idx="25">
                  <c:v>146.95605499999999</c:v>
                </c:pt>
                <c:pt idx="26">
                  <c:v>154.65408300000001</c:v>
                </c:pt>
                <c:pt idx="27">
                  <c:v>161.14366100000001</c:v>
                </c:pt>
                <c:pt idx="28">
                  <c:v>168.94560200000001</c:v>
                </c:pt>
                <c:pt idx="29">
                  <c:v>176.558258</c:v>
                </c:pt>
                <c:pt idx="30">
                  <c:v>183.62835699999999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hybrid PV, PS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Sheet1!$D$2:$D$32</c:f>
              <c:numCache>
                <c:formatCode>General</c:formatCode>
                <c:ptCount val="31"/>
                <c:pt idx="0">
                  <c:v>1.0023</c:v>
                </c:pt>
                <c:pt idx="1">
                  <c:v>4.3552999999999997</c:v>
                </c:pt>
                <c:pt idx="2">
                  <c:v>9.0405010000000008</c:v>
                </c:pt>
                <c:pt idx="3">
                  <c:v>14.843493</c:v>
                </c:pt>
                <c:pt idx="4">
                  <c:v>16.028138999999999</c:v>
                </c:pt>
                <c:pt idx="5">
                  <c:v>19.183346</c:v>
                </c:pt>
                <c:pt idx="6">
                  <c:v>21.690065000000001</c:v>
                </c:pt>
                <c:pt idx="7">
                  <c:v>24.060155999999999</c:v>
                </c:pt>
                <c:pt idx="8">
                  <c:v>26.943809999999999</c:v>
                </c:pt>
                <c:pt idx="9">
                  <c:v>34.192680000000003</c:v>
                </c:pt>
                <c:pt idx="10">
                  <c:v>37.242558000000002</c:v>
                </c:pt>
                <c:pt idx="11">
                  <c:v>39.255310000000001</c:v>
                </c:pt>
                <c:pt idx="12">
                  <c:v>41.797027999999997</c:v>
                </c:pt>
                <c:pt idx="13">
                  <c:v>44.226933000000002</c:v>
                </c:pt>
                <c:pt idx="14">
                  <c:v>47.075522999999997</c:v>
                </c:pt>
                <c:pt idx="15">
                  <c:v>49.275826000000002</c:v>
                </c:pt>
                <c:pt idx="16">
                  <c:v>52.616249000000003</c:v>
                </c:pt>
                <c:pt idx="17">
                  <c:v>56.456584999999997</c:v>
                </c:pt>
                <c:pt idx="18">
                  <c:v>58.914177000000002</c:v>
                </c:pt>
                <c:pt idx="19">
                  <c:v>62.333281999999997</c:v>
                </c:pt>
                <c:pt idx="20">
                  <c:v>65.058739000000003</c:v>
                </c:pt>
                <c:pt idx="21">
                  <c:v>66.494110000000006</c:v>
                </c:pt>
                <c:pt idx="22">
                  <c:v>68.487976000000003</c:v>
                </c:pt>
                <c:pt idx="23">
                  <c:v>70.758521999999999</c:v>
                </c:pt>
                <c:pt idx="24">
                  <c:v>71.884399000000002</c:v>
                </c:pt>
                <c:pt idx="25">
                  <c:v>73.722244000000003</c:v>
                </c:pt>
                <c:pt idx="26">
                  <c:v>75.464195000000004</c:v>
                </c:pt>
                <c:pt idx="27">
                  <c:v>76.526161000000002</c:v>
                </c:pt>
                <c:pt idx="28">
                  <c:v>78.012535</c:v>
                </c:pt>
                <c:pt idx="29">
                  <c:v>81.364509999999996</c:v>
                </c:pt>
                <c:pt idx="30">
                  <c:v>86.326583999999997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100"/>
        <c:axId val="-264254400"/>
        <c:axId val="-264253856"/>
      </c:barChart>
      <c:catAx>
        <c:axId val="-264254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64253856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-264253856"/>
        <c:scaling>
          <c:orientation val="minMax"/>
          <c:max val="6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64254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652559055118111E-2"/>
          <c:y val="0.24070915093540113"/>
          <c:w val="0.94461595946340038"/>
          <c:h val="0.48154901016363244"/>
        </c:manualLayout>
      </c:layout>
      <c:barChart>
        <c:barDir val="col"/>
        <c:grouping val="stacked"/>
        <c:varyColors val="0"/>
        <c:ser>
          <c:idx val="8"/>
          <c:order val="0"/>
          <c:tx>
            <c:strRef>
              <c:f>Ren_Reg!$I$1</c:f>
              <c:strCache>
                <c:ptCount val="1"/>
                <c:pt idx="0">
                  <c:v>hydro</c:v>
                </c:pt>
              </c:strCache>
            </c:strRef>
          </c:tx>
          <c:spPr>
            <a:solidFill>
              <a:srgbClr val="003953"/>
            </a:solidFill>
            <a:ln>
              <a:noFill/>
            </a:ln>
            <a:effectLst/>
          </c:spPr>
          <c:invertIfNegative val="0"/>
          <c:cat>
            <c:strRef>
              <c:f>Ren_Reg!$C$2:$C$49</c:f>
              <c:strCache>
                <c:ptCount val="48"/>
                <c:pt idx="0">
                  <c:v>History</c:v>
                </c:pt>
                <c:pt idx="1">
                  <c:v>HC</c:v>
                </c:pt>
                <c:pt idx="2">
                  <c:v>HOGS</c:v>
                </c:pt>
                <c:pt idx="3">
                  <c:v>Reference</c:v>
                </c:pt>
                <c:pt idx="4">
                  <c:v>LOGS</c:v>
                </c:pt>
                <c:pt idx="5">
                  <c:v>LC</c:v>
                </c:pt>
                <c:pt idx="7">
                  <c:v>History</c:v>
                </c:pt>
                <c:pt idx="8">
                  <c:v>HC</c:v>
                </c:pt>
                <c:pt idx="9">
                  <c:v>HOGS</c:v>
                </c:pt>
                <c:pt idx="10">
                  <c:v>Reference</c:v>
                </c:pt>
                <c:pt idx="11">
                  <c:v>LOGS</c:v>
                </c:pt>
                <c:pt idx="12">
                  <c:v>LC</c:v>
                </c:pt>
                <c:pt idx="14">
                  <c:v>History</c:v>
                </c:pt>
                <c:pt idx="15">
                  <c:v>HC</c:v>
                </c:pt>
                <c:pt idx="16">
                  <c:v>HOGS</c:v>
                </c:pt>
                <c:pt idx="17">
                  <c:v>Reference</c:v>
                </c:pt>
                <c:pt idx="18">
                  <c:v>LOGS</c:v>
                </c:pt>
                <c:pt idx="19">
                  <c:v>LC</c:v>
                </c:pt>
                <c:pt idx="21">
                  <c:v>History</c:v>
                </c:pt>
                <c:pt idx="22">
                  <c:v>HC</c:v>
                </c:pt>
                <c:pt idx="23">
                  <c:v>HOGS</c:v>
                </c:pt>
                <c:pt idx="24">
                  <c:v>Reference</c:v>
                </c:pt>
                <c:pt idx="25">
                  <c:v>LOGS</c:v>
                </c:pt>
                <c:pt idx="26">
                  <c:v>LC</c:v>
                </c:pt>
                <c:pt idx="28">
                  <c:v>History</c:v>
                </c:pt>
                <c:pt idx="29">
                  <c:v>HC</c:v>
                </c:pt>
                <c:pt idx="30">
                  <c:v>HOGS</c:v>
                </c:pt>
                <c:pt idx="31">
                  <c:v>Reference</c:v>
                </c:pt>
                <c:pt idx="32">
                  <c:v>LOGS</c:v>
                </c:pt>
                <c:pt idx="33">
                  <c:v>LC</c:v>
                </c:pt>
                <c:pt idx="35">
                  <c:v>History</c:v>
                </c:pt>
                <c:pt idx="36">
                  <c:v>HC</c:v>
                </c:pt>
                <c:pt idx="37">
                  <c:v>HOGS</c:v>
                </c:pt>
                <c:pt idx="38">
                  <c:v>Reference</c:v>
                </c:pt>
                <c:pt idx="39">
                  <c:v>LOGS</c:v>
                </c:pt>
                <c:pt idx="40">
                  <c:v>LC</c:v>
                </c:pt>
                <c:pt idx="42">
                  <c:v>History</c:v>
                </c:pt>
                <c:pt idx="43">
                  <c:v>HC</c:v>
                </c:pt>
                <c:pt idx="44">
                  <c:v>HOGS</c:v>
                </c:pt>
                <c:pt idx="45">
                  <c:v>Reference</c:v>
                </c:pt>
                <c:pt idx="46">
                  <c:v>LOGS</c:v>
                </c:pt>
                <c:pt idx="47">
                  <c:v>LC</c:v>
                </c:pt>
              </c:strCache>
            </c:strRef>
          </c:cat>
          <c:val>
            <c:numRef>
              <c:f>Ren_Reg!$I$2:$I$49</c:f>
              <c:numCache>
                <c:formatCode>0.00</c:formatCode>
                <c:ptCount val="48"/>
                <c:pt idx="0">
                  <c:v>6.4771009999999896</c:v>
                </c:pt>
                <c:pt idx="1">
                  <c:v>6.4728019999999997</c:v>
                </c:pt>
                <c:pt idx="2">
                  <c:v>6.4728019999999997</c:v>
                </c:pt>
                <c:pt idx="3">
                  <c:v>6.4728019999999997</c:v>
                </c:pt>
                <c:pt idx="4">
                  <c:v>6.4728019999999997</c:v>
                </c:pt>
                <c:pt idx="5">
                  <c:v>6.5525779999999996</c:v>
                </c:pt>
                <c:pt idx="7">
                  <c:v>3.2195</c:v>
                </c:pt>
                <c:pt idx="8">
                  <c:v>3.2694000000000001</c:v>
                </c:pt>
                <c:pt idx="9">
                  <c:v>3.2694000000000001</c:v>
                </c:pt>
                <c:pt idx="10">
                  <c:v>3.2694000000000001</c:v>
                </c:pt>
                <c:pt idx="11">
                  <c:v>3.2694000000000001</c:v>
                </c:pt>
                <c:pt idx="12">
                  <c:v>3.3732429999999902</c:v>
                </c:pt>
                <c:pt idx="14">
                  <c:v>11.679800999999999</c:v>
                </c:pt>
                <c:pt idx="15">
                  <c:v>11.679800999999999</c:v>
                </c:pt>
                <c:pt idx="16">
                  <c:v>11.679800999999999</c:v>
                </c:pt>
                <c:pt idx="17">
                  <c:v>11.679800999999999</c:v>
                </c:pt>
                <c:pt idx="18">
                  <c:v>11.679800999999999</c:v>
                </c:pt>
                <c:pt idx="19">
                  <c:v>11.690999</c:v>
                </c:pt>
                <c:pt idx="21">
                  <c:v>6.6211000000000002</c:v>
                </c:pt>
                <c:pt idx="22">
                  <c:v>6.6657999999999999</c:v>
                </c:pt>
                <c:pt idx="23">
                  <c:v>6.6657999999999999</c:v>
                </c:pt>
                <c:pt idx="24">
                  <c:v>6.6657999999999999</c:v>
                </c:pt>
                <c:pt idx="25">
                  <c:v>6.7816000000000001</c:v>
                </c:pt>
                <c:pt idx="26">
                  <c:v>6.7407000000000004</c:v>
                </c:pt>
                <c:pt idx="28">
                  <c:v>0.53869999999999996</c:v>
                </c:pt>
                <c:pt idx="29">
                  <c:v>0.53869999999999996</c:v>
                </c:pt>
                <c:pt idx="30">
                  <c:v>0.53869999999999996</c:v>
                </c:pt>
                <c:pt idx="31">
                  <c:v>0.53869999999999996</c:v>
                </c:pt>
                <c:pt idx="32">
                  <c:v>0.53869999999999996</c:v>
                </c:pt>
                <c:pt idx="33">
                  <c:v>0.53869999999999996</c:v>
                </c:pt>
                <c:pt idx="35">
                  <c:v>8.0505999999999993</c:v>
                </c:pt>
                <c:pt idx="36">
                  <c:v>8.1162209999999995</c:v>
                </c:pt>
                <c:pt idx="37">
                  <c:v>8.0541999999999998</c:v>
                </c:pt>
                <c:pt idx="38">
                  <c:v>8.0730950000000004</c:v>
                </c:pt>
                <c:pt idx="39">
                  <c:v>8.1223569999999992</c:v>
                </c:pt>
                <c:pt idx="40">
                  <c:v>8.1956140000000008</c:v>
                </c:pt>
                <c:pt idx="42">
                  <c:v>42.462697999999897</c:v>
                </c:pt>
                <c:pt idx="43">
                  <c:v>42.655360999999999</c:v>
                </c:pt>
                <c:pt idx="44">
                  <c:v>42.655360999999999</c:v>
                </c:pt>
                <c:pt idx="45">
                  <c:v>42.703358000000001</c:v>
                </c:pt>
                <c:pt idx="46">
                  <c:v>42.780805000000001</c:v>
                </c:pt>
                <c:pt idx="47">
                  <c:v>42.964250999999997</c:v>
                </c:pt>
              </c:numCache>
            </c:numRef>
          </c:val>
        </c:ser>
        <c:ser>
          <c:idx val="6"/>
          <c:order val="1"/>
          <c:tx>
            <c:strRef>
              <c:f>Ren_Reg!$J$1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Ren_Reg!$C$2:$C$49</c:f>
              <c:strCache>
                <c:ptCount val="48"/>
                <c:pt idx="0">
                  <c:v>History</c:v>
                </c:pt>
                <c:pt idx="1">
                  <c:v>HC</c:v>
                </c:pt>
                <c:pt idx="2">
                  <c:v>HOGS</c:v>
                </c:pt>
                <c:pt idx="3">
                  <c:v>Reference</c:v>
                </c:pt>
                <c:pt idx="4">
                  <c:v>LOGS</c:v>
                </c:pt>
                <c:pt idx="5">
                  <c:v>LC</c:v>
                </c:pt>
                <c:pt idx="7">
                  <c:v>History</c:v>
                </c:pt>
                <c:pt idx="8">
                  <c:v>HC</c:v>
                </c:pt>
                <c:pt idx="9">
                  <c:v>HOGS</c:v>
                </c:pt>
                <c:pt idx="10">
                  <c:v>Reference</c:v>
                </c:pt>
                <c:pt idx="11">
                  <c:v>LOGS</c:v>
                </c:pt>
                <c:pt idx="12">
                  <c:v>LC</c:v>
                </c:pt>
                <c:pt idx="14">
                  <c:v>History</c:v>
                </c:pt>
                <c:pt idx="15">
                  <c:v>HC</c:v>
                </c:pt>
                <c:pt idx="16">
                  <c:v>HOGS</c:v>
                </c:pt>
                <c:pt idx="17">
                  <c:v>Reference</c:v>
                </c:pt>
                <c:pt idx="18">
                  <c:v>LOGS</c:v>
                </c:pt>
                <c:pt idx="19">
                  <c:v>LC</c:v>
                </c:pt>
                <c:pt idx="21">
                  <c:v>History</c:v>
                </c:pt>
                <c:pt idx="22">
                  <c:v>HC</c:v>
                </c:pt>
                <c:pt idx="23">
                  <c:v>HOGS</c:v>
                </c:pt>
                <c:pt idx="24">
                  <c:v>Reference</c:v>
                </c:pt>
                <c:pt idx="25">
                  <c:v>LOGS</c:v>
                </c:pt>
                <c:pt idx="26">
                  <c:v>LC</c:v>
                </c:pt>
                <c:pt idx="28">
                  <c:v>History</c:v>
                </c:pt>
                <c:pt idx="29">
                  <c:v>HC</c:v>
                </c:pt>
                <c:pt idx="30">
                  <c:v>HOGS</c:v>
                </c:pt>
                <c:pt idx="31">
                  <c:v>Reference</c:v>
                </c:pt>
                <c:pt idx="32">
                  <c:v>LOGS</c:v>
                </c:pt>
                <c:pt idx="33">
                  <c:v>LC</c:v>
                </c:pt>
                <c:pt idx="35">
                  <c:v>History</c:v>
                </c:pt>
                <c:pt idx="36">
                  <c:v>HC</c:v>
                </c:pt>
                <c:pt idx="37">
                  <c:v>HOGS</c:v>
                </c:pt>
                <c:pt idx="38">
                  <c:v>Reference</c:v>
                </c:pt>
                <c:pt idx="39">
                  <c:v>LOGS</c:v>
                </c:pt>
                <c:pt idx="40">
                  <c:v>LC</c:v>
                </c:pt>
                <c:pt idx="42">
                  <c:v>History</c:v>
                </c:pt>
                <c:pt idx="43">
                  <c:v>HC</c:v>
                </c:pt>
                <c:pt idx="44">
                  <c:v>HOGS</c:v>
                </c:pt>
                <c:pt idx="45">
                  <c:v>Reference</c:v>
                </c:pt>
                <c:pt idx="46">
                  <c:v>LOGS</c:v>
                </c:pt>
                <c:pt idx="47">
                  <c:v>LC</c:v>
                </c:pt>
              </c:strCache>
            </c:strRef>
          </c:cat>
          <c:val>
            <c:numRef>
              <c:f>Ren_Reg!$J$2:$J$49</c:f>
              <c:numCache>
                <c:formatCode>0.00</c:formatCode>
                <c:ptCount val="48"/>
                <c:pt idx="0">
                  <c:v>1.4821</c:v>
                </c:pt>
                <c:pt idx="1">
                  <c:v>1.4898899999999999</c:v>
                </c:pt>
                <c:pt idx="2">
                  <c:v>1.490513</c:v>
                </c:pt>
                <c:pt idx="3">
                  <c:v>1.489879</c:v>
                </c:pt>
                <c:pt idx="4">
                  <c:v>1.489347</c:v>
                </c:pt>
                <c:pt idx="5">
                  <c:v>1.49615599999999</c:v>
                </c:pt>
                <c:pt idx="7">
                  <c:v>1.3169999999999999</c:v>
                </c:pt>
                <c:pt idx="8">
                  <c:v>1.731994</c:v>
                </c:pt>
                <c:pt idx="9">
                  <c:v>1.745309</c:v>
                </c:pt>
                <c:pt idx="10">
                  <c:v>1.731752</c:v>
                </c:pt>
                <c:pt idx="11">
                  <c:v>1.7203949999999999</c:v>
                </c:pt>
                <c:pt idx="12">
                  <c:v>1.731506</c:v>
                </c:pt>
                <c:pt idx="14">
                  <c:v>1.5478999999999901</c:v>
                </c:pt>
                <c:pt idx="15">
                  <c:v>2.035866</c:v>
                </c:pt>
                <c:pt idx="16">
                  <c:v>2.048864</c:v>
                </c:pt>
                <c:pt idx="17">
                  <c:v>2.035628</c:v>
                </c:pt>
                <c:pt idx="18">
                  <c:v>2.0300319999999998</c:v>
                </c:pt>
                <c:pt idx="19">
                  <c:v>2.0837519999999898</c:v>
                </c:pt>
                <c:pt idx="21">
                  <c:v>0.86690100000000003</c:v>
                </c:pt>
                <c:pt idx="22">
                  <c:v>1.8378939999999999</c:v>
                </c:pt>
                <c:pt idx="23">
                  <c:v>1.8584560000000001</c:v>
                </c:pt>
                <c:pt idx="24">
                  <c:v>1.837518</c:v>
                </c:pt>
                <c:pt idx="25">
                  <c:v>1.819982</c:v>
                </c:pt>
                <c:pt idx="26">
                  <c:v>1.83714</c:v>
                </c:pt>
                <c:pt idx="28">
                  <c:v>0.14910000000000001</c:v>
                </c:pt>
                <c:pt idx="29">
                  <c:v>0.39811799999999897</c:v>
                </c:pt>
                <c:pt idx="30">
                  <c:v>0.403229</c:v>
                </c:pt>
                <c:pt idx="31">
                  <c:v>0.39802499999999902</c:v>
                </c:pt>
                <c:pt idx="32">
                  <c:v>0.39366499999999999</c:v>
                </c:pt>
                <c:pt idx="33">
                  <c:v>0.39793099999999998</c:v>
                </c:pt>
                <c:pt idx="35">
                  <c:v>2.0293999999999999</c:v>
                </c:pt>
                <c:pt idx="36">
                  <c:v>4.5758770000000002</c:v>
                </c:pt>
                <c:pt idx="37">
                  <c:v>4.3350059999999999</c:v>
                </c:pt>
                <c:pt idx="38">
                  <c:v>4.5129349999999997</c:v>
                </c:pt>
                <c:pt idx="39">
                  <c:v>4.5791249999999897</c:v>
                </c:pt>
                <c:pt idx="40">
                  <c:v>4.712243</c:v>
                </c:pt>
                <c:pt idx="42">
                  <c:v>1.6341000000000001</c:v>
                </c:pt>
                <c:pt idx="43">
                  <c:v>4.2956209999999997</c:v>
                </c:pt>
                <c:pt idx="44">
                  <c:v>3.8613740000000001</c:v>
                </c:pt>
                <c:pt idx="45">
                  <c:v>4.0256530000000001</c:v>
                </c:pt>
                <c:pt idx="46">
                  <c:v>4.6303970000000003</c:v>
                </c:pt>
                <c:pt idx="47">
                  <c:v>4.5231880000000002</c:v>
                </c:pt>
              </c:numCache>
            </c:numRef>
          </c:val>
        </c:ser>
        <c:ser>
          <c:idx val="4"/>
          <c:order val="2"/>
          <c:tx>
            <c:strRef>
              <c:f>Ren_Reg!$G$1</c:f>
              <c:strCache>
                <c:ptCount val="1"/>
                <c:pt idx="0">
                  <c:v>onshorewind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Ren_Reg!$C$2:$C$49</c:f>
              <c:strCache>
                <c:ptCount val="48"/>
                <c:pt idx="0">
                  <c:v>History</c:v>
                </c:pt>
                <c:pt idx="1">
                  <c:v>HC</c:v>
                </c:pt>
                <c:pt idx="2">
                  <c:v>HOGS</c:v>
                </c:pt>
                <c:pt idx="3">
                  <c:v>Reference</c:v>
                </c:pt>
                <c:pt idx="4">
                  <c:v>LOGS</c:v>
                </c:pt>
                <c:pt idx="5">
                  <c:v>LC</c:v>
                </c:pt>
                <c:pt idx="7">
                  <c:v>History</c:v>
                </c:pt>
                <c:pt idx="8">
                  <c:v>HC</c:v>
                </c:pt>
                <c:pt idx="9">
                  <c:v>HOGS</c:v>
                </c:pt>
                <c:pt idx="10">
                  <c:v>Reference</c:v>
                </c:pt>
                <c:pt idx="11">
                  <c:v>LOGS</c:v>
                </c:pt>
                <c:pt idx="12">
                  <c:v>LC</c:v>
                </c:pt>
                <c:pt idx="14">
                  <c:v>History</c:v>
                </c:pt>
                <c:pt idx="15">
                  <c:v>HC</c:v>
                </c:pt>
                <c:pt idx="16">
                  <c:v>HOGS</c:v>
                </c:pt>
                <c:pt idx="17">
                  <c:v>Reference</c:v>
                </c:pt>
                <c:pt idx="18">
                  <c:v>LOGS</c:v>
                </c:pt>
                <c:pt idx="19">
                  <c:v>LC</c:v>
                </c:pt>
                <c:pt idx="21">
                  <c:v>History</c:v>
                </c:pt>
                <c:pt idx="22">
                  <c:v>HC</c:v>
                </c:pt>
                <c:pt idx="23">
                  <c:v>HOGS</c:v>
                </c:pt>
                <c:pt idx="24">
                  <c:v>Reference</c:v>
                </c:pt>
                <c:pt idx="25">
                  <c:v>LOGS</c:v>
                </c:pt>
                <c:pt idx="26">
                  <c:v>LC</c:v>
                </c:pt>
                <c:pt idx="28">
                  <c:v>History</c:v>
                </c:pt>
                <c:pt idx="29">
                  <c:v>HC</c:v>
                </c:pt>
                <c:pt idx="30">
                  <c:v>HOGS</c:v>
                </c:pt>
                <c:pt idx="31">
                  <c:v>Reference</c:v>
                </c:pt>
                <c:pt idx="32">
                  <c:v>LOGS</c:v>
                </c:pt>
                <c:pt idx="33">
                  <c:v>LC</c:v>
                </c:pt>
                <c:pt idx="35">
                  <c:v>History</c:v>
                </c:pt>
                <c:pt idx="36">
                  <c:v>HC</c:v>
                </c:pt>
                <c:pt idx="37">
                  <c:v>HOGS</c:v>
                </c:pt>
                <c:pt idx="38">
                  <c:v>Reference</c:v>
                </c:pt>
                <c:pt idx="39">
                  <c:v>LOGS</c:v>
                </c:pt>
                <c:pt idx="40">
                  <c:v>LC</c:v>
                </c:pt>
                <c:pt idx="42">
                  <c:v>History</c:v>
                </c:pt>
                <c:pt idx="43">
                  <c:v>HC</c:v>
                </c:pt>
                <c:pt idx="44">
                  <c:v>HOGS</c:v>
                </c:pt>
                <c:pt idx="45">
                  <c:v>Reference</c:v>
                </c:pt>
                <c:pt idx="46">
                  <c:v>LOGS</c:v>
                </c:pt>
                <c:pt idx="47">
                  <c:v>LC</c:v>
                </c:pt>
              </c:strCache>
            </c:strRef>
          </c:cat>
          <c:val>
            <c:numRef>
              <c:f>Ren_Reg!$G$2:$G$49</c:f>
              <c:numCache>
                <c:formatCode>0.00</c:formatCode>
                <c:ptCount val="48"/>
                <c:pt idx="0">
                  <c:v>3.3944999999999999</c:v>
                </c:pt>
                <c:pt idx="1">
                  <c:v>11.729773</c:v>
                </c:pt>
                <c:pt idx="2">
                  <c:v>10.191946</c:v>
                </c:pt>
                <c:pt idx="3">
                  <c:v>10.078481</c:v>
                </c:pt>
                <c:pt idx="4">
                  <c:v>11.0522689999999</c:v>
                </c:pt>
                <c:pt idx="5">
                  <c:v>10.504771</c:v>
                </c:pt>
                <c:pt idx="7">
                  <c:v>9.2495999999999992</c:v>
                </c:pt>
                <c:pt idx="8">
                  <c:v>18.169822</c:v>
                </c:pt>
                <c:pt idx="9">
                  <c:v>17.980878999999899</c:v>
                </c:pt>
                <c:pt idx="10">
                  <c:v>19.519300000000001</c:v>
                </c:pt>
                <c:pt idx="11">
                  <c:v>31.465038</c:v>
                </c:pt>
                <c:pt idx="12">
                  <c:v>51.033045999999999</c:v>
                </c:pt>
                <c:pt idx="14">
                  <c:v>2.9100000000000001E-2</c:v>
                </c:pt>
                <c:pt idx="15">
                  <c:v>1.7271369999999999</c:v>
                </c:pt>
                <c:pt idx="16">
                  <c:v>0.97442299999999904</c:v>
                </c:pt>
                <c:pt idx="17">
                  <c:v>1.9818479999999901</c:v>
                </c:pt>
                <c:pt idx="18">
                  <c:v>4.0197859999999999</c:v>
                </c:pt>
                <c:pt idx="19">
                  <c:v>4.0876450000000002</c:v>
                </c:pt>
                <c:pt idx="21">
                  <c:v>43.0926019999999</c:v>
                </c:pt>
                <c:pt idx="22">
                  <c:v>70.482074999999995</c:v>
                </c:pt>
                <c:pt idx="23">
                  <c:v>67.126522999999906</c:v>
                </c:pt>
                <c:pt idx="24">
                  <c:v>71.368724</c:v>
                </c:pt>
                <c:pt idx="25">
                  <c:v>120.5188</c:v>
                </c:pt>
                <c:pt idx="26">
                  <c:v>134.785549</c:v>
                </c:pt>
                <c:pt idx="28">
                  <c:v>25.660996999999998</c:v>
                </c:pt>
                <c:pt idx="29">
                  <c:v>38.12867</c:v>
                </c:pt>
                <c:pt idx="30">
                  <c:v>36.685997</c:v>
                </c:pt>
                <c:pt idx="31">
                  <c:v>36.805999999999997</c:v>
                </c:pt>
                <c:pt idx="32">
                  <c:v>37.879097000000002</c:v>
                </c:pt>
                <c:pt idx="33">
                  <c:v>51.367713999999999</c:v>
                </c:pt>
                <c:pt idx="35">
                  <c:v>6.4432010000000002</c:v>
                </c:pt>
                <c:pt idx="36">
                  <c:v>6.7825579999999999</c:v>
                </c:pt>
                <c:pt idx="37">
                  <c:v>7.0203100000000003</c:v>
                </c:pt>
                <c:pt idx="38">
                  <c:v>7.1008680000000002</c:v>
                </c:pt>
                <c:pt idx="39">
                  <c:v>7.4286110000000001</c:v>
                </c:pt>
                <c:pt idx="40">
                  <c:v>9.8690730000000002</c:v>
                </c:pt>
                <c:pt idx="42">
                  <c:v>15.633400999999999</c:v>
                </c:pt>
                <c:pt idx="43">
                  <c:v>68.439575000000005</c:v>
                </c:pt>
                <c:pt idx="44">
                  <c:v>57.555325000000003</c:v>
                </c:pt>
                <c:pt idx="45">
                  <c:v>58.644957999999903</c:v>
                </c:pt>
                <c:pt idx="46">
                  <c:v>62.771273000000001</c:v>
                </c:pt>
                <c:pt idx="47">
                  <c:v>65.689672999999999</c:v>
                </c:pt>
              </c:numCache>
            </c:numRef>
          </c:val>
        </c:ser>
        <c:ser>
          <c:idx val="5"/>
          <c:order val="3"/>
          <c:tx>
            <c:strRef>
              <c:f>Ren_Reg!$H$1</c:f>
              <c:strCache>
                <c:ptCount val="1"/>
                <c:pt idx="0">
                  <c:v>offshorewind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Ren_Reg!$C$2:$C$49</c:f>
              <c:strCache>
                <c:ptCount val="48"/>
                <c:pt idx="0">
                  <c:v>History</c:v>
                </c:pt>
                <c:pt idx="1">
                  <c:v>HC</c:v>
                </c:pt>
                <c:pt idx="2">
                  <c:v>HOGS</c:v>
                </c:pt>
                <c:pt idx="3">
                  <c:v>Reference</c:v>
                </c:pt>
                <c:pt idx="4">
                  <c:v>LOGS</c:v>
                </c:pt>
                <c:pt idx="5">
                  <c:v>LC</c:v>
                </c:pt>
                <c:pt idx="7">
                  <c:v>History</c:v>
                </c:pt>
                <c:pt idx="8">
                  <c:v>HC</c:v>
                </c:pt>
                <c:pt idx="9">
                  <c:v>HOGS</c:v>
                </c:pt>
                <c:pt idx="10">
                  <c:v>Reference</c:v>
                </c:pt>
                <c:pt idx="11">
                  <c:v>LOGS</c:v>
                </c:pt>
                <c:pt idx="12">
                  <c:v>LC</c:v>
                </c:pt>
                <c:pt idx="14">
                  <c:v>History</c:v>
                </c:pt>
                <c:pt idx="15">
                  <c:v>HC</c:v>
                </c:pt>
                <c:pt idx="16">
                  <c:v>HOGS</c:v>
                </c:pt>
                <c:pt idx="17">
                  <c:v>Reference</c:v>
                </c:pt>
                <c:pt idx="18">
                  <c:v>LOGS</c:v>
                </c:pt>
                <c:pt idx="19">
                  <c:v>LC</c:v>
                </c:pt>
                <c:pt idx="21">
                  <c:v>History</c:v>
                </c:pt>
                <c:pt idx="22">
                  <c:v>HC</c:v>
                </c:pt>
                <c:pt idx="23">
                  <c:v>HOGS</c:v>
                </c:pt>
                <c:pt idx="24">
                  <c:v>Reference</c:v>
                </c:pt>
                <c:pt idx="25">
                  <c:v>LOGS</c:v>
                </c:pt>
                <c:pt idx="26">
                  <c:v>LC</c:v>
                </c:pt>
                <c:pt idx="28">
                  <c:v>History</c:v>
                </c:pt>
                <c:pt idx="29">
                  <c:v>HC</c:v>
                </c:pt>
                <c:pt idx="30">
                  <c:v>HOGS</c:v>
                </c:pt>
                <c:pt idx="31">
                  <c:v>Reference</c:v>
                </c:pt>
                <c:pt idx="32">
                  <c:v>LOGS</c:v>
                </c:pt>
                <c:pt idx="33">
                  <c:v>LC</c:v>
                </c:pt>
                <c:pt idx="35">
                  <c:v>History</c:v>
                </c:pt>
                <c:pt idx="36">
                  <c:v>HC</c:v>
                </c:pt>
                <c:pt idx="37">
                  <c:v>HOGS</c:v>
                </c:pt>
                <c:pt idx="38">
                  <c:v>Reference</c:v>
                </c:pt>
                <c:pt idx="39">
                  <c:v>LOGS</c:v>
                </c:pt>
                <c:pt idx="40">
                  <c:v>LC</c:v>
                </c:pt>
                <c:pt idx="42">
                  <c:v>History</c:v>
                </c:pt>
                <c:pt idx="43">
                  <c:v>HC</c:v>
                </c:pt>
                <c:pt idx="44">
                  <c:v>HOGS</c:v>
                </c:pt>
                <c:pt idx="45">
                  <c:v>Reference</c:v>
                </c:pt>
                <c:pt idx="46">
                  <c:v>LOGS</c:v>
                </c:pt>
                <c:pt idx="47">
                  <c:v>LC</c:v>
                </c:pt>
              </c:strCache>
            </c:strRef>
          </c:cat>
          <c:val>
            <c:numRef>
              <c:f>Ren_Reg!$H$2:$H$49</c:f>
              <c:numCache>
                <c:formatCode>0.00</c:formatCode>
                <c:ptCount val="48"/>
                <c:pt idx="0">
                  <c:v>2.93E-2</c:v>
                </c:pt>
                <c:pt idx="1">
                  <c:v>11.029299999999999</c:v>
                </c:pt>
                <c:pt idx="2">
                  <c:v>11.029299999999999</c:v>
                </c:pt>
                <c:pt idx="3">
                  <c:v>11.029299999999999</c:v>
                </c:pt>
                <c:pt idx="4">
                  <c:v>11.029299999999999</c:v>
                </c:pt>
                <c:pt idx="5">
                  <c:v>11.029299999999999</c:v>
                </c:pt>
                <c:pt idx="7">
                  <c:v>0</c:v>
                </c:pt>
                <c:pt idx="8">
                  <c:v>12.3326999999999</c:v>
                </c:pt>
                <c:pt idx="9">
                  <c:v>12.3326999999999</c:v>
                </c:pt>
                <c:pt idx="10">
                  <c:v>12.3326999999999</c:v>
                </c:pt>
                <c:pt idx="11">
                  <c:v>12.441426999999999</c:v>
                </c:pt>
                <c:pt idx="12">
                  <c:v>12.3326999999999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</c:numCache>
            </c:numRef>
          </c:val>
        </c:ser>
        <c:ser>
          <c:idx val="0"/>
          <c:order val="4"/>
          <c:tx>
            <c:strRef>
              <c:f>Ren_Reg!$D$1</c:f>
              <c:strCache>
                <c:ptCount val="1"/>
                <c:pt idx="0">
                  <c:v>solar</c:v>
                </c:pt>
              </c:strCache>
            </c:strRef>
          </c:tx>
          <c:spPr>
            <a:solidFill>
              <a:srgbClr val="FFC702"/>
            </a:solidFill>
            <a:ln>
              <a:noFill/>
            </a:ln>
            <a:effectLst/>
          </c:spPr>
          <c:invertIfNegative val="0"/>
          <c:cat>
            <c:strRef>
              <c:f>Ren_Reg!$C$2:$C$49</c:f>
              <c:strCache>
                <c:ptCount val="48"/>
                <c:pt idx="0">
                  <c:v>History</c:v>
                </c:pt>
                <c:pt idx="1">
                  <c:v>HC</c:v>
                </c:pt>
                <c:pt idx="2">
                  <c:v>HOGS</c:v>
                </c:pt>
                <c:pt idx="3">
                  <c:v>Reference</c:v>
                </c:pt>
                <c:pt idx="4">
                  <c:v>LOGS</c:v>
                </c:pt>
                <c:pt idx="5">
                  <c:v>LC</c:v>
                </c:pt>
                <c:pt idx="7">
                  <c:v>History</c:v>
                </c:pt>
                <c:pt idx="8">
                  <c:v>HC</c:v>
                </c:pt>
                <c:pt idx="9">
                  <c:v>HOGS</c:v>
                </c:pt>
                <c:pt idx="10">
                  <c:v>Reference</c:v>
                </c:pt>
                <c:pt idx="11">
                  <c:v>LOGS</c:v>
                </c:pt>
                <c:pt idx="12">
                  <c:v>LC</c:v>
                </c:pt>
                <c:pt idx="14">
                  <c:v>History</c:v>
                </c:pt>
                <c:pt idx="15">
                  <c:v>HC</c:v>
                </c:pt>
                <c:pt idx="16">
                  <c:v>HOGS</c:v>
                </c:pt>
                <c:pt idx="17">
                  <c:v>Reference</c:v>
                </c:pt>
                <c:pt idx="18">
                  <c:v>LOGS</c:v>
                </c:pt>
                <c:pt idx="19">
                  <c:v>LC</c:v>
                </c:pt>
                <c:pt idx="21">
                  <c:v>History</c:v>
                </c:pt>
                <c:pt idx="22">
                  <c:v>HC</c:v>
                </c:pt>
                <c:pt idx="23">
                  <c:v>HOGS</c:v>
                </c:pt>
                <c:pt idx="24">
                  <c:v>Reference</c:v>
                </c:pt>
                <c:pt idx="25">
                  <c:v>LOGS</c:v>
                </c:pt>
                <c:pt idx="26">
                  <c:v>LC</c:v>
                </c:pt>
                <c:pt idx="28">
                  <c:v>History</c:v>
                </c:pt>
                <c:pt idx="29">
                  <c:v>HC</c:v>
                </c:pt>
                <c:pt idx="30">
                  <c:v>HOGS</c:v>
                </c:pt>
                <c:pt idx="31">
                  <c:v>Reference</c:v>
                </c:pt>
                <c:pt idx="32">
                  <c:v>LOGS</c:v>
                </c:pt>
                <c:pt idx="33">
                  <c:v>LC</c:v>
                </c:pt>
                <c:pt idx="35">
                  <c:v>History</c:v>
                </c:pt>
                <c:pt idx="36">
                  <c:v>HC</c:v>
                </c:pt>
                <c:pt idx="37">
                  <c:v>HOGS</c:v>
                </c:pt>
                <c:pt idx="38">
                  <c:v>Reference</c:v>
                </c:pt>
                <c:pt idx="39">
                  <c:v>LOGS</c:v>
                </c:pt>
                <c:pt idx="40">
                  <c:v>LC</c:v>
                </c:pt>
                <c:pt idx="42">
                  <c:v>History</c:v>
                </c:pt>
                <c:pt idx="43">
                  <c:v>HC</c:v>
                </c:pt>
                <c:pt idx="44">
                  <c:v>HOGS</c:v>
                </c:pt>
                <c:pt idx="45">
                  <c:v>Reference</c:v>
                </c:pt>
                <c:pt idx="46">
                  <c:v>LOGS</c:v>
                </c:pt>
                <c:pt idx="47">
                  <c:v>LC</c:v>
                </c:pt>
              </c:strCache>
            </c:strRef>
          </c:cat>
          <c:val>
            <c:numRef>
              <c:f>Ren_Reg!$D$2:$D$49</c:f>
              <c:numCache>
                <c:formatCode>0.00</c:formatCode>
                <c:ptCount val="48"/>
                <c:pt idx="0">
                  <c:v>1.7913999999999899</c:v>
                </c:pt>
                <c:pt idx="1">
                  <c:v>11.0743119999999</c:v>
                </c:pt>
                <c:pt idx="2">
                  <c:v>15.8332309999999</c:v>
                </c:pt>
                <c:pt idx="3">
                  <c:v>18.342715999999999</c:v>
                </c:pt>
                <c:pt idx="4">
                  <c:v>22.619785999999898</c:v>
                </c:pt>
                <c:pt idx="5">
                  <c:v>25.499330999999898</c:v>
                </c:pt>
                <c:pt idx="7">
                  <c:v>3.1208999999999998</c:v>
                </c:pt>
                <c:pt idx="8">
                  <c:v>24.994675999999998</c:v>
                </c:pt>
                <c:pt idx="9">
                  <c:v>43.359076000000002</c:v>
                </c:pt>
                <c:pt idx="10">
                  <c:v>41.477527000000002</c:v>
                </c:pt>
                <c:pt idx="11">
                  <c:v>63.030440999999897</c:v>
                </c:pt>
                <c:pt idx="12">
                  <c:v>73.265542999999994</c:v>
                </c:pt>
                <c:pt idx="14">
                  <c:v>8.1292010000000001</c:v>
                </c:pt>
                <c:pt idx="15">
                  <c:v>49.559780000000003</c:v>
                </c:pt>
                <c:pt idx="16">
                  <c:v>86.269540999999904</c:v>
                </c:pt>
                <c:pt idx="17">
                  <c:v>119.66387599999899</c:v>
                </c:pt>
                <c:pt idx="18">
                  <c:v>157.61520199999899</c:v>
                </c:pt>
                <c:pt idx="19">
                  <c:v>177.13001399999999</c:v>
                </c:pt>
                <c:pt idx="21">
                  <c:v>1.7954000000000001</c:v>
                </c:pt>
                <c:pt idx="22">
                  <c:v>34.347684000000001</c:v>
                </c:pt>
                <c:pt idx="23">
                  <c:v>52.631140000000002</c:v>
                </c:pt>
                <c:pt idx="24">
                  <c:v>86.86157</c:v>
                </c:pt>
                <c:pt idx="25">
                  <c:v>107.01690600000001</c:v>
                </c:pt>
                <c:pt idx="26">
                  <c:v>116.878429</c:v>
                </c:pt>
                <c:pt idx="28">
                  <c:v>2.3637000000000001</c:v>
                </c:pt>
                <c:pt idx="29">
                  <c:v>34.411987000000003</c:v>
                </c:pt>
                <c:pt idx="30">
                  <c:v>42.069400999999999</c:v>
                </c:pt>
                <c:pt idx="31">
                  <c:v>58.619956999999999</c:v>
                </c:pt>
                <c:pt idx="32">
                  <c:v>66.451424000000003</c:v>
                </c:pt>
                <c:pt idx="33">
                  <c:v>71.130156999999997</c:v>
                </c:pt>
                <c:pt idx="35">
                  <c:v>12.185900999999999</c:v>
                </c:pt>
                <c:pt idx="36">
                  <c:v>35.089112999999998</c:v>
                </c:pt>
                <c:pt idx="37">
                  <c:v>44.495336000000002</c:v>
                </c:pt>
                <c:pt idx="38">
                  <c:v>43.322637</c:v>
                </c:pt>
                <c:pt idx="39">
                  <c:v>43.721899000000001</c:v>
                </c:pt>
                <c:pt idx="40">
                  <c:v>47.617556</c:v>
                </c:pt>
                <c:pt idx="42">
                  <c:v>5.5185009999999997</c:v>
                </c:pt>
                <c:pt idx="43">
                  <c:v>21.032826</c:v>
                </c:pt>
                <c:pt idx="44">
                  <c:v>28.010746999999999</c:v>
                </c:pt>
                <c:pt idx="45">
                  <c:v>26.610168000000002</c:v>
                </c:pt>
                <c:pt idx="46">
                  <c:v>29.883683999999999</c:v>
                </c:pt>
                <c:pt idx="47">
                  <c:v>29.913229000000001</c:v>
                </c:pt>
              </c:numCache>
            </c:numRef>
          </c:val>
        </c:ser>
        <c:ser>
          <c:idx val="1"/>
          <c:order val="5"/>
          <c:tx>
            <c:strRef>
              <c:f>Ren_Reg!#REF!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FFC702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cat>
            <c:strRef>
              <c:f>Ren_Reg!$C$2:$C$49</c:f>
              <c:strCache>
                <c:ptCount val="48"/>
                <c:pt idx="0">
                  <c:v>History</c:v>
                </c:pt>
                <c:pt idx="1">
                  <c:v>HC</c:v>
                </c:pt>
                <c:pt idx="2">
                  <c:v>HOGS</c:v>
                </c:pt>
                <c:pt idx="3">
                  <c:v>Reference</c:v>
                </c:pt>
                <c:pt idx="4">
                  <c:v>LOGS</c:v>
                </c:pt>
                <c:pt idx="5">
                  <c:v>LC</c:v>
                </c:pt>
                <c:pt idx="7">
                  <c:v>History</c:v>
                </c:pt>
                <c:pt idx="8">
                  <c:v>HC</c:v>
                </c:pt>
                <c:pt idx="9">
                  <c:v>HOGS</c:v>
                </c:pt>
                <c:pt idx="10">
                  <c:v>Reference</c:v>
                </c:pt>
                <c:pt idx="11">
                  <c:v>LOGS</c:v>
                </c:pt>
                <c:pt idx="12">
                  <c:v>LC</c:v>
                </c:pt>
                <c:pt idx="14">
                  <c:v>History</c:v>
                </c:pt>
                <c:pt idx="15">
                  <c:v>HC</c:v>
                </c:pt>
                <c:pt idx="16">
                  <c:v>HOGS</c:v>
                </c:pt>
                <c:pt idx="17">
                  <c:v>Reference</c:v>
                </c:pt>
                <c:pt idx="18">
                  <c:v>LOGS</c:v>
                </c:pt>
                <c:pt idx="19">
                  <c:v>LC</c:v>
                </c:pt>
                <c:pt idx="21">
                  <c:v>History</c:v>
                </c:pt>
                <c:pt idx="22">
                  <c:v>HC</c:v>
                </c:pt>
                <c:pt idx="23">
                  <c:v>HOGS</c:v>
                </c:pt>
                <c:pt idx="24">
                  <c:v>Reference</c:v>
                </c:pt>
                <c:pt idx="25">
                  <c:v>LOGS</c:v>
                </c:pt>
                <c:pt idx="26">
                  <c:v>LC</c:v>
                </c:pt>
                <c:pt idx="28">
                  <c:v>History</c:v>
                </c:pt>
                <c:pt idx="29">
                  <c:v>HC</c:v>
                </c:pt>
                <c:pt idx="30">
                  <c:v>HOGS</c:v>
                </c:pt>
                <c:pt idx="31">
                  <c:v>Reference</c:v>
                </c:pt>
                <c:pt idx="32">
                  <c:v>LOGS</c:v>
                </c:pt>
                <c:pt idx="33">
                  <c:v>LC</c:v>
                </c:pt>
                <c:pt idx="35">
                  <c:v>History</c:v>
                </c:pt>
                <c:pt idx="36">
                  <c:v>HC</c:v>
                </c:pt>
                <c:pt idx="37">
                  <c:v>HOGS</c:v>
                </c:pt>
                <c:pt idx="38">
                  <c:v>Reference</c:v>
                </c:pt>
                <c:pt idx="39">
                  <c:v>LOGS</c:v>
                </c:pt>
                <c:pt idx="40">
                  <c:v>LC</c:v>
                </c:pt>
                <c:pt idx="42">
                  <c:v>History</c:v>
                </c:pt>
                <c:pt idx="43">
                  <c:v>HC</c:v>
                </c:pt>
                <c:pt idx="44">
                  <c:v>HOGS</c:v>
                </c:pt>
                <c:pt idx="45">
                  <c:v>Reference</c:v>
                </c:pt>
                <c:pt idx="46">
                  <c:v>LOGS</c:v>
                </c:pt>
                <c:pt idx="47">
                  <c:v>LC</c:v>
                </c:pt>
              </c:strCache>
            </c:strRef>
          </c:cat>
          <c:val>
            <c:numRef>
              <c:f>Ren_Reg!#REF!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6"/>
          <c:tx>
            <c:strRef>
              <c:f>Ren_Reg!$E$1</c:f>
              <c:strCache>
                <c:ptCount val="1"/>
                <c:pt idx="0">
                  <c:v>endusesolar</c:v>
                </c:pt>
              </c:strCache>
            </c:strRef>
          </c:tx>
          <c:spPr>
            <a:solidFill>
              <a:srgbClr val="FFC702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cat>
            <c:strRef>
              <c:f>Ren_Reg!$C$2:$C$49</c:f>
              <c:strCache>
                <c:ptCount val="48"/>
                <c:pt idx="0">
                  <c:v>History</c:v>
                </c:pt>
                <c:pt idx="1">
                  <c:v>HC</c:v>
                </c:pt>
                <c:pt idx="2">
                  <c:v>HOGS</c:v>
                </c:pt>
                <c:pt idx="3">
                  <c:v>Reference</c:v>
                </c:pt>
                <c:pt idx="4">
                  <c:v>LOGS</c:v>
                </c:pt>
                <c:pt idx="5">
                  <c:v>LC</c:v>
                </c:pt>
                <c:pt idx="7">
                  <c:v>History</c:v>
                </c:pt>
                <c:pt idx="8">
                  <c:v>HC</c:v>
                </c:pt>
                <c:pt idx="9">
                  <c:v>HOGS</c:v>
                </c:pt>
                <c:pt idx="10">
                  <c:v>Reference</c:v>
                </c:pt>
                <c:pt idx="11">
                  <c:v>LOGS</c:v>
                </c:pt>
                <c:pt idx="12">
                  <c:v>LC</c:v>
                </c:pt>
                <c:pt idx="14">
                  <c:v>History</c:v>
                </c:pt>
                <c:pt idx="15">
                  <c:v>HC</c:v>
                </c:pt>
                <c:pt idx="16">
                  <c:v>HOGS</c:v>
                </c:pt>
                <c:pt idx="17">
                  <c:v>Reference</c:v>
                </c:pt>
                <c:pt idx="18">
                  <c:v>LOGS</c:v>
                </c:pt>
                <c:pt idx="19">
                  <c:v>LC</c:v>
                </c:pt>
                <c:pt idx="21">
                  <c:v>History</c:v>
                </c:pt>
                <c:pt idx="22">
                  <c:v>HC</c:v>
                </c:pt>
                <c:pt idx="23">
                  <c:v>HOGS</c:v>
                </c:pt>
                <c:pt idx="24">
                  <c:v>Reference</c:v>
                </c:pt>
                <c:pt idx="25">
                  <c:v>LOGS</c:v>
                </c:pt>
                <c:pt idx="26">
                  <c:v>LC</c:v>
                </c:pt>
                <c:pt idx="28">
                  <c:v>History</c:v>
                </c:pt>
                <c:pt idx="29">
                  <c:v>HC</c:v>
                </c:pt>
                <c:pt idx="30">
                  <c:v>HOGS</c:v>
                </c:pt>
                <c:pt idx="31">
                  <c:v>Reference</c:v>
                </c:pt>
                <c:pt idx="32">
                  <c:v>LOGS</c:v>
                </c:pt>
                <c:pt idx="33">
                  <c:v>LC</c:v>
                </c:pt>
                <c:pt idx="35">
                  <c:v>History</c:v>
                </c:pt>
                <c:pt idx="36">
                  <c:v>HC</c:v>
                </c:pt>
                <c:pt idx="37">
                  <c:v>HOGS</c:v>
                </c:pt>
                <c:pt idx="38">
                  <c:v>Reference</c:v>
                </c:pt>
                <c:pt idx="39">
                  <c:v>LOGS</c:v>
                </c:pt>
                <c:pt idx="40">
                  <c:v>LC</c:v>
                </c:pt>
                <c:pt idx="42">
                  <c:v>History</c:v>
                </c:pt>
                <c:pt idx="43">
                  <c:v>HC</c:v>
                </c:pt>
                <c:pt idx="44">
                  <c:v>HOGS</c:v>
                </c:pt>
                <c:pt idx="45">
                  <c:v>Reference</c:v>
                </c:pt>
                <c:pt idx="46">
                  <c:v>LOGS</c:v>
                </c:pt>
                <c:pt idx="47">
                  <c:v>LC</c:v>
                </c:pt>
              </c:strCache>
            </c:strRef>
          </c:cat>
          <c:val>
            <c:numRef>
              <c:f>Ren_Reg!$E$2:$E$49</c:f>
              <c:numCache>
                <c:formatCode>0.00</c:formatCode>
                <c:ptCount val="48"/>
                <c:pt idx="0">
                  <c:v>5.8490659999999997</c:v>
                </c:pt>
                <c:pt idx="1">
                  <c:v>22.137674000000001</c:v>
                </c:pt>
                <c:pt idx="2">
                  <c:v>23.761614999999999</c:v>
                </c:pt>
                <c:pt idx="3">
                  <c:v>24.653051999999999</c:v>
                </c:pt>
                <c:pt idx="4">
                  <c:v>29.199307000000001</c:v>
                </c:pt>
                <c:pt idx="5">
                  <c:v>34.385678999999897</c:v>
                </c:pt>
                <c:pt idx="7">
                  <c:v>3.77268599999999</c:v>
                </c:pt>
                <c:pt idx="8">
                  <c:v>24.451283</c:v>
                </c:pt>
                <c:pt idx="9">
                  <c:v>26.90314</c:v>
                </c:pt>
                <c:pt idx="10">
                  <c:v>28.083694000000001</c:v>
                </c:pt>
                <c:pt idx="11">
                  <c:v>34.190452000000001</c:v>
                </c:pt>
                <c:pt idx="12">
                  <c:v>44.343541999999999</c:v>
                </c:pt>
                <c:pt idx="14">
                  <c:v>1.89961</c:v>
                </c:pt>
                <c:pt idx="15">
                  <c:v>18.1356129999999</c:v>
                </c:pt>
                <c:pt idx="16">
                  <c:v>18.713228999999998</c:v>
                </c:pt>
                <c:pt idx="17">
                  <c:v>19.437330999999901</c:v>
                </c:pt>
                <c:pt idx="18">
                  <c:v>23.391687999999998</c:v>
                </c:pt>
                <c:pt idx="19">
                  <c:v>28.380140999999998</c:v>
                </c:pt>
                <c:pt idx="21">
                  <c:v>1.9742169999999899</c:v>
                </c:pt>
                <c:pt idx="22">
                  <c:v>18.412821000000001</c:v>
                </c:pt>
                <c:pt idx="23">
                  <c:v>20.518308000000001</c:v>
                </c:pt>
                <c:pt idx="24">
                  <c:v>21.558401</c:v>
                </c:pt>
                <c:pt idx="25">
                  <c:v>26.203552999999999</c:v>
                </c:pt>
                <c:pt idx="26">
                  <c:v>37.796199999999999</c:v>
                </c:pt>
                <c:pt idx="28">
                  <c:v>0.53127899999999995</c:v>
                </c:pt>
                <c:pt idx="29">
                  <c:v>11.510845</c:v>
                </c:pt>
                <c:pt idx="30">
                  <c:v>11.32047</c:v>
                </c:pt>
                <c:pt idx="31">
                  <c:v>11.764645</c:v>
                </c:pt>
                <c:pt idx="32">
                  <c:v>14.157698999999999</c:v>
                </c:pt>
                <c:pt idx="33">
                  <c:v>14.923897</c:v>
                </c:pt>
                <c:pt idx="35">
                  <c:v>8.0954249999999899</c:v>
                </c:pt>
                <c:pt idx="36">
                  <c:v>31.793593999999999</c:v>
                </c:pt>
                <c:pt idx="37">
                  <c:v>30.183578999999899</c:v>
                </c:pt>
                <c:pt idx="38">
                  <c:v>32.527315999999999</c:v>
                </c:pt>
                <c:pt idx="39">
                  <c:v>43.254303</c:v>
                </c:pt>
                <c:pt idx="40">
                  <c:v>43.701616000000001</c:v>
                </c:pt>
                <c:pt idx="42">
                  <c:v>7.9297489999999904</c:v>
                </c:pt>
                <c:pt idx="43">
                  <c:v>43.623290999999902</c:v>
                </c:pt>
                <c:pt idx="44">
                  <c:v>43.613661999999898</c:v>
                </c:pt>
                <c:pt idx="45">
                  <c:v>45.603909999999999</c:v>
                </c:pt>
                <c:pt idx="46">
                  <c:v>55.483467999999903</c:v>
                </c:pt>
                <c:pt idx="47">
                  <c:v>60.165526999999997</c:v>
                </c:pt>
              </c:numCache>
            </c:numRef>
          </c:val>
        </c:ser>
        <c:ser>
          <c:idx val="3"/>
          <c:order val="7"/>
          <c:tx>
            <c:strRef>
              <c:f>Ren_Reg!$F$1</c:f>
              <c:strCache>
                <c:ptCount val="1"/>
                <c:pt idx="0">
                  <c:v>standalonestorage</c:v>
                </c:pt>
              </c:strCache>
            </c:strRef>
          </c:tx>
          <c:spPr>
            <a:solidFill>
              <a:srgbClr val="0096D7"/>
            </a:solidFill>
            <a:ln>
              <a:noFill/>
            </a:ln>
            <a:effectLst/>
          </c:spPr>
          <c:invertIfNegative val="0"/>
          <c:cat>
            <c:strRef>
              <c:f>Ren_Reg!$C$2:$C$49</c:f>
              <c:strCache>
                <c:ptCount val="48"/>
                <c:pt idx="0">
                  <c:v>History</c:v>
                </c:pt>
                <c:pt idx="1">
                  <c:v>HC</c:v>
                </c:pt>
                <c:pt idx="2">
                  <c:v>HOGS</c:v>
                </c:pt>
                <c:pt idx="3">
                  <c:v>Reference</c:v>
                </c:pt>
                <c:pt idx="4">
                  <c:v>LOGS</c:v>
                </c:pt>
                <c:pt idx="5">
                  <c:v>LC</c:v>
                </c:pt>
                <c:pt idx="7">
                  <c:v>History</c:v>
                </c:pt>
                <c:pt idx="8">
                  <c:v>HC</c:v>
                </c:pt>
                <c:pt idx="9">
                  <c:v>HOGS</c:v>
                </c:pt>
                <c:pt idx="10">
                  <c:v>Reference</c:v>
                </c:pt>
                <c:pt idx="11">
                  <c:v>LOGS</c:v>
                </c:pt>
                <c:pt idx="12">
                  <c:v>LC</c:v>
                </c:pt>
                <c:pt idx="14">
                  <c:v>History</c:v>
                </c:pt>
                <c:pt idx="15">
                  <c:v>HC</c:v>
                </c:pt>
                <c:pt idx="16">
                  <c:v>HOGS</c:v>
                </c:pt>
                <c:pt idx="17">
                  <c:v>Reference</c:v>
                </c:pt>
                <c:pt idx="18">
                  <c:v>LOGS</c:v>
                </c:pt>
                <c:pt idx="19">
                  <c:v>LC</c:v>
                </c:pt>
                <c:pt idx="21">
                  <c:v>History</c:v>
                </c:pt>
                <c:pt idx="22">
                  <c:v>HC</c:v>
                </c:pt>
                <c:pt idx="23">
                  <c:v>HOGS</c:v>
                </c:pt>
                <c:pt idx="24">
                  <c:v>Reference</c:v>
                </c:pt>
                <c:pt idx="25">
                  <c:v>LOGS</c:v>
                </c:pt>
                <c:pt idx="26">
                  <c:v>LC</c:v>
                </c:pt>
                <c:pt idx="28">
                  <c:v>History</c:v>
                </c:pt>
                <c:pt idx="29">
                  <c:v>HC</c:v>
                </c:pt>
                <c:pt idx="30">
                  <c:v>HOGS</c:v>
                </c:pt>
                <c:pt idx="31">
                  <c:v>Reference</c:v>
                </c:pt>
                <c:pt idx="32">
                  <c:v>LOGS</c:v>
                </c:pt>
                <c:pt idx="33">
                  <c:v>LC</c:v>
                </c:pt>
                <c:pt idx="35">
                  <c:v>History</c:v>
                </c:pt>
                <c:pt idx="36">
                  <c:v>HC</c:v>
                </c:pt>
                <c:pt idx="37">
                  <c:v>HOGS</c:v>
                </c:pt>
                <c:pt idx="38">
                  <c:v>Reference</c:v>
                </c:pt>
                <c:pt idx="39">
                  <c:v>LOGS</c:v>
                </c:pt>
                <c:pt idx="40">
                  <c:v>LC</c:v>
                </c:pt>
                <c:pt idx="42">
                  <c:v>History</c:v>
                </c:pt>
                <c:pt idx="43">
                  <c:v>HC</c:v>
                </c:pt>
                <c:pt idx="44">
                  <c:v>HOGS</c:v>
                </c:pt>
                <c:pt idx="45">
                  <c:v>Reference</c:v>
                </c:pt>
                <c:pt idx="46">
                  <c:v>LOGS</c:v>
                </c:pt>
                <c:pt idx="47">
                  <c:v>LC</c:v>
                </c:pt>
              </c:strCache>
            </c:strRef>
          </c:cat>
          <c:val>
            <c:numRef>
              <c:f>Ren_Reg!$F$2:$F$49</c:f>
              <c:numCache>
                <c:formatCode>0.00</c:formatCode>
                <c:ptCount val="48"/>
                <c:pt idx="0">
                  <c:v>7.5999999999999998E-2</c:v>
                </c:pt>
                <c:pt idx="1">
                  <c:v>4.1704999999999997</c:v>
                </c:pt>
                <c:pt idx="2">
                  <c:v>4.2183359999999999</c:v>
                </c:pt>
                <c:pt idx="3">
                  <c:v>4.2515010000000002</c:v>
                </c:pt>
                <c:pt idx="4">
                  <c:v>4.1842009999999998</c:v>
                </c:pt>
                <c:pt idx="5">
                  <c:v>7.3062069999999997</c:v>
                </c:pt>
                <c:pt idx="7">
                  <c:v>0.29389999999999999</c:v>
                </c:pt>
                <c:pt idx="8">
                  <c:v>3.3988999999999998</c:v>
                </c:pt>
                <c:pt idx="9">
                  <c:v>3.4720800000000001</c:v>
                </c:pt>
                <c:pt idx="10">
                  <c:v>3.4466100000000002</c:v>
                </c:pt>
                <c:pt idx="11">
                  <c:v>5.134347</c:v>
                </c:pt>
                <c:pt idx="12">
                  <c:v>16.032609000000001</c:v>
                </c:pt>
                <c:pt idx="14">
                  <c:v>1.0999999999999999E-2</c:v>
                </c:pt>
                <c:pt idx="15">
                  <c:v>0.48079999999999901</c:v>
                </c:pt>
                <c:pt idx="16">
                  <c:v>0.48079999999999901</c:v>
                </c:pt>
                <c:pt idx="17">
                  <c:v>0.51543399999999995</c:v>
                </c:pt>
                <c:pt idx="18">
                  <c:v>35.310583999999999</c:v>
                </c:pt>
                <c:pt idx="19">
                  <c:v>37.086568</c:v>
                </c:pt>
                <c:pt idx="21">
                  <c:v>4.1099999999999998E-2</c:v>
                </c:pt>
                <c:pt idx="22">
                  <c:v>6.3399999999999998E-2</c:v>
                </c:pt>
                <c:pt idx="23">
                  <c:v>0.205293</c:v>
                </c:pt>
                <c:pt idx="24">
                  <c:v>3.4241679999999999</c:v>
                </c:pt>
                <c:pt idx="25">
                  <c:v>19.256609999999998</c:v>
                </c:pt>
                <c:pt idx="26">
                  <c:v>27.989719999999998</c:v>
                </c:pt>
                <c:pt idx="28">
                  <c:v>0.1033</c:v>
                </c:pt>
                <c:pt idx="29">
                  <c:v>1.5770999999999999</c:v>
                </c:pt>
                <c:pt idx="30">
                  <c:v>1.5770999999999999</c:v>
                </c:pt>
                <c:pt idx="31">
                  <c:v>1.68868</c:v>
                </c:pt>
                <c:pt idx="32">
                  <c:v>16.786491000000002</c:v>
                </c:pt>
                <c:pt idx="33">
                  <c:v>13.878487</c:v>
                </c:pt>
                <c:pt idx="35">
                  <c:v>0.1968</c:v>
                </c:pt>
                <c:pt idx="36">
                  <c:v>2.9052889999999998</c:v>
                </c:pt>
                <c:pt idx="37">
                  <c:v>11.929004000000001</c:v>
                </c:pt>
                <c:pt idx="38">
                  <c:v>13.189038999999999</c:v>
                </c:pt>
                <c:pt idx="39">
                  <c:v>19.96247</c:v>
                </c:pt>
                <c:pt idx="40">
                  <c:v>21.100545</c:v>
                </c:pt>
                <c:pt idx="42">
                  <c:v>5.7099999999999998E-2</c:v>
                </c:pt>
                <c:pt idx="43">
                  <c:v>0.809998</c:v>
                </c:pt>
                <c:pt idx="44">
                  <c:v>0.86194099999999996</c:v>
                </c:pt>
                <c:pt idx="45">
                  <c:v>1.1910750000000001</c:v>
                </c:pt>
                <c:pt idx="46">
                  <c:v>3.8253729999999999</c:v>
                </c:pt>
                <c:pt idx="47">
                  <c:v>9.4227430000000005</c:v>
                </c:pt>
              </c:numCache>
            </c:numRef>
          </c:val>
        </c:ser>
        <c:ser>
          <c:idx val="7"/>
          <c:order val="8"/>
          <c:tx>
            <c:strRef>
              <c:f>Ren_Reg!$K$1</c:f>
              <c:strCache>
                <c:ptCount val="1"/>
                <c:pt idx="0">
                  <c:v>divider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Ren_Reg!$C$2:$C$49</c:f>
              <c:strCache>
                <c:ptCount val="48"/>
                <c:pt idx="0">
                  <c:v>History</c:v>
                </c:pt>
                <c:pt idx="1">
                  <c:v>HC</c:v>
                </c:pt>
                <c:pt idx="2">
                  <c:v>HOGS</c:v>
                </c:pt>
                <c:pt idx="3">
                  <c:v>Reference</c:v>
                </c:pt>
                <c:pt idx="4">
                  <c:v>LOGS</c:v>
                </c:pt>
                <c:pt idx="5">
                  <c:v>LC</c:v>
                </c:pt>
                <c:pt idx="7">
                  <c:v>History</c:v>
                </c:pt>
                <c:pt idx="8">
                  <c:v>HC</c:v>
                </c:pt>
                <c:pt idx="9">
                  <c:v>HOGS</c:v>
                </c:pt>
                <c:pt idx="10">
                  <c:v>Reference</c:v>
                </c:pt>
                <c:pt idx="11">
                  <c:v>LOGS</c:v>
                </c:pt>
                <c:pt idx="12">
                  <c:v>LC</c:v>
                </c:pt>
                <c:pt idx="14">
                  <c:v>History</c:v>
                </c:pt>
                <c:pt idx="15">
                  <c:v>HC</c:v>
                </c:pt>
                <c:pt idx="16">
                  <c:v>HOGS</c:v>
                </c:pt>
                <c:pt idx="17">
                  <c:v>Reference</c:v>
                </c:pt>
                <c:pt idx="18">
                  <c:v>LOGS</c:v>
                </c:pt>
                <c:pt idx="19">
                  <c:v>LC</c:v>
                </c:pt>
                <c:pt idx="21">
                  <c:v>History</c:v>
                </c:pt>
                <c:pt idx="22">
                  <c:v>HC</c:v>
                </c:pt>
                <c:pt idx="23">
                  <c:v>HOGS</c:v>
                </c:pt>
                <c:pt idx="24">
                  <c:v>Reference</c:v>
                </c:pt>
                <c:pt idx="25">
                  <c:v>LOGS</c:v>
                </c:pt>
                <c:pt idx="26">
                  <c:v>LC</c:v>
                </c:pt>
                <c:pt idx="28">
                  <c:v>History</c:v>
                </c:pt>
                <c:pt idx="29">
                  <c:v>HC</c:v>
                </c:pt>
                <c:pt idx="30">
                  <c:v>HOGS</c:v>
                </c:pt>
                <c:pt idx="31">
                  <c:v>Reference</c:v>
                </c:pt>
                <c:pt idx="32">
                  <c:v>LOGS</c:v>
                </c:pt>
                <c:pt idx="33">
                  <c:v>LC</c:v>
                </c:pt>
                <c:pt idx="35">
                  <c:v>History</c:v>
                </c:pt>
                <c:pt idx="36">
                  <c:v>HC</c:v>
                </c:pt>
                <c:pt idx="37">
                  <c:v>HOGS</c:v>
                </c:pt>
                <c:pt idx="38">
                  <c:v>Reference</c:v>
                </c:pt>
                <c:pt idx="39">
                  <c:v>LOGS</c:v>
                </c:pt>
                <c:pt idx="40">
                  <c:v>LC</c:v>
                </c:pt>
                <c:pt idx="42">
                  <c:v>History</c:v>
                </c:pt>
                <c:pt idx="43">
                  <c:v>HC</c:v>
                </c:pt>
                <c:pt idx="44">
                  <c:v>HOGS</c:v>
                </c:pt>
                <c:pt idx="45">
                  <c:v>Reference</c:v>
                </c:pt>
                <c:pt idx="46">
                  <c:v>LOGS</c:v>
                </c:pt>
                <c:pt idx="47">
                  <c:v>LC</c:v>
                </c:pt>
              </c:strCache>
            </c:strRef>
          </c:cat>
          <c:val>
            <c:numRef>
              <c:f>Ren_Reg!$K$2:$K$49</c:f>
              <c:numCache>
                <c:formatCode>General</c:formatCode>
                <c:ptCount val="48"/>
                <c:pt idx="6">
                  <c:v>2000</c:v>
                </c:pt>
                <c:pt idx="13">
                  <c:v>2000</c:v>
                </c:pt>
                <c:pt idx="20">
                  <c:v>2000</c:v>
                </c:pt>
                <c:pt idx="27">
                  <c:v>2000</c:v>
                </c:pt>
                <c:pt idx="34">
                  <c:v>2000</c:v>
                </c:pt>
                <c:pt idx="41">
                  <c:v>2000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-264259840"/>
        <c:axId val="-264268544"/>
      </c:barChart>
      <c:catAx>
        <c:axId val="-26425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64268544"/>
        <c:crosses val="autoZero"/>
        <c:auto val="1"/>
        <c:lblAlgn val="ctr"/>
        <c:lblOffset val="100"/>
        <c:noMultiLvlLbl val="0"/>
      </c:catAx>
      <c:valAx>
        <c:axId val="-264268544"/>
        <c:scaling>
          <c:orientation val="minMax"/>
          <c:max val="3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64259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607531845239783E-2"/>
          <c:y val="0.138165869653676"/>
          <c:w val="0.80067478667488134"/>
          <c:h val="0.73117768221871238"/>
        </c:manualLayout>
      </c:layout>
      <c:areaChart>
        <c:grouping val="stacked"/>
        <c:varyColors val="0"/>
        <c:ser>
          <c:idx val="6"/>
          <c:order val="1"/>
          <c:tx>
            <c:strRef>
              <c:f>Graphic!$O$2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Graphic!$I$3:$I$31</c:f>
              <c:numCache>
                <c:formatCode>General</c:formatCode>
                <c:ptCount val="29"/>
                <c:pt idx="0">
                  <c:v>2022</c:v>
                </c:pt>
                <c:pt idx="8">
                  <c:v>2030</c:v>
                </c:pt>
                <c:pt idx="18">
                  <c:v>2040</c:v>
                </c:pt>
                <c:pt idx="28">
                  <c:v>2050</c:v>
                </c:pt>
              </c:numCache>
            </c:numRef>
          </c:cat>
          <c:val>
            <c:numRef>
              <c:f>Graphic!$O$3:$O$31</c:f>
              <c:numCache>
                <c:formatCode>General</c:formatCode>
                <c:ptCount val="29"/>
                <c:pt idx="0">
                  <c:v>127.59909999999999</c:v>
                </c:pt>
                <c:pt idx="1">
                  <c:v>127.8441</c:v>
                </c:pt>
                <c:pt idx="2">
                  <c:v>128.1421</c:v>
                </c:pt>
                <c:pt idx="3">
                  <c:v>128.3877</c:v>
                </c:pt>
                <c:pt idx="4">
                  <c:v>128.63290000000001</c:v>
                </c:pt>
                <c:pt idx="5">
                  <c:v>128.90989999999999</c:v>
                </c:pt>
                <c:pt idx="6">
                  <c:v>115.04819999999999</c:v>
                </c:pt>
                <c:pt idx="7">
                  <c:v>115.4023</c:v>
                </c:pt>
                <c:pt idx="8">
                  <c:v>115.75649999999999</c:v>
                </c:pt>
                <c:pt idx="9">
                  <c:v>228.42563999999999</c:v>
                </c:pt>
                <c:pt idx="10">
                  <c:v>228.42563999999999</c:v>
                </c:pt>
                <c:pt idx="11">
                  <c:v>228.83104000000003</c:v>
                </c:pt>
                <c:pt idx="12">
                  <c:v>229.23653999999999</c:v>
                </c:pt>
                <c:pt idx="13">
                  <c:v>229.88443999999998</c:v>
                </c:pt>
                <c:pt idx="14">
                  <c:v>230.12644</c:v>
                </c:pt>
                <c:pt idx="15">
                  <c:v>230.12594000000001</c:v>
                </c:pt>
                <c:pt idx="16">
                  <c:v>230.11773999999997</c:v>
                </c:pt>
                <c:pt idx="17">
                  <c:v>230.12594000000001</c:v>
                </c:pt>
                <c:pt idx="18">
                  <c:v>230.11964</c:v>
                </c:pt>
                <c:pt idx="19">
                  <c:v>230.61594000000002</c:v>
                </c:pt>
                <c:pt idx="20">
                  <c:v>230.27244000000002</c:v>
                </c:pt>
                <c:pt idx="21">
                  <c:v>231.00144</c:v>
                </c:pt>
                <c:pt idx="22">
                  <c:v>231.74833999999998</c:v>
                </c:pt>
                <c:pt idx="23">
                  <c:v>232.57544000000001</c:v>
                </c:pt>
                <c:pt idx="24">
                  <c:v>232.57544000000001</c:v>
                </c:pt>
                <c:pt idx="25">
                  <c:v>232.57544000000001</c:v>
                </c:pt>
                <c:pt idx="26">
                  <c:v>232.84084000000001</c:v>
                </c:pt>
                <c:pt idx="27">
                  <c:v>233.16144000000003</c:v>
                </c:pt>
                <c:pt idx="28">
                  <c:v>233.13373999999999</c:v>
                </c:pt>
              </c:numCache>
            </c:numRef>
          </c:val>
        </c:ser>
        <c:ser>
          <c:idx val="5"/>
          <c:order val="2"/>
          <c:tx>
            <c:strRef>
              <c:f>Graphic!$N$2</c:f>
              <c:strCache>
                <c:ptCount val="1"/>
                <c:pt idx="0">
                  <c:v>Other Renewables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Graphic!$I$3:$I$31</c:f>
              <c:numCache>
                <c:formatCode>General</c:formatCode>
                <c:ptCount val="29"/>
                <c:pt idx="0">
                  <c:v>2022</c:v>
                </c:pt>
                <c:pt idx="8">
                  <c:v>2030</c:v>
                </c:pt>
                <c:pt idx="18">
                  <c:v>2040</c:v>
                </c:pt>
                <c:pt idx="28">
                  <c:v>2050</c:v>
                </c:pt>
              </c:numCache>
            </c:numRef>
          </c:cat>
          <c:val>
            <c:numRef>
              <c:f>Graphic!$N$3:$N$31</c:f>
              <c:numCache>
                <c:formatCode>General</c:formatCode>
                <c:ptCount val="29"/>
                <c:pt idx="0">
                  <c:v>46.901371000000005</c:v>
                </c:pt>
                <c:pt idx="1">
                  <c:v>48.572365000000005</c:v>
                </c:pt>
                <c:pt idx="2">
                  <c:v>49.56803</c:v>
                </c:pt>
                <c:pt idx="3">
                  <c:v>51.737876</c:v>
                </c:pt>
                <c:pt idx="4">
                  <c:v>54.065129999999996</c:v>
                </c:pt>
                <c:pt idx="5">
                  <c:v>56.171939999999999</c:v>
                </c:pt>
                <c:pt idx="6">
                  <c:v>57.906472000000001</c:v>
                </c:pt>
                <c:pt idx="7">
                  <c:v>60.482810000000001</c:v>
                </c:pt>
                <c:pt idx="8">
                  <c:v>62.747431999999996</c:v>
                </c:pt>
                <c:pt idx="9">
                  <c:v>65.258882999999997</c:v>
                </c:pt>
                <c:pt idx="10">
                  <c:v>68.181055999999998</c:v>
                </c:pt>
                <c:pt idx="11">
                  <c:v>71.205511999999999</c:v>
                </c:pt>
                <c:pt idx="12">
                  <c:v>73.856807000000003</c:v>
                </c:pt>
                <c:pt idx="13">
                  <c:v>76.866624999999999</c:v>
                </c:pt>
                <c:pt idx="14">
                  <c:v>79.816143999999994</c:v>
                </c:pt>
                <c:pt idx="15">
                  <c:v>82.948548000000002</c:v>
                </c:pt>
                <c:pt idx="16">
                  <c:v>86.353487999999999</c:v>
                </c:pt>
                <c:pt idx="17">
                  <c:v>88.751237000000003</c:v>
                </c:pt>
                <c:pt idx="18">
                  <c:v>91.303735000000003</c:v>
                </c:pt>
                <c:pt idx="19">
                  <c:v>93.619446999999994</c:v>
                </c:pt>
                <c:pt idx="20">
                  <c:v>95.651861999999994</c:v>
                </c:pt>
                <c:pt idx="21">
                  <c:v>97.888441</c:v>
                </c:pt>
                <c:pt idx="22">
                  <c:v>100.023438</c:v>
                </c:pt>
                <c:pt idx="23">
                  <c:v>101.650023</c:v>
                </c:pt>
                <c:pt idx="24">
                  <c:v>103.113721</c:v>
                </c:pt>
                <c:pt idx="25">
                  <c:v>104.66296899999999</c:v>
                </c:pt>
                <c:pt idx="26">
                  <c:v>105.85928699999999</c:v>
                </c:pt>
                <c:pt idx="27">
                  <c:v>107.382245</c:v>
                </c:pt>
                <c:pt idx="28">
                  <c:v>108.805829</c:v>
                </c:pt>
              </c:numCache>
            </c:numRef>
          </c:val>
        </c:ser>
        <c:ser>
          <c:idx val="4"/>
          <c:order val="3"/>
          <c:tx>
            <c:strRef>
              <c:f>Graphic!$M$2</c:f>
              <c:strCache>
                <c:ptCount val="1"/>
                <c:pt idx="0">
                  <c:v>Hydro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Graphic!$I$3:$I$31</c:f>
              <c:numCache>
                <c:formatCode>General</c:formatCode>
                <c:ptCount val="29"/>
                <c:pt idx="0">
                  <c:v>2022</c:v>
                </c:pt>
                <c:pt idx="8">
                  <c:v>2030</c:v>
                </c:pt>
                <c:pt idx="18">
                  <c:v>2040</c:v>
                </c:pt>
                <c:pt idx="28">
                  <c:v>2050</c:v>
                </c:pt>
              </c:numCache>
            </c:numRef>
          </c:cat>
          <c:val>
            <c:numRef>
              <c:f>Graphic!$M$3:$M$31</c:f>
              <c:numCache>
                <c:formatCode>General</c:formatCode>
                <c:ptCount val="29"/>
                <c:pt idx="0">
                  <c:v>269.71725500000002</c:v>
                </c:pt>
                <c:pt idx="1">
                  <c:v>285.55313100000001</c:v>
                </c:pt>
                <c:pt idx="2">
                  <c:v>299.49798600000003</c:v>
                </c:pt>
                <c:pt idx="3">
                  <c:v>299.76825000000002</c:v>
                </c:pt>
                <c:pt idx="4">
                  <c:v>299.65612800000002</c:v>
                </c:pt>
                <c:pt idx="5">
                  <c:v>299.69250499999998</c:v>
                </c:pt>
                <c:pt idx="6">
                  <c:v>299.55914300000001</c:v>
                </c:pt>
                <c:pt idx="7">
                  <c:v>299.54473899999999</c:v>
                </c:pt>
                <c:pt idx="8">
                  <c:v>298.60638399999999</c:v>
                </c:pt>
                <c:pt idx="9">
                  <c:v>298.45678700000002</c:v>
                </c:pt>
                <c:pt idx="10">
                  <c:v>298.12072799999999</c:v>
                </c:pt>
                <c:pt idx="11">
                  <c:v>297.74792500000001</c:v>
                </c:pt>
                <c:pt idx="12">
                  <c:v>297.78015099999999</c:v>
                </c:pt>
                <c:pt idx="13">
                  <c:v>297.65414399999997</c:v>
                </c:pt>
                <c:pt idx="14">
                  <c:v>297.334473</c:v>
                </c:pt>
                <c:pt idx="15">
                  <c:v>297.25976600000001</c:v>
                </c:pt>
                <c:pt idx="16">
                  <c:v>297.04492199999999</c:v>
                </c:pt>
                <c:pt idx="17">
                  <c:v>297.00659200000001</c:v>
                </c:pt>
                <c:pt idx="18">
                  <c:v>295.45736699999998</c:v>
                </c:pt>
                <c:pt idx="19">
                  <c:v>295.93588299999999</c:v>
                </c:pt>
                <c:pt idx="20">
                  <c:v>295.94830300000001</c:v>
                </c:pt>
                <c:pt idx="21">
                  <c:v>295.83734099999998</c:v>
                </c:pt>
                <c:pt idx="22">
                  <c:v>294.04656999999997</c:v>
                </c:pt>
                <c:pt idx="23">
                  <c:v>290.023529</c:v>
                </c:pt>
                <c:pt idx="24">
                  <c:v>291.55062900000001</c:v>
                </c:pt>
                <c:pt idx="25">
                  <c:v>292.28173800000002</c:v>
                </c:pt>
                <c:pt idx="26">
                  <c:v>291.56204200000002</c:v>
                </c:pt>
                <c:pt idx="27">
                  <c:v>287.91570999999999</c:v>
                </c:pt>
                <c:pt idx="28">
                  <c:v>287.80273399999999</c:v>
                </c:pt>
              </c:numCache>
            </c:numRef>
          </c:val>
        </c:ser>
        <c:ser>
          <c:idx val="3"/>
          <c:order val="4"/>
          <c:tx>
            <c:strRef>
              <c:f>Graphic!$L$2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Graphic!$I$3:$I$31</c:f>
              <c:numCache>
                <c:formatCode>General</c:formatCode>
                <c:ptCount val="29"/>
                <c:pt idx="0">
                  <c:v>2022</c:v>
                </c:pt>
                <c:pt idx="8">
                  <c:v>2030</c:v>
                </c:pt>
                <c:pt idx="18">
                  <c:v>2040</c:v>
                </c:pt>
                <c:pt idx="28">
                  <c:v>2050</c:v>
                </c:pt>
              </c:numCache>
            </c:numRef>
          </c:cat>
          <c:val>
            <c:numRef>
              <c:f>Graphic!$L$3:$L$31</c:f>
              <c:numCache>
                <c:formatCode>General</c:formatCode>
                <c:ptCount val="29"/>
                <c:pt idx="0">
                  <c:v>421.63063599999998</c:v>
                </c:pt>
                <c:pt idx="1">
                  <c:v>438.78828600000003</c:v>
                </c:pt>
                <c:pt idx="2">
                  <c:v>463.234623</c:v>
                </c:pt>
                <c:pt idx="3">
                  <c:v>517.97925399999997</c:v>
                </c:pt>
                <c:pt idx="4">
                  <c:v>540.98930400000006</c:v>
                </c:pt>
                <c:pt idx="5">
                  <c:v>547.14983199999995</c:v>
                </c:pt>
                <c:pt idx="6">
                  <c:v>555.60430299999996</c:v>
                </c:pt>
                <c:pt idx="7">
                  <c:v>564.57734700000003</c:v>
                </c:pt>
                <c:pt idx="8">
                  <c:v>590.73334899999998</c:v>
                </c:pt>
                <c:pt idx="9">
                  <c:v>597.43989999999997</c:v>
                </c:pt>
                <c:pt idx="10">
                  <c:v>599.15751699999998</c:v>
                </c:pt>
                <c:pt idx="11">
                  <c:v>600.92904300000009</c:v>
                </c:pt>
                <c:pt idx="12">
                  <c:v>619.31758100000002</c:v>
                </c:pt>
                <c:pt idx="13">
                  <c:v>647.22270900000001</c:v>
                </c:pt>
                <c:pt idx="14">
                  <c:v>659.46749899999998</c:v>
                </c:pt>
                <c:pt idx="15">
                  <c:v>666.11627900000008</c:v>
                </c:pt>
                <c:pt idx="16">
                  <c:v>666.98721999999998</c:v>
                </c:pt>
                <c:pt idx="17">
                  <c:v>667.81564299999991</c:v>
                </c:pt>
                <c:pt idx="18">
                  <c:v>671.24610200000006</c:v>
                </c:pt>
                <c:pt idx="19">
                  <c:v>677.90789099999995</c:v>
                </c:pt>
                <c:pt idx="20">
                  <c:v>682.28331800000001</c:v>
                </c:pt>
                <c:pt idx="21">
                  <c:v>685.38206400000001</c:v>
                </c:pt>
                <c:pt idx="22">
                  <c:v>692.81041700000003</c:v>
                </c:pt>
                <c:pt idx="23">
                  <c:v>702.81316400000003</c:v>
                </c:pt>
                <c:pt idx="24">
                  <c:v>712.71715500000005</c:v>
                </c:pt>
                <c:pt idx="25">
                  <c:v>715.91950999999995</c:v>
                </c:pt>
                <c:pt idx="26">
                  <c:v>719.54245000000003</c:v>
                </c:pt>
                <c:pt idx="27">
                  <c:v>723.26237500000002</c:v>
                </c:pt>
                <c:pt idx="28">
                  <c:v>733.39557600000001</c:v>
                </c:pt>
              </c:numCache>
            </c:numRef>
          </c:val>
        </c:ser>
        <c:ser>
          <c:idx val="2"/>
          <c:order val="5"/>
          <c:tx>
            <c:strRef>
              <c:f>Graphic!$K$2</c:f>
              <c:strCache>
                <c:ptCount val="1"/>
                <c:pt idx="0">
                  <c:v>Solar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Graphic!$I$3:$I$31</c:f>
              <c:numCache>
                <c:formatCode>General</c:formatCode>
                <c:ptCount val="29"/>
                <c:pt idx="0">
                  <c:v>2022</c:v>
                </c:pt>
                <c:pt idx="8">
                  <c:v>2030</c:v>
                </c:pt>
                <c:pt idx="18">
                  <c:v>2040</c:v>
                </c:pt>
                <c:pt idx="28">
                  <c:v>2050</c:v>
                </c:pt>
              </c:numCache>
            </c:numRef>
          </c:cat>
          <c:val>
            <c:numRef>
              <c:f>Graphic!$K$3:$K$31</c:f>
              <c:numCache>
                <c:formatCode>General</c:formatCode>
                <c:ptCount val="29"/>
                <c:pt idx="0">
                  <c:v>205.345326</c:v>
                </c:pt>
                <c:pt idx="1">
                  <c:v>256.77587199999999</c:v>
                </c:pt>
                <c:pt idx="2">
                  <c:v>356.75405799999999</c:v>
                </c:pt>
                <c:pt idx="3">
                  <c:v>395.57238699999994</c:v>
                </c:pt>
                <c:pt idx="4">
                  <c:v>420.50347199999999</c:v>
                </c:pt>
                <c:pt idx="5">
                  <c:v>442.82940500000001</c:v>
                </c:pt>
                <c:pt idx="6">
                  <c:v>481.30623500000002</c:v>
                </c:pt>
                <c:pt idx="7">
                  <c:v>535.91558700000007</c:v>
                </c:pt>
                <c:pt idx="8">
                  <c:v>570.41291799999999</c:v>
                </c:pt>
                <c:pt idx="9">
                  <c:v>603.12193400000001</c:v>
                </c:pt>
                <c:pt idx="10">
                  <c:v>637.63227000000006</c:v>
                </c:pt>
                <c:pt idx="11">
                  <c:v>683.6860549999999</c:v>
                </c:pt>
                <c:pt idx="12">
                  <c:v>732.61681099999998</c:v>
                </c:pt>
                <c:pt idx="13">
                  <c:v>772.51988699999993</c:v>
                </c:pt>
                <c:pt idx="14">
                  <c:v>808.40572499999996</c:v>
                </c:pt>
                <c:pt idx="15">
                  <c:v>839.83618200000001</c:v>
                </c:pt>
                <c:pt idx="16">
                  <c:v>877.52330899999993</c:v>
                </c:pt>
                <c:pt idx="17">
                  <c:v>901.60347200000012</c:v>
                </c:pt>
                <c:pt idx="18">
                  <c:v>924.72458699999993</c:v>
                </c:pt>
                <c:pt idx="19">
                  <c:v>939.5684040000001</c:v>
                </c:pt>
                <c:pt idx="20">
                  <c:v>959.82750700000008</c:v>
                </c:pt>
                <c:pt idx="21">
                  <c:v>988.11250600000005</c:v>
                </c:pt>
                <c:pt idx="22">
                  <c:v>1011.524329</c:v>
                </c:pt>
                <c:pt idx="23">
                  <c:v>1042.4509479999999</c:v>
                </c:pt>
                <c:pt idx="24">
                  <c:v>1071.4809740000001</c:v>
                </c:pt>
                <c:pt idx="25">
                  <c:v>1106.6032329999998</c:v>
                </c:pt>
                <c:pt idx="26">
                  <c:v>1147.9509949999999</c:v>
                </c:pt>
                <c:pt idx="27">
                  <c:v>1185.0834869999999</c:v>
                </c:pt>
                <c:pt idx="28">
                  <c:v>1207.7394730000001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64267456"/>
        <c:axId val="-264260928"/>
      </c:areaChart>
      <c:lineChart>
        <c:grouping val="standard"/>
        <c:varyColors val="0"/>
        <c:ser>
          <c:idx val="0"/>
          <c:order val="0"/>
          <c:tx>
            <c:strRef>
              <c:f>Graphic!$C$2</c:f>
              <c:strCache>
                <c:ptCount val="1"/>
                <c:pt idx="0">
                  <c:v>Required Compliant Generation </c:v>
                </c:pt>
              </c:strCache>
            </c:strRef>
          </c:tx>
          <c:spPr>
            <a:ln w="28575" cap="rnd">
              <a:solidFill>
                <a:srgbClr val="FF6F1F"/>
              </a:solidFill>
              <a:round/>
            </a:ln>
            <a:effectLst/>
          </c:spPr>
          <c:marker>
            <c:symbol val="none"/>
          </c:marker>
          <c:cat>
            <c:numRef>
              <c:f>Graphic!$I$3:$I$31</c:f>
              <c:numCache>
                <c:formatCode>General</c:formatCode>
                <c:ptCount val="29"/>
                <c:pt idx="0">
                  <c:v>2022</c:v>
                </c:pt>
                <c:pt idx="8">
                  <c:v>2030</c:v>
                </c:pt>
                <c:pt idx="18">
                  <c:v>2040</c:v>
                </c:pt>
                <c:pt idx="28">
                  <c:v>2050</c:v>
                </c:pt>
              </c:numCache>
            </c:numRef>
          </c:cat>
          <c:val>
            <c:numRef>
              <c:f>Graphic!$C$3:$C$31</c:f>
              <c:numCache>
                <c:formatCode>General</c:formatCode>
                <c:ptCount val="29"/>
                <c:pt idx="0">
                  <c:v>411.03274336306515</c:v>
                </c:pt>
                <c:pt idx="1">
                  <c:v>439.86964490974913</c:v>
                </c:pt>
                <c:pt idx="2">
                  <c:v>492.64826097209692</c:v>
                </c:pt>
                <c:pt idx="3">
                  <c:v>538.37449500273294</c:v>
                </c:pt>
                <c:pt idx="4">
                  <c:v>569.90578941467993</c:v>
                </c:pt>
                <c:pt idx="5">
                  <c:v>599.18423304829707</c:v>
                </c:pt>
                <c:pt idx="6">
                  <c:v>627.68974790345385</c:v>
                </c:pt>
                <c:pt idx="7">
                  <c:v>656.86526206645692</c:v>
                </c:pt>
                <c:pt idx="8">
                  <c:v>693.98047119281307</c:v>
                </c:pt>
                <c:pt idx="9">
                  <c:v>736.45088696204721</c:v>
                </c:pt>
                <c:pt idx="10">
                  <c:v>762.3500728246438</c:v>
                </c:pt>
                <c:pt idx="11">
                  <c:v>786.02680703614499</c:v>
                </c:pt>
                <c:pt idx="12">
                  <c:v>811.46730013224521</c:v>
                </c:pt>
                <c:pt idx="13">
                  <c:v>839.66622994503405</c:v>
                </c:pt>
                <c:pt idx="14">
                  <c:v>869.39725334158993</c:v>
                </c:pt>
                <c:pt idx="15">
                  <c:v>898.01174553961391</c:v>
                </c:pt>
                <c:pt idx="16">
                  <c:v>928.37311285614885</c:v>
                </c:pt>
                <c:pt idx="17">
                  <c:v>959.1546061430422</c:v>
                </c:pt>
                <c:pt idx="18">
                  <c:v>989.73545949230299</c:v>
                </c:pt>
                <c:pt idx="19">
                  <c:v>1012.1498082936528</c:v>
                </c:pt>
                <c:pt idx="20">
                  <c:v>1042.504329130139</c:v>
                </c:pt>
                <c:pt idx="21">
                  <c:v>1070.021668200003</c:v>
                </c:pt>
                <c:pt idx="22">
                  <c:v>1099.147201486837</c:v>
                </c:pt>
                <c:pt idx="23">
                  <c:v>1129.602782363188</c:v>
                </c:pt>
                <c:pt idx="24">
                  <c:v>1146.0854400418389</c:v>
                </c:pt>
                <c:pt idx="25">
                  <c:v>1163.6619036758041</c:v>
                </c:pt>
                <c:pt idx="26">
                  <c:v>1181.2791643252131</c:v>
                </c:pt>
                <c:pt idx="27">
                  <c:v>1200.671923855482</c:v>
                </c:pt>
                <c:pt idx="28">
                  <c:v>1221.9910198956738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64267456"/>
        <c:axId val="-264260928"/>
      </c:lineChart>
      <c:catAx>
        <c:axId val="-26426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64260928"/>
        <c:crosses val="autoZero"/>
        <c:auto val="1"/>
        <c:lblAlgn val="ctr"/>
        <c:lblOffset val="100"/>
        <c:noMultiLvlLbl val="0"/>
      </c:catAx>
      <c:valAx>
        <c:axId val="-264260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64267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287220661618142"/>
          <c:y val="0.10713405891038169"/>
          <c:w val="0.62272807495375393"/>
          <c:h val="0.7908442202715796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High Oil and Gas Supply</c:v>
                </c:pt>
              </c:strCache>
            </c:strRef>
          </c:tx>
          <c:spPr>
            <a:ln w="2222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101.1674</c:v>
                </c:pt>
                <c:pt idx="1">
                  <c:v>101.4188</c:v>
                </c:pt>
                <c:pt idx="2">
                  <c:v>101.88500000000001</c:v>
                </c:pt>
                <c:pt idx="3">
                  <c:v>99.240300000000005</c:v>
                </c:pt>
                <c:pt idx="4">
                  <c:v>98.569299999999998</c:v>
                </c:pt>
                <c:pt idx="5">
                  <c:v>98.672000000000011</c:v>
                </c:pt>
                <c:pt idx="6">
                  <c:v>99.564800000000005</c:v>
                </c:pt>
                <c:pt idx="7">
                  <c:v>99.628999999999991</c:v>
                </c:pt>
                <c:pt idx="8">
                  <c:v>99.432999999999993</c:v>
                </c:pt>
                <c:pt idx="9">
                  <c:v>98.119</c:v>
                </c:pt>
                <c:pt idx="10">
                  <c:v>96.555000000000007</c:v>
                </c:pt>
                <c:pt idx="11">
                  <c:v>95.487312000000003</c:v>
                </c:pt>
                <c:pt idx="12">
                  <c:v>97.014815999999996</c:v>
                </c:pt>
                <c:pt idx="13">
                  <c:v>97.058814999999996</c:v>
                </c:pt>
                <c:pt idx="14">
                  <c:v>97.109604000000004</c:v>
                </c:pt>
                <c:pt idx="15">
                  <c:v>96.018737999999999</c:v>
                </c:pt>
                <c:pt idx="16">
                  <c:v>94.931861999999995</c:v>
                </c:pt>
                <c:pt idx="17">
                  <c:v>92.796036000000001</c:v>
                </c:pt>
                <c:pt idx="18">
                  <c:v>77.866501</c:v>
                </c:pt>
                <c:pt idx="19">
                  <c:v>77.911468999999997</c:v>
                </c:pt>
                <c:pt idx="20">
                  <c:v>75.820549</c:v>
                </c:pt>
                <c:pt idx="21">
                  <c:v>75.085251</c:v>
                </c:pt>
                <c:pt idx="22">
                  <c:v>71.423057999999997</c:v>
                </c:pt>
                <c:pt idx="23">
                  <c:v>55.546486000000002</c:v>
                </c:pt>
                <c:pt idx="24">
                  <c:v>55.63456</c:v>
                </c:pt>
                <c:pt idx="25">
                  <c:v>55.812904000000003</c:v>
                </c:pt>
                <c:pt idx="26">
                  <c:v>55.945487999999997</c:v>
                </c:pt>
                <c:pt idx="27">
                  <c:v>55.972237</c:v>
                </c:pt>
                <c:pt idx="28">
                  <c:v>55.998993000000013</c:v>
                </c:pt>
                <c:pt idx="29">
                  <c:v>53.856190000000012</c:v>
                </c:pt>
                <c:pt idx="30">
                  <c:v>53.899918000000007</c:v>
                </c:pt>
                <c:pt idx="31">
                  <c:v>54.058849000000002</c:v>
                </c:pt>
                <c:pt idx="32">
                  <c:v>54.173840000000013</c:v>
                </c:pt>
                <c:pt idx="33">
                  <c:v>53.346760000000003</c:v>
                </c:pt>
                <c:pt idx="34">
                  <c:v>53.442669000000002</c:v>
                </c:pt>
                <c:pt idx="35">
                  <c:v>52.945244000000002</c:v>
                </c:pt>
                <c:pt idx="36">
                  <c:v>50.483643000000001</c:v>
                </c:pt>
                <c:pt idx="37">
                  <c:v>50.537742999999999</c:v>
                </c:pt>
                <c:pt idx="38">
                  <c:v>50.571434000000004</c:v>
                </c:pt>
                <c:pt idx="39">
                  <c:v>50.612144000000001</c:v>
                </c:pt>
                <c:pt idx="40">
                  <c:v>50.674477000000003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Low Oil and Gas Supply</c:v>
                </c:pt>
              </c:strCache>
            </c:strRef>
          </c:tx>
          <c:spPr>
            <a:ln w="22225" cap="rnd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Sheet1!$C$2:$C$42</c:f>
              <c:numCache>
                <c:formatCode>General</c:formatCode>
                <c:ptCount val="41"/>
                <c:pt idx="0">
                  <c:v>101.1674</c:v>
                </c:pt>
                <c:pt idx="1">
                  <c:v>101.4188</c:v>
                </c:pt>
                <c:pt idx="2">
                  <c:v>101.88500000000001</c:v>
                </c:pt>
                <c:pt idx="3">
                  <c:v>99.240300000000005</c:v>
                </c:pt>
                <c:pt idx="4">
                  <c:v>98.569299999999998</c:v>
                </c:pt>
                <c:pt idx="5">
                  <c:v>98.672000000000011</c:v>
                </c:pt>
                <c:pt idx="6">
                  <c:v>99.564800000000005</c:v>
                </c:pt>
                <c:pt idx="7">
                  <c:v>99.628999999999991</c:v>
                </c:pt>
                <c:pt idx="8">
                  <c:v>99.432999999999993</c:v>
                </c:pt>
                <c:pt idx="9">
                  <c:v>98.119</c:v>
                </c:pt>
                <c:pt idx="10">
                  <c:v>96.555000000000007</c:v>
                </c:pt>
                <c:pt idx="11">
                  <c:v>95.487312000000003</c:v>
                </c:pt>
                <c:pt idx="12">
                  <c:v>97.014815999999996</c:v>
                </c:pt>
                <c:pt idx="13">
                  <c:v>97.058814999999996</c:v>
                </c:pt>
                <c:pt idx="14">
                  <c:v>97.109604000000004</c:v>
                </c:pt>
                <c:pt idx="15">
                  <c:v>96.018737999999999</c:v>
                </c:pt>
                <c:pt idx="16">
                  <c:v>94.931861999999995</c:v>
                </c:pt>
                <c:pt idx="17">
                  <c:v>92.796036000000001</c:v>
                </c:pt>
                <c:pt idx="18">
                  <c:v>92.831206999999992</c:v>
                </c:pt>
                <c:pt idx="19">
                  <c:v>92.876175000000003</c:v>
                </c:pt>
                <c:pt idx="20">
                  <c:v>92.962249999999997</c:v>
                </c:pt>
                <c:pt idx="21">
                  <c:v>93.100952000000007</c:v>
                </c:pt>
                <c:pt idx="22">
                  <c:v>93.197265999999999</c:v>
                </c:pt>
                <c:pt idx="23">
                  <c:v>92.395790000000005</c:v>
                </c:pt>
                <c:pt idx="24">
                  <c:v>92.483863999999997</c:v>
                </c:pt>
                <c:pt idx="25">
                  <c:v>92.66220899999999</c:v>
                </c:pt>
                <c:pt idx="26">
                  <c:v>92.794785000000005</c:v>
                </c:pt>
                <c:pt idx="27">
                  <c:v>92.821540999999996</c:v>
                </c:pt>
                <c:pt idx="28">
                  <c:v>92.848289000000008</c:v>
                </c:pt>
                <c:pt idx="29">
                  <c:v>92.848289000000008</c:v>
                </c:pt>
                <c:pt idx="30">
                  <c:v>92.892021</c:v>
                </c:pt>
                <c:pt idx="31">
                  <c:v>93.050949000000003</c:v>
                </c:pt>
                <c:pt idx="32">
                  <c:v>93.165938999999995</c:v>
                </c:pt>
                <c:pt idx="33">
                  <c:v>93.276854999999998</c:v>
                </c:pt>
                <c:pt idx="34">
                  <c:v>93.372771999999998</c:v>
                </c:pt>
                <c:pt idx="35">
                  <c:v>93.476654000000011</c:v>
                </c:pt>
                <c:pt idx="36">
                  <c:v>93.530745999999994</c:v>
                </c:pt>
                <c:pt idx="37">
                  <c:v>93.584854000000007</c:v>
                </c:pt>
                <c:pt idx="38">
                  <c:v>93.618545999999995</c:v>
                </c:pt>
                <c:pt idx="39">
                  <c:v>93.659255999999999</c:v>
                </c:pt>
                <c:pt idx="40">
                  <c:v>93.721581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Reference</c:v>
                </c:pt>
              </c:strCache>
            </c:strRef>
          </c:tx>
          <c:spPr>
            <a:ln w="2222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Sheet1!$D$2:$D$42</c:f>
              <c:numCache>
                <c:formatCode>General</c:formatCode>
                <c:ptCount val="41"/>
                <c:pt idx="0">
                  <c:v>101.1674</c:v>
                </c:pt>
                <c:pt idx="1">
                  <c:v>101.4188</c:v>
                </c:pt>
                <c:pt idx="2">
                  <c:v>101.88500000000001</c:v>
                </c:pt>
                <c:pt idx="3">
                  <c:v>99.240300000000005</c:v>
                </c:pt>
                <c:pt idx="4">
                  <c:v>98.569299999999998</c:v>
                </c:pt>
                <c:pt idx="5">
                  <c:v>98.672000000000011</c:v>
                </c:pt>
                <c:pt idx="6">
                  <c:v>99.564800000000005</c:v>
                </c:pt>
                <c:pt idx="7">
                  <c:v>99.628999999999991</c:v>
                </c:pt>
                <c:pt idx="8">
                  <c:v>99.432999999999993</c:v>
                </c:pt>
                <c:pt idx="9">
                  <c:v>98.119</c:v>
                </c:pt>
                <c:pt idx="10">
                  <c:v>96.555000000000007</c:v>
                </c:pt>
                <c:pt idx="11">
                  <c:v>95.487312000000003</c:v>
                </c:pt>
                <c:pt idx="12">
                  <c:v>97.014815999999996</c:v>
                </c:pt>
                <c:pt idx="13">
                  <c:v>97.058814999999996</c:v>
                </c:pt>
                <c:pt idx="14">
                  <c:v>97.109604000000004</c:v>
                </c:pt>
                <c:pt idx="15">
                  <c:v>96.018737999999999</c:v>
                </c:pt>
                <c:pt idx="16">
                  <c:v>94.931861999999995</c:v>
                </c:pt>
                <c:pt idx="17">
                  <c:v>92.796036000000001</c:v>
                </c:pt>
                <c:pt idx="18">
                  <c:v>88.057296999999991</c:v>
                </c:pt>
                <c:pt idx="19">
                  <c:v>87.117774999999995</c:v>
                </c:pt>
                <c:pt idx="20">
                  <c:v>86.03585799999999</c:v>
                </c:pt>
                <c:pt idx="21">
                  <c:v>86.174553000000003</c:v>
                </c:pt>
                <c:pt idx="22">
                  <c:v>86.270859000000002</c:v>
                </c:pt>
                <c:pt idx="23">
                  <c:v>81.356383999999991</c:v>
                </c:pt>
                <c:pt idx="24">
                  <c:v>81.444457999999997</c:v>
                </c:pt>
                <c:pt idx="25">
                  <c:v>81.622803000000005</c:v>
                </c:pt>
                <c:pt idx="26">
                  <c:v>81.755386000000001</c:v>
                </c:pt>
                <c:pt idx="27">
                  <c:v>80.948836999999997</c:v>
                </c:pt>
                <c:pt idx="28">
                  <c:v>80.975585999999993</c:v>
                </c:pt>
                <c:pt idx="29">
                  <c:v>80.975585999999993</c:v>
                </c:pt>
                <c:pt idx="30">
                  <c:v>81.019317999999998</c:v>
                </c:pt>
                <c:pt idx="31">
                  <c:v>81.178252999999998</c:v>
                </c:pt>
                <c:pt idx="32">
                  <c:v>81.293243000000004</c:v>
                </c:pt>
                <c:pt idx="33">
                  <c:v>81.404160000000005</c:v>
                </c:pt>
                <c:pt idx="34">
                  <c:v>81.500076000000007</c:v>
                </c:pt>
                <c:pt idx="35">
                  <c:v>81.603950999999995</c:v>
                </c:pt>
                <c:pt idx="36">
                  <c:v>81.658051</c:v>
                </c:pt>
                <c:pt idx="37">
                  <c:v>81.712151000000006</c:v>
                </c:pt>
                <c:pt idx="38">
                  <c:v>80.520836000000003</c:v>
                </c:pt>
                <c:pt idx="39">
                  <c:v>80.561545999999993</c:v>
                </c:pt>
                <c:pt idx="40">
                  <c:v>80.623878000000005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64265280"/>
        <c:axId val="-264260384"/>
      </c:lineChart>
      <c:catAx>
        <c:axId val="-264265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64260384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264260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64265280"/>
        <c:crossesAt val="12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543879979811627E-2"/>
          <c:y val="9.9372242076989858E-2"/>
          <c:w val="0.85047426363371248"/>
          <c:h val="0.8007098639970838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nuclear_capacity!$I$1</c:f>
              <c:strCache>
                <c:ptCount val="1"/>
                <c:pt idx="0">
                  <c:v>new reactors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nuclear_capacity!$A$3:$A$38</c:f>
              <c:numCache>
                <c:formatCode>General</c:formatCod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numCache>
            </c:numRef>
          </c:cat>
          <c:val>
            <c:numRef>
              <c:f>nuclear_capacity!$I$3:$I$38</c:f>
              <c:numCache>
                <c:formatCode>General</c:formatCode>
                <c:ptCount val="36"/>
                <c:pt idx="0">
                  <c:v>0</c:v>
                </c:pt>
                <c:pt idx="1">
                  <c:v>1.1220000000000001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2.2280000000000002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</c:numCache>
            </c:numRef>
          </c:val>
        </c:ser>
        <c:ser>
          <c:idx val="1"/>
          <c:order val="1"/>
          <c:tx>
            <c:strRef>
              <c:f>nuclear_capacity!$J$1</c:f>
              <c:strCache>
                <c:ptCount val="1"/>
                <c:pt idx="0">
                  <c:v>assumed uprates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nuclear_capacity!$A$3:$A$38</c:f>
              <c:numCache>
                <c:formatCode>General</c:formatCod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numCache>
            </c:numRef>
          </c:cat>
          <c:val>
            <c:numRef>
              <c:f>nuclear_capacity!$J$3:$J$38</c:f>
              <c:numCache>
                <c:formatCode>General</c:formatCode>
                <c:ptCount val="36"/>
                <c:pt idx="7">
                  <c:v>6.8004000000001952E-2</c:v>
                </c:pt>
                <c:pt idx="8">
                  <c:v>4.3998999999999455E-2</c:v>
                </c:pt>
                <c:pt idx="9">
                  <c:v>5.0789000000008855E-2</c:v>
                </c:pt>
                <c:pt idx="10">
                  <c:v>3.1133999999994444E-2</c:v>
                </c:pt>
                <c:pt idx="11">
                  <c:v>3.112399999999127E-2</c:v>
                </c:pt>
                <c:pt idx="12">
                  <c:v>3.5174000000012029E-2</c:v>
                </c:pt>
                <c:pt idx="13">
                  <c:v>3.5171999999988657E-2</c:v>
                </c:pt>
                <c:pt idx="14">
                  <c:v>4.4967999999997232E-2</c:v>
                </c:pt>
                <c:pt idx="15">
                  <c:v>8.6078000000000543E-2</c:v>
                </c:pt>
                <c:pt idx="16">
                  <c:v>0.13870200000000921</c:v>
                </c:pt>
                <c:pt idx="17">
                  <c:v>9.6305999999998448E-2</c:v>
                </c:pt>
                <c:pt idx="18">
                  <c:v>9.2524999999994861E-2</c:v>
                </c:pt>
                <c:pt idx="19">
                  <c:v>8.8074000000005981E-2</c:v>
                </c:pt>
                <c:pt idx="20">
                  <c:v>0.17834699999998804</c:v>
                </c:pt>
                <c:pt idx="21">
                  <c:v>0.13258399999999426</c:v>
                </c:pt>
                <c:pt idx="22">
                  <c:v>2.6748000000011984E-2</c:v>
                </c:pt>
                <c:pt idx="23">
                  <c:v>2.6756999999989262E-2</c:v>
                </c:pt>
                <c:pt idx="24">
                  <c:v>0</c:v>
                </c:pt>
                <c:pt idx="25">
                  <c:v>4.3724000000011642E-2</c:v>
                </c:pt>
                <c:pt idx="26">
                  <c:v>0.15892799999998886</c:v>
                </c:pt>
                <c:pt idx="27">
                  <c:v>0.11499000000000592</c:v>
                </c:pt>
                <c:pt idx="28">
                  <c:v>0.11092399999999714</c:v>
                </c:pt>
                <c:pt idx="29">
                  <c:v>9.5909000000006017E-2</c:v>
                </c:pt>
                <c:pt idx="30">
                  <c:v>0.1038819999999987</c:v>
                </c:pt>
                <c:pt idx="31">
                  <c:v>5.4091999999997142E-2</c:v>
                </c:pt>
                <c:pt idx="32">
                  <c:v>5.4107999999999379E-2</c:v>
                </c:pt>
                <c:pt idx="33">
                  <c:v>3.3691000000004578E-2</c:v>
                </c:pt>
                <c:pt idx="34">
                  <c:v>4.0704999999988445E-2</c:v>
                </c:pt>
                <c:pt idx="35">
                  <c:v>6.2332999999995309E-2</c:v>
                </c:pt>
              </c:numCache>
            </c:numRef>
          </c:val>
        </c:ser>
        <c:ser>
          <c:idx val="2"/>
          <c:order val="2"/>
          <c:tx>
            <c:strRef>
              <c:f>nuclear_capacity!$K$1</c:f>
              <c:strCache>
                <c:ptCount val="1"/>
                <c:pt idx="0">
                  <c:v>actual/announced retirements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nuclear_capacity!$A$3:$A$38</c:f>
              <c:numCache>
                <c:formatCode>General</c:formatCod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numCache>
            </c:numRef>
          </c:cat>
          <c:val>
            <c:numRef>
              <c:f>nuclear_capacity!$K$3:$K$38</c:f>
              <c:numCache>
                <c:formatCode>General</c:formatCode>
                <c:ptCount val="36"/>
                <c:pt idx="0">
                  <c:v>-0.60429999999999995</c:v>
                </c:pt>
                <c:pt idx="1">
                  <c:v>-0.48280000000000001</c:v>
                </c:pt>
                <c:pt idx="2">
                  <c:v>0</c:v>
                </c:pt>
                <c:pt idx="3">
                  <c:v>-0.60770000000000002</c:v>
                </c:pt>
                <c:pt idx="4">
                  <c:v>-1.4818</c:v>
                </c:pt>
                <c:pt idx="5">
                  <c:v>-1.6129</c:v>
                </c:pt>
                <c:pt idx="6">
                  <c:v>-1.0363</c:v>
                </c:pt>
                <c:pt idx="7">
                  <c:v>-0.76849999999999996</c:v>
                </c:pt>
                <c:pt idx="8">
                  <c:v>0</c:v>
                </c:pt>
                <c:pt idx="9">
                  <c:v>0</c:v>
                </c:pt>
                <c:pt idx="10">
                  <c:v>-1.1220000000000001</c:v>
                </c:pt>
                <c:pt idx="11">
                  <c:v>-1.1180000000000001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</c:numCache>
            </c:numRef>
          </c:val>
        </c:ser>
        <c:ser>
          <c:idx val="3"/>
          <c:order val="3"/>
          <c:tx>
            <c:strRef>
              <c:f>nuclear_capacity!$L$1</c:f>
              <c:strCache>
                <c:ptCount val="1"/>
                <c:pt idx="0">
                  <c:v>projected retirements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numRef>
              <c:f>nuclear_capacity!$A$3:$A$38</c:f>
              <c:numCache>
                <c:formatCode>General</c:formatCode>
                <c:ptCount val="3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</c:numCache>
            </c:numRef>
          </c:cat>
          <c:val>
            <c:numRef>
              <c:f>nuclear_capacity!$L$3:$L$38</c:f>
              <c:numCache>
                <c:formatCode>General</c:formatCode>
                <c:ptCount val="36"/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-2.1709999999999998</c:v>
                </c:pt>
                <c:pt idx="13">
                  <c:v>-5.7379009999999999</c:v>
                </c:pt>
                <c:pt idx="14">
                  <c:v>0</c:v>
                </c:pt>
                <c:pt idx="15">
                  <c:v>-0.9845000000000006</c:v>
                </c:pt>
                <c:pt idx="16">
                  <c:v>0</c:v>
                </c:pt>
                <c:pt idx="17">
                  <c:v>0</c:v>
                </c:pt>
                <c:pt idx="18">
                  <c:v>-6.1749989999999979</c:v>
                </c:pt>
                <c:pt idx="19">
                  <c:v>0</c:v>
                </c:pt>
                <c:pt idx="20">
                  <c:v>-0.83330000000000126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-1.2250009999999989</c:v>
                </c:pt>
                <c:pt idx="3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overlap val="100"/>
        <c:axId val="-264266368"/>
        <c:axId val="-264264736"/>
      </c:barChart>
      <c:catAx>
        <c:axId val="-26426636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64264736"/>
        <c:crosses val="autoZero"/>
        <c:auto val="1"/>
        <c:lblAlgn val="ctr"/>
        <c:lblOffset val="0"/>
        <c:tickLblSkip val="5"/>
        <c:tickMarkSkip val="5"/>
        <c:noMultiLvlLbl val="0"/>
      </c:catAx>
      <c:valAx>
        <c:axId val="-26426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64266368"/>
        <c:crossesAt val="7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02077137752089"/>
          <c:y val="0.2414731176923211"/>
          <c:w val="0.74254762809372166"/>
          <c:h val="0.67307949101911979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High Oil and Gas Supply cap</c:v>
                </c:pt>
              </c:strCache>
            </c:strRef>
          </c:tx>
          <c:spPr>
            <a:ln w="22225" cap="rnd">
              <a:solidFill>
                <a:schemeClr val="accent2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314.28393599999998</c:v>
                </c:pt>
                <c:pt idx="1">
                  <c:v>314.782532</c:v>
                </c:pt>
                <c:pt idx="2">
                  <c:v>314.44210800000002</c:v>
                </c:pt>
                <c:pt idx="3">
                  <c:v>310.71075400000001</c:v>
                </c:pt>
                <c:pt idx="4">
                  <c:v>310.28277600000001</c:v>
                </c:pt>
                <c:pt idx="5">
                  <c:v>310.63687099999999</c:v>
                </c:pt>
                <c:pt idx="6">
                  <c:v>310.51559400000002</c:v>
                </c:pt>
                <c:pt idx="7">
                  <c:v>310.14443999999997</c:v>
                </c:pt>
                <c:pt idx="8">
                  <c:v>311.28539999999998</c:v>
                </c:pt>
                <c:pt idx="9">
                  <c:v>303.47406000000001</c:v>
                </c:pt>
                <c:pt idx="10">
                  <c:v>301.116241</c:v>
                </c:pt>
                <c:pt idx="11">
                  <c:v>302.37399299999998</c:v>
                </c:pt>
                <c:pt idx="12">
                  <c:v>296.42614700000001</c:v>
                </c:pt>
                <c:pt idx="13">
                  <c:v>291.283997</c:v>
                </c:pt>
                <c:pt idx="14">
                  <c:v>287.19012500000002</c:v>
                </c:pt>
                <c:pt idx="15">
                  <c:v>270.60522500000002</c:v>
                </c:pt>
                <c:pt idx="16">
                  <c:v>260.37756300000001</c:v>
                </c:pt>
                <c:pt idx="17">
                  <c:v>253.801727</c:v>
                </c:pt>
                <c:pt idx="18">
                  <c:v>238.674881</c:v>
                </c:pt>
                <c:pt idx="19">
                  <c:v>227.82742300000001</c:v>
                </c:pt>
                <c:pt idx="20">
                  <c:v>215.672089</c:v>
                </c:pt>
                <c:pt idx="21">
                  <c:v>210.66198700000001</c:v>
                </c:pt>
                <c:pt idx="22">
                  <c:v>200.84963999999999</c:v>
                </c:pt>
                <c:pt idx="23">
                  <c:v>191.85678100000001</c:v>
                </c:pt>
                <c:pt idx="24">
                  <c:v>183.739136</c:v>
                </c:pt>
                <c:pt idx="25">
                  <c:v>160.51942399999999</c:v>
                </c:pt>
                <c:pt idx="26">
                  <c:v>153.79714999999999</c:v>
                </c:pt>
                <c:pt idx="27">
                  <c:v>138.36895799999999</c:v>
                </c:pt>
                <c:pt idx="28">
                  <c:v>123.749229</c:v>
                </c:pt>
                <c:pt idx="29">
                  <c:v>115.260323</c:v>
                </c:pt>
                <c:pt idx="30">
                  <c:v>110.47230500000001</c:v>
                </c:pt>
                <c:pt idx="31">
                  <c:v>108.60565200000001</c:v>
                </c:pt>
                <c:pt idx="32">
                  <c:v>104.555466</c:v>
                </c:pt>
                <c:pt idx="33">
                  <c:v>99.215271000000001</c:v>
                </c:pt>
                <c:pt idx="34">
                  <c:v>94.739806999999999</c:v>
                </c:pt>
                <c:pt idx="35">
                  <c:v>93.114670000000004</c:v>
                </c:pt>
                <c:pt idx="36">
                  <c:v>91.345039</c:v>
                </c:pt>
                <c:pt idx="37">
                  <c:v>90.946472</c:v>
                </c:pt>
                <c:pt idx="38">
                  <c:v>89.101387000000003</c:v>
                </c:pt>
                <c:pt idx="39">
                  <c:v>88.753624000000002</c:v>
                </c:pt>
                <c:pt idx="40">
                  <c:v>83.647857999999999</c:v>
                </c:pt>
                <c:pt idx="41">
                  <c:v>83.279326999999995</c:v>
                </c:pt>
                <c:pt idx="42">
                  <c:v>83.271880999999993</c:v>
                </c:pt>
                <c:pt idx="43">
                  <c:v>83.264381</c:v>
                </c:pt>
                <c:pt idx="44">
                  <c:v>82.414162000000005</c:v>
                </c:pt>
                <c:pt idx="45">
                  <c:v>79.891272999999998</c:v>
                </c:pt>
                <c:pt idx="46">
                  <c:v>79.883330999999998</c:v>
                </c:pt>
                <c:pt idx="47">
                  <c:v>79.876244</c:v>
                </c:pt>
                <c:pt idx="48">
                  <c:v>79.868233000000004</c:v>
                </c:pt>
                <c:pt idx="49">
                  <c:v>79.859275999999994</c:v>
                </c:pt>
                <c:pt idx="50">
                  <c:v>79.851417999999995</c:v>
                </c:pt>
              </c:numCache>
            </c:numRef>
          </c:val>
          <c:smooth val="0"/>
        </c:ser>
        <c:ser>
          <c:idx val="4"/>
          <c:order val="1"/>
          <c:tx>
            <c:strRef>
              <c:f>Sheet1!$C$1</c:f>
              <c:strCache>
                <c:ptCount val="1"/>
                <c:pt idx="0">
                  <c:v>Low Oil and Gas Supply cap</c:v>
                </c:pt>
              </c:strCache>
            </c:strRef>
          </c:tx>
          <c:spPr>
            <a:ln w="22225" cap="rnd">
              <a:solidFill>
                <a:schemeClr val="accent2">
                  <a:lumMod val="40000"/>
                  <a:lumOff val="6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Sheet1!$C$2:$C$52</c:f>
              <c:numCache>
                <c:formatCode>General</c:formatCode>
                <c:ptCount val="51"/>
                <c:pt idx="0">
                  <c:v>314.28393599999998</c:v>
                </c:pt>
                <c:pt idx="1">
                  <c:v>314.782532</c:v>
                </c:pt>
                <c:pt idx="2">
                  <c:v>314.44210800000002</c:v>
                </c:pt>
                <c:pt idx="3">
                  <c:v>310.71075400000001</c:v>
                </c:pt>
                <c:pt idx="4">
                  <c:v>310.28277600000001</c:v>
                </c:pt>
                <c:pt idx="5">
                  <c:v>310.63687099999999</c:v>
                </c:pt>
                <c:pt idx="6">
                  <c:v>310.51559400000002</c:v>
                </c:pt>
                <c:pt idx="7">
                  <c:v>310.14443999999997</c:v>
                </c:pt>
                <c:pt idx="8">
                  <c:v>311.28539999999998</c:v>
                </c:pt>
                <c:pt idx="9">
                  <c:v>303.47406000000001</c:v>
                </c:pt>
                <c:pt idx="10">
                  <c:v>301.116241</c:v>
                </c:pt>
                <c:pt idx="11">
                  <c:v>302.37399299999998</c:v>
                </c:pt>
                <c:pt idx="12">
                  <c:v>296.42614700000001</c:v>
                </c:pt>
                <c:pt idx="13">
                  <c:v>291.283997</c:v>
                </c:pt>
                <c:pt idx="14">
                  <c:v>287.19012500000002</c:v>
                </c:pt>
                <c:pt idx="15">
                  <c:v>270.60522500000002</c:v>
                </c:pt>
                <c:pt idx="16">
                  <c:v>260.37756300000001</c:v>
                </c:pt>
                <c:pt idx="17">
                  <c:v>253.801727</c:v>
                </c:pt>
                <c:pt idx="18">
                  <c:v>238.674881</c:v>
                </c:pt>
                <c:pt idx="19">
                  <c:v>227.82742300000001</c:v>
                </c:pt>
                <c:pt idx="20">
                  <c:v>215.672089</c:v>
                </c:pt>
                <c:pt idx="21">
                  <c:v>210.66203300000001</c:v>
                </c:pt>
                <c:pt idx="22">
                  <c:v>200.84918200000001</c:v>
                </c:pt>
                <c:pt idx="23">
                  <c:v>191.83390800000001</c:v>
                </c:pt>
                <c:pt idx="24">
                  <c:v>184.20600899999999</c:v>
                </c:pt>
                <c:pt idx="25">
                  <c:v>172.194885</c:v>
                </c:pt>
                <c:pt idx="26">
                  <c:v>167.354218</c:v>
                </c:pt>
                <c:pt idx="27">
                  <c:v>162.94708299999999</c:v>
                </c:pt>
                <c:pt idx="28">
                  <c:v>153.91181900000001</c:v>
                </c:pt>
                <c:pt idx="29">
                  <c:v>146.580322</c:v>
                </c:pt>
                <c:pt idx="30">
                  <c:v>142.959473</c:v>
                </c:pt>
                <c:pt idx="31">
                  <c:v>142.13504</c:v>
                </c:pt>
                <c:pt idx="32">
                  <c:v>139.61113</c:v>
                </c:pt>
                <c:pt idx="33">
                  <c:v>138.840836</c:v>
                </c:pt>
                <c:pt idx="34">
                  <c:v>137.302368</c:v>
                </c:pt>
                <c:pt idx="35">
                  <c:v>135.67823799999999</c:v>
                </c:pt>
                <c:pt idx="36">
                  <c:v>135.67036400000001</c:v>
                </c:pt>
                <c:pt idx="37">
                  <c:v>135.32324199999999</c:v>
                </c:pt>
                <c:pt idx="38">
                  <c:v>134.24804700000001</c:v>
                </c:pt>
                <c:pt idx="39">
                  <c:v>133.90057400000001</c:v>
                </c:pt>
                <c:pt idx="40">
                  <c:v>132.648056</c:v>
                </c:pt>
                <c:pt idx="41">
                  <c:v>132.300186</c:v>
                </c:pt>
                <c:pt idx="42">
                  <c:v>132.292587</c:v>
                </c:pt>
                <c:pt idx="43">
                  <c:v>132.28466800000001</c:v>
                </c:pt>
                <c:pt idx="44">
                  <c:v>132.276657</c:v>
                </c:pt>
                <c:pt idx="45">
                  <c:v>129.75410500000001</c:v>
                </c:pt>
                <c:pt idx="46">
                  <c:v>129.746216</c:v>
                </c:pt>
                <c:pt idx="47">
                  <c:v>129.738235</c:v>
                </c:pt>
                <c:pt idx="48">
                  <c:v>129.72975199999999</c:v>
                </c:pt>
                <c:pt idx="49">
                  <c:v>129.72177099999999</c:v>
                </c:pt>
                <c:pt idx="50">
                  <c:v>129.714676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Reference cap</c:v>
                </c:pt>
              </c:strCache>
            </c:strRef>
          </c:tx>
          <c:spPr>
            <a:ln w="22225" cap="rnd">
              <a:solidFill>
                <a:sysClr val="windowText" lastClr="000000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Sheet1!$D$2:$D$52</c:f>
              <c:numCache>
                <c:formatCode>General</c:formatCode>
                <c:ptCount val="51"/>
                <c:pt idx="0">
                  <c:v>314.28393599999998</c:v>
                </c:pt>
                <c:pt idx="1">
                  <c:v>314.782532</c:v>
                </c:pt>
                <c:pt idx="2">
                  <c:v>314.44210800000002</c:v>
                </c:pt>
                <c:pt idx="3">
                  <c:v>310.71075400000001</c:v>
                </c:pt>
                <c:pt idx="4">
                  <c:v>310.28277600000001</c:v>
                </c:pt>
                <c:pt idx="5">
                  <c:v>310.63687099999999</c:v>
                </c:pt>
                <c:pt idx="6">
                  <c:v>310.51559400000002</c:v>
                </c:pt>
                <c:pt idx="7">
                  <c:v>310.14443999999997</c:v>
                </c:pt>
                <c:pt idx="8">
                  <c:v>311.28539999999998</c:v>
                </c:pt>
                <c:pt idx="9">
                  <c:v>303.47406000000001</c:v>
                </c:pt>
                <c:pt idx="10">
                  <c:v>301.116241</c:v>
                </c:pt>
                <c:pt idx="11">
                  <c:v>302.37399299999998</c:v>
                </c:pt>
                <c:pt idx="12">
                  <c:v>296.42614700000001</c:v>
                </c:pt>
                <c:pt idx="13">
                  <c:v>291.283997</c:v>
                </c:pt>
                <c:pt idx="14">
                  <c:v>287.19012500000002</c:v>
                </c:pt>
                <c:pt idx="15">
                  <c:v>270.60522500000002</c:v>
                </c:pt>
                <c:pt idx="16">
                  <c:v>260.37756300000001</c:v>
                </c:pt>
                <c:pt idx="17">
                  <c:v>253.801727</c:v>
                </c:pt>
                <c:pt idx="18">
                  <c:v>238.674881</c:v>
                </c:pt>
                <c:pt idx="19">
                  <c:v>227.82742300000001</c:v>
                </c:pt>
                <c:pt idx="20">
                  <c:v>215.672089</c:v>
                </c:pt>
                <c:pt idx="21">
                  <c:v>210.662003</c:v>
                </c:pt>
                <c:pt idx="22">
                  <c:v>200.84848</c:v>
                </c:pt>
                <c:pt idx="23">
                  <c:v>191.85270700000001</c:v>
                </c:pt>
                <c:pt idx="24">
                  <c:v>184.924194</c:v>
                </c:pt>
                <c:pt idx="25">
                  <c:v>165.01797500000001</c:v>
                </c:pt>
                <c:pt idx="26">
                  <c:v>158.203979</c:v>
                </c:pt>
                <c:pt idx="27">
                  <c:v>151.67849699999999</c:v>
                </c:pt>
                <c:pt idx="28">
                  <c:v>140.49797100000001</c:v>
                </c:pt>
                <c:pt idx="29">
                  <c:v>129.49292</c:v>
                </c:pt>
                <c:pt idx="30">
                  <c:v>124.497238</c:v>
                </c:pt>
                <c:pt idx="31">
                  <c:v>123.67031900000001</c:v>
                </c:pt>
                <c:pt idx="32">
                  <c:v>121.144333</c:v>
                </c:pt>
                <c:pt idx="33">
                  <c:v>120.37198600000001</c:v>
                </c:pt>
                <c:pt idx="34">
                  <c:v>115.091888</c:v>
                </c:pt>
                <c:pt idx="35">
                  <c:v>113.465981</c:v>
                </c:pt>
                <c:pt idx="36">
                  <c:v>112.452423</c:v>
                </c:pt>
                <c:pt idx="37">
                  <c:v>111.73039199999999</c:v>
                </c:pt>
                <c:pt idx="38">
                  <c:v>110.654495</c:v>
                </c:pt>
                <c:pt idx="39">
                  <c:v>110.30647999999999</c:v>
                </c:pt>
                <c:pt idx="40">
                  <c:v>108.53201300000001</c:v>
                </c:pt>
                <c:pt idx="41">
                  <c:v>108.183769</c:v>
                </c:pt>
                <c:pt idx="42">
                  <c:v>108.175873</c:v>
                </c:pt>
                <c:pt idx="43">
                  <c:v>108.167641</c:v>
                </c:pt>
                <c:pt idx="44">
                  <c:v>108.158737</c:v>
                </c:pt>
                <c:pt idx="45">
                  <c:v>105.635963</c:v>
                </c:pt>
                <c:pt idx="46">
                  <c:v>105.627785</c:v>
                </c:pt>
                <c:pt idx="47">
                  <c:v>105.619263</c:v>
                </c:pt>
                <c:pt idx="48">
                  <c:v>105.61041299999999</c:v>
                </c:pt>
                <c:pt idx="49">
                  <c:v>105.60217299999999</c:v>
                </c:pt>
                <c:pt idx="50">
                  <c:v>105.594658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64264192"/>
        <c:axId val="-264263104"/>
      </c:lineChart>
      <c:lineChart>
        <c:grouping val="standard"/>
        <c:varyColors val="0"/>
        <c:ser>
          <c:idx val="2"/>
          <c:order val="3"/>
          <c:tx>
            <c:strRef>
              <c:f>Sheet1!$E$1</c:f>
              <c:strCache>
                <c:ptCount val="1"/>
                <c:pt idx="0">
                  <c:v>High Oil and Gas Supply gen</c:v>
                </c:pt>
              </c:strCache>
            </c:strRef>
          </c:tx>
          <c:spPr>
            <a:ln w="2222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Sheet1!$E$2:$E$52</c:f>
              <c:numCache>
                <c:formatCode>General</c:formatCode>
                <c:ptCount val="51"/>
                <c:pt idx="0">
                  <c:v>1932.1000979999999</c:v>
                </c:pt>
                <c:pt idx="1">
                  <c:v>1869.8946530000001</c:v>
                </c:pt>
                <c:pt idx="2">
                  <c:v>1895.1282960000001</c:v>
                </c:pt>
                <c:pt idx="3">
                  <c:v>1935.3828120000001</c:v>
                </c:pt>
                <c:pt idx="4">
                  <c:v>1940.6488039999999</c:v>
                </c:pt>
                <c:pt idx="5">
                  <c:v>2015.4189449999999</c:v>
                </c:pt>
                <c:pt idx="6">
                  <c:v>1992.986328</c:v>
                </c:pt>
                <c:pt idx="7">
                  <c:v>2016.4954829999999</c:v>
                </c:pt>
                <c:pt idx="8">
                  <c:v>1985.855591</c:v>
                </c:pt>
                <c:pt idx="9">
                  <c:v>1755.9532469999999</c:v>
                </c:pt>
                <c:pt idx="10">
                  <c:v>1847.3845209999999</c:v>
                </c:pt>
                <c:pt idx="11">
                  <c:v>1733.4499510000001</c:v>
                </c:pt>
                <c:pt idx="12">
                  <c:v>1514.1945800000001</c:v>
                </c:pt>
                <c:pt idx="13">
                  <c:v>1581.249634</c:v>
                </c:pt>
                <c:pt idx="14">
                  <c:v>1581.7104489999999</c:v>
                </c:pt>
                <c:pt idx="15">
                  <c:v>1352.398193</c:v>
                </c:pt>
                <c:pt idx="16">
                  <c:v>1239.148682</c:v>
                </c:pt>
                <c:pt idx="17">
                  <c:v>1205.8352050000001</c:v>
                </c:pt>
                <c:pt idx="18">
                  <c:v>1149.4873050000001</c:v>
                </c:pt>
                <c:pt idx="19">
                  <c:v>964.95678699999996</c:v>
                </c:pt>
                <c:pt idx="20">
                  <c:v>773.17810099999997</c:v>
                </c:pt>
                <c:pt idx="21">
                  <c:v>954.06506300000001</c:v>
                </c:pt>
                <c:pt idx="22">
                  <c:v>905.85467500000004</c:v>
                </c:pt>
                <c:pt idx="23">
                  <c:v>831.49157700000001</c:v>
                </c:pt>
                <c:pt idx="24">
                  <c:v>695.41272000000004</c:v>
                </c:pt>
                <c:pt idx="25">
                  <c:v>642.43487500000003</c:v>
                </c:pt>
                <c:pt idx="26">
                  <c:v>626.02398700000003</c:v>
                </c:pt>
                <c:pt idx="27">
                  <c:v>576.30212400000005</c:v>
                </c:pt>
                <c:pt idx="28">
                  <c:v>584.22955300000001</c:v>
                </c:pt>
                <c:pt idx="29">
                  <c:v>565.09808299999997</c:v>
                </c:pt>
                <c:pt idx="30">
                  <c:v>551.86480700000004</c:v>
                </c:pt>
                <c:pt idx="31">
                  <c:v>536.96289100000001</c:v>
                </c:pt>
                <c:pt idx="32">
                  <c:v>522.62927200000001</c:v>
                </c:pt>
                <c:pt idx="33">
                  <c:v>517.51611300000002</c:v>
                </c:pt>
                <c:pt idx="34">
                  <c:v>486.94485500000002</c:v>
                </c:pt>
                <c:pt idx="35">
                  <c:v>468.21346999999997</c:v>
                </c:pt>
                <c:pt idx="36">
                  <c:v>452.136078</c:v>
                </c:pt>
                <c:pt idx="37">
                  <c:v>441.62112400000001</c:v>
                </c:pt>
                <c:pt idx="38">
                  <c:v>434.27288800000002</c:v>
                </c:pt>
                <c:pt idx="39">
                  <c:v>432.044037</c:v>
                </c:pt>
                <c:pt idx="40">
                  <c:v>404.470032</c:v>
                </c:pt>
                <c:pt idx="41">
                  <c:v>397.45461999999998</c:v>
                </c:pt>
                <c:pt idx="42">
                  <c:v>393.43615699999998</c:v>
                </c:pt>
                <c:pt idx="43">
                  <c:v>376.789154</c:v>
                </c:pt>
                <c:pt idx="44">
                  <c:v>367.70437600000002</c:v>
                </c:pt>
                <c:pt idx="45">
                  <c:v>360.728027</c:v>
                </c:pt>
                <c:pt idx="46">
                  <c:v>345.88958700000001</c:v>
                </c:pt>
                <c:pt idx="47">
                  <c:v>339.21878099999998</c:v>
                </c:pt>
                <c:pt idx="48">
                  <c:v>322.470551</c:v>
                </c:pt>
                <c:pt idx="49">
                  <c:v>319.975281</c:v>
                </c:pt>
                <c:pt idx="50">
                  <c:v>319.15063500000002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Sheet1!$F$1</c:f>
              <c:strCache>
                <c:ptCount val="1"/>
                <c:pt idx="0">
                  <c:v>Low Oil and Gas Supply gen</c:v>
                </c:pt>
              </c:strCache>
            </c:strRef>
          </c:tx>
          <c:spPr>
            <a:ln w="22225" cap="rnd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Sheet1!$F$2:$F$52</c:f>
              <c:numCache>
                <c:formatCode>General</c:formatCode>
                <c:ptCount val="51"/>
                <c:pt idx="0">
                  <c:v>1932.1000979999999</c:v>
                </c:pt>
                <c:pt idx="1">
                  <c:v>1869.8946530000001</c:v>
                </c:pt>
                <c:pt idx="2">
                  <c:v>1895.1282960000001</c:v>
                </c:pt>
                <c:pt idx="3">
                  <c:v>1935.3828120000001</c:v>
                </c:pt>
                <c:pt idx="4">
                  <c:v>1940.6488039999999</c:v>
                </c:pt>
                <c:pt idx="5">
                  <c:v>2015.4189449999999</c:v>
                </c:pt>
                <c:pt idx="6">
                  <c:v>1992.986328</c:v>
                </c:pt>
                <c:pt idx="7">
                  <c:v>2016.4954829999999</c:v>
                </c:pt>
                <c:pt idx="8">
                  <c:v>1985.855591</c:v>
                </c:pt>
                <c:pt idx="9">
                  <c:v>1755.9532469999999</c:v>
                </c:pt>
                <c:pt idx="10">
                  <c:v>1847.3845209999999</c:v>
                </c:pt>
                <c:pt idx="11">
                  <c:v>1733.4499510000001</c:v>
                </c:pt>
                <c:pt idx="12">
                  <c:v>1514.1945800000001</c:v>
                </c:pt>
                <c:pt idx="13">
                  <c:v>1581.249634</c:v>
                </c:pt>
                <c:pt idx="14">
                  <c:v>1581.7104489999999</c:v>
                </c:pt>
                <c:pt idx="15">
                  <c:v>1352.398193</c:v>
                </c:pt>
                <c:pt idx="16">
                  <c:v>1239.148682</c:v>
                </c:pt>
                <c:pt idx="17">
                  <c:v>1205.8352050000001</c:v>
                </c:pt>
                <c:pt idx="18">
                  <c:v>1149.4873050000001</c:v>
                </c:pt>
                <c:pt idx="19">
                  <c:v>964.95678699999996</c:v>
                </c:pt>
                <c:pt idx="20">
                  <c:v>773.17810099999997</c:v>
                </c:pt>
                <c:pt idx="21">
                  <c:v>954.06530799999996</c:v>
                </c:pt>
                <c:pt idx="22">
                  <c:v>918.90295400000002</c:v>
                </c:pt>
                <c:pt idx="23">
                  <c:v>956.79394500000001</c:v>
                </c:pt>
                <c:pt idx="24">
                  <c:v>883.78082300000005</c:v>
                </c:pt>
                <c:pt idx="25">
                  <c:v>877.01257299999997</c:v>
                </c:pt>
                <c:pt idx="26">
                  <c:v>873.91986099999997</c:v>
                </c:pt>
                <c:pt idx="27">
                  <c:v>867.35217299999999</c:v>
                </c:pt>
                <c:pt idx="28">
                  <c:v>845.41882299999997</c:v>
                </c:pt>
                <c:pt idx="29">
                  <c:v>814.510132</c:v>
                </c:pt>
                <c:pt idx="30">
                  <c:v>800.80035399999997</c:v>
                </c:pt>
                <c:pt idx="31">
                  <c:v>791.88140899999996</c:v>
                </c:pt>
                <c:pt idx="32">
                  <c:v>781.94781499999999</c:v>
                </c:pt>
                <c:pt idx="33">
                  <c:v>774.09960899999999</c:v>
                </c:pt>
                <c:pt idx="34">
                  <c:v>764.50335700000005</c:v>
                </c:pt>
                <c:pt idx="35">
                  <c:v>753.17010500000004</c:v>
                </c:pt>
                <c:pt idx="36">
                  <c:v>749.52862500000003</c:v>
                </c:pt>
                <c:pt idx="37">
                  <c:v>747.45117200000004</c:v>
                </c:pt>
                <c:pt idx="38">
                  <c:v>742.90020800000002</c:v>
                </c:pt>
                <c:pt idx="39">
                  <c:v>740.134277</c:v>
                </c:pt>
                <c:pt idx="40">
                  <c:v>728.86755400000004</c:v>
                </c:pt>
                <c:pt idx="41">
                  <c:v>727.37438999999995</c:v>
                </c:pt>
                <c:pt idx="42">
                  <c:v>724.25262499999997</c:v>
                </c:pt>
                <c:pt idx="43">
                  <c:v>723.15136700000005</c:v>
                </c:pt>
                <c:pt idx="44">
                  <c:v>723.94421399999999</c:v>
                </c:pt>
                <c:pt idx="45">
                  <c:v>708.56195100000002</c:v>
                </c:pt>
                <c:pt idx="46">
                  <c:v>696.88574200000005</c:v>
                </c:pt>
                <c:pt idx="47">
                  <c:v>693.72180200000003</c:v>
                </c:pt>
                <c:pt idx="48">
                  <c:v>686.88714600000003</c:v>
                </c:pt>
                <c:pt idx="49">
                  <c:v>687.79894999999999</c:v>
                </c:pt>
                <c:pt idx="50">
                  <c:v>686.46728499999995</c:v>
                </c:pt>
              </c:numCache>
            </c:numRef>
          </c:val>
          <c:smooth val="0"/>
        </c:ser>
        <c:ser>
          <c:idx val="0"/>
          <c:order val="5"/>
          <c:tx>
            <c:strRef>
              <c:f>Sheet1!$G$1</c:f>
              <c:strCache>
                <c:ptCount val="1"/>
                <c:pt idx="0">
                  <c:v>Reference gen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Sheet1!$G$2:$G$52</c:f>
              <c:numCache>
                <c:formatCode>General</c:formatCode>
                <c:ptCount val="51"/>
                <c:pt idx="0">
                  <c:v>1932.1000979999999</c:v>
                </c:pt>
                <c:pt idx="1">
                  <c:v>1869.8946530000001</c:v>
                </c:pt>
                <c:pt idx="2">
                  <c:v>1895.1282960000001</c:v>
                </c:pt>
                <c:pt idx="3">
                  <c:v>1935.3828120000001</c:v>
                </c:pt>
                <c:pt idx="4">
                  <c:v>1940.6488039999999</c:v>
                </c:pt>
                <c:pt idx="5">
                  <c:v>2015.4189449999999</c:v>
                </c:pt>
                <c:pt idx="6">
                  <c:v>1992.986328</c:v>
                </c:pt>
                <c:pt idx="7">
                  <c:v>2016.4954829999999</c:v>
                </c:pt>
                <c:pt idx="8">
                  <c:v>1985.855591</c:v>
                </c:pt>
                <c:pt idx="9">
                  <c:v>1755.9532469999999</c:v>
                </c:pt>
                <c:pt idx="10">
                  <c:v>1847.3845209999999</c:v>
                </c:pt>
                <c:pt idx="11">
                  <c:v>1733.4499510000001</c:v>
                </c:pt>
                <c:pt idx="12">
                  <c:v>1514.1945800000001</c:v>
                </c:pt>
                <c:pt idx="13">
                  <c:v>1581.249634</c:v>
                </c:pt>
                <c:pt idx="14">
                  <c:v>1581.7104489999999</c:v>
                </c:pt>
                <c:pt idx="15">
                  <c:v>1352.398193</c:v>
                </c:pt>
                <c:pt idx="16">
                  <c:v>1239.148682</c:v>
                </c:pt>
                <c:pt idx="17">
                  <c:v>1205.8352050000001</c:v>
                </c:pt>
                <c:pt idx="18">
                  <c:v>1149.4873050000001</c:v>
                </c:pt>
                <c:pt idx="19">
                  <c:v>964.95678699999996</c:v>
                </c:pt>
                <c:pt idx="20">
                  <c:v>773.17810099999997</c:v>
                </c:pt>
                <c:pt idx="21">
                  <c:v>954.065247</c:v>
                </c:pt>
                <c:pt idx="22">
                  <c:v>910.04016100000001</c:v>
                </c:pt>
                <c:pt idx="23">
                  <c:v>889.22558600000002</c:v>
                </c:pt>
                <c:pt idx="24">
                  <c:v>759.28326400000003</c:v>
                </c:pt>
                <c:pt idx="25">
                  <c:v>738.08648700000003</c:v>
                </c:pt>
                <c:pt idx="26">
                  <c:v>729.97851600000001</c:v>
                </c:pt>
                <c:pt idx="27">
                  <c:v>724.83062700000005</c:v>
                </c:pt>
                <c:pt idx="28">
                  <c:v>717.00469999999996</c:v>
                </c:pt>
                <c:pt idx="29">
                  <c:v>695.29882799999996</c:v>
                </c:pt>
                <c:pt idx="30">
                  <c:v>684.39605700000004</c:v>
                </c:pt>
                <c:pt idx="31">
                  <c:v>675.67022699999995</c:v>
                </c:pt>
                <c:pt idx="32">
                  <c:v>661.86425799999995</c:v>
                </c:pt>
                <c:pt idx="33">
                  <c:v>668.48321499999997</c:v>
                </c:pt>
                <c:pt idx="34">
                  <c:v>631.02410899999995</c:v>
                </c:pt>
                <c:pt idx="35">
                  <c:v>612.94476299999997</c:v>
                </c:pt>
                <c:pt idx="36">
                  <c:v>590.34008800000004</c:v>
                </c:pt>
                <c:pt idx="37">
                  <c:v>579.72662400000002</c:v>
                </c:pt>
                <c:pt idx="38">
                  <c:v>577.52002000000005</c:v>
                </c:pt>
                <c:pt idx="39">
                  <c:v>575.00854500000003</c:v>
                </c:pt>
                <c:pt idx="40">
                  <c:v>564.35320999999999</c:v>
                </c:pt>
                <c:pt idx="41">
                  <c:v>559.27447500000005</c:v>
                </c:pt>
                <c:pt idx="42">
                  <c:v>553.75390600000003</c:v>
                </c:pt>
                <c:pt idx="43">
                  <c:v>545.975281</c:v>
                </c:pt>
                <c:pt idx="44">
                  <c:v>537.75067100000001</c:v>
                </c:pt>
                <c:pt idx="45">
                  <c:v>531.28521699999999</c:v>
                </c:pt>
                <c:pt idx="46">
                  <c:v>528.74249299999997</c:v>
                </c:pt>
                <c:pt idx="47">
                  <c:v>524.989868</c:v>
                </c:pt>
                <c:pt idx="48">
                  <c:v>523.25860599999999</c:v>
                </c:pt>
                <c:pt idx="49">
                  <c:v>522.92712400000005</c:v>
                </c:pt>
                <c:pt idx="50">
                  <c:v>523.69885299999999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64258752"/>
        <c:axId val="-264263648"/>
      </c:lineChart>
      <c:catAx>
        <c:axId val="-264264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64263104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264263104"/>
        <c:scaling>
          <c:orientation val="minMax"/>
          <c:max val="3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64264192"/>
        <c:crossesAt val="22"/>
        <c:crossBetween val="midCat"/>
        <c:majorUnit val="50"/>
      </c:valAx>
      <c:valAx>
        <c:axId val="-264263648"/>
        <c:scaling>
          <c:orientation val="minMax"/>
          <c:max val="4000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64258752"/>
        <c:crosses val="max"/>
        <c:crossBetween val="between"/>
        <c:majorUnit val="1000"/>
        <c:minorUnit val="0.5"/>
      </c:valAx>
      <c:catAx>
        <c:axId val="-2642587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642636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318645942737821"/>
          <c:y val="0.2378417065001974"/>
          <c:w val="0.76567774332075889"/>
          <c:h val="0.675761016543508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High Oil and Gas Supply</c:v>
                </c:pt>
              </c:strCache>
            </c:strRef>
          </c:tx>
          <c:spPr>
            <a:ln w="2222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Sheet1!$A$2:$A$52</c:f>
              <c:strCach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strCache>
            </c:str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0.70178379055876405</c:v>
                </c:pt>
                <c:pt idx="1">
                  <c:v>0.67811352925219204</c:v>
                </c:pt>
                <c:pt idx="2">
                  <c:v>0.68800851117351702</c:v>
                </c:pt>
                <c:pt idx="3">
                  <c:v>0.71106039335511395</c:v>
                </c:pt>
                <c:pt idx="4">
                  <c:v>0.713978566435713</c:v>
                </c:pt>
                <c:pt idx="5">
                  <c:v>0.74064181460905099</c:v>
                </c:pt>
                <c:pt idx="6">
                  <c:v>0.73268415239242501</c:v>
                </c:pt>
                <c:pt idx="7">
                  <c:v>0.74221400934245696</c:v>
                </c:pt>
                <c:pt idx="8">
                  <c:v>0.72825723185687796</c:v>
                </c:pt>
                <c:pt idx="9">
                  <c:v>0.66052196983198297</c:v>
                </c:pt>
                <c:pt idx="10">
                  <c:v>0.70035625859772699</c:v>
                </c:pt>
                <c:pt idx="11">
                  <c:v>0.65442934603743097</c:v>
                </c:pt>
                <c:pt idx="12">
                  <c:v>0.58312420920505903</c:v>
                </c:pt>
                <c:pt idx="13">
                  <c:v>0.61969744629245105</c:v>
                </c:pt>
                <c:pt idx="14">
                  <c:v>0.62871435269166298</c:v>
                </c:pt>
                <c:pt idx="15">
                  <c:v>0.57051136157957305</c:v>
                </c:pt>
                <c:pt idx="16">
                  <c:v>0.54327003972855203</c:v>
                </c:pt>
                <c:pt idx="17">
                  <c:v>0.54236203310823194</c:v>
                </c:pt>
                <c:pt idx="18">
                  <c:v>0.54978559719613396</c:v>
                </c:pt>
                <c:pt idx="19">
                  <c:v>0.48350142801172102</c:v>
                </c:pt>
                <c:pt idx="20">
                  <c:v>0.40924322060423701</c:v>
                </c:pt>
                <c:pt idx="21">
                  <c:v>0.51699662774065702</c:v>
                </c:pt>
                <c:pt idx="22">
                  <c:v>0.51485314050039799</c:v>
                </c:pt>
                <c:pt idx="23">
                  <c:v>0.494739509856159</c:v>
                </c:pt>
                <c:pt idx="24">
                  <c:v>0.43205283004394901</c:v>
                </c:pt>
                <c:pt idx="25">
                  <c:v>0.45687501655697998</c:v>
                </c:pt>
                <c:pt idx="26">
                  <c:v>0.46466352241651399</c:v>
                </c:pt>
                <c:pt idx="27">
                  <c:v>0.47545283746828598</c:v>
                </c:pt>
                <c:pt idx="28">
                  <c:v>0.53893565144581201</c:v>
                </c:pt>
                <c:pt idx="29">
                  <c:v>0.559680138884175</c:v>
                </c:pt>
                <c:pt idx="30">
                  <c:v>0.57026297803118497</c:v>
                </c:pt>
                <c:pt idx="31">
                  <c:v>0.56440095471089302</c:v>
                </c:pt>
                <c:pt idx="32">
                  <c:v>0.57061460372704698</c:v>
                </c:pt>
                <c:pt idx="33">
                  <c:v>0.59544444372192495</c:v>
                </c:pt>
                <c:pt idx="34">
                  <c:v>0.58673659969153003</c:v>
                </c:pt>
                <c:pt idx="35">
                  <c:v>0.57401294828954097</c:v>
                </c:pt>
                <c:pt idx="36">
                  <c:v>0.56504116807313998</c:v>
                </c:pt>
                <c:pt idx="37">
                  <c:v>0.55431914191937703</c:v>
                </c:pt>
                <c:pt idx="38">
                  <c:v>0.55638337699061002</c:v>
                </c:pt>
                <c:pt idx="39">
                  <c:v>0.55569669524644005</c:v>
                </c:pt>
                <c:pt idx="40">
                  <c:v>0.55198518152361697</c:v>
                </c:pt>
                <c:pt idx="41">
                  <c:v>0.54481146279520598</c:v>
                </c:pt>
                <c:pt idx="42">
                  <c:v>0.53935137252996901</c:v>
                </c:pt>
                <c:pt idx="43">
                  <c:v>0.51657695626516498</c:v>
                </c:pt>
                <c:pt idx="44">
                  <c:v>0.50932248013548698</c:v>
                </c:pt>
                <c:pt idx="45">
                  <c:v>0.51543800680184104</c:v>
                </c:pt>
                <c:pt idx="46">
                  <c:v>0.49428475474104699</c:v>
                </c:pt>
                <c:pt idx="47">
                  <c:v>0.48479501786521501</c:v>
                </c:pt>
                <c:pt idx="48">
                  <c:v>0.46090548585392899</c:v>
                </c:pt>
                <c:pt idx="49">
                  <c:v>0.457390304435565</c:v>
                </c:pt>
                <c:pt idx="50">
                  <c:v>0.45625640474425799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Low Oil and Gas Supply</c:v>
                </c:pt>
              </c:strCache>
            </c:strRef>
          </c:tx>
          <c:spPr>
            <a:ln w="22225" cap="rnd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Sheet1!$A$2:$A$52</c:f>
              <c:strCach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strCache>
            </c:strRef>
          </c:cat>
          <c:val>
            <c:numRef>
              <c:f>Sheet1!$C$2:$C$52</c:f>
              <c:numCache>
                <c:formatCode>General</c:formatCode>
                <c:ptCount val="51"/>
                <c:pt idx="0">
                  <c:v>0.70178379055876405</c:v>
                </c:pt>
                <c:pt idx="1">
                  <c:v>0.67811352925219204</c:v>
                </c:pt>
                <c:pt idx="2">
                  <c:v>0.68800851117351702</c:v>
                </c:pt>
                <c:pt idx="3">
                  <c:v>0.71106039335511395</c:v>
                </c:pt>
                <c:pt idx="4">
                  <c:v>0.713978566435713</c:v>
                </c:pt>
                <c:pt idx="5">
                  <c:v>0.74064181460905099</c:v>
                </c:pt>
                <c:pt idx="6">
                  <c:v>0.73268415239242501</c:v>
                </c:pt>
                <c:pt idx="7">
                  <c:v>0.74221400934245696</c:v>
                </c:pt>
                <c:pt idx="8">
                  <c:v>0.72825723185687796</c:v>
                </c:pt>
                <c:pt idx="9">
                  <c:v>0.66052196983198297</c:v>
                </c:pt>
                <c:pt idx="10">
                  <c:v>0.70035625859772699</c:v>
                </c:pt>
                <c:pt idx="11">
                  <c:v>0.65442934603743097</c:v>
                </c:pt>
                <c:pt idx="12">
                  <c:v>0.58312420920505903</c:v>
                </c:pt>
                <c:pt idx="13">
                  <c:v>0.61969744629245105</c:v>
                </c:pt>
                <c:pt idx="14">
                  <c:v>0.62871435269166298</c:v>
                </c:pt>
                <c:pt idx="15">
                  <c:v>0.57051136157957305</c:v>
                </c:pt>
                <c:pt idx="16">
                  <c:v>0.54327003972855203</c:v>
                </c:pt>
                <c:pt idx="17">
                  <c:v>0.54236203310823194</c:v>
                </c:pt>
                <c:pt idx="18">
                  <c:v>0.54978559719613396</c:v>
                </c:pt>
                <c:pt idx="19">
                  <c:v>0.48350142801172102</c:v>
                </c:pt>
                <c:pt idx="20">
                  <c:v>0.40924322060423701</c:v>
                </c:pt>
                <c:pt idx="21">
                  <c:v>0.51699664761225606</c:v>
                </c:pt>
                <c:pt idx="22">
                  <c:v>0.52227047401459903</c:v>
                </c:pt>
                <c:pt idx="23">
                  <c:v>0.56936260237263003</c:v>
                </c:pt>
                <c:pt idx="24">
                  <c:v>0.54769234918744103</c:v>
                </c:pt>
                <c:pt idx="25">
                  <c:v>0.58140862038447905</c:v>
                </c:pt>
                <c:pt idx="26">
                  <c:v>0.59611608480669198</c:v>
                </c:pt>
                <c:pt idx="27">
                  <c:v>0.60763778837934901</c:v>
                </c:pt>
                <c:pt idx="28">
                  <c:v>0.62704085161491496</c:v>
                </c:pt>
                <c:pt idx="29">
                  <c:v>0.63433213549496104</c:v>
                </c:pt>
                <c:pt idx="30">
                  <c:v>0.63945091295289003</c:v>
                </c:pt>
                <c:pt idx="31">
                  <c:v>0.63599673323848505</c:v>
                </c:pt>
                <c:pt idx="32">
                  <c:v>0.63937201282528999</c:v>
                </c:pt>
                <c:pt idx="33">
                  <c:v>0.63646645914731104</c:v>
                </c:pt>
                <c:pt idx="34">
                  <c:v>0.63561957443366801</c:v>
                </c:pt>
                <c:pt idx="35">
                  <c:v>0.63369279964104797</c:v>
                </c:pt>
                <c:pt idx="36">
                  <c:v>0.63066557722700201</c:v>
                </c:pt>
                <c:pt idx="37">
                  <c:v>0.63053083117612396</c:v>
                </c:pt>
                <c:pt idx="38">
                  <c:v>0.63171093891109997</c:v>
                </c:pt>
                <c:pt idx="39">
                  <c:v>0.63099217386033202</c:v>
                </c:pt>
                <c:pt idx="40">
                  <c:v>0.627254263536279</c:v>
                </c:pt>
                <c:pt idx="41">
                  <c:v>0.62761518841994302</c:v>
                </c:pt>
                <c:pt idx="42">
                  <c:v>0.62495746868117097</c:v>
                </c:pt>
                <c:pt idx="43">
                  <c:v>0.62404454848268498</c:v>
                </c:pt>
                <c:pt idx="44">
                  <c:v>0.62476657209173203</c:v>
                </c:pt>
                <c:pt idx="45">
                  <c:v>0.623379641559343</c:v>
                </c:pt>
                <c:pt idx="46">
                  <c:v>0.61314440873541298</c:v>
                </c:pt>
                <c:pt idx="47">
                  <c:v>0.61039821090274804</c:v>
                </c:pt>
                <c:pt idx="48">
                  <c:v>0.604423992559041</c:v>
                </c:pt>
                <c:pt idx="49">
                  <c:v>0.605263567301637</c:v>
                </c:pt>
                <c:pt idx="50">
                  <c:v>0.60412474313727305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Reference</c:v>
                </c:pt>
              </c:strCache>
            </c:strRef>
          </c:tx>
          <c:spPr>
            <a:ln w="22225" cap="rnd">
              <a:solidFill>
                <a:srgbClr val="444444"/>
              </a:solidFill>
              <a:round/>
            </a:ln>
            <a:effectLst/>
          </c:spPr>
          <c:marker>
            <c:symbol val="none"/>
          </c:marker>
          <c:cat>
            <c:strRef>
              <c:f>Sheet1!$A$2:$A$52</c:f>
              <c:strCach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strCache>
            </c:strRef>
          </c:cat>
          <c:val>
            <c:numRef>
              <c:f>Sheet1!$D$2:$D$52</c:f>
              <c:numCache>
                <c:formatCode>General</c:formatCode>
                <c:ptCount val="51"/>
                <c:pt idx="0">
                  <c:v>0.70178379055876405</c:v>
                </c:pt>
                <c:pt idx="1">
                  <c:v>0.67811352925219204</c:v>
                </c:pt>
                <c:pt idx="2">
                  <c:v>0.68800851117351702</c:v>
                </c:pt>
                <c:pt idx="3">
                  <c:v>0.71106039335511395</c:v>
                </c:pt>
                <c:pt idx="4">
                  <c:v>0.713978566435713</c:v>
                </c:pt>
                <c:pt idx="5">
                  <c:v>0.74064181460905099</c:v>
                </c:pt>
                <c:pt idx="6">
                  <c:v>0.73268415239242501</c:v>
                </c:pt>
                <c:pt idx="7">
                  <c:v>0.74221400934245696</c:v>
                </c:pt>
                <c:pt idx="8">
                  <c:v>0.72825723185687796</c:v>
                </c:pt>
                <c:pt idx="9">
                  <c:v>0.66052196983198297</c:v>
                </c:pt>
                <c:pt idx="10">
                  <c:v>0.70035625859772699</c:v>
                </c:pt>
                <c:pt idx="11">
                  <c:v>0.65442934603743097</c:v>
                </c:pt>
                <c:pt idx="12">
                  <c:v>0.58312420920505903</c:v>
                </c:pt>
                <c:pt idx="13">
                  <c:v>0.61969744629245105</c:v>
                </c:pt>
                <c:pt idx="14">
                  <c:v>0.62871435269166298</c:v>
                </c:pt>
                <c:pt idx="15">
                  <c:v>0.57051136157957305</c:v>
                </c:pt>
                <c:pt idx="16">
                  <c:v>0.54327003972855203</c:v>
                </c:pt>
                <c:pt idx="17">
                  <c:v>0.54236203310823194</c:v>
                </c:pt>
                <c:pt idx="18">
                  <c:v>0.54978559719613396</c:v>
                </c:pt>
                <c:pt idx="19">
                  <c:v>0.48350142801172102</c:v>
                </c:pt>
                <c:pt idx="20">
                  <c:v>0.40924322060423701</c:v>
                </c:pt>
                <c:pt idx="21">
                  <c:v>0.51699668818164701</c:v>
                </c:pt>
                <c:pt idx="22">
                  <c:v>0.51723499788424498</c:v>
                </c:pt>
                <c:pt idx="23">
                  <c:v>0.52910262085238202</c:v>
                </c:pt>
                <c:pt idx="24">
                  <c:v>0.46871190737485502</c:v>
                </c:pt>
                <c:pt idx="25">
                  <c:v>0.51058951782477702</c:v>
                </c:pt>
                <c:pt idx="26">
                  <c:v>0.52673062554209005</c:v>
                </c:pt>
                <c:pt idx="27">
                  <c:v>0.545517155673516</c:v>
                </c:pt>
                <c:pt idx="28">
                  <c:v>0.58256963439118603</c:v>
                </c:pt>
                <c:pt idx="29">
                  <c:v>0.61294480291870101</c:v>
                </c:pt>
                <c:pt idx="30">
                  <c:v>0.62754326941071004</c:v>
                </c:pt>
                <c:pt idx="31">
                  <c:v>0.62368485078505198</c:v>
                </c:pt>
                <c:pt idx="32">
                  <c:v>0.62367985957384597</c:v>
                </c:pt>
                <c:pt idx="33">
                  <c:v>0.63395871272105897</c:v>
                </c:pt>
                <c:pt idx="34">
                  <c:v>0.62588873022283997</c:v>
                </c:pt>
                <c:pt idx="35">
                  <c:v>0.61666820962103497</c:v>
                </c:pt>
                <c:pt idx="36">
                  <c:v>0.59927940374007005</c:v>
                </c:pt>
                <c:pt idx="37">
                  <c:v>0.59230829832015897</c:v>
                </c:pt>
                <c:pt idx="38">
                  <c:v>0.59579091588077304</c:v>
                </c:pt>
                <c:pt idx="39">
                  <c:v>0.59507152130150198</c:v>
                </c:pt>
                <c:pt idx="40">
                  <c:v>0.59359336143605201</c:v>
                </c:pt>
                <c:pt idx="41">
                  <c:v>0.59014507204574196</c:v>
                </c:pt>
                <c:pt idx="42">
                  <c:v>0.58436243181550895</c:v>
                </c:pt>
                <c:pt idx="43">
                  <c:v>0.57619769409258603</c:v>
                </c:pt>
                <c:pt idx="44">
                  <c:v>0.56756453156015796</c:v>
                </c:pt>
                <c:pt idx="45">
                  <c:v>0.57413210096290002</c:v>
                </c:pt>
                <c:pt idx="46">
                  <c:v>0.57142855052413999</c:v>
                </c:pt>
                <c:pt idx="47">
                  <c:v>0.56741875038751599</c:v>
                </c:pt>
                <c:pt idx="48">
                  <c:v>0.56559496249587304</c:v>
                </c:pt>
                <c:pt idx="49">
                  <c:v>0.56528076528264004</c:v>
                </c:pt>
                <c:pt idx="50">
                  <c:v>0.56615528871505905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64255488"/>
        <c:axId val="-264254944"/>
      </c:lineChart>
      <c:catAx>
        <c:axId val="-264255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64254944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2642549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64255488"/>
        <c:crossesAt val="22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774606299212594E-2"/>
          <c:y val="0.11227443121108271"/>
          <c:w val="0.87178298283562516"/>
          <c:h val="0.78594148522998963"/>
        </c:manualLayout>
      </c:layout>
      <c:lineChart>
        <c:grouping val="standard"/>
        <c:varyColors val="0"/>
        <c:ser>
          <c:idx val="4"/>
          <c:order val="3"/>
          <c:tx>
            <c:strRef>
              <c:f>Sheet1!$L$1</c:f>
              <c:strCache>
                <c:ptCount val="1"/>
                <c:pt idx="0">
                  <c:v>LRT</c:v>
                </c:pt>
              </c:strCache>
            </c:strRef>
          </c:tx>
          <c:spPr>
            <a:ln w="22225" cap="rnd">
              <a:solidFill>
                <a:schemeClr val="accent2">
                  <a:lumMod val="40000"/>
                  <a:lumOff val="6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Sheet1!$L$2:$L$52</c:f>
              <c:numCache>
                <c:formatCode>General</c:formatCode>
                <c:ptCount val="51"/>
                <c:pt idx="0">
                  <c:v>314.28393599999998</c:v>
                </c:pt>
                <c:pt idx="1">
                  <c:v>314.782532</c:v>
                </c:pt>
                <c:pt idx="2">
                  <c:v>314.44210800000002</c:v>
                </c:pt>
                <c:pt idx="3">
                  <c:v>310.71075400000001</c:v>
                </c:pt>
                <c:pt idx="4">
                  <c:v>310.28277600000001</c:v>
                </c:pt>
                <c:pt idx="5">
                  <c:v>310.63687099999999</c:v>
                </c:pt>
                <c:pt idx="6">
                  <c:v>310.51559400000002</c:v>
                </c:pt>
                <c:pt idx="7">
                  <c:v>310.14443999999997</c:v>
                </c:pt>
                <c:pt idx="8">
                  <c:v>311.28539999999998</c:v>
                </c:pt>
                <c:pt idx="9">
                  <c:v>303.47406000000001</c:v>
                </c:pt>
                <c:pt idx="10">
                  <c:v>301.116241</c:v>
                </c:pt>
                <c:pt idx="11">
                  <c:v>302.37399299999998</c:v>
                </c:pt>
                <c:pt idx="12">
                  <c:v>296.42614700000001</c:v>
                </c:pt>
                <c:pt idx="13">
                  <c:v>291.283997</c:v>
                </c:pt>
                <c:pt idx="14">
                  <c:v>287.19012500000002</c:v>
                </c:pt>
                <c:pt idx="15">
                  <c:v>270.60522500000002</c:v>
                </c:pt>
                <c:pt idx="16">
                  <c:v>260.37756300000001</c:v>
                </c:pt>
                <c:pt idx="17">
                  <c:v>253.801727</c:v>
                </c:pt>
                <c:pt idx="18">
                  <c:v>238.674881</c:v>
                </c:pt>
                <c:pt idx="19">
                  <c:v>227.82742300000001</c:v>
                </c:pt>
                <c:pt idx="20">
                  <c:v>215.672089</c:v>
                </c:pt>
                <c:pt idx="21">
                  <c:v>210.66203300000001</c:v>
                </c:pt>
                <c:pt idx="22">
                  <c:v>200.84918200000001</c:v>
                </c:pt>
                <c:pt idx="23">
                  <c:v>191.83390800000001</c:v>
                </c:pt>
                <c:pt idx="24">
                  <c:v>184.20600899999999</c:v>
                </c:pt>
                <c:pt idx="25">
                  <c:v>172.194885</c:v>
                </c:pt>
                <c:pt idx="26">
                  <c:v>167.354218</c:v>
                </c:pt>
                <c:pt idx="27">
                  <c:v>162.94708299999999</c:v>
                </c:pt>
                <c:pt idx="28">
                  <c:v>153.91181900000001</c:v>
                </c:pt>
                <c:pt idx="29">
                  <c:v>146.580322</c:v>
                </c:pt>
                <c:pt idx="30">
                  <c:v>142.959473</c:v>
                </c:pt>
                <c:pt idx="31">
                  <c:v>142.13504</c:v>
                </c:pt>
                <c:pt idx="32">
                  <c:v>139.61113</c:v>
                </c:pt>
                <c:pt idx="33">
                  <c:v>138.840836</c:v>
                </c:pt>
                <c:pt idx="34">
                  <c:v>137.302368</c:v>
                </c:pt>
                <c:pt idx="35">
                  <c:v>135.67823799999999</c:v>
                </c:pt>
                <c:pt idx="36">
                  <c:v>135.67036400000001</c:v>
                </c:pt>
                <c:pt idx="37">
                  <c:v>135.32324199999999</c:v>
                </c:pt>
                <c:pt idx="38">
                  <c:v>134.24804700000001</c:v>
                </c:pt>
                <c:pt idx="39">
                  <c:v>133.90057400000001</c:v>
                </c:pt>
                <c:pt idx="40">
                  <c:v>132.648056</c:v>
                </c:pt>
                <c:pt idx="41">
                  <c:v>132.300186</c:v>
                </c:pt>
                <c:pt idx="42">
                  <c:v>132.292587</c:v>
                </c:pt>
                <c:pt idx="43">
                  <c:v>132.28466800000001</c:v>
                </c:pt>
                <c:pt idx="44">
                  <c:v>132.276657</c:v>
                </c:pt>
                <c:pt idx="45">
                  <c:v>129.75410500000001</c:v>
                </c:pt>
                <c:pt idx="46">
                  <c:v>129.746216</c:v>
                </c:pt>
                <c:pt idx="47">
                  <c:v>129.738235</c:v>
                </c:pt>
                <c:pt idx="48">
                  <c:v>129.72975199999999</c:v>
                </c:pt>
                <c:pt idx="49">
                  <c:v>129.72177099999999</c:v>
                </c:pt>
                <c:pt idx="50">
                  <c:v>129.714676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Sheet1!$M$1</c:f>
              <c:strCache>
                <c:ptCount val="1"/>
                <c:pt idx="0">
                  <c:v>HRT</c:v>
                </c:pt>
              </c:strCache>
            </c:strRef>
          </c:tx>
          <c:spPr>
            <a:ln w="22225" cap="rnd">
              <a:solidFill>
                <a:schemeClr val="accent2">
                  <a:lumMod val="7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Sheet1!$M$2:$M$52</c:f>
              <c:numCache>
                <c:formatCode>General</c:formatCode>
                <c:ptCount val="51"/>
                <c:pt idx="0">
                  <c:v>314.28393599999998</c:v>
                </c:pt>
                <c:pt idx="1">
                  <c:v>314.782532</c:v>
                </c:pt>
                <c:pt idx="2">
                  <c:v>314.44210800000002</c:v>
                </c:pt>
                <c:pt idx="3">
                  <c:v>310.71075400000001</c:v>
                </c:pt>
                <c:pt idx="4">
                  <c:v>310.28277600000001</c:v>
                </c:pt>
                <c:pt idx="5">
                  <c:v>310.63687099999999</c:v>
                </c:pt>
                <c:pt idx="6">
                  <c:v>310.51559400000002</c:v>
                </c:pt>
                <c:pt idx="7">
                  <c:v>310.14443999999997</c:v>
                </c:pt>
                <c:pt idx="8">
                  <c:v>311.28539999999998</c:v>
                </c:pt>
                <c:pt idx="9">
                  <c:v>303.47406000000001</c:v>
                </c:pt>
                <c:pt idx="10">
                  <c:v>301.116241</c:v>
                </c:pt>
                <c:pt idx="11">
                  <c:v>302.37399299999998</c:v>
                </c:pt>
                <c:pt idx="12">
                  <c:v>296.42614700000001</c:v>
                </c:pt>
                <c:pt idx="13">
                  <c:v>291.283997</c:v>
                </c:pt>
                <c:pt idx="14">
                  <c:v>287.19012500000002</c:v>
                </c:pt>
                <c:pt idx="15">
                  <c:v>270.60522500000002</c:v>
                </c:pt>
                <c:pt idx="16">
                  <c:v>260.37756300000001</c:v>
                </c:pt>
                <c:pt idx="17">
                  <c:v>253.801727</c:v>
                </c:pt>
                <c:pt idx="18">
                  <c:v>238.674881</c:v>
                </c:pt>
                <c:pt idx="19">
                  <c:v>227.82742300000001</c:v>
                </c:pt>
                <c:pt idx="20">
                  <c:v>215.672089</c:v>
                </c:pt>
                <c:pt idx="21">
                  <c:v>210.66198700000001</c:v>
                </c:pt>
                <c:pt idx="22">
                  <c:v>200.84963999999999</c:v>
                </c:pt>
                <c:pt idx="23">
                  <c:v>191.85678100000001</c:v>
                </c:pt>
                <c:pt idx="24">
                  <c:v>183.739136</c:v>
                </c:pt>
                <c:pt idx="25">
                  <c:v>160.51942399999999</c:v>
                </c:pt>
                <c:pt idx="26">
                  <c:v>153.79714999999999</c:v>
                </c:pt>
                <c:pt idx="27">
                  <c:v>138.36895799999999</c:v>
                </c:pt>
                <c:pt idx="28">
                  <c:v>123.749229</c:v>
                </c:pt>
                <c:pt idx="29">
                  <c:v>115.260323</c:v>
                </c:pt>
                <c:pt idx="30">
                  <c:v>110.47230500000001</c:v>
                </c:pt>
                <c:pt idx="31">
                  <c:v>108.60565200000001</c:v>
                </c:pt>
                <c:pt idx="32">
                  <c:v>104.555466</c:v>
                </c:pt>
                <c:pt idx="33">
                  <c:v>99.215271000000001</c:v>
                </c:pt>
                <c:pt idx="34">
                  <c:v>94.739806999999999</c:v>
                </c:pt>
                <c:pt idx="35">
                  <c:v>93.114670000000004</c:v>
                </c:pt>
                <c:pt idx="36">
                  <c:v>91.345039</c:v>
                </c:pt>
                <c:pt idx="37">
                  <c:v>90.946472</c:v>
                </c:pt>
                <c:pt idx="38">
                  <c:v>89.101387000000003</c:v>
                </c:pt>
                <c:pt idx="39">
                  <c:v>88.753624000000002</c:v>
                </c:pt>
                <c:pt idx="40">
                  <c:v>83.647857999999999</c:v>
                </c:pt>
                <c:pt idx="41">
                  <c:v>83.279326999999995</c:v>
                </c:pt>
                <c:pt idx="42">
                  <c:v>83.271880999999993</c:v>
                </c:pt>
                <c:pt idx="43">
                  <c:v>83.264381</c:v>
                </c:pt>
                <c:pt idx="44">
                  <c:v>82.414162000000005</c:v>
                </c:pt>
                <c:pt idx="45">
                  <c:v>79.891272999999998</c:v>
                </c:pt>
                <c:pt idx="46">
                  <c:v>79.883330999999998</c:v>
                </c:pt>
                <c:pt idx="47">
                  <c:v>79.876244</c:v>
                </c:pt>
                <c:pt idx="48">
                  <c:v>79.868233000000004</c:v>
                </c:pt>
                <c:pt idx="49">
                  <c:v>79.859275999999994</c:v>
                </c:pt>
                <c:pt idx="50">
                  <c:v>79.851417999999995</c:v>
                </c:pt>
              </c:numCache>
            </c:numRef>
          </c:val>
          <c:smooth val="0"/>
        </c:ser>
        <c:ser>
          <c:idx val="6"/>
          <c:order val="5"/>
          <c:tx>
            <c:strRef>
              <c:f>Sheet1!$N$1</c:f>
              <c:strCache>
                <c:ptCount val="1"/>
                <c:pt idx="0">
                  <c:v>Reference</c:v>
                </c:pt>
              </c:strCache>
            </c:strRef>
          </c:tx>
          <c:spPr>
            <a:ln w="2222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Sheet1!$N$2:$N$52</c:f>
              <c:numCache>
                <c:formatCode>General</c:formatCode>
                <c:ptCount val="51"/>
                <c:pt idx="0">
                  <c:v>314.28393599999998</c:v>
                </c:pt>
                <c:pt idx="1">
                  <c:v>314.782532</c:v>
                </c:pt>
                <c:pt idx="2">
                  <c:v>314.44210800000002</c:v>
                </c:pt>
                <c:pt idx="3">
                  <c:v>310.71075400000001</c:v>
                </c:pt>
                <c:pt idx="4">
                  <c:v>310.28277600000001</c:v>
                </c:pt>
                <c:pt idx="5">
                  <c:v>310.63687099999999</c:v>
                </c:pt>
                <c:pt idx="6">
                  <c:v>310.51559400000002</c:v>
                </c:pt>
                <c:pt idx="7">
                  <c:v>310.14443999999997</c:v>
                </c:pt>
                <c:pt idx="8">
                  <c:v>311.28539999999998</c:v>
                </c:pt>
                <c:pt idx="9">
                  <c:v>303.47406000000001</c:v>
                </c:pt>
                <c:pt idx="10">
                  <c:v>301.116241</c:v>
                </c:pt>
                <c:pt idx="11">
                  <c:v>302.37399299999998</c:v>
                </c:pt>
                <c:pt idx="12">
                  <c:v>296.42614700000001</c:v>
                </c:pt>
                <c:pt idx="13">
                  <c:v>291.283997</c:v>
                </c:pt>
                <c:pt idx="14">
                  <c:v>287.19012500000002</c:v>
                </c:pt>
                <c:pt idx="15">
                  <c:v>270.60522500000002</c:v>
                </c:pt>
                <c:pt idx="16">
                  <c:v>260.37756300000001</c:v>
                </c:pt>
                <c:pt idx="17">
                  <c:v>253.801727</c:v>
                </c:pt>
                <c:pt idx="18">
                  <c:v>238.674881</c:v>
                </c:pt>
                <c:pt idx="19">
                  <c:v>227.82742300000001</c:v>
                </c:pt>
                <c:pt idx="20">
                  <c:v>215.672089</c:v>
                </c:pt>
                <c:pt idx="21">
                  <c:v>210.662003</c:v>
                </c:pt>
                <c:pt idx="22">
                  <c:v>200.84848</c:v>
                </c:pt>
                <c:pt idx="23">
                  <c:v>191.85270700000001</c:v>
                </c:pt>
                <c:pt idx="24">
                  <c:v>184.924194</c:v>
                </c:pt>
                <c:pt idx="25">
                  <c:v>165.01797500000001</c:v>
                </c:pt>
                <c:pt idx="26">
                  <c:v>158.203979</c:v>
                </c:pt>
                <c:pt idx="27">
                  <c:v>151.67849699999999</c:v>
                </c:pt>
                <c:pt idx="28">
                  <c:v>140.49797100000001</c:v>
                </c:pt>
                <c:pt idx="29">
                  <c:v>129.49292</c:v>
                </c:pt>
                <c:pt idx="30">
                  <c:v>124.497238</c:v>
                </c:pt>
                <c:pt idx="31">
                  <c:v>123.67031900000001</c:v>
                </c:pt>
                <c:pt idx="32">
                  <c:v>121.144333</c:v>
                </c:pt>
                <c:pt idx="33">
                  <c:v>120.37198600000001</c:v>
                </c:pt>
                <c:pt idx="34">
                  <c:v>115.091888</c:v>
                </c:pt>
                <c:pt idx="35">
                  <c:v>113.465981</c:v>
                </c:pt>
                <c:pt idx="36">
                  <c:v>112.452423</c:v>
                </c:pt>
                <c:pt idx="37">
                  <c:v>111.73039199999999</c:v>
                </c:pt>
                <c:pt idx="38">
                  <c:v>110.654495</c:v>
                </c:pt>
                <c:pt idx="39">
                  <c:v>110.30647999999999</c:v>
                </c:pt>
                <c:pt idx="40">
                  <c:v>108.53201300000001</c:v>
                </c:pt>
                <c:pt idx="41">
                  <c:v>108.183769</c:v>
                </c:pt>
                <c:pt idx="42">
                  <c:v>108.175873</c:v>
                </c:pt>
                <c:pt idx="43">
                  <c:v>108.167641</c:v>
                </c:pt>
                <c:pt idx="44">
                  <c:v>108.158737</c:v>
                </c:pt>
                <c:pt idx="45">
                  <c:v>105.635963</c:v>
                </c:pt>
                <c:pt idx="46">
                  <c:v>105.627785</c:v>
                </c:pt>
                <c:pt idx="47">
                  <c:v>105.619263</c:v>
                </c:pt>
                <c:pt idx="48">
                  <c:v>105.61041299999999</c:v>
                </c:pt>
                <c:pt idx="49">
                  <c:v>105.60217299999999</c:v>
                </c:pt>
                <c:pt idx="50">
                  <c:v>105.594658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97190240"/>
        <c:axId val="-397189696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NG HB LRT</c:v>
                </c:pt>
              </c:strCache>
            </c:strRef>
          </c:tx>
          <c:spPr>
            <a:ln w="22225" cap="rnd">
              <a:solidFill>
                <a:schemeClr val="accent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Sheet1!$B$2:$B$52</c:f>
              <c:numCache>
                <c:formatCode>General</c:formatCode>
                <c:ptCount val="51"/>
                <c:pt idx="0">
                  <c:v>6.4331630000000004</c:v>
                </c:pt>
                <c:pt idx="1">
                  <c:v>5.8139440000000002</c:v>
                </c:pt>
                <c:pt idx="2">
                  <c:v>4.8350629999999999</c:v>
                </c:pt>
                <c:pt idx="3">
                  <c:v>7.7512109999999996</c:v>
                </c:pt>
                <c:pt idx="4">
                  <c:v>8.1062849999999997</c:v>
                </c:pt>
                <c:pt idx="5">
                  <c:v>11.87589</c:v>
                </c:pt>
                <c:pt idx="6">
                  <c:v>8.7270789999999998</c:v>
                </c:pt>
                <c:pt idx="7">
                  <c:v>8.8080850000000002</c:v>
                </c:pt>
                <c:pt idx="8">
                  <c:v>11.009822</c:v>
                </c:pt>
                <c:pt idx="9">
                  <c:v>4.8495179999999998</c:v>
                </c:pt>
                <c:pt idx="10">
                  <c:v>5.3130750000000004</c:v>
                </c:pt>
                <c:pt idx="11">
                  <c:v>4.7422690000000003</c:v>
                </c:pt>
                <c:pt idx="12">
                  <c:v>3.2072449999999999</c:v>
                </c:pt>
                <c:pt idx="13">
                  <c:v>4.2787889999999997</c:v>
                </c:pt>
                <c:pt idx="14">
                  <c:v>4.9572010000000004</c:v>
                </c:pt>
                <c:pt idx="15">
                  <c:v>2.9514049999999998</c:v>
                </c:pt>
                <c:pt idx="16">
                  <c:v>2.777123</c:v>
                </c:pt>
                <c:pt idx="17">
                  <c:v>3.244478</c:v>
                </c:pt>
                <c:pt idx="18">
                  <c:v>3.3521700000000001</c:v>
                </c:pt>
                <c:pt idx="19">
                  <c:v>2.6586460000000001</c:v>
                </c:pt>
                <c:pt idx="20">
                  <c:v>2.1129889999999998</c:v>
                </c:pt>
                <c:pt idx="21">
                  <c:v>4.107037</c:v>
                </c:pt>
                <c:pt idx="22">
                  <c:v>4.4739120000000003</c:v>
                </c:pt>
                <c:pt idx="23">
                  <c:v>4.3642820000000002</c:v>
                </c:pt>
                <c:pt idx="24">
                  <c:v>4.2413470000000002</c:v>
                </c:pt>
                <c:pt idx="25">
                  <c:v>4.2276680000000004</c:v>
                </c:pt>
                <c:pt idx="26">
                  <c:v>4.3385759999999998</c:v>
                </c:pt>
                <c:pt idx="27">
                  <c:v>4.4306330000000003</c:v>
                </c:pt>
                <c:pt idx="28">
                  <c:v>4.7092549999999997</c:v>
                </c:pt>
                <c:pt idx="29">
                  <c:v>4.981331</c:v>
                </c:pt>
                <c:pt idx="30">
                  <c:v>5.1550330000000004</c:v>
                </c:pt>
                <c:pt idx="31">
                  <c:v>5.3550459999999998</c:v>
                </c:pt>
                <c:pt idx="32">
                  <c:v>5.53843</c:v>
                </c:pt>
                <c:pt idx="33">
                  <c:v>5.7004479999999997</c:v>
                </c:pt>
                <c:pt idx="34">
                  <c:v>5.8130559999999996</c:v>
                </c:pt>
                <c:pt idx="35">
                  <c:v>5.8766410000000002</c:v>
                </c:pt>
                <c:pt idx="36">
                  <c:v>6.0665750000000003</c:v>
                </c:pt>
                <c:pt idx="37">
                  <c:v>6.1214829999999996</c:v>
                </c:pt>
                <c:pt idx="38">
                  <c:v>6.1914629999999997</c:v>
                </c:pt>
                <c:pt idx="39">
                  <c:v>6.3119009999999998</c:v>
                </c:pt>
                <c:pt idx="40">
                  <c:v>6.4379350000000004</c:v>
                </c:pt>
                <c:pt idx="41">
                  <c:v>6.4017109999999997</c:v>
                </c:pt>
                <c:pt idx="42">
                  <c:v>6.3334609999999998</c:v>
                </c:pt>
                <c:pt idx="43">
                  <c:v>6.2840480000000003</c:v>
                </c:pt>
                <c:pt idx="44">
                  <c:v>6.4222029999999997</c:v>
                </c:pt>
                <c:pt idx="45">
                  <c:v>6.4612999999999996</c:v>
                </c:pt>
                <c:pt idx="46">
                  <c:v>6.5178539999999998</c:v>
                </c:pt>
                <c:pt idx="47">
                  <c:v>6.5576639999999999</c:v>
                </c:pt>
                <c:pt idx="48">
                  <c:v>6.596838</c:v>
                </c:pt>
                <c:pt idx="49">
                  <c:v>6.6743880000000004</c:v>
                </c:pt>
                <c:pt idx="50">
                  <c:v>6.7400060000000002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NG HB HRT</c:v>
                </c:pt>
              </c:strCache>
            </c:strRef>
          </c:tx>
          <c:spPr>
            <a:ln w="22225" cap="rnd">
              <a:solidFill>
                <a:schemeClr val="accent2">
                  <a:lumMod val="7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Sheet1!$C$2:$C$52</c:f>
              <c:numCache>
                <c:formatCode>General</c:formatCode>
                <c:ptCount val="51"/>
                <c:pt idx="0">
                  <c:v>6.4331630000000004</c:v>
                </c:pt>
                <c:pt idx="1">
                  <c:v>5.8139440000000002</c:v>
                </c:pt>
                <c:pt idx="2">
                  <c:v>4.8350629999999999</c:v>
                </c:pt>
                <c:pt idx="3">
                  <c:v>7.7512109999999996</c:v>
                </c:pt>
                <c:pt idx="4">
                  <c:v>8.1062849999999997</c:v>
                </c:pt>
                <c:pt idx="5">
                  <c:v>11.87589</c:v>
                </c:pt>
                <c:pt idx="6">
                  <c:v>8.7270789999999998</c:v>
                </c:pt>
                <c:pt idx="7">
                  <c:v>8.8080850000000002</c:v>
                </c:pt>
                <c:pt idx="8">
                  <c:v>11.009822</c:v>
                </c:pt>
                <c:pt idx="9">
                  <c:v>4.8495179999999998</c:v>
                </c:pt>
                <c:pt idx="10">
                  <c:v>5.3130750000000004</c:v>
                </c:pt>
                <c:pt idx="11">
                  <c:v>4.7422690000000003</c:v>
                </c:pt>
                <c:pt idx="12">
                  <c:v>3.2072449999999999</c:v>
                </c:pt>
                <c:pt idx="13">
                  <c:v>4.2787889999999997</c:v>
                </c:pt>
                <c:pt idx="14">
                  <c:v>4.9572010000000004</c:v>
                </c:pt>
                <c:pt idx="15">
                  <c:v>2.9514049999999998</c:v>
                </c:pt>
                <c:pt idx="16">
                  <c:v>2.777123</c:v>
                </c:pt>
                <c:pt idx="17">
                  <c:v>3.244478</c:v>
                </c:pt>
                <c:pt idx="18">
                  <c:v>3.3521700000000001</c:v>
                </c:pt>
                <c:pt idx="19">
                  <c:v>2.6586460000000001</c:v>
                </c:pt>
                <c:pt idx="20">
                  <c:v>2.1129889999999998</c:v>
                </c:pt>
                <c:pt idx="21">
                  <c:v>4.1079169999999996</c:v>
                </c:pt>
                <c:pt idx="22">
                  <c:v>3.5549559999999998</c:v>
                </c:pt>
                <c:pt idx="23">
                  <c:v>3.0637159999999999</c:v>
                </c:pt>
                <c:pt idx="24">
                  <c:v>2.6523279999999998</c:v>
                </c:pt>
                <c:pt idx="25">
                  <c:v>2.4580649999999999</c:v>
                </c:pt>
                <c:pt idx="26">
                  <c:v>2.3962669999999999</c:v>
                </c:pt>
                <c:pt idx="27">
                  <c:v>2.4326089999999998</c:v>
                </c:pt>
                <c:pt idx="28">
                  <c:v>2.5702020000000001</c:v>
                </c:pt>
                <c:pt idx="29">
                  <c:v>2.6456840000000001</c:v>
                </c:pt>
                <c:pt idx="30">
                  <c:v>2.7203430000000002</c:v>
                </c:pt>
                <c:pt idx="31">
                  <c:v>2.7483590000000002</c:v>
                </c:pt>
                <c:pt idx="32">
                  <c:v>2.7582390000000001</c:v>
                </c:pt>
                <c:pt idx="33">
                  <c:v>2.8354689999999998</c:v>
                </c:pt>
                <c:pt idx="34">
                  <c:v>2.8329490000000002</c:v>
                </c:pt>
                <c:pt idx="35">
                  <c:v>2.798241</c:v>
                </c:pt>
                <c:pt idx="36">
                  <c:v>2.7837960000000002</c:v>
                </c:pt>
                <c:pt idx="37">
                  <c:v>2.778708</c:v>
                </c:pt>
                <c:pt idx="38">
                  <c:v>2.7552249999999998</c:v>
                </c:pt>
                <c:pt idx="39">
                  <c:v>2.7645490000000001</c:v>
                </c:pt>
                <c:pt idx="40">
                  <c:v>2.7400359999999999</c:v>
                </c:pt>
                <c:pt idx="41">
                  <c:v>2.7011539999999998</c:v>
                </c:pt>
                <c:pt idx="42">
                  <c:v>2.6390829999999998</c:v>
                </c:pt>
                <c:pt idx="43">
                  <c:v>2.6164209999999999</c:v>
                </c:pt>
                <c:pt idx="44">
                  <c:v>2.5964399999999999</c:v>
                </c:pt>
                <c:pt idx="45">
                  <c:v>2.5835979999999998</c:v>
                </c:pt>
                <c:pt idx="46">
                  <c:v>2.5650080000000002</c:v>
                </c:pt>
                <c:pt idx="47">
                  <c:v>2.5245359999999999</c:v>
                </c:pt>
                <c:pt idx="48">
                  <c:v>2.5296560000000001</c:v>
                </c:pt>
                <c:pt idx="49">
                  <c:v>2.532159</c:v>
                </c:pt>
                <c:pt idx="50">
                  <c:v>2.540432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NG HB Reference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Sheet1!$A$2:$A$52</c:f>
              <c:numCache>
                <c:formatCode>General</c:formatCode>
                <c:ptCount val="5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  <c:pt idx="31">
                  <c:v>2031</c:v>
                </c:pt>
                <c:pt idx="32">
                  <c:v>2032</c:v>
                </c:pt>
                <c:pt idx="33">
                  <c:v>2033</c:v>
                </c:pt>
                <c:pt idx="34">
                  <c:v>2034</c:v>
                </c:pt>
                <c:pt idx="35">
                  <c:v>2035</c:v>
                </c:pt>
                <c:pt idx="36">
                  <c:v>2036</c:v>
                </c:pt>
                <c:pt idx="37">
                  <c:v>2037</c:v>
                </c:pt>
                <c:pt idx="38">
                  <c:v>2038</c:v>
                </c:pt>
                <c:pt idx="39">
                  <c:v>2039</c:v>
                </c:pt>
                <c:pt idx="40">
                  <c:v>2040</c:v>
                </c:pt>
                <c:pt idx="41">
                  <c:v>2041</c:v>
                </c:pt>
                <c:pt idx="42">
                  <c:v>2042</c:v>
                </c:pt>
                <c:pt idx="43">
                  <c:v>2043</c:v>
                </c:pt>
                <c:pt idx="44">
                  <c:v>2044</c:v>
                </c:pt>
                <c:pt idx="45">
                  <c:v>2045</c:v>
                </c:pt>
                <c:pt idx="46">
                  <c:v>2046</c:v>
                </c:pt>
                <c:pt idx="47">
                  <c:v>2047</c:v>
                </c:pt>
                <c:pt idx="48">
                  <c:v>2048</c:v>
                </c:pt>
                <c:pt idx="49">
                  <c:v>2049</c:v>
                </c:pt>
                <c:pt idx="50">
                  <c:v>2050</c:v>
                </c:pt>
              </c:numCache>
            </c:numRef>
          </c:cat>
          <c:val>
            <c:numRef>
              <c:f>Sheet1!$D$2:$D$52</c:f>
              <c:numCache>
                <c:formatCode>General</c:formatCode>
                <c:ptCount val="51"/>
                <c:pt idx="0">
                  <c:v>6.4331630000000004</c:v>
                </c:pt>
                <c:pt idx="1">
                  <c:v>5.8139440000000002</c:v>
                </c:pt>
                <c:pt idx="2">
                  <c:v>4.8350629999999999</c:v>
                </c:pt>
                <c:pt idx="3">
                  <c:v>7.7512109999999996</c:v>
                </c:pt>
                <c:pt idx="4">
                  <c:v>8.1062849999999997</c:v>
                </c:pt>
                <c:pt idx="5">
                  <c:v>11.87589</c:v>
                </c:pt>
                <c:pt idx="6">
                  <c:v>8.7270789999999998</c:v>
                </c:pt>
                <c:pt idx="7">
                  <c:v>8.8080850000000002</c:v>
                </c:pt>
                <c:pt idx="8">
                  <c:v>11.009822</c:v>
                </c:pt>
                <c:pt idx="9">
                  <c:v>4.8495179999999998</c:v>
                </c:pt>
                <c:pt idx="10">
                  <c:v>5.3130750000000004</c:v>
                </c:pt>
                <c:pt idx="11">
                  <c:v>4.7422690000000003</c:v>
                </c:pt>
                <c:pt idx="12">
                  <c:v>3.2072449999999999</c:v>
                </c:pt>
                <c:pt idx="13">
                  <c:v>4.2787889999999997</c:v>
                </c:pt>
                <c:pt idx="14">
                  <c:v>4.9572010000000004</c:v>
                </c:pt>
                <c:pt idx="15">
                  <c:v>2.9514049999999998</c:v>
                </c:pt>
                <c:pt idx="16">
                  <c:v>2.777123</c:v>
                </c:pt>
                <c:pt idx="17">
                  <c:v>3.244478</c:v>
                </c:pt>
                <c:pt idx="18">
                  <c:v>3.3521700000000001</c:v>
                </c:pt>
                <c:pt idx="19">
                  <c:v>2.6586460000000001</c:v>
                </c:pt>
                <c:pt idx="20">
                  <c:v>2.1129889999999998</c:v>
                </c:pt>
                <c:pt idx="21">
                  <c:v>4.1076509999999997</c:v>
                </c:pt>
                <c:pt idx="22">
                  <c:v>3.8431999999999999</c:v>
                </c:pt>
                <c:pt idx="23">
                  <c:v>3.4932249999999998</c:v>
                </c:pt>
                <c:pt idx="24">
                  <c:v>3.1748050000000001</c:v>
                </c:pt>
                <c:pt idx="25">
                  <c:v>3.0008349999999999</c:v>
                </c:pt>
                <c:pt idx="26">
                  <c:v>2.9781339999999998</c:v>
                </c:pt>
                <c:pt idx="27">
                  <c:v>3.075542</c:v>
                </c:pt>
                <c:pt idx="28">
                  <c:v>3.2467950000000001</c:v>
                </c:pt>
                <c:pt idx="29">
                  <c:v>3.3646910000000001</c:v>
                </c:pt>
                <c:pt idx="30">
                  <c:v>3.4596520000000002</c:v>
                </c:pt>
                <c:pt idx="31">
                  <c:v>3.5438399999999999</c:v>
                </c:pt>
                <c:pt idx="32">
                  <c:v>3.5773830000000002</c:v>
                </c:pt>
                <c:pt idx="33">
                  <c:v>3.6457830000000002</c:v>
                </c:pt>
                <c:pt idx="34">
                  <c:v>3.640091</c:v>
                </c:pt>
                <c:pt idx="35">
                  <c:v>3.6379039999999998</c:v>
                </c:pt>
                <c:pt idx="36">
                  <c:v>3.6477919999999999</c:v>
                </c:pt>
                <c:pt idx="37">
                  <c:v>3.6650480000000001</c:v>
                </c:pt>
                <c:pt idx="38">
                  <c:v>3.6839080000000002</c:v>
                </c:pt>
                <c:pt idx="39">
                  <c:v>3.685022</c:v>
                </c:pt>
                <c:pt idx="40">
                  <c:v>3.7205379999999999</c:v>
                </c:pt>
                <c:pt idx="41">
                  <c:v>3.7265929999999998</c:v>
                </c:pt>
                <c:pt idx="42">
                  <c:v>3.70383</c:v>
                </c:pt>
                <c:pt idx="43">
                  <c:v>3.7073689999999999</c:v>
                </c:pt>
                <c:pt idx="44">
                  <c:v>3.645143</c:v>
                </c:pt>
                <c:pt idx="45">
                  <c:v>3.6145320000000001</c:v>
                </c:pt>
                <c:pt idx="46">
                  <c:v>3.6030579999999999</c:v>
                </c:pt>
                <c:pt idx="47">
                  <c:v>3.596854</c:v>
                </c:pt>
                <c:pt idx="48">
                  <c:v>3.6211030000000002</c:v>
                </c:pt>
                <c:pt idx="49">
                  <c:v>3.597585</c:v>
                </c:pt>
                <c:pt idx="50">
                  <c:v>3.590354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97184256"/>
        <c:axId val="-397185344"/>
      </c:lineChart>
      <c:catAx>
        <c:axId val="-397190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solidFill>
            <a:schemeClr val="bg1"/>
          </a:solidFill>
          <a:ln w="9525" cap="flat" cmpd="sng" algn="ctr">
            <a:solidFill>
              <a:schemeClr val="tx1">
                <a:alpha val="99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97189696"/>
        <c:crossesAt val="0"/>
        <c:auto val="1"/>
        <c:lblAlgn val="ctr"/>
        <c:lblOffset val="100"/>
        <c:tickLblSkip val="10"/>
        <c:tickMarkSkip val="10"/>
        <c:noMultiLvlLbl val="0"/>
      </c:catAx>
      <c:valAx>
        <c:axId val="-397189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>
            <a:noFill/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97190240"/>
        <c:crossesAt val="3"/>
        <c:crossBetween val="midCat"/>
      </c:valAx>
      <c:valAx>
        <c:axId val="-397185344"/>
        <c:scaling>
          <c:orientation val="minMax"/>
          <c:max val="35"/>
          <c:min val="0"/>
        </c:scaling>
        <c:delete val="0"/>
        <c:axPos val="r"/>
        <c:numFmt formatCode="&quot;$&quot;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97184256"/>
        <c:crosses val="max"/>
        <c:crossBetween val="between"/>
        <c:majorUnit val="5"/>
      </c:valAx>
      <c:catAx>
        <c:axId val="-397184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3971853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444366765622731"/>
          <c:y val="5.6007985896492224E-2"/>
          <c:w val="0.61216749797586001"/>
          <c:h val="0.84807261492766706"/>
        </c:manualLayout>
      </c:layout>
      <c:lineChart>
        <c:grouping val="standar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1084.3679199999999</c:v>
                </c:pt>
                <c:pt idx="1">
                  <c:v>1095.627197</c:v>
                </c:pt>
                <c:pt idx="2">
                  <c:v>1016.458252</c:v>
                </c:pt>
                <c:pt idx="3">
                  <c:v>983.84844999999996</c:v>
                </c:pt>
                <c:pt idx="4">
                  <c:v>1003.049438</c:v>
                </c:pt>
                <c:pt idx="5">
                  <c:v>905.95153800000003</c:v>
                </c:pt>
                <c:pt idx="6">
                  <c:v>727.051514</c:v>
                </c:pt>
                <c:pt idx="7">
                  <c:v>768.70294200000001</c:v>
                </c:pt>
                <c:pt idx="8">
                  <c:v>754.846497</c:v>
                </c:pt>
                <c:pt idx="9">
                  <c:v>684.96405000000004</c:v>
                </c:pt>
                <c:pt idx="10">
                  <c:v>536.33136000000002</c:v>
                </c:pt>
                <c:pt idx="11">
                  <c:v>616.89569100000006</c:v>
                </c:pt>
                <c:pt idx="12">
                  <c:v>614.50421100000005</c:v>
                </c:pt>
                <c:pt idx="13">
                  <c:v>655.79333499999996</c:v>
                </c:pt>
                <c:pt idx="14">
                  <c:v>600.87670900000001</c:v>
                </c:pt>
                <c:pt idx="15">
                  <c:v>597.56366000000003</c:v>
                </c:pt>
                <c:pt idx="16">
                  <c:v>608.246216</c:v>
                </c:pt>
                <c:pt idx="17">
                  <c:v>604.65087900000003</c:v>
                </c:pt>
                <c:pt idx="18">
                  <c:v>595.16754200000003</c:v>
                </c:pt>
                <c:pt idx="19">
                  <c:v>580.05242899999996</c:v>
                </c:pt>
                <c:pt idx="20">
                  <c:v>570.66711399999997</c:v>
                </c:pt>
                <c:pt idx="21">
                  <c:v>567.50219700000002</c:v>
                </c:pt>
                <c:pt idx="22">
                  <c:v>565.70977800000003</c:v>
                </c:pt>
                <c:pt idx="23">
                  <c:v>556.60290499999996</c:v>
                </c:pt>
                <c:pt idx="24">
                  <c:v>549.56823699999995</c:v>
                </c:pt>
                <c:pt idx="25">
                  <c:v>544.45220900000004</c:v>
                </c:pt>
                <c:pt idx="26">
                  <c:v>540.69946300000004</c:v>
                </c:pt>
                <c:pt idx="27">
                  <c:v>539.29571499999997</c:v>
                </c:pt>
                <c:pt idx="28">
                  <c:v>538.96972700000003</c:v>
                </c:pt>
                <c:pt idx="29">
                  <c:v>534.81781000000001</c:v>
                </c:pt>
                <c:pt idx="30">
                  <c:v>530.10986300000002</c:v>
                </c:pt>
                <c:pt idx="31">
                  <c:v>529.02581799999996</c:v>
                </c:pt>
                <c:pt idx="32">
                  <c:v>529.10766599999999</c:v>
                </c:pt>
                <c:pt idx="33">
                  <c:v>525.808716</c:v>
                </c:pt>
                <c:pt idx="34">
                  <c:v>526.96008300000005</c:v>
                </c:pt>
                <c:pt idx="35">
                  <c:v>517.62207000000001</c:v>
                </c:pt>
                <c:pt idx="36">
                  <c:v>510.62023900000003</c:v>
                </c:pt>
                <c:pt idx="37">
                  <c:v>507.75512700000002</c:v>
                </c:pt>
                <c:pt idx="38">
                  <c:v>506.06463600000001</c:v>
                </c:pt>
                <c:pt idx="39">
                  <c:v>506.02230800000001</c:v>
                </c:pt>
                <c:pt idx="40">
                  <c:v>506.03384399999999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Appalacia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Sheet1!$C$2:$C$42</c:f>
              <c:numCache>
                <c:formatCode>General</c:formatCode>
                <c:ptCount val="41"/>
                <c:pt idx="0">
                  <c:v>336.41699199999999</c:v>
                </c:pt>
                <c:pt idx="1">
                  <c:v>337.23199499999998</c:v>
                </c:pt>
                <c:pt idx="2">
                  <c:v>292.97699</c:v>
                </c:pt>
                <c:pt idx="3">
                  <c:v>271.44598400000001</c:v>
                </c:pt>
                <c:pt idx="4">
                  <c:v>262.90332000000001</c:v>
                </c:pt>
                <c:pt idx="5">
                  <c:v>243.892853</c:v>
                </c:pt>
                <c:pt idx="6">
                  <c:v>180.73919699999999</c:v>
                </c:pt>
                <c:pt idx="7">
                  <c:v>206.16558800000001</c:v>
                </c:pt>
                <c:pt idx="8">
                  <c:v>200.88940400000001</c:v>
                </c:pt>
                <c:pt idx="9">
                  <c:v>189.47105400000001</c:v>
                </c:pt>
                <c:pt idx="10">
                  <c:v>141.99923699999999</c:v>
                </c:pt>
                <c:pt idx="11">
                  <c:v>171.09671</c:v>
                </c:pt>
                <c:pt idx="12">
                  <c:v>165.415863</c:v>
                </c:pt>
                <c:pt idx="13">
                  <c:v>179.62994399999999</c:v>
                </c:pt>
                <c:pt idx="14">
                  <c:v>181.16378800000001</c:v>
                </c:pt>
                <c:pt idx="15">
                  <c:v>177.64434800000001</c:v>
                </c:pt>
                <c:pt idx="16">
                  <c:v>176.519226</c:v>
                </c:pt>
                <c:pt idx="17">
                  <c:v>173.87101699999999</c:v>
                </c:pt>
                <c:pt idx="18">
                  <c:v>169.19628900000001</c:v>
                </c:pt>
                <c:pt idx="19">
                  <c:v>159.59320099999999</c:v>
                </c:pt>
                <c:pt idx="20">
                  <c:v>155.64404300000001</c:v>
                </c:pt>
                <c:pt idx="21">
                  <c:v>154.164322</c:v>
                </c:pt>
                <c:pt idx="22">
                  <c:v>155.03161600000001</c:v>
                </c:pt>
                <c:pt idx="23">
                  <c:v>154.558426</c:v>
                </c:pt>
                <c:pt idx="24">
                  <c:v>157.23675499999999</c:v>
                </c:pt>
                <c:pt idx="25">
                  <c:v>162.55732699999999</c:v>
                </c:pt>
                <c:pt idx="26">
                  <c:v>163.39370700000001</c:v>
                </c:pt>
                <c:pt idx="27">
                  <c:v>162.52130099999999</c:v>
                </c:pt>
                <c:pt idx="28">
                  <c:v>160.492615</c:v>
                </c:pt>
                <c:pt idx="29">
                  <c:v>155.64726300000001</c:v>
                </c:pt>
                <c:pt idx="30">
                  <c:v>148.92124899999999</c:v>
                </c:pt>
                <c:pt idx="31">
                  <c:v>148.875214</c:v>
                </c:pt>
                <c:pt idx="32">
                  <c:v>147.925568</c:v>
                </c:pt>
                <c:pt idx="33">
                  <c:v>148.899506</c:v>
                </c:pt>
                <c:pt idx="34">
                  <c:v>147.96646100000001</c:v>
                </c:pt>
                <c:pt idx="35">
                  <c:v>146.59277299999999</c:v>
                </c:pt>
                <c:pt idx="36">
                  <c:v>145.23651100000001</c:v>
                </c:pt>
                <c:pt idx="37">
                  <c:v>145.73297099999999</c:v>
                </c:pt>
                <c:pt idx="38">
                  <c:v>144.57278400000001</c:v>
                </c:pt>
                <c:pt idx="39">
                  <c:v>145.513611</c:v>
                </c:pt>
                <c:pt idx="40">
                  <c:v>145.31149300000001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Interior</c:v>
                </c:pt>
              </c:strCache>
            </c:strRef>
          </c:tx>
          <c:spPr>
            <a:ln w="22225" cap="rnd">
              <a:solidFill>
                <a:srgbClr val="09689C"/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Sheet1!$D$2:$D$42</c:f>
              <c:numCache>
                <c:formatCode>General</c:formatCode>
                <c:ptCount val="41"/>
                <c:pt idx="0">
                  <c:v>156.33999600000001</c:v>
                </c:pt>
                <c:pt idx="1">
                  <c:v>170.76300000000001</c:v>
                </c:pt>
                <c:pt idx="2">
                  <c:v>180.23800700000001</c:v>
                </c:pt>
                <c:pt idx="3">
                  <c:v>182.787003</c:v>
                </c:pt>
                <c:pt idx="4">
                  <c:v>190.06007399999999</c:v>
                </c:pt>
                <c:pt idx="5">
                  <c:v>167.54975899999999</c:v>
                </c:pt>
                <c:pt idx="6">
                  <c:v>146.478104</c:v>
                </c:pt>
                <c:pt idx="7">
                  <c:v>142.58223000000001</c:v>
                </c:pt>
                <c:pt idx="8">
                  <c:v>139.260605</c:v>
                </c:pt>
                <c:pt idx="9">
                  <c:v>120.838005</c:v>
                </c:pt>
                <c:pt idx="10">
                  <c:v>90.122696000000005</c:v>
                </c:pt>
                <c:pt idx="11">
                  <c:v>104.255234</c:v>
                </c:pt>
                <c:pt idx="12">
                  <c:v>111.533203</c:v>
                </c:pt>
                <c:pt idx="13">
                  <c:v>136.092285</c:v>
                </c:pt>
                <c:pt idx="14">
                  <c:v>143.90267900000001</c:v>
                </c:pt>
                <c:pt idx="15">
                  <c:v>142.895218</c:v>
                </c:pt>
                <c:pt idx="16">
                  <c:v>135.85079999999999</c:v>
                </c:pt>
                <c:pt idx="17">
                  <c:v>133.33599899999999</c:v>
                </c:pt>
                <c:pt idx="18">
                  <c:v>129.28175400000001</c:v>
                </c:pt>
                <c:pt idx="19">
                  <c:v>123.95320100000001</c:v>
                </c:pt>
                <c:pt idx="20">
                  <c:v>121.825951</c:v>
                </c:pt>
                <c:pt idx="21">
                  <c:v>119.071693</c:v>
                </c:pt>
                <c:pt idx="22">
                  <c:v>119.786964</c:v>
                </c:pt>
                <c:pt idx="23">
                  <c:v>117.991364</c:v>
                </c:pt>
                <c:pt idx="24">
                  <c:v>115.487869</c:v>
                </c:pt>
                <c:pt idx="25">
                  <c:v>107.631264</c:v>
                </c:pt>
                <c:pt idx="26">
                  <c:v>107.307045</c:v>
                </c:pt>
                <c:pt idx="27">
                  <c:v>108.880394</c:v>
                </c:pt>
                <c:pt idx="28">
                  <c:v>112.395645</c:v>
                </c:pt>
                <c:pt idx="29">
                  <c:v>115.67596399999999</c:v>
                </c:pt>
                <c:pt idx="30">
                  <c:v>123.880104</c:v>
                </c:pt>
                <c:pt idx="31">
                  <c:v>124.188446</c:v>
                </c:pt>
                <c:pt idx="32">
                  <c:v>125.093384</c:v>
                </c:pt>
                <c:pt idx="33">
                  <c:v>125.33470199999999</c:v>
                </c:pt>
                <c:pt idx="34">
                  <c:v>126.08966100000001</c:v>
                </c:pt>
                <c:pt idx="35">
                  <c:v>128.372589</c:v>
                </c:pt>
                <c:pt idx="36">
                  <c:v>127.436562</c:v>
                </c:pt>
                <c:pt idx="37">
                  <c:v>126.966362</c:v>
                </c:pt>
                <c:pt idx="38">
                  <c:v>126.469978</c:v>
                </c:pt>
                <c:pt idx="39">
                  <c:v>125.55989099999999</c:v>
                </c:pt>
                <c:pt idx="40">
                  <c:v>125.420906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West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Sheet1!$E$2:$E$42</c:f>
              <c:numCache>
                <c:formatCode>General</c:formatCode>
                <c:ptCount val="41"/>
                <c:pt idx="0">
                  <c:v>591.61102300000005</c:v>
                </c:pt>
                <c:pt idx="1">
                  <c:v>587.63299600000005</c:v>
                </c:pt>
                <c:pt idx="2">
                  <c:v>543.24304199999995</c:v>
                </c:pt>
                <c:pt idx="3">
                  <c:v>529.61694299999999</c:v>
                </c:pt>
                <c:pt idx="4">
                  <c:v>550.08599900000002</c:v>
                </c:pt>
                <c:pt idx="5">
                  <c:v>494.50891100000001</c:v>
                </c:pt>
                <c:pt idx="6">
                  <c:v>399.83416699999998</c:v>
                </c:pt>
                <c:pt idx="7">
                  <c:v>419.95513899999997</c:v>
                </c:pt>
                <c:pt idx="8">
                  <c:v>414.69647200000003</c:v>
                </c:pt>
                <c:pt idx="9">
                  <c:v>374.65499899999998</c:v>
                </c:pt>
                <c:pt idx="10">
                  <c:v>304.20938100000001</c:v>
                </c:pt>
                <c:pt idx="11">
                  <c:v>341.543701</c:v>
                </c:pt>
                <c:pt idx="12">
                  <c:v>337.55523699999998</c:v>
                </c:pt>
                <c:pt idx="13">
                  <c:v>340.07113600000002</c:v>
                </c:pt>
                <c:pt idx="14">
                  <c:v>275.81024200000002</c:v>
                </c:pt>
                <c:pt idx="15">
                  <c:v>277.02404799999999</c:v>
                </c:pt>
                <c:pt idx="16">
                  <c:v>295.87616000000003</c:v>
                </c:pt>
                <c:pt idx="17">
                  <c:v>297.44387799999998</c:v>
                </c:pt>
                <c:pt idx="18">
                  <c:v>296.68951399999997</c:v>
                </c:pt>
                <c:pt idx="19">
                  <c:v>296.50604199999998</c:v>
                </c:pt>
                <c:pt idx="20">
                  <c:v>293.19708300000002</c:v>
                </c:pt>
                <c:pt idx="21">
                  <c:v>294.266144</c:v>
                </c:pt>
                <c:pt idx="22">
                  <c:v>290.89123499999999</c:v>
                </c:pt>
                <c:pt idx="23">
                  <c:v>284.05310100000003</c:v>
                </c:pt>
                <c:pt idx="24">
                  <c:v>276.84362800000002</c:v>
                </c:pt>
                <c:pt idx="25">
                  <c:v>274.26367199999999</c:v>
                </c:pt>
                <c:pt idx="26">
                  <c:v>269.998718</c:v>
                </c:pt>
                <c:pt idx="27">
                  <c:v>267.89401199999998</c:v>
                </c:pt>
                <c:pt idx="28">
                  <c:v>266.08148199999999</c:v>
                </c:pt>
                <c:pt idx="29">
                  <c:v>263.49456800000002</c:v>
                </c:pt>
                <c:pt idx="30">
                  <c:v>257.30853300000001</c:v>
                </c:pt>
                <c:pt idx="31">
                  <c:v>255.96215799999999</c:v>
                </c:pt>
                <c:pt idx="32">
                  <c:v>256.088684</c:v>
                </c:pt>
                <c:pt idx="33">
                  <c:v>251.57453899999999</c:v>
                </c:pt>
                <c:pt idx="34">
                  <c:v>252.90394599999999</c:v>
                </c:pt>
                <c:pt idx="35">
                  <c:v>242.65666200000001</c:v>
                </c:pt>
                <c:pt idx="36">
                  <c:v>237.94717399999999</c:v>
                </c:pt>
                <c:pt idx="37">
                  <c:v>235.05578600000001</c:v>
                </c:pt>
                <c:pt idx="38">
                  <c:v>235.02188100000001</c:v>
                </c:pt>
                <c:pt idx="39">
                  <c:v>234.948837</c:v>
                </c:pt>
                <c:pt idx="40">
                  <c:v>235.301422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64256032"/>
        <c:axId val="-264266912"/>
      </c:lineChart>
      <c:catAx>
        <c:axId val="-264256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64266912"/>
        <c:crosses val="autoZero"/>
        <c:auto val="1"/>
        <c:lblAlgn val="ctr"/>
        <c:lblOffset val="100"/>
        <c:tickLblSkip val="20"/>
        <c:tickMarkSkip val="10"/>
        <c:noMultiLvlLbl val="0"/>
      </c:catAx>
      <c:valAx>
        <c:axId val="-264266912"/>
        <c:scaling>
          <c:orientation val="minMax"/>
          <c:max val="1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64256032"/>
        <c:crossesAt val="12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219469930355187E-2"/>
          <c:y val="0.25300098963103435"/>
          <c:w val="0.67791980037830879"/>
          <c:h val="0.64063268904855042"/>
        </c:manualLayout>
      </c:layout>
      <c:lineChart>
        <c:grouping val="standar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Growth Rate Low Economic Growth</c:v>
                </c:pt>
              </c:strCache>
            </c:strRef>
          </c:tx>
          <c:spPr>
            <a:ln w="22225" cap="rnd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Sheet1!$A$5:$A$65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Sheet1!$C$5:$C$65</c:f>
              <c:numCache>
                <c:formatCode>0.00%</c:formatCode>
                <c:ptCount val="61"/>
                <c:pt idx="0">
                  <c:v>4.9074396324362279E-2</c:v>
                </c:pt>
                <c:pt idx="1">
                  <c:v>3.8334575679510596E-2</c:v>
                </c:pt>
                <c:pt idx="2">
                  <c:v>1.6839919740248899E-2</c:v>
                </c:pt>
                <c:pt idx="3">
                  <c:v>1.8865425982240946E-2</c:v>
                </c:pt>
                <c:pt idx="4">
                  <c:v>2.2014011717499171E-2</c:v>
                </c:pt>
                <c:pt idx="5">
                  <c:v>2.9794682194633326E-2</c:v>
                </c:pt>
                <c:pt idx="6">
                  <c:v>2.7356547285611654E-2</c:v>
                </c:pt>
                <c:pt idx="7">
                  <c:v>2.3356857388466823E-2</c:v>
                </c:pt>
                <c:pt idx="8">
                  <c:v>2.6787260680826819E-2</c:v>
                </c:pt>
                <c:pt idx="9">
                  <c:v>2.3023319227118977E-2</c:v>
                </c:pt>
                <c:pt idx="10">
                  <c:v>2.8507360042526741E-2</c:v>
                </c:pt>
                <c:pt idx="11">
                  <c:v>1.2685726115517992E-2</c:v>
                </c:pt>
                <c:pt idx="12">
                  <c:v>1.3959040142822232E-2</c:v>
                </c:pt>
                <c:pt idx="13">
                  <c:v>6.4235087126658375E-3</c:v>
                </c:pt>
                <c:pt idx="14">
                  <c:v>1.4668789994359832E-2</c:v>
                </c:pt>
                <c:pt idx="15">
                  <c:v>1.6196517668597421E-2</c:v>
                </c:pt>
                <c:pt idx="16">
                  <c:v>1.3897996521021305E-2</c:v>
                </c:pt>
                <c:pt idx="17">
                  <c:v>1.5395401903384842E-2</c:v>
                </c:pt>
                <c:pt idx="18">
                  <c:v>4.8030540642500785E-3</c:v>
                </c:pt>
                <c:pt idx="19">
                  <c:v>-8.1987385358968101E-3</c:v>
                </c:pt>
                <c:pt idx="20">
                  <c:v>-2.9821004242736038E-4</c:v>
                </c:pt>
                <c:pt idx="21">
                  <c:v>1.4153288132248143E-3</c:v>
                </c:pt>
                <c:pt idx="22">
                  <c:v>9.626069943538651E-3</c:v>
                </c:pt>
                <c:pt idx="23">
                  <c:v>-1.5823873945460809E-3</c:v>
                </c:pt>
                <c:pt idx="24">
                  <c:v>1.771780628015307E-3</c:v>
                </c:pt>
                <c:pt idx="25">
                  <c:v>5.8674016063922085E-3</c:v>
                </c:pt>
                <c:pt idx="26">
                  <c:v>2.9191994440820324E-3</c:v>
                </c:pt>
                <c:pt idx="27">
                  <c:v>-3.3248349621081141E-3</c:v>
                </c:pt>
                <c:pt idx="28">
                  <c:v>8.7383700314953572E-3</c:v>
                </c:pt>
                <c:pt idx="29">
                  <c:v>4.4478808813386284E-3</c:v>
                </c:pt>
                <c:pt idx="30">
                  <c:v>-5.4096309324049852E-3</c:v>
                </c:pt>
                <c:pt idx="31">
                  <c:v>-1.2420551774565691E-3</c:v>
                </c:pt>
                <c:pt idx="32">
                  <c:v>2.5476491361573483E-3</c:v>
                </c:pt>
                <c:pt idx="33">
                  <c:v>2.1638506158043747E-2</c:v>
                </c:pt>
                <c:pt idx="34">
                  <c:v>6.664515848087138E-3</c:v>
                </c:pt>
                <c:pt idx="35">
                  <c:v>8.5305229636056801E-3</c:v>
                </c:pt>
                <c:pt idx="36">
                  <c:v>3.6554369599721692E-3</c:v>
                </c:pt>
                <c:pt idx="37">
                  <c:v>3.5017129196954766E-3</c:v>
                </c:pt>
                <c:pt idx="38">
                  <c:v>3.281664810632412E-3</c:v>
                </c:pt>
                <c:pt idx="39">
                  <c:v>3.604214165034092E-3</c:v>
                </c:pt>
                <c:pt idx="40">
                  <c:v>3.6868873750617315E-3</c:v>
                </c:pt>
                <c:pt idx="41">
                  <c:v>3.6044645671176045E-3</c:v>
                </c:pt>
                <c:pt idx="42">
                  <c:v>4.1244996470279904E-3</c:v>
                </c:pt>
                <c:pt idx="43">
                  <c:v>4.7028669828612646E-3</c:v>
                </c:pt>
                <c:pt idx="44">
                  <c:v>4.935013800949628E-3</c:v>
                </c:pt>
                <c:pt idx="45">
                  <c:v>5.1405854638320037E-3</c:v>
                </c:pt>
                <c:pt idx="46">
                  <c:v>5.7762214874459428E-3</c:v>
                </c:pt>
                <c:pt idx="47">
                  <c:v>6.7772930088865202E-3</c:v>
                </c:pt>
                <c:pt idx="48">
                  <c:v>7.3659096180174188E-3</c:v>
                </c:pt>
                <c:pt idx="49">
                  <c:v>7.6750556278906146E-3</c:v>
                </c:pt>
                <c:pt idx="50">
                  <c:v>7.440668642083148E-3</c:v>
                </c:pt>
                <c:pt idx="51">
                  <c:v>7.3641680154403755E-3</c:v>
                </c:pt>
                <c:pt idx="52">
                  <c:v>7.371431739977341E-3</c:v>
                </c:pt>
                <c:pt idx="53">
                  <c:v>7.9947337219219428E-3</c:v>
                </c:pt>
                <c:pt idx="54">
                  <c:v>8.2259921122551649E-3</c:v>
                </c:pt>
                <c:pt idx="55">
                  <c:v>8.3267788240635188E-3</c:v>
                </c:pt>
                <c:pt idx="56">
                  <c:v>8.7395789583788464E-3</c:v>
                </c:pt>
                <c:pt idx="57">
                  <c:v>9.1718411796530841E-3</c:v>
                </c:pt>
                <c:pt idx="58">
                  <c:v>9.3989937660148293E-3</c:v>
                </c:pt>
                <c:pt idx="59">
                  <c:v>9.1689816849098715E-3</c:v>
                </c:pt>
                <c:pt idx="60">
                  <c:v>9.7052205032124306E-3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Sheet1!$D$4</c:f>
              <c:strCache>
                <c:ptCount val="1"/>
                <c:pt idx="0">
                  <c:v>Growth Rate High Economic Growth</c:v>
                </c:pt>
              </c:strCache>
            </c:strRef>
          </c:tx>
          <c:spPr>
            <a:ln w="2222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Sheet1!$A$5:$A$65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Sheet1!$D$5:$D$65</c:f>
              <c:numCache>
                <c:formatCode>0.00%</c:formatCode>
                <c:ptCount val="61"/>
                <c:pt idx="0">
                  <c:v>4.9074396324362279E-2</c:v>
                </c:pt>
                <c:pt idx="1">
                  <c:v>3.8334575679510596E-2</c:v>
                </c:pt>
                <c:pt idx="2">
                  <c:v>1.6839919740248899E-2</c:v>
                </c:pt>
                <c:pt idx="3">
                  <c:v>1.8865425982240946E-2</c:v>
                </c:pt>
                <c:pt idx="4">
                  <c:v>2.2014011717499171E-2</c:v>
                </c:pt>
                <c:pt idx="5">
                  <c:v>2.9794682194633326E-2</c:v>
                </c:pt>
                <c:pt idx="6">
                  <c:v>2.7356547285611654E-2</c:v>
                </c:pt>
                <c:pt idx="7">
                  <c:v>2.3356857388466823E-2</c:v>
                </c:pt>
                <c:pt idx="8">
                  <c:v>2.6787260680826819E-2</c:v>
                </c:pt>
                <c:pt idx="9">
                  <c:v>2.3023319227118977E-2</c:v>
                </c:pt>
                <c:pt idx="10">
                  <c:v>2.8507360042526741E-2</c:v>
                </c:pt>
                <c:pt idx="11">
                  <c:v>1.2685726115517992E-2</c:v>
                </c:pt>
                <c:pt idx="12">
                  <c:v>1.3959040142822232E-2</c:v>
                </c:pt>
                <c:pt idx="13">
                  <c:v>6.4235087126658375E-3</c:v>
                </c:pt>
                <c:pt idx="14">
                  <c:v>1.4668789994359832E-2</c:v>
                </c:pt>
                <c:pt idx="15">
                  <c:v>1.6196517668597421E-2</c:v>
                </c:pt>
                <c:pt idx="16">
                  <c:v>1.3897996521021305E-2</c:v>
                </c:pt>
                <c:pt idx="17">
                  <c:v>1.5395401903384842E-2</c:v>
                </c:pt>
                <c:pt idx="18">
                  <c:v>4.8030540642500785E-3</c:v>
                </c:pt>
                <c:pt idx="19">
                  <c:v>-8.1987385358968101E-3</c:v>
                </c:pt>
                <c:pt idx="20">
                  <c:v>-2.9821004242736038E-4</c:v>
                </c:pt>
                <c:pt idx="21">
                  <c:v>1.4153288132248143E-3</c:v>
                </c:pt>
                <c:pt idx="22">
                  <c:v>9.626069943538651E-3</c:v>
                </c:pt>
                <c:pt idx="23">
                  <c:v>-1.5823873945460809E-3</c:v>
                </c:pt>
                <c:pt idx="24">
                  <c:v>1.771780628015307E-3</c:v>
                </c:pt>
                <c:pt idx="25">
                  <c:v>5.8674016063922085E-3</c:v>
                </c:pt>
                <c:pt idx="26">
                  <c:v>2.9191994440820324E-3</c:v>
                </c:pt>
                <c:pt idx="27">
                  <c:v>-3.3248349621081141E-3</c:v>
                </c:pt>
                <c:pt idx="28">
                  <c:v>8.7383700314953572E-3</c:v>
                </c:pt>
                <c:pt idx="29">
                  <c:v>4.4478808813386284E-3</c:v>
                </c:pt>
                <c:pt idx="30">
                  <c:v>-5.4096309324049852E-3</c:v>
                </c:pt>
                <c:pt idx="31">
                  <c:v>-1.2194147768836983E-3</c:v>
                </c:pt>
                <c:pt idx="32">
                  <c:v>4.9302064590903694E-3</c:v>
                </c:pt>
                <c:pt idx="33">
                  <c:v>2.7853748470404227E-2</c:v>
                </c:pt>
                <c:pt idx="34">
                  <c:v>1.5588695956827658E-2</c:v>
                </c:pt>
                <c:pt idx="35">
                  <c:v>1.7631022319982925E-2</c:v>
                </c:pt>
                <c:pt idx="36">
                  <c:v>1.1225887206155027E-2</c:v>
                </c:pt>
                <c:pt idx="37">
                  <c:v>9.9274811914000782E-3</c:v>
                </c:pt>
                <c:pt idx="38">
                  <c:v>8.4811664957156196E-3</c:v>
                </c:pt>
                <c:pt idx="39">
                  <c:v>7.9971452845888358E-3</c:v>
                </c:pt>
                <c:pt idx="40">
                  <c:v>7.8315741745140777E-3</c:v>
                </c:pt>
                <c:pt idx="41">
                  <c:v>7.8039999892500767E-3</c:v>
                </c:pt>
                <c:pt idx="42">
                  <c:v>7.8157069541433533E-3</c:v>
                </c:pt>
                <c:pt idx="43">
                  <c:v>8.1734137010354146E-3</c:v>
                </c:pt>
                <c:pt idx="44">
                  <c:v>8.6666669960393516E-3</c:v>
                </c:pt>
                <c:pt idx="45">
                  <c:v>9.6315313382653311E-3</c:v>
                </c:pt>
                <c:pt idx="46">
                  <c:v>1.0678035155934351E-2</c:v>
                </c:pt>
                <c:pt idx="47">
                  <c:v>1.1778869810991743E-2</c:v>
                </c:pt>
                <c:pt idx="48">
                  <c:v>1.2493245345606141E-2</c:v>
                </c:pt>
                <c:pt idx="49">
                  <c:v>1.2653452578010427E-2</c:v>
                </c:pt>
                <c:pt idx="50">
                  <c:v>1.2125250393396625E-2</c:v>
                </c:pt>
                <c:pt idx="51">
                  <c:v>1.1818747516293193E-2</c:v>
                </c:pt>
                <c:pt idx="52">
                  <c:v>1.1874392377437371E-2</c:v>
                </c:pt>
                <c:pt idx="53">
                  <c:v>1.2489604612116123E-2</c:v>
                </c:pt>
                <c:pt idx="54">
                  <c:v>1.2709696911036739E-2</c:v>
                </c:pt>
                <c:pt idx="55">
                  <c:v>1.2768663924930035E-2</c:v>
                </c:pt>
                <c:pt idx="56">
                  <c:v>1.2532244443796081E-2</c:v>
                </c:pt>
                <c:pt idx="57">
                  <c:v>1.2684069282646426E-2</c:v>
                </c:pt>
                <c:pt idx="58">
                  <c:v>1.256796337914623E-2</c:v>
                </c:pt>
                <c:pt idx="59">
                  <c:v>1.2647980934896941E-2</c:v>
                </c:pt>
                <c:pt idx="60">
                  <c:v>1.2531982613457338E-2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Sheet1!$B$4</c:f>
              <c:strCache>
                <c:ptCount val="1"/>
                <c:pt idx="0">
                  <c:v>Growth Rate Reference</c:v>
                </c:pt>
              </c:strCache>
            </c:strRef>
          </c:tx>
          <c:spPr>
            <a:ln w="2222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Sheet1!$A$5:$A$65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cat>
          <c:val>
            <c:numRef>
              <c:f>Sheet1!$B$5:$B$65</c:f>
              <c:numCache>
                <c:formatCode>0.00%</c:formatCode>
                <c:ptCount val="61"/>
                <c:pt idx="0">
                  <c:v>4.9074396324362279E-2</c:v>
                </c:pt>
                <c:pt idx="1">
                  <c:v>3.8334575679510596E-2</c:v>
                </c:pt>
                <c:pt idx="2">
                  <c:v>1.6839919740248899E-2</c:v>
                </c:pt>
                <c:pt idx="3">
                  <c:v>1.8865425982240946E-2</c:v>
                </c:pt>
                <c:pt idx="4">
                  <c:v>2.2014011717499171E-2</c:v>
                </c:pt>
                <c:pt idx="5">
                  <c:v>2.9794682194633326E-2</c:v>
                </c:pt>
                <c:pt idx="6">
                  <c:v>2.7356547285611654E-2</c:v>
                </c:pt>
                <c:pt idx="7">
                  <c:v>2.3356857388466823E-2</c:v>
                </c:pt>
                <c:pt idx="8">
                  <c:v>2.6787260680826819E-2</c:v>
                </c:pt>
                <c:pt idx="9">
                  <c:v>2.3023319227118977E-2</c:v>
                </c:pt>
                <c:pt idx="10">
                  <c:v>2.8507360042526741E-2</c:v>
                </c:pt>
                <c:pt idx="11">
                  <c:v>1.2685726115517992E-2</c:v>
                </c:pt>
                <c:pt idx="12">
                  <c:v>1.3959040142822232E-2</c:v>
                </c:pt>
                <c:pt idx="13">
                  <c:v>6.4235087126658375E-3</c:v>
                </c:pt>
                <c:pt idx="14">
                  <c:v>1.4668789994359832E-2</c:v>
                </c:pt>
                <c:pt idx="15">
                  <c:v>1.6196517668597421E-2</c:v>
                </c:pt>
                <c:pt idx="16">
                  <c:v>1.3897996521021305E-2</c:v>
                </c:pt>
                <c:pt idx="17">
                  <c:v>1.5395401903384842E-2</c:v>
                </c:pt>
                <c:pt idx="18">
                  <c:v>4.8030540642500785E-3</c:v>
                </c:pt>
                <c:pt idx="19">
                  <c:v>-8.1987385358968101E-3</c:v>
                </c:pt>
                <c:pt idx="20">
                  <c:v>-2.9821004242736038E-4</c:v>
                </c:pt>
                <c:pt idx="21">
                  <c:v>1.4153288132248143E-3</c:v>
                </c:pt>
                <c:pt idx="22">
                  <c:v>9.626069943538651E-3</c:v>
                </c:pt>
                <c:pt idx="23">
                  <c:v>-1.5823873945460809E-3</c:v>
                </c:pt>
                <c:pt idx="24">
                  <c:v>1.771780628015307E-3</c:v>
                </c:pt>
                <c:pt idx="25">
                  <c:v>5.8674016063922085E-3</c:v>
                </c:pt>
                <c:pt idx="26">
                  <c:v>2.9191994440820324E-3</c:v>
                </c:pt>
                <c:pt idx="27">
                  <c:v>-3.3248349621081141E-3</c:v>
                </c:pt>
                <c:pt idx="28">
                  <c:v>8.7383700314953572E-3</c:v>
                </c:pt>
                <c:pt idx="29">
                  <c:v>4.4478808813386284E-3</c:v>
                </c:pt>
                <c:pt idx="30">
                  <c:v>-5.4096309324049852E-3</c:v>
                </c:pt>
                <c:pt idx="31">
                  <c:v>-1.2217378664379774E-3</c:v>
                </c:pt>
                <c:pt idx="32">
                  <c:v>4.4651680978184949E-3</c:v>
                </c:pt>
                <c:pt idx="33">
                  <c:v>2.531758348667168E-2</c:v>
                </c:pt>
                <c:pt idx="34">
                  <c:v>1.159060661302469E-2</c:v>
                </c:pt>
                <c:pt idx="35">
                  <c:v>1.2657794259929522E-2</c:v>
                </c:pt>
                <c:pt idx="36">
                  <c:v>7.3164665007319218E-3</c:v>
                </c:pt>
                <c:pt idx="37">
                  <c:v>6.6678809207603162E-3</c:v>
                </c:pt>
                <c:pt idx="38">
                  <c:v>5.8273449995276394E-3</c:v>
                </c:pt>
                <c:pt idx="39">
                  <c:v>5.7112961322722811E-3</c:v>
                </c:pt>
                <c:pt idx="40">
                  <c:v>5.6888294124464167E-3</c:v>
                </c:pt>
                <c:pt idx="41">
                  <c:v>5.7892986962206905E-3</c:v>
                </c:pt>
                <c:pt idx="42">
                  <c:v>5.9711493110579106E-3</c:v>
                </c:pt>
                <c:pt idx="43">
                  <c:v>6.2881537934358356E-3</c:v>
                </c:pt>
                <c:pt idx="44">
                  <c:v>6.6177824291924203E-3</c:v>
                </c:pt>
                <c:pt idx="45">
                  <c:v>7.0131253991931874E-3</c:v>
                </c:pt>
                <c:pt idx="46">
                  <c:v>7.7008236844047229E-3</c:v>
                </c:pt>
                <c:pt idx="47">
                  <c:v>8.6342241287302723E-3</c:v>
                </c:pt>
                <c:pt idx="48">
                  <c:v>9.3079093319796691E-3</c:v>
                </c:pt>
                <c:pt idx="49">
                  <c:v>9.5864405883443471E-3</c:v>
                </c:pt>
                <c:pt idx="50">
                  <c:v>9.3014023491970743E-3</c:v>
                </c:pt>
                <c:pt idx="51">
                  <c:v>9.2197983405011286E-3</c:v>
                </c:pt>
                <c:pt idx="52">
                  <c:v>9.4381479507272825E-3</c:v>
                </c:pt>
                <c:pt idx="53">
                  <c:v>9.880448208260173E-3</c:v>
                </c:pt>
                <c:pt idx="54">
                  <c:v>1.0114417873410275E-2</c:v>
                </c:pt>
                <c:pt idx="55">
                  <c:v>1.0195195717819017E-2</c:v>
                </c:pt>
                <c:pt idx="56">
                  <c:v>1.0367411711661445E-2</c:v>
                </c:pt>
                <c:pt idx="57">
                  <c:v>1.0314945601391345E-2</c:v>
                </c:pt>
                <c:pt idx="58">
                  <c:v>1.0107226723131468E-2</c:v>
                </c:pt>
                <c:pt idx="59">
                  <c:v>1.0097934351019244E-2</c:v>
                </c:pt>
                <c:pt idx="60">
                  <c:v>1.0710476793759138E-2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397173296"/>
        <c:axId val="-397172752"/>
        <c:extLst/>
      </c:lineChart>
      <c:catAx>
        <c:axId val="-397173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97172752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397172752"/>
        <c:scaling>
          <c:orientation val="minMax"/>
          <c:max val="5.000000000000001E-2"/>
          <c:min val="-2.0000000000000004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97173296"/>
        <c:crossesAt val="32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012119801353024"/>
          <c:y val="3.5475942258376268E-2"/>
          <c:w val="0.59726235563464747"/>
          <c:h val="0.86257429775194383"/>
        </c:manualLayout>
      </c:layout>
      <c:lineChart>
        <c:grouping val="standar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1084.3679199999999</c:v>
                </c:pt>
                <c:pt idx="1">
                  <c:v>1095.627197</c:v>
                </c:pt>
                <c:pt idx="2">
                  <c:v>1016.458252</c:v>
                </c:pt>
                <c:pt idx="3">
                  <c:v>983.84844999999996</c:v>
                </c:pt>
                <c:pt idx="4">
                  <c:v>1003.049438</c:v>
                </c:pt>
                <c:pt idx="5">
                  <c:v>905.95153800000003</c:v>
                </c:pt>
                <c:pt idx="6">
                  <c:v>727.051514</c:v>
                </c:pt>
                <c:pt idx="7">
                  <c:v>768.70294200000001</c:v>
                </c:pt>
                <c:pt idx="8">
                  <c:v>754.846497</c:v>
                </c:pt>
                <c:pt idx="9">
                  <c:v>684.96405000000004</c:v>
                </c:pt>
                <c:pt idx="10">
                  <c:v>536.33136000000002</c:v>
                </c:pt>
                <c:pt idx="11">
                  <c:v>616.89562999999998</c:v>
                </c:pt>
                <c:pt idx="12">
                  <c:v>608.40966800000001</c:v>
                </c:pt>
                <c:pt idx="13">
                  <c:v>589.30755599999998</c:v>
                </c:pt>
                <c:pt idx="14">
                  <c:v>507.51840199999998</c:v>
                </c:pt>
                <c:pt idx="15">
                  <c:v>482.88772599999999</c:v>
                </c:pt>
                <c:pt idx="16">
                  <c:v>483.411743</c:v>
                </c:pt>
                <c:pt idx="17">
                  <c:v>461.684845</c:v>
                </c:pt>
                <c:pt idx="18">
                  <c:v>468.50353999999999</c:v>
                </c:pt>
                <c:pt idx="19">
                  <c:v>457.52645899999999</c:v>
                </c:pt>
                <c:pt idx="20">
                  <c:v>447.98962399999999</c:v>
                </c:pt>
                <c:pt idx="21">
                  <c:v>441.87673999999998</c:v>
                </c:pt>
                <c:pt idx="22">
                  <c:v>436.73812900000001</c:v>
                </c:pt>
                <c:pt idx="23">
                  <c:v>429.08563199999998</c:v>
                </c:pt>
                <c:pt idx="24">
                  <c:v>412.340576</c:v>
                </c:pt>
                <c:pt idx="25">
                  <c:v>406.49658199999999</c:v>
                </c:pt>
                <c:pt idx="26">
                  <c:v>396.87701399999997</c:v>
                </c:pt>
                <c:pt idx="27">
                  <c:v>389.22378500000002</c:v>
                </c:pt>
                <c:pt idx="28">
                  <c:v>386.80081200000001</c:v>
                </c:pt>
                <c:pt idx="29">
                  <c:v>383.67904700000003</c:v>
                </c:pt>
                <c:pt idx="30">
                  <c:v>368.53814699999998</c:v>
                </c:pt>
                <c:pt idx="31">
                  <c:v>364.067902</c:v>
                </c:pt>
                <c:pt idx="32">
                  <c:v>363.17370599999998</c:v>
                </c:pt>
                <c:pt idx="33">
                  <c:v>352.26901199999998</c:v>
                </c:pt>
                <c:pt idx="34">
                  <c:v>347.56308000000001</c:v>
                </c:pt>
                <c:pt idx="35">
                  <c:v>343.18420400000002</c:v>
                </c:pt>
                <c:pt idx="36">
                  <c:v>335.91577100000001</c:v>
                </c:pt>
                <c:pt idx="37">
                  <c:v>332.18121300000001</c:v>
                </c:pt>
                <c:pt idx="38">
                  <c:v>324.89978000000002</c:v>
                </c:pt>
                <c:pt idx="39">
                  <c:v>323.77337599999998</c:v>
                </c:pt>
                <c:pt idx="40">
                  <c:v>324.219086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Appalacia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Sheet1!$C$2:$C$42</c:f>
              <c:numCache>
                <c:formatCode>General</c:formatCode>
                <c:ptCount val="41"/>
                <c:pt idx="0">
                  <c:v>336.41699199999999</c:v>
                </c:pt>
                <c:pt idx="1">
                  <c:v>337.23199499999998</c:v>
                </c:pt>
                <c:pt idx="2">
                  <c:v>292.97699</c:v>
                </c:pt>
                <c:pt idx="3">
                  <c:v>271.44598400000001</c:v>
                </c:pt>
                <c:pt idx="4">
                  <c:v>262.90332000000001</c:v>
                </c:pt>
                <c:pt idx="5">
                  <c:v>243.892853</c:v>
                </c:pt>
                <c:pt idx="6">
                  <c:v>180.73919699999999</c:v>
                </c:pt>
                <c:pt idx="7">
                  <c:v>206.16558800000001</c:v>
                </c:pt>
                <c:pt idx="8">
                  <c:v>200.88940400000001</c:v>
                </c:pt>
                <c:pt idx="9">
                  <c:v>189.47105400000001</c:v>
                </c:pt>
                <c:pt idx="10">
                  <c:v>141.99923699999999</c:v>
                </c:pt>
                <c:pt idx="11">
                  <c:v>171.09671</c:v>
                </c:pt>
                <c:pt idx="12">
                  <c:v>165.25976600000001</c:v>
                </c:pt>
                <c:pt idx="13">
                  <c:v>180.783478</c:v>
                </c:pt>
                <c:pt idx="14">
                  <c:v>163.64801</c:v>
                </c:pt>
                <c:pt idx="15">
                  <c:v>155.50152600000001</c:v>
                </c:pt>
                <c:pt idx="16">
                  <c:v>152.76232899999999</c:v>
                </c:pt>
                <c:pt idx="17">
                  <c:v>139.88772599999999</c:v>
                </c:pt>
                <c:pt idx="18">
                  <c:v>136.34541300000001</c:v>
                </c:pt>
                <c:pt idx="19">
                  <c:v>131.74025</c:v>
                </c:pt>
                <c:pt idx="20">
                  <c:v>132.62619000000001</c:v>
                </c:pt>
                <c:pt idx="21">
                  <c:v>129.73524499999999</c:v>
                </c:pt>
                <c:pt idx="22">
                  <c:v>127.742546</c:v>
                </c:pt>
                <c:pt idx="23">
                  <c:v>126.070526</c:v>
                </c:pt>
                <c:pt idx="24">
                  <c:v>120.406097</c:v>
                </c:pt>
                <c:pt idx="25">
                  <c:v>116.390945</c:v>
                </c:pt>
                <c:pt idx="26">
                  <c:v>114.471191</c:v>
                </c:pt>
                <c:pt idx="27">
                  <c:v>115.46395099999999</c:v>
                </c:pt>
                <c:pt idx="28">
                  <c:v>114.729477</c:v>
                </c:pt>
                <c:pt idx="29">
                  <c:v>112.58738700000001</c:v>
                </c:pt>
                <c:pt idx="30">
                  <c:v>108.233597</c:v>
                </c:pt>
                <c:pt idx="31">
                  <c:v>106.820885</c:v>
                </c:pt>
                <c:pt idx="32">
                  <c:v>105.825287</c:v>
                </c:pt>
                <c:pt idx="33">
                  <c:v>105.619911</c:v>
                </c:pt>
                <c:pt idx="34">
                  <c:v>103.769531</c:v>
                </c:pt>
                <c:pt idx="35">
                  <c:v>103.51020800000001</c:v>
                </c:pt>
                <c:pt idx="36">
                  <c:v>99.597335999999999</c:v>
                </c:pt>
                <c:pt idx="37">
                  <c:v>99.502594000000002</c:v>
                </c:pt>
                <c:pt idx="38">
                  <c:v>96.952811999999994</c:v>
                </c:pt>
                <c:pt idx="39">
                  <c:v>96.081856000000002</c:v>
                </c:pt>
                <c:pt idx="40">
                  <c:v>96.319137999999995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Interior</c:v>
                </c:pt>
              </c:strCache>
            </c:strRef>
          </c:tx>
          <c:spPr>
            <a:ln w="22225" cap="rnd">
              <a:solidFill>
                <a:srgbClr val="09689C"/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Sheet1!$D$2:$D$42</c:f>
              <c:numCache>
                <c:formatCode>General</c:formatCode>
                <c:ptCount val="41"/>
                <c:pt idx="0">
                  <c:v>156.33999600000001</c:v>
                </c:pt>
                <c:pt idx="1">
                  <c:v>170.76300000000001</c:v>
                </c:pt>
                <c:pt idx="2">
                  <c:v>180.23800700000001</c:v>
                </c:pt>
                <c:pt idx="3">
                  <c:v>182.787003</c:v>
                </c:pt>
                <c:pt idx="4">
                  <c:v>190.06007399999999</c:v>
                </c:pt>
                <c:pt idx="5">
                  <c:v>167.54975899999999</c:v>
                </c:pt>
                <c:pt idx="6">
                  <c:v>146.478104</c:v>
                </c:pt>
                <c:pt idx="7">
                  <c:v>142.58223000000001</c:v>
                </c:pt>
                <c:pt idx="8">
                  <c:v>139.260605</c:v>
                </c:pt>
                <c:pt idx="9">
                  <c:v>120.838005</c:v>
                </c:pt>
                <c:pt idx="10">
                  <c:v>90.122696000000005</c:v>
                </c:pt>
                <c:pt idx="11">
                  <c:v>104.255241</c:v>
                </c:pt>
                <c:pt idx="12">
                  <c:v>111.533203</c:v>
                </c:pt>
                <c:pt idx="13">
                  <c:v>119.99737500000001</c:v>
                </c:pt>
                <c:pt idx="14">
                  <c:v>116.731323</c:v>
                </c:pt>
                <c:pt idx="15">
                  <c:v>99.089645000000004</c:v>
                </c:pt>
                <c:pt idx="16">
                  <c:v>87.760955999999993</c:v>
                </c:pt>
                <c:pt idx="17">
                  <c:v>85.118881000000002</c:v>
                </c:pt>
                <c:pt idx="18">
                  <c:v>88.191474999999997</c:v>
                </c:pt>
                <c:pt idx="19">
                  <c:v>87.050926000000004</c:v>
                </c:pt>
                <c:pt idx="20">
                  <c:v>83.554687999999999</c:v>
                </c:pt>
                <c:pt idx="21">
                  <c:v>81.286034000000001</c:v>
                </c:pt>
                <c:pt idx="22">
                  <c:v>83.085853999999998</c:v>
                </c:pt>
                <c:pt idx="23">
                  <c:v>81.594031999999999</c:v>
                </c:pt>
                <c:pt idx="24">
                  <c:v>80.874763000000002</c:v>
                </c:pt>
                <c:pt idx="25">
                  <c:v>80.862105999999997</c:v>
                </c:pt>
                <c:pt idx="26">
                  <c:v>82.112037999999998</c:v>
                </c:pt>
                <c:pt idx="27">
                  <c:v>74.993934999999993</c:v>
                </c:pt>
                <c:pt idx="28">
                  <c:v>75.593436999999994</c:v>
                </c:pt>
                <c:pt idx="29">
                  <c:v>76.360611000000006</c:v>
                </c:pt>
                <c:pt idx="30">
                  <c:v>75.867973000000006</c:v>
                </c:pt>
                <c:pt idx="31">
                  <c:v>75.547539</c:v>
                </c:pt>
                <c:pt idx="32">
                  <c:v>75.889861999999994</c:v>
                </c:pt>
                <c:pt idx="33">
                  <c:v>74.664856</c:v>
                </c:pt>
                <c:pt idx="34">
                  <c:v>74.519737000000006</c:v>
                </c:pt>
                <c:pt idx="35">
                  <c:v>74.574218999999999</c:v>
                </c:pt>
                <c:pt idx="36">
                  <c:v>73.179764000000006</c:v>
                </c:pt>
                <c:pt idx="37">
                  <c:v>71.818557999999996</c:v>
                </c:pt>
                <c:pt idx="38">
                  <c:v>70.467308000000003</c:v>
                </c:pt>
                <c:pt idx="39">
                  <c:v>70.707847999999998</c:v>
                </c:pt>
                <c:pt idx="40">
                  <c:v>70.655738999999997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West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Sheet1!$E$2:$E$42</c:f>
              <c:numCache>
                <c:formatCode>General</c:formatCode>
                <c:ptCount val="41"/>
                <c:pt idx="0">
                  <c:v>591.61102300000005</c:v>
                </c:pt>
                <c:pt idx="1">
                  <c:v>587.63299600000005</c:v>
                </c:pt>
                <c:pt idx="2">
                  <c:v>543.24304199999995</c:v>
                </c:pt>
                <c:pt idx="3">
                  <c:v>529.61694299999999</c:v>
                </c:pt>
                <c:pt idx="4">
                  <c:v>550.08599900000002</c:v>
                </c:pt>
                <c:pt idx="5">
                  <c:v>494.50891100000001</c:v>
                </c:pt>
                <c:pt idx="6">
                  <c:v>399.83416699999998</c:v>
                </c:pt>
                <c:pt idx="7">
                  <c:v>419.95513899999997</c:v>
                </c:pt>
                <c:pt idx="8">
                  <c:v>414.69647200000003</c:v>
                </c:pt>
                <c:pt idx="9">
                  <c:v>374.65499899999998</c:v>
                </c:pt>
                <c:pt idx="10">
                  <c:v>304.20938100000001</c:v>
                </c:pt>
                <c:pt idx="11">
                  <c:v>341.54367100000002</c:v>
                </c:pt>
                <c:pt idx="12">
                  <c:v>331.61673000000002</c:v>
                </c:pt>
                <c:pt idx="13">
                  <c:v>288.526703</c:v>
                </c:pt>
                <c:pt idx="14">
                  <c:v>227.13905299999999</c:v>
                </c:pt>
                <c:pt idx="15">
                  <c:v>228.29652400000001</c:v>
                </c:pt>
                <c:pt idx="16">
                  <c:v>242.888474</c:v>
                </c:pt>
                <c:pt idx="17">
                  <c:v>236.67823799999999</c:v>
                </c:pt>
                <c:pt idx="18">
                  <c:v>243.96665999999999</c:v>
                </c:pt>
                <c:pt idx="19">
                  <c:v>238.735275</c:v>
                </c:pt>
                <c:pt idx="20">
                  <c:v>231.808716</c:v>
                </c:pt>
                <c:pt idx="21">
                  <c:v>230.85545300000001</c:v>
                </c:pt>
                <c:pt idx="22">
                  <c:v>225.90969799999999</c:v>
                </c:pt>
                <c:pt idx="23">
                  <c:v>221.421066</c:v>
                </c:pt>
                <c:pt idx="24">
                  <c:v>211.059708</c:v>
                </c:pt>
                <c:pt idx="25">
                  <c:v>209.243561</c:v>
                </c:pt>
                <c:pt idx="26">
                  <c:v>200.29377700000001</c:v>
                </c:pt>
                <c:pt idx="27">
                  <c:v>198.76594499999999</c:v>
                </c:pt>
                <c:pt idx="28">
                  <c:v>196.47790499999999</c:v>
                </c:pt>
                <c:pt idx="29">
                  <c:v>194.731064</c:v>
                </c:pt>
                <c:pt idx="30">
                  <c:v>184.436554</c:v>
                </c:pt>
                <c:pt idx="31">
                  <c:v>181.699478</c:v>
                </c:pt>
                <c:pt idx="32">
                  <c:v>181.45855700000001</c:v>
                </c:pt>
                <c:pt idx="33">
                  <c:v>171.98426799999999</c:v>
                </c:pt>
                <c:pt idx="34">
                  <c:v>169.273819</c:v>
                </c:pt>
                <c:pt idx="35">
                  <c:v>165.09977699999999</c:v>
                </c:pt>
                <c:pt idx="36">
                  <c:v>163.13867200000001</c:v>
                </c:pt>
                <c:pt idx="37">
                  <c:v>160.86009200000001</c:v>
                </c:pt>
                <c:pt idx="38">
                  <c:v>157.47966</c:v>
                </c:pt>
                <c:pt idx="39">
                  <c:v>156.983688</c:v>
                </c:pt>
                <c:pt idx="40">
                  <c:v>157.24423200000001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64244208"/>
        <c:axId val="-264239312"/>
      </c:lineChart>
      <c:catAx>
        <c:axId val="-264244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64239312"/>
        <c:crosses val="autoZero"/>
        <c:auto val="1"/>
        <c:lblAlgn val="ctr"/>
        <c:lblOffset val="100"/>
        <c:tickLblSkip val="20"/>
        <c:tickMarkSkip val="10"/>
        <c:noMultiLvlLbl val="0"/>
      </c:catAx>
      <c:valAx>
        <c:axId val="-264239312"/>
        <c:scaling>
          <c:orientation val="minMax"/>
          <c:max val="1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64244208"/>
        <c:crossesAt val="12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72503343002375"/>
          <c:y val="7.5106539329978961E-2"/>
          <c:w val="0.62637095390147068"/>
          <c:h val="0.82606514741277681"/>
        </c:manualLayout>
      </c:layout>
      <c:lineChart>
        <c:grouping val="standar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spPr>
            <a:ln w="2222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Sheet1!$A$3:$A$52</c:f>
              <c:numCache>
                <c:formatCode>General</c:formatCode>
                <c:ptCount val="5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  <c:pt idx="24">
                  <c:v>2025</c:v>
                </c:pt>
                <c:pt idx="25">
                  <c:v>2026</c:v>
                </c:pt>
                <c:pt idx="26">
                  <c:v>2027</c:v>
                </c:pt>
                <c:pt idx="27">
                  <c:v>2028</c:v>
                </c:pt>
                <c:pt idx="28">
                  <c:v>2029</c:v>
                </c:pt>
                <c:pt idx="29">
                  <c:v>2030</c:v>
                </c:pt>
                <c:pt idx="30">
                  <c:v>2031</c:v>
                </c:pt>
                <c:pt idx="31">
                  <c:v>2032</c:v>
                </c:pt>
                <c:pt idx="32">
                  <c:v>2033</c:v>
                </c:pt>
                <c:pt idx="33">
                  <c:v>2034</c:v>
                </c:pt>
                <c:pt idx="34">
                  <c:v>2035</c:v>
                </c:pt>
                <c:pt idx="35">
                  <c:v>2036</c:v>
                </c:pt>
                <c:pt idx="36">
                  <c:v>2037</c:v>
                </c:pt>
                <c:pt idx="37">
                  <c:v>2038</c:v>
                </c:pt>
                <c:pt idx="38">
                  <c:v>2039</c:v>
                </c:pt>
                <c:pt idx="39">
                  <c:v>2040</c:v>
                </c:pt>
                <c:pt idx="40">
                  <c:v>2041</c:v>
                </c:pt>
                <c:pt idx="41">
                  <c:v>2042</c:v>
                </c:pt>
                <c:pt idx="42">
                  <c:v>2043</c:v>
                </c:pt>
                <c:pt idx="43">
                  <c:v>2044</c:v>
                </c:pt>
                <c:pt idx="44">
                  <c:v>2045</c:v>
                </c:pt>
                <c:pt idx="45">
                  <c:v>2046</c:v>
                </c:pt>
                <c:pt idx="46">
                  <c:v>2047</c:v>
                </c:pt>
                <c:pt idx="47">
                  <c:v>2048</c:v>
                </c:pt>
                <c:pt idx="48">
                  <c:v>2049</c:v>
                </c:pt>
                <c:pt idx="49">
                  <c:v>2050</c:v>
                </c:pt>
              </c:numCache>
            </c:numRef>
          </c:cat>
          <c:val>
            <c:numRef>
              <c:f>Sheet1!$B$3:$B$52</c:f>
              <c:numCache>
                <c:formatCode>General</c:formatCode>
                <c:ptCount val="50"/>
                <c:pt idx="0">
                  <c:v>1127.679963</c:v>
                </c:pt>
                <c:pt idx="1">
                  <c:v>1094.270004</c:v>
                </c:pt>
                <c:pt idx="2">
                  <c:v>1081.7899170000001</c:v>
                </c:pt>
                <c:pt idx="3">
                  <c:v>1123.410034</c:v>
                </c:pt>
                <c:pt idx="4">
                  <c:v>1144.8400879999999</c:v>
                </c:pt>
                <c:pt idx="5">
                  <c:v>1177.150024</c:v>
                </c:pt>
                <c:pt idx="6">
                  <c:v>1160.7155760000001</c:v>
                </c:pt>
                <c:pt idx="7">
                  <c:v>1171.8085940000001</c:v>
                </c:pt>
                <c:pt idx="8">
                  <c:v>1074.923462</c:v>
                </c:pt>
                <c:pt idx="9">
                  <c:v>1084.3679199999999</c:v>
                </c:pt>
                <c:pt idx="10">
                  <c:v>1095.627197</c:v>
                </c:pt>
                <c:pt idx="11">
                  <c:v>1016.458252</c:v>
                </c:pt>
                <c:pt idx="12">
                  <c:v>983.84844999999996</c:v>
                </c:pt>
                <c:pt idx="13">
                  <c:v>1003.049438</c:v>
                </c:pt>
                <c:pt idx="14">
                  <c:v>905.95153800000003</c:v>
                </c:pt>
                <c:pt idx="15">
                  <c:v>727.051514</c:v>
                </c:pt>
                <c:pt idx="16">
                  <c:v>768.70294200000001</c:v>
                </c:pt>
                <c:pt idx="17">
                  <c:v>754.846497</c:v>
                </c:pt>
                <c:pt idx="18">
                  <c:v>684.96405000000004</c:v>
                </c:pt>
                <c:pt idx="19">
                  <c:v>536.33136000000002</c:v>
                </c:pt>
                <c:pt idx="20">
                  <c:v>593.61657700000001</c:v>
                </c:pt>
                <c:pt idx="21">
                  <c:v>611.07043499999997</c:v>
                </c:pt>
                <c:pt idx="22">
                  <c:v>621.74981700000001</c:v>
                </c:pt>
                <c:pt idx="23">
                  <c:v>540.63287400000002</c:v>
                </c:pt>
                <c:pt idx="24">
                  <c:v>532.92974900000002</c:v>
                </c:pt>
                <c:pt idx="25">
                  <c:v>541.97985800000004</c:v>
                </c:pt>
                <c:pt idx="26">
                  <c:v>536.82879600000001</c:v>
                </c:pt>
                <c:pt idx="27">
                  <c:v>533.78002900000001</c:v>
                </c:pt>
                <c:pt idx="28">
                  <c:v>523.08673099999999</c:v>
                </c:pt>
                <c:pt idx="29">
                  <c:v>515.61468500000001</c:v>
                </c:pt>
                <c:pt idx="30">
                  <c:v>512.67156999999997</c:v>
                </c:pt>
                <c:pt idx="31">
                  <c:v>507.77423099999999</c:v>
                </c:pt>
                <c:pt idx="32">
                  <c:v>505.999481</c:v>
                </c:pt>
                <c:pt idx="33">
                  <c:v>485.592377</c:v>
                </c:pt>
                <c:pt idx="34">
                  <c:v>478.71194500000001</c:v>
                </c:pt>
                <c:pt idx="35">
                  <c:v>465.16970800000001</c:v>
                </c:pt>
                <c:pt idx="36">
                  <c:v>457.48980699999998</c:v>
                </c:pt>
                <c:pt idx="37">
                  <c:v>457.96597300000002</c:v>
                </c:pt>
                <c:pt idx="38">
                  <c:v>454.58248900000001</c:v>
                </c:pt>
                <c:pt idx="39">
                  <c:v>450.00955199999999</c:v>
                </c:pt>
                <c:pt idx="40">
                  <c:v>446.84970099999998</c:v>
                </c:pt>
                <c:pt idx="41">
                  <c:v>445.10275300000001</c:v>
                </c:pt>
                <c:pt idx="42">
                  <c:v>439.54129</c:v>
                </c:pt>
                <c:pt idx="43">
                  <c:v>434.81848100000002</c:v>
                </c:pt>
                <c:pt idx="44">
                  <c:v>431.09857199999999</c:v>
                </c:pt>
                <c:pt idx="45">
                  <c:v>427.22061200000002</c:v>
                </c:pt>
                <c:pt idx="46">
                  <c:v>424.65243500000003</c:v>
                </c:pt>
                <c:pt idx="47">
                  <c:v>425.29898100000003</c:v>
                </c:pt>
                <c:pt idx="48">
                  <c:v>425.428406</c:v>
                </c:pt>
                <c:pt idx="49">
                  <c:v>426.921875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Appalacia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Sheet1!$A$3:$A$52</c:f>
              <c:numCache>
                <c:formatCode>General</c:formatCode>
                <c:ptCount val="5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  <c:pt idx="24">
                  <c:v>2025</c:v>
                </c:pt>
                <c:pt idx="25">
                  <c:v>2026</c:v>
                </c:pt>
                <c:pt idx="26">
                  <c:v>2027</c:v>
                </c:pt>
                <c:pt idx="27">
                  <c:v>2028</c:v>
                </c:pt>
                <c:pt idx="28">
                  <c:v>2029</c:v>
                </c:pt>
                <c:pt idx="29">
                  <c:v>2030</c:v>
                </c:pt>
                <c:pt idx="30">
                  <c:v>2031</c:v>
                </c:pt>
                <c:pt idx="31">
                  <c:v>2032</c:v>
                </c:pt>
                <c:pt idx="32">
                  <c:v>2033</c:v>
                </c:pt>
                <c:pt idx="33">
                  <c:v>2034</c:v>
                </c:pt>
                <c:pt idx="34">
                  <c:v>2035</c:v>
                </c:pt>
                <c:pt idx="35">
                  <c:v>2036</c:v>
                </c:pt>
                <c:pt idx="36">
                  <c:v>2037</c:v>
                </c:pt>
                <c:pt idx="37">
                  <c:v>2038</c:v>
                </c:pt>
                <c:pt idx="38">
                  <c:v>2039</c:v>
                </c:pt>
                <c:pt idx="39">
                  <c:v>2040</c:v>
                </c:pt>
                <c:pt idx="40">
                  <c:v>2041</c:v>
                </c:pt>
                <c:pt idx="41">
                  <c:v>2042</c:v>
                </c:pt>
                <c:pt idx="42">
                  <c:v>2043</c:v>
                </c:pt>
                <c:pt idx="43">
                  <c:v>2044</c:v>
                </c:pt>
                <c:pt idx="44">
                  <c:v>2045</c:v>
                </c:pt>
                <c:pt idx="45">
                  <c:v>2046</c:v>
                </c:pt>
                <c:pt idx="46">
                  <c:v>2047</c:v>
                </c:pt>
                <c:pt idx="47">
                  <c:v>2048</c:v>
                </c:pt>
                <c:pt idx="48">
                  <c:v>2049</c:v>
                </c:pt>
                <c:pt idx="49">
                  <c:v>2050</c:v>
                </c:pt>
              </c:numCache>
            </c:numRef>
          </c:cat>
          <c:val>
            <c:numRef>
              <c:f>Sheet1!$C$3:$C$52</c:f>
              <c:numCache>
                <c:formatCode>General</c:formatCode>
                <c:ptCount val="50"/>
                <c:pt idx="0">
                  <c:v>432.79998799999998</c:v>
                </c:pt>
                <c:pt idx="1">
                  <c:v>396.97000100000002</c:v>
                </c:pt>
                <c:pt idx="2">
                  <c:v>376.78002900000001</c:v>
                </c:pt>
                <c:pt idx="3">
                  <c:v>390.669983</c:v>
                </c:pt>
                <c:pt idx="4">
                  <c:v>397.32998700000002</c:v>
                </c:pt>
                <c:pt idx="5">
                  <c:v>391.89001500000001</c:v>
                </c:pt>
                <c:pt idx="6">
                  <c:v>378.489014</c:v>
                </c:pt>
                <c:pt idx="7">
                  <c:v>391.21701000000002</c:v>
                </c:pt>
                <c:pt idx="8">
                  <c:v>343.32998700000002</c:v>
                </c:pt>
                <c:pt idx="9">
                  <c:v>336.41699199999999</c:v>
                </c:pt>
                <c:pt idx="10">
                  <c:v>337.23199499999998</c:v>
                </c:pt>
                <c:pt idx="11">
                  <c:v>292.97699</c:v>
                </c:pt>
                <c:pt idx="12">
                  <c:v>271.44598400000001</c:v>
                </c:pt>
                <c:pt idx="13">
                  <c:v>262.90332000000001</c:v>
                </c:pt>
                <c:pt idx="14">
                  <c:v>243.892853</c:v>
                </c:pt>
                <c:pt idx="15">
                  <c:v>180.73919699999999</c:v>
                </c:pt>
                <c:pt idx="16">
                  <c:v>206.16558800000001</c:v>
                </c:pt>
                <c:pt idx="17">
                  <c:v>200.88940400000001</c:v>
                </c:pt>
                <c:pt idx="18">
                  <c:v>189.47105400000001</c:v>
                </c:pt>
                <c:pt idx="19">
                  <c:v>141.99923699999999</c:v>
                </c:pt>
                <c:pt idx="20">
                  <c:v>164.64022800000001</c:v>
                </c:pt>
                <c:pt idx="21">
                  <c:v>168.56320199999999</c:v>
                </c:pt>
                <c:pt idx="22">
                  <c:v>183.41037</c:v>
                </c:pt>
                <c:pt idx="23">
                  <c:v>176.87570199999999</c:v>
                </c:pt>
                <c:pt idx="24">
                  <c:v>162.533142</c:v>
                </c:pt>
                <c:pt idx="25">
                  <c:v>161.34536700000001</c:v>
                </c:pt>
                <c:pt idx="26">
                  <c:v>161.44563299999999</c:v>
                </c:pt>
                <c:pt idx="27">
                  <c:v>157.469391</c:v>
                </c:pt>
                <c:pt idx="28">
                  <c:v>151.73086499999999</c:v>
                </c:pt>
                <c:pt idx="29">
                  <c:v>152.68426500000001</c:v>
                </c:pt>
                <c:pt idx="30">
                  <c:v>150.46919299999999</c:v>
                </c:pt>
                <c:pt idx="31">
                  <c:v>150.70773299999999</c:v>
                </c:pt>
                <c:pt idx="32">
                  <c:v>151.257126</c:v>
                </c:pt>
                <c:pt idx="33">
                  <c:v>144.51251199999999</c:v>
                </c:pt>
                <c:pt idx="34">
                  <c:v>142.26565600000001</c:v>
                </c:pt>
                <c:pt idx="35">
                  <c:v>138.52583300000001</c:v>
                </c:pt>
                <c:pt idx="36">
                  <c:v>136.156769</c:v>
                </c:pt>
                <c:pt idx="37">
                  <c:v>137.34556599999999</c:v>
                </c:pt>
                <c:pt idx="38">
                  <c:v>134.868683</c:v>
                </c:pt>
                <c:pt idx="39">
                  <c:v>134.850189</c:v>
                </c:pt>
                <c:pt idx="40">
                  <c:v>133.293137</c:v>
                </c:pt>
                <c:pt idx="41">
                  <c:v>131.38682600000001</c:v>
                </c:pt>
                <c:pt idx="42">
                  <c:v>130.68487500000001</c:v>
                </c:pt>
                <c:pt idx="43">
                  <c:v>130.78945899999999</c:v>
                </c:pt>
                <c:pt idx="44">
                  <c:v>128.376587</c:v>
                </c:pt>
                <c:pt idx="45">
                  <c:v>128.595078</c:v>
                </c:pt>
                <c:pt idx="46">
                  <c:v>128.89300499999999</c:v>
                </c:pt>
                <c:pt idx="47">
                  <c:v>128.109711</c:v>
                </c:pt>
                <c:pt idx="48">
                  <c:v>128.12117000000001</c:v>
                </c:pt>
                <c:pt idx="49">
                  <c:v>126.809494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Interior</c:v>
                </c:pt>
              </c:strCache>
            </c:strRef>
          </c:tx>
          <c:spPr>
            <a:ln w="2222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Sheet1!$A$3:$A$52</c:f>
              <c:numCache>
                <c:formatCode>General</c:formatCode>
                <c:ptCount val="5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  <c:pt idx="24">
                  <c:v>2025</c:v>
                </c:pt>
                <c:pt idx="25">
                  <c:v>2026</c:v>
                </c:pt>
                <c:pt idx="26">
                  <c:v>2027</c:v>
                </c:pt>
                <c:pt idx="27">
                  <c:v>2028</c:v>
                </c:pt>
                <c:pt idx="28">
                  <c:v>2029</c:v>
                </c:pt>
                <c:pt idx="29">
                  <c:v>2030</c:v>
                </c:pt>
                <c:pt idx="30">
                  <c:v>2031</c:v>
                </c:pt>
                <c:pt idx="31">
                  <c:v>2032</c:v>
                </c:pt>
                <c:pt idx="32">
                  <c:v>2033</c:v>
                </c:pt>
                <c:pt idx="33">
                  <c:v>2034</c:v>
                </c:pt>
                <c:pt idx="34">
                  <c:v>2035</c:v>
                </c:pt>
                <c:pt idx="35">
                  <c:v>2036</c:v>
                </c:pt>
                <c:pt idx="36">
                  <c:v>2037</c:v>
                </c:pt>
                <c:pt idx="37">
                  <c:v>2038</c:v>
                </c:pt>
                <c:pt idx="38">
                  <c:v>2039</c:v>
                </c:pt>
                <c:pt idx="39">
                  <c:v>2040</c:v>
                </c:pt>
                <c:pt idx="40">
                  <c:v>2041</c:v>
                </c:pt>
                <c:pt idx="41">
                  <c:v>2042</c:v>
                </c:pt>
                <c:pt idx="42">
                  <c:v>2043</c:v>
                </c:pt>
                <c:pt idx="43">
                  <c:v>2044</c:v>
                </c:pt>
                <c:pt idx="44">
                  <c:v>2045</c:v>
                </c:pt>
                <c:pt idx="45">
                  <c:v>2046</c:v>
                </c:pt>
                <c:pt idx="46">
                  <c:v>2047</c:v>
                </c:pt>
                <c:pt idx="47">
                  <c:v>2048</c:v>
                </c:pt>
                <c:pt idx="48">
                  <c:v>2049</c:v>
                </c:pt>
                <c:pt idx="49">
                  <c:v>2050</c:v>
                </c:pt>
              </c:numCache>
            </c:numRef>
          </c:cat>
          <c:val>
            <c:numRef>
              <c:f>Sheet1!$D$3:$D$52</c:f>
              <c:numCache>
                <c:formatCode>General</c:formatCode>
                <c:ptCount val="50"/>
                <c:pt idx="0">
                  <c:v>147.029999</c:v>
                </c:pt>
                <c:pt idx="1">
                  <c:v>146.86000100000001</c:v>
                </c:pt>
                <c:pt idx="2">
                  <c:v>146.290009</c:v>
                </c:pt>
                <c:pt idx="3">
                  <c:v>146.26000999999999</c:v>
                </c:pt>
                <c:pt idx="4">
                  <c:v>149.19000199999999</c:v>
                </c:pt>
                <c:pt idx="5">
                  <c:v>151.41000399999999</c:v>
                </c:pt>
                <c:pt idx="6">
                  <c:v>147.13400300000001</c:v>
                </c:pt>
                <c:pt idx="7">
                  <c:v>146.99499499999999</c:v>
                </c:pt>
                <c:pt idx="8">
                  <c:v>146.61199999999999</c:v>
                </c:pt>
                <c:pt idx="9">
                  <c:v>156.33999600000001</c:v>
                </c:pt>
                <c:pt idx="10">
                  <c:v>170.76300000000001</c:v>
                </c:pt>
                <c:pt idx="11">
                  <c:v>180.23800700000001</c:v>
                </c:pt>
                <c:pt idx="12">
                  <c:v>182.787003</c:v>
                </c:pt>
                <c:pt idx="13">
                  <c:v>190.06007399999999</c:v>
                </c:pt>
                <c:pt idx="14">
                  <c:v>167.54975899999999</c:v>
                </c:pt>
                <c:pt idx="15">
                  <c:v>146.478104</c:v>
                </c:pt>
                <c:pt idx="16">
                  <c:v>142.58223000000001</c:v>
                </c:pt>
                <c:pt idx="17">
                  <c:v>139.260605</c:v>
                </c:pt>
                <c:pt idx="18">
                  <c:v>120.838005</c:v>
                </c:pt>
                <c:pt idx="19">
                  <c:v>90.122696000000005</c:v>
                </c:pt>
                <c:pt idx="20">
                  <c:v>100.32107499999999</c:v>
                </c:pt>
                <c:pt idx="21">
                  <c:v>107.32440200000001</c:v>
                </c:pt>
                <c:pt idx="22">
                  <c:v>123.05677799999999</c:v>
                </c:pt>
                <c:pt idx="23">
                  <c:v>122.298546</c:v>
                </c:pt>
                <c:pt idx="24">
                  <c:v>118.78686500000001</c:v>
                </c:pt>
                <c:pt idx="25">
                  <c:v>107.57931499999999</c:v>
                </c:pt>
                <c:pt idx="26">
                  <c:v>101.95586400000001</c:v>
                </c:pt>
                <c:pt idx="27">
                  <c:v>103.94667800000001</c:v>
                </c:pt>
                <c:pt idx="28">
                  <c:v>102.93145</c:v>
                </c:pt>
                <c:pt idx="29">
                  <c:v>97.688064999999995</c:v>
                </c:pt>
                <c:pt idx="30">
                  <c:v>95.673079999999999</c:v>
                </c:pt>
                <c:pt idx="31">
                  <c:v>95.229179000000002</c:v>
                </c:pt>
                <c:pt idx="32">
                  <c:v>93.616546999999997</c:v>
                </c:pt>
                <c:pt idx="33">
                  <c:v>90.896484000000001</c:v>
                </c:pt>
                <c:pt idx="34">
                  <c:v>91.074027999999998</c:v>
                </c:pt>
                <c:pt idx="35">
                  <c:v>91.699966000000003</c:v>
                </c:pt>
                <c:pt idx="36">
                  <c:v>88.079680999999994</c:v>
                </c:pt>
                <c:pt idx="37">
                  <c:v>89.400092999999998</c:v>
                </c:pt>
                <c:pt idx="38">
                  <c:v>90.130859000000001</c:v>
                </c:pt>
                <c:pt idx="39">
                  <c:v>91.004966999999994</c:v>
                </c:pt>
                <c:pt idx="40">
                  <c:v>91.493270999999993</c:v>
                </c:pt>
                <c:pt idx="41">
                  <c:v>91.980316000000002</c:v>
                </c:pt>
                <c:pt idx="42">
                  <c:v>92.423980999999998</c:v>
                </c:pt>
                <c:pt idx="43">
                  <c:v>92.809196</c:v>
                </c:pt>
                <c:pt idx="44">
                  <c:v>95.444038000000006</c:v>
                </c:pt>
                <c:pt idx="45">
                  <c:v>94.070335</c:v>
                </c:pt>
                <c:pt idx="46">
                  <c:v>93.437279000000004</c:v>
                </c:pt>
                <c:pt idx="47">
                  <c:v>93.209693999999999</c:v>
                </c:pt>
                <c:pt idx="48">
                  <c:v>93.103706000000003</c:v>
                </c:pt>
                <c:pt idx="49">
                  <c:v>92.772246999999993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Sheet1!$E$1</c:f>
              <c:strCache>
                <c:ptCount val="1"/>
                <c:pt idx="0">
                  <c:v>West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Sheet1!$A$3:$A$52</c:f>
              <c:numCache>
                <c:formatCode>General</c:formatCode>
                <c:ptCount val="50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  <c:pt idx="18">
                  <c:v>2019</c:v>
                </c:pt>
                <c:pt idx="19">
                  <c:v>2020</c:v>
                </c:pt>
                <c:pt idx="20">
                  <c:v>2021</c:v>
                </c:pt>
                <c:pt idx="21">
                  <c:v>2022</c:v>
                </c:pt>
                <c:pt idx="22">
                  <c:v>2023</c:v>
                </c:pt>
                <c:pt idx="23">
                  <c:v>2024</c:v>
                </c:pt>
                <c:pt idx="24">
                  <c:v>2025</c:v>
                </c:pt>
                <c:pt idx="25">
                  <c:v>2026</c:v>
                </c:pt>
                <c:pt idx="26">
                  <c:v>2027</c:v>
                </c:pt>
                <c:pt idx="27">
                  <c:v>2028</c:v>
                </c:pt>
                <c:pt idx="28">
                  <c:v>2029</c:v>
                </c:pt>
                <c:pt idx="29">
                  <c:v>2030</c:v>
                </c:pt>
                <c:pt idx="30">
                  <c:v>2031</c:v>
                </c:pt>
                <c:pt idx="31">
                  <c:v>2032</c:v>
                </c:pt>
                <c:pt idx="32">
                  <c:v>2033</c:v>
                </c:pt>
                <c:pt idx="33">
                  <c:v>2034</c:v>
                </c:pt>
                <c:pt idx="34">
                  <c:v>2035</c:v>
                </c:pt>
                <c:pt idx="35">
                  <c:v>2036</c:v>
                </c:pt>
                <c:pt idx="36">
                  <c:v>2037</c:v>
                </c:pt>
                <c:pt idx="37">
                  <c:v>2038</c:v>
                </c:pt>
                <c:pt idx="38">
                  <c:v>2039</c:v>
                </c:pt>
                <c:pt idx="39">
                  <c:v>2040</c:v>
                </c:pt>
                <c:pt idx="40">
                  <c:v>2041</c:v>
                </c:pt>
                <c:pt idx="41">
                  <c:v>2042</c:v>
                </c:pt>
                <c:pt idx="42">
                  <c:v>2043</c:v>
                </c:pt>
                <c:pt idx="43">
                  <c:v>2044</c:v>
                </c:pt>
                <c:pt idx="44">
                  <c:v>2045</c:v>
                </c:pt>
                <c:pt idx="45">
                  <c:v>2046</c:v>
                </c:pt>
                <c:pt idx="46">
                  <c:v>2047</c:v>
                </c:pt>
                <c:pt idx="47">
                  <c:v>2048</c:v>
                </c:pt>
                <c:pt idx="48">
                  <c:v>2049</c:v>
                </c:pt>
                <c:pt idx="49">
                  <c:v>2050</c:v>
                </c:pt>
              </c:numCache>
            </c:numRef>
          </c:cat>
          <c:val>
            <c:numRef>
              <c:f>Sheet1!$E$3:$E$52</c:f>
              <c:numCache>
                <c:formatCode>General</c:formatCode>
                <c:ptCount val="50"/>
                <c:pt idx="0">
                  <c:v>547.84997599999997</c:v>
                </c:pt>
                <c:pt idx="1">
                  <c:v>550.44000200000005</c:v>
                </c:pt>
                <c:pt idx="2">
                  <c:v>548.70001200000002</c:v>
                </c:pt>
                <c:pt idx="3">
                  <c:v>575.17999299999997</c:v>
                </c:pt>
                <c:pt idx="4">
                  <c:v>584.96997099999999</c:v>
                </c:pt>
                <c:pt idx="5">
                  <c:v>619.43994099999998</c:v>
                </c:pt>
                <c:pt idx="6">
                  <c:v>621.01300000000003</c:v>
                </c:pt>
                <c:pt idx="7">
                  <c:v>633.59698500000002</c:v>
                </c:pt>
                <c:pt idx="8">
                  <c:v>584.98205599999994</c:v>
                </c:pt>
                <c:pt idx="9">
                  <c:v>591.61102300000005</c:v>
                </c:pt>
                <c:pt idx="10">
                  <c:v>587.63299600000005</c:v>
                </c:pt>
                <c:pt idx="11">
                  <c:v>543.24304199999995</c:v>
                </c:pt>
                <c:pt idx="12">
                  <c:v>529.61694299999999</c:v>
                </c:pt>
                <c:pt idx="13">
                  <c:v>550.08599900000002</c:v>
                </c:pt>
                <c:pt idx="14">
                  <c:v>494.50891100000001</c:v>
                </c:pt>
                <c:pt idx="15">
                  <c:v>399.83416699999998</c:v>
                </c:pt>
                <c:pt idx="16">
                  <c:v>419.95513899999997</c:v>
                </c:pt>
                <c:pt idx="17">
                  <c:v>414.69647200000003</c:v>
                </c:pt>
                <c:pt idx="18">
                  <c:v>374.65499899999998</c:v>
                </c:pt>
                <c:pt idx="19">
                  <c:v>304.20938100000001</c:v>
                </c:pt>
                <c:pt idx="20">
                  <c:v>328.65524299999998</c:v>
                </c:pt>
                <c:pt idx="21">
                  <c:v>335.18283100000002</c:v>
                </c:pt>
                <c:pt idx="22">
                  <c:v>315.282715</c:v>
                </c:pt>
                <c:pt idx="23">
                  <c:v>241.45860300000001</c:v>
                </c:pt>
                <c:pt idx="24">
                  <c:v>251.60974100000001</c:v>
                </c:pt>
                <c:pt idx="25">
                  <c:v>273.05514499999998</c:v>
                </c:pt>
                <c:pt idx="26">
                  <c:v>273.42730699999998</c:v>
                </c:pt>
                <c:pt idx="27">
                  <c:v>272.363922</c:v>
                </c:pt>
                <c:pt idx="28">
                  <c:v>268.42443800000001</c:v>
                </c:pt>
                <c:pt idx="29">
                  <c:v>265.24240099999997</c:v>
                </c:pt>
                <c:pt idx="30">
                  <c:v>266.52929699999999</c:v>
                </c:pt>
                <c:pt idx="31">
                  <c:v>261.83734099999998</c:v>
                </c:pt>
                <c:pt idx="32">
                  <c:v>261.12582400000002</c:v>
                </c:pt>
                <c:pt idx="33">
                  <c:v>250.18339499999999</c:v>
                </c:pt>
                <c:pt idx="34">
                  <c:v>245.37228400000001</c:v>
                </c:pt>
                <c:pt idx="35">
                  <c:v>234.94390899999999</c:v>
                </c:pt>
                <c:pt idx="36">
                  <c:v>233.25335699999999</c:v>
                </c:pt>
                <c:pt idx="37">
                  <c:v>231.22030599999999</c:v>
                </c:pt>
                <c:pt idx="38">
                  <c:v>229.582977</c:v>
                </c:pt>
                <c:pt idx="39">
                  <c:v>224.15443400000001</c:v>
                </c:pt>
                <c:pt idx="40">
                  <c:v>222.06332399999999</c:v>
                </c:pt>
                <c:pt idx="41">
                  <c:v>221.73561100000001</c:v>
                </c:pt>
                <c:pt idx="42">
                  <c:v>216.43244899999999</c:v>
                </c:pt>
                <c:pt idx="43">
                  <c:v>211.21983299999999</c:v>
                </c:pt>
                <c:pt idx="44">
                  <c:v>207.27795399999999</c:v>
                </c:pt>
                <c:pt idx="45">
                  <c:v>204.555206</c:v>
                </c:pt>
                <c:pt idx="46">
                  <c:v>202.32214400000001</c:v>
                </c:pt>
                <c:pt idx="47">
                  <c:v>203.979614</c:v>
                </c:pt>
                <c:pt idx="48">
                  <c:v>204.20352199999999</c:v>
                </c:pt>
                <c:pt idx="49">
                  <c:v>207.340149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64240400"/>
        <c:axId val="-264245296"/>
      </c:lineChart>
      <c:catAx>
        <c:axId val="-264240400"/>
        <c:scaling>
          <c:orientation val="minMax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64245296"/>
        <c:crossesAt val="0"/>
        <c:auto val="0"/>
        <c:lblAlgn val="ctr"/>
        <c:lblOffset val="100"/>
        <c:tickLblSkip val="49"/>
        <c:tickMarkSkip val="10"/>
        <c:noMultiLvlLbl val="1"/>
      </c:catAx>
      <c:valAx>
        <c:axId val="-264245296"/>
        <c:scaling>
          <c:orientation val="minMax"/>
          <c:max val="12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64240400"/>
        <c:crossesAt val="22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558430196225475E-2"/>
          <c:y val="0.11003023556582286"/>
          <c:w val="0.64950193725784278"/>
          <c:h val="0.7504222485943726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advanced combined cycle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14">
                  <c:v>0.59497571209091615</c:v>
                </c:pt>
                <c:pt idx="15">
                  <c:v>0.65618840721641547</c:v>
                </c:pt>
                <c:pt idx="16">
                  <c:v>0.73626466969497595</c:v>
                </c:pt>
                <c:pt idx="17">
                  <c:v>0.72984109131227215</c:v>
                </c:pt>
                <c:pt idx="18">
                  <c:v>0.77867489927168476</c:v>
                </c:pt>
                <c:pt idx="19">
                  <c:v>0.77364738160857915</c:v>
                </c:pt>
                <c:pt idx="20">
                  <c:v>0.79085508234519775</c:v>
                </c:pt>
                <c:pt idx="21">
                  <c:v>0.79052165204533775</c:v>
                </c:pt>
                <c:pt idx="22">
                  <c:v>0.77727934639352358</c:v>
                </c:pt>
                <c:pt idx="23">
                  <c:v>0.7659002874988341</c:v>
                </c:pt>
                <c:pt idx="24">
                  <c:v>0.76229166906310974</c:v>
                </c:pt>
                <c:pt idx="25">
                  <c:v>0.76103257181155615</c:v>
                </c:pt>
                <c:pt idx="26">
                  <c:v>0.76185601409081138</c:v>
                </c:pt>
                <c:pt idx="27">
                  <c:v>0.76001958950824278</c:v>
                </c:pt>
                <c:pt idx="28">
                  <c:v>0.75259422441466772</c:v>
                </c:pt>
                <c:pt idx="29">
                  <c:v>0.73865623096361821</c:v>
                </c:pt>
                <c:pt idx="30">
                  <c:v>0.73132682053546816</c:v>
                </c:pt>
                <c:pt idx="31">
                  <c:v>0.72734582153051863</c:v>
                </c:pt>
                <c:pt idx="32">
                  <c:v>0.72490428828741993</c:v>
                </c:pt>
                <c:pt idx="33">
                  <c:v>0.71970670548104088</c:v>
                </c:pt>
                <c:pt idx="34">
                  <c:v>0.71823584498692927</c:v>
                </c:pt>
                <c:pt idx="35">
                  <c:v>0.72038116616090475</c:v>
                </c:pt>
                <c:pt idx="36">
                  <c:v>0.71443122149777971</c:v>
                </c:pt>
                <c:pt idx="37">
                  <c:v>0.71090312291553048</c:v>
                </c:pt>
                <c:pt idx="38">
                  <c:v>0.70688078353872463</c:v>
                </c:pt>
                <c:pt idx="39">
                  <c:v>0.69655822340095275</c:v>
                </c:pt>
                <c:pt idx="40">
                  <c:v>0.68897769531494391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conventional combined cycle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Sheet1!$C$2:$C$42</c:f>
              <c:numCache>
                <c:formatCode>General</c:formatCode>
                <c:ptCount val="41"/>
                <c:pt idx="0">
                  <c:v>0.42923087745002703</c:v>
                </c:pt>
                <c:pt idx="1">
                  <c:v>0.42732727709268459</c:v>
                </c:pt>
                <c:pt idx="2">
                  <c:v>0.51239999522647262</c:v>
                </c:pt>
                <c:pt idx="3">
                  <c:v>0.47173416992688177</c:v>
                </c:pt>
                <c:pt idx="4">
                  <c:v>0.4620731895757233</c:v>
                </c:pt>
                <c:pt idx="5">
                  <c:v>0.54039453384420788</c:v>
                </c:pt>
                <c:pt idx="6">
                  <c:v>0.53930866606395667</c:v>
                </c:pt>
                <c:pt idx="7">
                  <c:v>0.49897863258700192</c:v>
                </c:pt>
                <c:pt idx="8">
                  <c:v>0.5256815837497899</c:v>
                </c:pt>
                <c:pt idx="9">
                  <c:v>0.5615723011828615</c:v>
                </c:pt>
                <c:pt idx="10">
                  <c:v>0.56889179877350926</c:v>
                </c:pt>
                <c:pt idx="11">
                  <c:v>0.57695593748681906</c:v>
                </c:pt>
                <c:pt idx="12">
                  <c:v>0.5456479127524797</c:v>
                </c:pt>
                <c:pt idx="13">
                  <c:v>0.54827290607330259</c:v>
                </c:pt>
                <c:pt idx="14">
                  <c:v>0.53944289857315397</c:v>
                </c:pt>
                <c:pt idx="15">
                  <c:v>0.49392234594648837</c:v>
                </c:pt>
                <c:pt idx="16">
                  <c:v>0.47005156681922933</c:v>
                </c:pt>
                <c:pt idx="17">
                  <c:v>0.43293189829625051</c:v>
                </c:pt>
                <c:pt idx="18">
                  <c:v>0.41817820988283022</c:v>
                </c:pt>
                <c:pt idx="19">
                  <c:v>0.38263769052133328</c:v>
                </c:pt>
                <c:pt idx="20">
                  <c:v>0.3599945843939153</c:v>
                </c:pt>
                <c:pt idx="21">
                  <c:v>0.34738430029187423</c:v>
                </c:pt>
                <c:pt idx="22">
                  <c:v>0.3348332482355198</c:v>
                </c:pt>
                <c:pt idx="23">
                  <c:v>0.31885997722553411</c:v>
                </c:pt>
                <c:pt idx="24">
                  <c:v>0.30016528234608097</c:v>
                </c:pt>
                <c:pt idx="25">
                  <c:v>0.27978792320061269</c:v>
                </c:pt>
                <c:pt idx="26">
                  <c:v>0.26821311196590969</c:v>
                </c:pt>
                <c:pt idx="27">
                  <c:v>0.26708635717581142</c:v>
                </c:pt>
                <c:pt idx="28">
                  <c:v>0.26591418375010872</c:v>
                </c:pt>
                <c:pt idx="29">
                  <c:v>0.26337342321268381</c:v>
                </c:pt>
                <c:pt idx="30">
                  <c:v>0.26381079091111093</c:v>
                </c:pt>
                <c:pt idx="31">
                  <c:v>0.26634716032134897</c:v>
                </c:pt>
                <c:pt idx="32">
                  <c:v>0.26832878123542458</c:v>
                </c:pt>
                <c:pt idx="33">
                  <c:v>0.26727794484115069</c:v>
                </c:pt>
                <c:pt idx="34">
                  <c:v>0.2677313612083107</c:v>
                </c:pt>
                <c:pt idx="35">
                  <c:v>0.26819499478666758</c:v>
                </c:pt>
                <c:pt idx="36">
                  <c:v>0.2683673815408672</c:v>
                </c:pt>
                <c:pt idx="37">
                  <c:v>0.27030441980390701</c:v>
                </c:pt>
                <c:pt idx="38">
                  <c:v>0.27147253727077802</c:v>
                </c:pt>
                <c:pt idx="39">
                  <c:v>0.26991702702204412</c:v>
                </c:pt>
                <c:pt idx="40">
                  <c:v>0.2680365420454956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combustion turbine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Sheet1!$D$2:$D$42</c:f>
              <c:numCache>
                <c:formatCode>General</c:formatCode>
                <c:ptCount val="41"/>
                <c:pt idx="0">
                  <c:v>5.304440929794442E-2</c:v>
                </c:pt>
                <c:pt idx="1">
                  <c:v>4.9814076139758433E-2</c:v>
                </c:pt>
                <c:pt idx="2">
                  <c:v>5.8461677329472599E-2</c:v>
                </c:pt>
                <c:pt idx="3">
                  <c:v>4.6474176241683721E-2</c:v>
                </c:pt>
                <c:pt idx="4">
                  <c:v>4.8687499123470653E-2</c:v>
                </c:pt>
                <c:pt idx="5">
                  <c:v>6.3161027545578605E-2</c:v>
                </c:pt>
                <c:pt idx="6">
                  <c:v>7.2987922151042994E-2</c:v>
                </c:pt>
                <c:pt idx="7">
                  <c:v>6.368704443457178E-2</c:v>
                </c:pt>
                <c:pt idx="8">
                  <c:v>8.177792510829876E-2</c:v>
                </c:pt>
                <c:pt idx="9">
                  <c:v>7.7095670683493864E-2</c:v>
                </c:pt>
                <c:pt idx="10">
                  <c:v>7.8586860131616545E-2</c:v>
                </c:pt>
                <c:pt idx="11">
                  <c:v>4.0802357425715752E-2</c:v>
                </c:pt>
                <c:pt idx="12">
                  <c:v>4.0239610614204731E-2</c:v>
                </c:pt>
                <c:pt idx="13">
                  <c:v>3.9411619150949588E-2</c:v>
                </c:pt>
                <c:pt idx="14">
                  <c:v>4.0466620447133908E-2</c:v>
                </c:pt>
                <c:pt idx="15">
                  <c:v>3.7018150747019737E-2</c:v>
                </c:pt>
                <c:pt idx="16">
                  <c:v>3.4382461187311628E-2</c:v>
                </c:pt>
                <c:pt idx="17">
                  <c:v>3.1111265123376902E-2</c:v>
                </c:pt>
                <c:pt idx="18">
                  <c:v>3.012810497614753E-2</c:v>
                </c:pt>
                <c:pt idx="19">
                  <c:v>2.9280185405849559E-2</c:v>
                </c:pt>
                <c:pt idx="20">
                  <c:v>2.8487404226352889E-2</c:v>
                </c:pt>
                <c:pt idx="21">
                  <c:v>2.7096653596514551E-2</c:v>
                </c:pt>
                <c:pt idx="22">
                  <c:v>2.6159999183964229E-2</c:v>
                </c:pt>
                <c:pt idx="23">
                  <c:v>2.5408330551678411E-2</c:v>
                </c:pt>
                <c:pt idx="24">
                  <c:v>2.4694806033530799E-2</c:v>
                </c:pt>
                <c:pt idx="25">
                  <c:v>2.4143901263721731E-2</c:v>
                </c:pt>
                <c:pt idx="26">
                  <c:v>2.4163947115172758E-2</c:v>
                </c:pt>
                <c:pt idx="27">
                  <c:v>2.31421051275356E-2</c:v>
                </c:pt>
                <c:pt idx="28">
                  <c:v>2.279493802604117E-2</c:v>
                </c:pt>
                <c:pt idx="29">
                  <c:v>2.307536862164334E-2</c:v>
                </c:pt>
                <c:pt idx="30">
                  <c:v>2.250669147623802E-2</c:v>
                </c:pt>
                <c:pt idx="31">
                  <c:v>2.1976728179278E-2</c:v>
                </c:pt>
                <c:pt idx="32">
                  <c:v>2.2066629439764771E-2</c:v>
                </c:pt>
                <c:pt idx="33">
                  <c:v>2.236423142425048E-2</c:v>
                </c:pt>
                <c:pt idx="34">
                  <c:v>2.2056752750370761E-2</c:v>
                </c:pt>
                <c:pt idx="35">
                  <c:v>2.2557069526968641E-2</c:v>
                </c:pt>
                <c:pt idx="36">
                  <c:v>2.2595745999823579E-2</c:v>
                </c:pt>
                <c:pt idx="37">
                  <c:v>2.2809855899555451E-2</c:v>
                </c:pt>
                <c:pt idx="38">
                  <c:v>2.3248725810975219E-2</c:v>
                </c:pt>
                <c:pt idx="39">
                  <c:v>2.2609852592882559E-2</c:v>
                </c:pt>
                <c:pt idx="40">
                  <c:v>2.2819465073248332E-2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oil and natural gas steam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Sheet1!$E$2:$E$42</c:f>
              <c:numCache>
                <c:formatCode>General</c:formatCode>
                <c:ptCount val="41"/>
                <c:pt idx="0">
                  <c:v>0.10859587149517221</c:v>
                </c:pt>
                <c:pt idx="1">
                  <c:v>0.10771018051809279</c:v>
                </c:pt>
                <c:pt idx="2">
                  <c:v>0.1111448471130978</c:v>
                </c:pt>
                <c:pt idx="3">
                  <c:v>9.6746001840391199E-2</c:v>
                </c:pt>
                <c:pt idx="4">
                  <c:v>9.0638065503107837E-2</c:v>
                </c:pt>
                <c:pt idx="5">
                  <c:v>0.1060676970859908</c:v>
                </c:pt>
                <c:pt idx="6">
                  <c:v>0.11451694967797579</c:v>
                </c:pt>
                <c:pt idx="7">
                  <c:v>9.6776056740824123E-2</c:v>
                </c:pt>
                <c:pt idx="8">
                  <c:v>0.12473633604403821</c:v>
                </c:pt>
                <c:pt idx="9">
                  <c:v>0.13026788527724331</c:v>
                </c:pt>
                <c:pt idx="10">
                  <c:v>0.13167476602364531</c:v>
                </c:pt>
                <c:pt idx="11">
                  <c:v>5.1938770095395423E-2</c:v>
                </c:pt>
                <c:pt idx="12">
                  <c:v>6.0564924694155212E-2</c:v>
                </c:pt>
                <c:pt idx="13">
                  <c:v>7.2751614302651646E-2</c:v>
                </c:pt>
                <c:pt idx="14">
                  <c:v>6.7273862009069527E-2</c:v>
                </c:pt>
                <c:pt idx="15">
                  <c:v>4.2289058854724407E-2</c:v>
                </c:pt>
                <c:pt idx="16">
                  <c:v>3.8250579620026023E-2</c:v>
                </c:pt>
                <c:pt idx="17">
                  <c:v>2.5373936797151438E-2</c:v>
                </c:pt>
                <c:pt idx="18">
                  <c:v>2.9579237071697559E-2</c:v>
                </c:pt>
                <c:pt idx="19">
                  <c:v>2.2977319540876999E-2</c:v>
                </c:pt>
                <c:pt idx="20">
                  <c:v>2.236613182862416E-2</c:v>
                </c:pt>
                <c:pt idx="21">
                  <c:v>2.3116323510158569E-2</c:v>
                </c:pt>
                <c:pt idx="22">
                  <c:v>2.3434238973004309E-2</c:v>
                </c:pt>
                <c:pt idx="23">
                  <c:v>2.2865802802171081E-2</c:v>
                </c:pt>
                <c:pt idx="24">
                  <c:v>2.4491106636689929E-2</c:v>
                </c:pt>
                <c:pt idx="25">
                  <c:v>2.2969325273390129E-2</c:v>
                </c:pt>
                <c:pt idx="26">
                  <c:v>2.1605802013024141E-2</c:v>
                </c:pt>
                <c:pt idx="27">
                  <c:v>2.342943580185131E-2</c:v>
                </c:pt>
                <c:pt idx="28">
                  <c:v>2.2379760113539642E-2</c:v>
                </c:pt>
                <c:pt idx="29">
                  <c:v>2.258712331299376E-2</c:v>
                </c:pt>
                <c:pt idx="30">
                  <c:v>2.3266991574071059E-2</c:v>
                </c:pt>
                <c:pt idx="31">
                  <c:v>2.2552196631984728E-2</c:v>
                </c:pt>
                <c:pt idx="32">
                  <c:v>2.357266136037961E-2</c:v>
                </c:pt>
                <c:pt idx="33">
                  <c:v>2.3201177648704739E-2</c:v>
                </c:pt>
                <c:pt idx="34">
                  <c:v>2.1098967048702399E-2</c:v>
                </c:pt>
                <c:pt idx="35">
                  <c:v>2.1500757437928342E-2</c:v>
                </c:pt>
                <c:pt idx="36">
                  <c:v>2.175980743713072E-2</c:v>
                </c:pt>
                <c:pt idx="37">
                  <c:v>2.0689373078414432E-2</c:v>
                </c:pt>
                <c:pt idx="38">
                  <c:v>2.2195145320492691E-2</c:v>
                </c:pt>
                <c:pt idx="39">
                  <c:v>2.291794748654721E-2</c:v>
                </c:pt>
                <c:pt idx="40">
                  <c:v>2.0857454877542279E-2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coal</c:v>
                </c:pt>
              </c:strCache>
            </c:strRef>
          </c:tx>
          <c:spPr>
            <a:ln w="2222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Sheet1!$F$2:$F$42</c:f>
              <c:numCache>
                <c:formatCode>General</c:formatCode>
                <c:ptCount val="41"/>
                <c:pt idx="0">
                  <c:v>0.70279052733171754</c:v>
                </c:pt>
                <c:pt idx="1">
                  <c:v>0.65706928110182716</c:v>
                </c:pt>
                <c:pt idx="2">
                  <c:v>0.58682990235043508</c:v>
                </c:pt>
                <c:pt idx="3">
                  <c:v>0.62300269257171403</c:v>
                </c:pt>
                <c:pt idx="4">
                  <c:v>0.63223747402973007</c:v>
                </c:pt>
                <c:pt idx="5">
                  <c:v>0.57478307169579201</c:v>
                </c:pt>
                <c:pt idx="6">
                  <c:v>0.5488403560250017</c:v>
                </c:pt>
                <c:pt idx="7">
                  <c:v>0.54704389599006842</c:v>
                </c:pt>
                <c:pt idx="8">
                  <c:v>0.55665602094195965</c:v>
                </c:pt>
                <c:pt idx="9">
                  <c:v>0.492088660659869</c:v>
                </c:pt>
                <c:pt idx="10">
                  <c:v>0.41793286867391538</c:v>
                </c:pt>
                <c:pt idx="11">
                  <c:v>0.5199936670719103</c:v>
                </c:pt>
                <c:pt idx="12">
                  <c:v>0.52026957861413148</c:v>
                </c:pt>
                <c:pt idx="13">
                  <c:v>0.53230533969272431</c:v>
                </c:pt>
                <c:pt idx="14">
                  <c:v>0.47114776547358661</c:v>
                </c:pt>
                <c:pt idx="15">
                  <c:v>0.51403309433208078</c:v>
                </c:pt>
                <c:pt idx="16">
                  <c:v>0.53031827550631228</c:v>
                </c:pt>
                <c:pt idx="17">
                  <c:v>0.54925265915520349</c:v>
                </c:pt>
                <c:pt idx="18">
                  <c:v>0.58701081211527051</c:v>
                </c:pt>
                <c:pt idx="19">
                  <c:v>0.61821061361062424</c:v>
                </c:pt>
                <c:pt idx="20">
                  <c:v>0.63304598366868259</c:v>
                </c:pt>
                <c:pt idx="21">
                  <c:v>0.62913779814049942</c:v>
                </c:pt>
                <c:pt idx="22">
                  <c:v>0.6292704724157091</c:v>
                </c:pt>
                <c:pt idx="23">
                  <c:v>0.63965080575418076</c:v>
                </c:pt>
                <c:pt idx="24">
                  <c:v>0.63153477658053259</c:v>
                </c:pt>
                <c:pt idx="25">
                  <c:v>0.62218135546738706</c:v>
                </c:pt>
                <c:pt idx="26">
                  <c:v>0.60443565245644526</c:v>
                </c:pt>
                <c:pt idx="27">
                  <c:v>0.59738349222069864</c:v>
                </c:pt>
                <c:pt idx="28">
                  <c:v>0.60099567810360854</c:v>
                </c:pt>
                <c:pt idx="29">
                  <c:v>0.60025262473919483</c:v>
                </c:pt>
                <c:pt idx="30">
                  <c:v>0.59873635989821128</c:v>
                </c:pt>
                <c:pt idx="31">
                  <c:v>0.59520697221091934</c:v>
                </c:pt>
                <c:pt idx="32">
                  <c:v>0.58931125965372633</c:v>
                </c:pt>
                <c:pt idx="33">
                  <c:v>0.5810144501625778</c:v>
                </c:pt>
                <c:pt idx="34">
                  <c:v>0.57225958382010989</c:v>
                </c:pt>
                <c:pt idx="35">
                  <c:v>0.57900019812948955</c:v>
                </c:pt>
                <c:pt idx="36">
                  <c:v>0.57624078226051889</c:v>
                </c:pt>
                <c:pt idx="37">
                  <c:v>0.57214843499127421</c:v>
                </c:pt>
                <c:pt idx="38">
                  <c:v>0.57028502233310863</c:v>
                </c:pt>
                <c:pt idx="39">
                  <c:v>0.56995858160575452</c:v>
                </c:pt>
                <c:pt idx="40">
                  <c:v>0.57084407880423471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64244752"/>
        <c:axId val="-264242576"/>
      </c:lineChart>
      <c:catAx>
        <c:axId val="-264244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64242576"/>
        <c:crossesAt val="0"/>
        <c:auto val="1"/>
        <c:lblAlgn val="ctr"/>
        <c:lblOffset val="100"/>
        <c:tickLblSkip val="10"/>
        <c:tickMarkSkip val="10"/>
        <c:noMultiLvlLbl val="0"/>
      </c:catAx>
      <c:valAx>
        <c:axId val="-26424257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64244752"/>
        <c:crossesAt val="12"/>
        <c:crossBetween val="midCat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  <c:userShapes r:id="rId4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30347467538297"/>
          <c:y val="3.1916073851412638E-2"/>
          <c:w val="0.85939956967325859"/>
          <c:h val="0.86263352398371851"/>
        </c:manualLayout>
      </c:layout>
      <c:areaChart>
        <c:grouping val="stacked"/>
        <c:varyColors val="0"/>
        <c:ser>
          <c:idx val="2"/>
          <c:order val="2"/>
          <c:tx>
            <c:strRef>
              <c:f>Restore_Hourly_Total!$F$1</c:f>
              <c:strCache>
                <c:ptCount val="1"/>
                <c:pt idx="0">
                  <c:v>Coal</c:v>
                </c:pt>
              </c:strCache>
            </c:strRef>
          </c:tx>
          <c:spPr>
            <a:solidFill>
              <a:srgbClr val="333333">
                <a:lumMod val="40000"/>
                <a:lumOff val="60000"/>
              </a:srgbClr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Restore_Hourly_Total!$F$2:$F$25</c:f>
              <c:numCache>
                <c:formatCode>General</c:formatCode>
                <c:ptCount val="24"/>
                <c:pt idx="0">
                  <c:v>26.898247586</c:v>
                </c:pt>
                <c:pt idx="1">
                  <c:v>26.661484928</c:v>
                </c:pt>
                <c:pt idx="2">
                  <c:v>25.891571932000002</c:v>
                </c:pt>
                <c:pt idx="3">
                  <c:v>25.871564651</c:v>
                </c:pt>
                <c:pt idx="4">
                  <c:v>27.293768315000001</c:v>
                </c:pt>
                <c:pt idx="5">
                  <c:v>30.633091125</c:v>
                </c:pt>
                <c:pt idx="6">
                  <c:v>35.227706861000001</c:v>
                </c:pt>
                <c:pt idx="7">
                  <c:v>38.186408389999997</c:v>
                </c:pt>
                <c:pt idx="8">
                  <c:v>39.628862691999998</c:v>
                </c:pt>
                <c:pt idx="9">
                  <c:v>40.458357233000001</c:v>
                </c:pt>
                <c:pt idx="10">
                  <c:v>40.887667958000002</c:v>
                </c:pt>
                <c:pt idx="11">
                  <c:v>41.194291731</c:v>
                </c:pt>
                <c:pt idx="12">
                  <c:v>41.291569363000001</c:v>
                </c:pt>
                <c:pt idx="13">
                  <c:v>41.353369696999998</c:v>
                </c:pt>
                <c:pt idx="14">
                  <c:v>41.389348212000002</c:v>
                </c:pt>
                <c:pt idx="15">
                  <c:v>41.828722479</c:v>
                </c:pt>
                <c:pt idx="16">
                  <c:v>42.711817003999997</c:v>
                </c:pt>
                <c:pt idx="17">
                  <c:v>43.760000195000003</c:v>
                </c:pt>
                <c:pt idx="18">
                  <c:v>43.830501380000001</c:v>
                </c:pt>
                <c:pt idx="19">
                  <c:v>43.252010017000003</c:v>
                </c:pt>
                <c:pt idx="20">
                  <c:v>42.404033914999999</c:v>
                </c:pt>
                <c:pt idx="21">
                  <c:v>40.298680378999997</c:v>
                </c:pt>
                <c:pt idx="22">
                  <c:v>36.942274926000003</c:v>
                </c:pt>
                <c:pt idx="23">
                  <c:v>33.116344927999997</c:v>
                </c:pt>
              </c:numCache>
            </c:numRef>
          </c:val>
        </c:ser>
        <c:ser>
          <c:idx val="3"/>
          <c:order val="3"/>
          <c:tx>
            <c:strRef>
              <c:f>Restore_Hourly_Total!$G$1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Restore_Hourly_Total!$G$2:$G$25</c:f>
              <c:numCache>
                <c:formatCode>General</c:formatCode>
                <c:ptCount val="24"/>
                <c:pt idx="0">
                  <c:v>32.833680090000001</c:v>
                </c:pt>
                <c:pt idx="1">
                  <c:v>32.846246747000002</c:v>
                </c:pt>
                <c:pt idx="2">
                  <c:v>32.811720700000002</c:v>
                </c:pt>
                <c:pt idx="3">
                  <c:v>32.803251988</c:v>
                </c:pt>
                <c:pt idx="4">
                  <c:v>32.824508631</c:v>
                </c:pt>
                <c:pt idx="5">
                  <c:v>32.901104281999999</c:v>
                </c:pt>
                <c:pt idx="6">
                  <c:v>33.020467299000003</c:v>
                </c:pt>
                <c:pt idx="7">
                  <c:v>33.096243413000003</c:v>
                </c:pt>
                <c:pt idx="8">
                  <c:v>33.133551017000002</c:v>
                </c:pt>
                <c:pt idx="9">
                  <c:v>33.167110678999997</c:v>
                </c:pt>
                <c:pt idx="10">
                  <c:v>33.191443933000002</c:v>
                </c:pt>
                <c:pt idx="11">
                  <c:v>33.206622652</c:v>
                </c:pt>
                <c:pt idx="12">
                  <c:v>33.214587799</c:v>
                </c:pt>
                <c:pt idx="13">
                  <c:v>33.217217347999998</c:v>
                </c:pt>
                <c:pt idx="14">
                  <c:v>33.211775170000003</c:v>
                </c:pt>
                <c:pt idx="15">
                  <c:v>33.211012732</c:v>
                </c:pt>
                <c:pt idx="16">
                  <c:v>33.216277106</c:v>
                </c:pt>
                <c:pt idx="17">
                  <c:v>33.238670018999997</c:v>
                </c:pt>
                <c:pt idx="18">
                  <c:v>33.242728774</c:v>
                </c:pt>
                <c:pt idx="19">
                  <c:v>33.241843003</c:v>
                </c:pt>
                <c:pt idx="20">
                  <c:v>33.215089474000003</c:v>
                </c:pt>
                <c:pt idx="21">
                  <c:v>33.171502879999998</c:v>
                </c:pt>
                <c:pt idx="22">
                  <c:v>33.077683851000003</c:v>
                </c:pt>
                <c:pt idx="23">
                  <c:v>32.982013160999998</c:v>
                </c:pt>
              </c:numCache>
            </c:numRef>
          </c:val>
        </c:ser>
        <c:ser>
          <c:idx val="4"/>
          <c:order val="4"/>
          <c:tx>
            <c:strRef>
              <c:f>Restore_Hourly_Total!$H$1</c:f>
              <c:strCache>
                <c:ptCount val="1"/>
                <c:pt idx="0">
                  <c:v>Oil and Gas Peakers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Restore_Hourly_Total!$H$2:$H$25</c:f>
              <c:numCache>
                <c:formatCode>General</c:formatCode>
                <c:ptCount val="24"/>
                <c:pt idx="0">
                  <c:v>1.9476601520000001</c:v>
                </c:pt>
                <c:pt idx="1">
                  <c:v>1.810843266</c:v>
                </c:pt>
                <c:pt idx="2">
                  <c:v>1.604803991</c:v>
                </c:pt>
                <c:pt idx="3">
                  <c:v>1.5617030629999999</c:v>
                </c:pt>
                <c:pt idx="4">
                  <c:v>1.7219303530000001</c:v>
                </c:pt>
                <c:pt idx="5">
                  <c:v>2.1600216759999999</c:v>
                </c:pt>
                <c:pt idx="6">
                  <c:v>3.1978504480000001</c:v>
                </c:pt>
                <c:pt idx="7">
                  <c:v>4.1588599850000003</c:v>
                </c:pt>
                <c:pt idx="8">
                  <c:v>4.5869756830000004</c:v>
                </c:pt>
                <c:pt idx="9">
                  <c:v>4.8532779479999997</c:v>
                </c:pt>
                <c:pt idx="10">
                  <c:v>5.1018785659999999</c:v>
                </c:pt>
                <c:pt idx="11">
                  <c:v>5.3650661749999999</c:v>
                </c:pt>
                <c:pt idx="12">
                  <c:v>5.5524055509999997</c:v>
                </c:pt>
                <c:pt idx="13">
                  <c:v>5.6565811610000001</c:v>
                </c:pt>
                <c:pt idx="14">
                  <c:v>5.9045811969999997</c:v>
                </c:pt>
                <c:pt idx="15">
                  <c:v>5.8944457630000002</c:v>
                </c:pt>
                <c:pt idx="16">
                  <c:v>6.0921816819999997</c:v>
                </c:pt>
                <c:pt idx="17">
                  <c:v>6.3414361819999998</c:v>
                </c:pt>
                <c:pt idx="18">
                  <c:v>6.2645493910000001</c:v>
                </c:pt>
                <c:pt idx="19">
                  <c:v>5.9162260880000002</c:v>
                </c:pt>
                <c:pt idx="20">
                  <c:v>5.4847292190000001</c:v>
                </c:pt>
                <c:pt idx="21">
                  <c:v>4.9506248299999998</c:v>
                </c:pt>
                <c:pt idx="22">
                  <c:v>4.1482855829999998</c:v>
                </c:pt>
                <c:pt idx="23">
                  <c:v>3.1729127859999999</c:v>
                </c:pt>
              </c:numCache>
            </c:numRef>
          </c:val>
        </c:ser>
        <c:ser>
          <c:idx val="5"/>
          <c:order val="5"/>
          <c:tx>
            <c:strRef>
              <c:f>Restore_Hourly_Total!$I$1</c:f>
              <c:strCache>
                <c:ptCount val="1"/>
                <c:pt idx="0">
                  <c:v>Gas Combined-Cycle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Restore_Hourly_Total!$I$2:$I$25</c:f>
              <c:numCache>
                <c:formatCode>General</c:formatCode>
                <c:ptCount val="24"/>
                <c:pt idx="0">
                  <c:v>50.202906394999999</c:v>
                </c:pt>
                <c:pt idx="1">
                  <c:v>49.823958877000003</c:v>
                </c:pt>
                <c:pt idx="2">
                  <c:v>48.856519063999997</c:v>
                </c:pt>
                <c:pt idx="3">
                  <c:v>48.594968360999999</c:v>
                </c:pt>
                <c:pt idx="4">
                  <c:v>49.134229593000001</c:v>
                </c:pt>
                <c:pt idx="5">
                  <c:v>51.122374948000001</c:v>
                </c:pt>
                <c:pt idx="6">
                  <c:v>54.573695452999999</c:v>
                </c:pt>
                <c:pt idx="7">
                  <c:v>56.939031393999997</c:v>
                </c:pt>
                <c:pt idx="8">
                  <c:v>57.444394281999998</c:v>
                </c:pt>
                <c:pt idx="9">
                  <c:v>58.476899107999998</c:v>
                </c:pt>
                <c:pt idx="10">
                  <c:v>59.542814026000002</c:v>
                </c:pt>
                <c:pt idx="11">
                  <c:v>60.459028899000003</c:v>
                </c:pt>
                <c:pt idx="12">
                  <c:v>61.166170774999998</c:v>
                </c:pt>
                <c:pt idx="13">
                  <c:v>61.682356151</c:v>
                </c:pt>
                <c:pt idx="14">
                  <c:v>62.256599281</c:v>
                </c:pt>
                <c:pt idx="15">
                  <c:v>63.623557867999999</c:v>
                </c:pt>
                <c:pt idx="16">
                  <c:v>65.421941098999994</c:v>
                </c:pt>
                <c:pt idx="17">
                  <c:v>66.853079504999997</c:v>
                </c:pt>
                <c:pt idx="18">
                  <c:v>66.968040583000004</c:v>
                </c:pt>
                <c:pt idx="19">
                  <c:v>66.050167063000004</c:v>
                </c:pt>
                <c:pt idx="20">
                  <c:v>64.787403849</c:v>
                </c:pt>
                <c:pt idx="21">
                  <c:v>62.442675454000003</c:v>
                </c:pt>
                <c:pt idx="22">
                  <c:v>58.769376635999997</c:v>
                </c:pt>
                <c:pt idx="23">
                  <c:v>55.071604637</c:v>
                </c:pt>
              </c:numCache>
            </c:numRef>
          </c:val>
        </c:ser>
        <c:ser>
          <c:idx val="6"/>
          <c:order val="6"/>
          <c:tx>
            <c:strRef>
              <c:f>Restore_Hourly_Total!$J$1</c:f>
              <c:strCache>
                <c:ptCount val="1"/>
                <c:pt idx="0">
                  <c:v>Hydro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Restore_Hourly_Total!$J$2:$J$25</c:f>
              <c:numCache>
                <c:formatCode>General</c:formatCode>
                <c:ptCount val="24"/>
                <c:pt idx="0">
                  <c:v>7.0108027919999998</c:v>
                </c:pt>
                <c:pt idx="1">
                  <c:v>7.31526926</c:v>
                </c:pt>
                <c:pt idx="2">
                  <c:v>6.8196237350000004</c:v>
                </c:pt>
                <c:pt idx="3">
                  <c:v>6.9654102169999996</c:v>
                </c:pt>
                <c:pt idx="4">
                  <c:v>7.5739850909999999</c:v>
                </c:pt>
                <c:pt idx="5">
                  <c:v>9.4210250999999996</c:v>
                </c:pt>
                <c:pt idx="6">
                  <c:v>11.964751633000001</c:v>
                </c:pt>
                <c:pt idx="7">
                  <c:v>12.301793795</c:v>
                </c:pt>
                <c:pt idx="8">
                  <c:v>11.091589734999999</c:v>
                </c:pt>
                <c:pt idx="9">
                  <c:v>10.499624188</c:v>
                </c:pt>
                <c:pt idx="10">
                  <c:v>10.235981625000001</c:v>
                </c:pt>
                <c:pt idx="11">
                  <c:v>10.393686233</c:v>
                </c:pt>
                <c:pt idx="12">
                  <c:v>10.548959675000001</c:v>
                </c:pt>
                <c:pt idx="13">
                  <c:v>10.648436297</c:v>
                </c:pt>
                <c:pt idx="14">
                  <c:v>10.684531579</c:v>
                </c:pt>
                <c:pt idx="15">
                  <c:v>11.288343718</c:v>
                </c:pt>
                <c:pt idx="16">
                  <c:v>12.732253117000001</c:v>
                </c:pt>
                <c:pt idx="17">
                  <c:v>14.858722502999999</c:v>
                </c:pt>
                <c:pt idx="18">
                  <c:v>15.357914955</c:v>
                </c:pt>
                <c:pt idx="19">
                  <c:v>15.20581187</c:v>
                </c:pt>
                <c:pt idx="20">
                  <c:v>14.332915713</c:v>
                </c:pt>
                <c:pt idx="21">
                  <c:v>12.221054255</c:v>
                </c:pt>
                <c:pt idx="22">
                  <c:v>9.7695335980000007</c:v>
                </c:pt>
                <c:pt idx="23">
                  <c:v>7.7485701929999999</c:v>
                </c:pt>
              </c:numCache>
            </c:numRef>
          </c:val>
        </c:ser>
        <c:ser>
          <c:idx val="8"/>
          <c:order val="7"/>
          <c:tx>
            <c:strRef>
              <c:f>Restore_Hourly_Total!$L$1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Restore_Hourly_Total!$L$2:$L$25</c:f>
              <c:numCache>
                <c:formatCode>General</c:formatCode>
                <c:ptCount val="24"/>
                <c:pt idx="0">
                  <c:v>18.296873256000001</c:v>
                </c:pt>
                <c:pt idx="1">
                  <c:v>18.170398278</c:v>
                </c:pt>
                <c:pt idx="2">
                  <c:v>17.943889613</c:v>
                </c:pt>
                <c:pt idx="3">
                  <c:v>17.665799323000002</c:v>
                </c:pt>
                <c:pt idx="4">
                  <c:v>17.363619513</c:v>
                </c:pt>
                <c:pt idx="5">
                  <c:v>17.016738939</c:v>
                </c:pt>
                <c:pt idx="6">
                  <c:v>16.038617369000001</c:v>
                </c:pt>
                <c:pt idx="7">
                  <c:v>14.291646578</c:v>
                </c:pt>
                <c:pt idx="8">
                  <c:v>12.598094552999999</c:v>
                </c:pt>
                <c:pt idx="9">
                  <c:v>11.184623128</c:v>
                </c:pt>
                <c:pt idx="10">
                  <c:v>10.564750975999999</c:v>
                </c:pt>
                <c:pt idx="11">
                  <c:v>10.504673672999999</c:v>
                </c:pt>
                <c:pt idx="12">
                  <c:v>10.727359420999999</c:v>
                </c:pt>
                <c:pt idx="13">
                  <c:v>11.157871266000001</c:v>
                </c:pt>
                <c:pt idx="14">
                  <c:v>11.640615143</c:v>
                </c:pt>
                <c:pt idx="15">
                  <c:v>12.122550906000001</c:v>
                </c:pt>
                <c:pt idx="16">
                  <c:v>12.687858154000001</c:v>
                </c:pt>
                <c:pt idx="17">
                  <c:v>13.506184974</c:v>
                </c:pt>
                <c:pt idx="18">
                  <c:v>14.731478872</c:v>
                </c:pt>
                <c:pt idx="19">
                  <c:v>16.335671288</c:v>
                </c:pt>
                <c:pt idx="20">
                  <c:v>17.574763755999999</c:v>
                </c:pt>
                <c:pt idx="21">
                  <c:v>18.192468764000001</c:v>
                </c:pt>
                <c:pt idx="22">
                  <c:v>18.407472848000001</c:v>
                </c:pt>
                <c:pt idx="23">
                  <c:v>18.394973122</c:v>
                </c:pt>
              </c:numCache>
            </c:numRef>
          </c:val>
        </c:ser>
        <c:ser>
          <c:idx val="10"/>
          <c:order val="8"/>
          <c:tx>
            <c:strRef>
              <c:f>Restore_Hourly_Total!$M$1</c:f>
              <c:strCache>
                <c:ptCount val="1"/>
                <c:pt idx="0">
                  <c:v>Solar Hybrid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Restore_Hourly_Total!$M$2:$M$25</c:f>
              <c:numCache>
                <c:formatCode>General</c:formatCode>
                <c:ptCount val="24"/>
                <c:pt idx="0">
                  <c:v>2.2680500000000001E-4</c:v>
                </c:pt>
                <c:pt idx="1">
                  <c:v>4.87178E-4</c:v>
                </c:pt>
                <c:pt idx="2">
                  <c:v>2.9627800000000003E-4</c:v>
                </c:pt>
                <c:pt idx="3">
                  <c:v>2.1601899999999999E-4</c:v>
                </c:pt>
                <c:pt idx="4">
                  <c:v>4.4660899999999999E-4</c:v>
                </c:pt>
                <c:pt idx="5">
                  <c:v>3.2399874000000002E-2</c:v>
                </c:pt>
                <c:pt idx="6">
                  <c:v>0.12411504299999999</c:v>
                </c:pt>
                <c:pt idx="7">
                  <c:v>0.224902239</c:v>
                </c:pt>
                <c:pt idx="8">
                  <c:v>0.29763901500000001</c:v>
                </c:pt>
                <c:pt idx="9">
                  <c:v>0.295572416</c:v>
                </c:pt>
                <c:pt idx="10">
                  <c:v>0.29373610500000003</c:v>
                </c:pt>
                <c:pt idx="11">
                  <c:v>0.30430618300000001</c:v>
                </c:pt>
                <c:pt idx="12">
                  <c:v>0.32512722900000002</c:v>
                </c:pt>
                <c:pt idx="13">
                  <c:v>0.34130820899999997</c:v>
                </c:pt>
                <c:pt idx="14">
                  <c:v>0.35113467999999998</c:v>
                </c:pt>
                <c:pt idx="15">
                  <c:v>0.35839971700000001</c:v>
                </c:pt>
                <c:pt idx="16">
                  <c:v>0.33170640699999998</c:v>
                </c:pt>
                <c:pt idx="17">
                  <c:v>0.28193013300000003</c:v>
                </c:pt>
                <c:pt idx="18">
                  <c:v>0.18081936500000001</c:v>
                </c:pt>
                <c:pt idx="19">
                  <c:v>0.107757333</c:v>
                </c:pt>
                <c:pt idx="20">
                  <c:v>4.3758855999999999E-2</c:v>
                </c:pt>
                <c:pt idx="21">
                  <c:v>4.4883340000000001E-3</c:v>
                </c:pt>
                <c:pt idx="22">
                  <c:v>1.16103E-3</c:v>
                </c:pt>
                <c:pt idx="23">
                  <c:v>4.1042999999999999E-4</c:v>
                </c:pt>
              </c:numCache>
            </c:numRef>
          </c:val>
        </c:ser>
        <c:ser>
          <c:idx val="9"/>
          <c:order val="9"/>
          <c:tx>
            <c:strRef>
              <c:f>Restore_Hourly_Total!$N$1</c:f>
              <c:strCache>
                <c:ptCount val="1"/>
                <c:pt idx="0">
                  <c:v>Solar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Restore_Hourly_Total!$N$2:$N$25</c:f>
              <c:numCache>
                <c:formatCode>General</c:formatCode>
                <c:ptCount val="24"/>
                <c:pt idx="4">
                  <c:v>3.055084E-3</c:v>
                </c:pt>
                <c:pt idx="5">
                  <c:v>0.162158885</c:v>
                </c:pt>
                <c:pt idx="6">
                  <c:v>1.31617563</c:v>
                </c:pt>
                <c:pt idx="7">
                  <c:v>5.3923009879999997</c:v>
                </c:pt>
                <c:pt idx="8">
                  <c:v>10.889467084</c:v>
                </c:pt>
                <c:pt idx="9">
                  <c:v>15.355604463000001</c:v>
                </c:pt>
                <c:pt idx="10">
                  <c:v>17.571391058</c:v>
                </c:pt>
                <c:pt idx="11">
                  <c:v>18.319680043999998</c:v>
                </c:pt>
                <c:pt idx="12">
                  <c:v>18.321123014000001</c:v>
                </c:pt>
                <c:pt idx="13">
                  <c:v>17.674566168999998</c:v>
                </c:pt>
                <c:pt idx="14">
                  <c:v>15.693812908</c:v>
                </c:pt>
                <c:pt idx="15">
                  <c:v>11.677311069</c:v>
                </c:pt>
                <c:pt idx="16">
                  <c:v>6.4839365720000002</c:v>
                </c:pt>
                <c:pt idx="17">
                  <c:v>2.02047774</c:v>
                </c:pt>
                <c:pt idx="18">
                  <c:v>0.314460664</c:v>
                </c:pt>
                <c:pt idx="19">
                  <c:v>1.4664793000000001E-2</c:v>
                </c:pt>
                <c:pt idx="20">
                  <c:v>3.7280000000000002E-5</c:v>
                </c:pt>
              </c:numCache>
            </c:numRef>
          </c:val>
        </c:ser>
        <c:ser>
          <c:idx val="11"/>
          <c:order val="10"/>
          <c:tx>
            <c:strRef>
              <c:f>Restore_Hourly_Total!$O$1</c:f>
              <c:strCache>
                <c:ptCount val="1"/>
                <c:pt idx="0">
                  <c:v>Curtailment</c:v>
                </c:pt>
              </c:strCache>
            </c:strRef>
          </c:tx>
          <c:spPr>
            <a:pattFill prst="wdDnDiag">
              <a:fgClr>
                <a:schemeClr val="accent4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Restore_Hourly_Total!$O$2:$O$25</c:f>
              <c:numCache>
                <c:formatCode>General</c:formatCode>
                <c:ptCount val="24"/>
                <c:pt idx="0">
                  <c:v>1.8484865999999999E-2</c:v>
                </c:pt>
                <c:pt idx="8">
                  <c:v>3.0084230999999999E-2</c:v>
                </c:pt>
                <c:pt idx="9">
                  <c:v>0.13048283299999999</c:v>
                </c:pt>
                <c:pt idx="10">
                  <c:v>0.15797456500000001</c:v>
                </c:pt>
                <c:pt idx="11">
                  <c:v>0.16463206899999999</c:v>
                </c:pt>
                <c:pt idx="12">
                  <c:v>0.15135690900000001</c:v>
                </c:pt>
                <c:pt idx="13">
                  <c:v>7.7743513E-2</c:v>
                </c:pt>
                <c:pt idx="14">
                  <c:v>2.1201714E-2</c:v>
                </c:pt>
              </c:numCache>
            </c:numRef>
          </c:val>
        </c:ser>
        <c:ser>
          <c:idx val="12"/>
          <c:order val="11"/>
          <c:tx>
            <c:strRef>
              <c:f>Restore_Hourly_Total!$P$1</c:f>
              <c:strCache>
                <c:ptCount val="1"/>
                <c:pt idx="0">
                  <c:v>Pumped Hydro discharge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Restore_Hourly_Total!$P$2:$P$25</c:f>
              <c:numCache>
                <c:formatCode>General</c:formatCode>
                <c:ptCount val="24"/>
                <c:pt idx="0">
                  <c:v>1.5057839999999999E-2</c:v>
                </c:pt>
                <c:pt idx="1">
                  <c:v>7.3509847000000003E-2</c:v>
                </c:pt>
                <c:pt idx="2">
                  <c:v>5.0287936999999998E-2</c:v>
                </c:pt>
                <c:pt idx="3">
                  <c:v>5.4627132000000002E-2</c:v>
                </c:pt>
                <c:pt idx="4">
                  <c:v>0.111002183</c:v>
                </c:pt>
                <c:pt idx="5">
                  <c:v>0.24273819599999999</c:v>
                </c:pt>
                <c:pt idx="6">
                  <c:v>0.43210556300000003</c:v>
                </c:pt>
                <c:pt idx="7">
                  <c:v>0.35629127599999999</c:v>
                </c:pt>
                <c:pt idx="8">
                  <c:v>0.32739110500000002</c:v>
                </c:pt>
                <c:pt idx="9">
                  <c:v>0.36013887100000003</c:v>
                </c:pt>
                <c:pt idx="10">
                  <c:v>0.38469504500000001</c:v>
                </c:pt>
                <c:pt idx="11">
                  <c:v>0.37390295000000001</c:v>
                </c:pt>
                <c:pt idx="12">
                  <c:v>0.38929519099999998</c:v>
                </c:pt>
                <c:pt idx="13">
                  <c:v>0.487756097</c:v>
                </c:pt>
                <c:pt idx="14">
                  <c:v>0.57711959199999996</c:v>
                </c:pt>
                <c:pt idx="15">
                  <c:v>0.78555225200000001</c:v>
                </c:pt>
                <c:pt idx="16">
                  <c:v>1.152648492</c:v>
                </c:pt>
                <c:pt idx="17">
                  <c:v>1.7970145390000001</c:v>
                </c:pt>
                <c:pt idx="18">
                  <c:v>1.8990036800000001</c:v>
                </c:pt>
                <c:pt idx="19">
                  <c:v>1.861028785</c:v>
                </c:pt>
                <c:pt idx="20">
                  <c:v>1.7356091140000001</c:v>
                </c:pt>
                <c:pt idx="21">
                  <c:v>1.0454303650000001</c:v>
                </c:pt>
                <c:pt idx="22">
                  <c:v>0.37491415700000003</c:v>
                </c:pt>
                <c:pt idx="23">
                  <c:v>0.10083381399999999</c:v>
                </c:pt>
              </c:numCache>
            </c:numRef>
          </c:val>
        </c:ser>
        <c:ser>
          <c:idx val="13"/>
          <c:order val="12"/>
          <c:tx>
            <c:strRef>
              <c:f>Restore_Hourly_Total!$Q$1</c:f>
              <c:strCache>
                <c:ptCount val="1"/>
                <c:pt idx="0">
                  <c:v>Battery Storage discharge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Restore_Hourly_Total!$Q$2:$Q$25</c:f>
              <c:numCache>
                <c:formatCode>General</c:formatCode>
                <c:ptCount val="24"/>
                <c:pt idx="0">
                  <c:v>2.1695206000000002E-2</c:v>
                </c:pt>
                <c:pt idx="1">
                  <c:v>1.2740230999999999E-2</c:v>
                </c:pt>
                <c:pt idx="2">
                  <c:v>5.8139840000000003E-3</c:v>
                </c:pt>
                <c:pt idx="3">
                  <c:v>1.4769730999999999E-2</c:v>
                </c:pt>
                <c:pt idx="4">
                  <c:v>5.4284287000000001E-2</c:v>
                </c:pt>
                <c:pt idx="5">
                  <c:v>0.123883729</c:v>
                </c:pt>
                <c:pt idx="6">
                  <c:v>0.14183157399999999</c:v>
                </c:pt>
                <c:pt idx="7">
                  <c:v>4.5207860000000002E-2</c:v>
                </c:pt>
                <c:pt idx="8">
                  <c:v>2.3304196999999999E-2</c:v>
                </c:pt>
                <c:pt idx="9">
                  <c:v>5.1655479999999997E-2</c:v>
                </c:pt>
                <c:pt idx="10">
                  <c:v>3.5288152000000003E-2</c:v>
                </c:pt>
                <c:pt idx="11">
                  <c:v>2.8833741E-2</c:v>
                </c:pt>
                <c:pt idx="12">
                  <c:v>3.5124475000000002E-2</c:v>
                </c:pt>
                <c:pt idx="13">
                  <c:v>2.9742576999999999E-2</c:v>
                </c:pt>
                <c:pt idx="14">
                  <c:v>4.8086676000000002E-2</c:v>
                </c:pt>
                <c:pt idx="15">
                  <c:v>4.4202039999999998E-2</c:v>
                </c:pt>
                <c:pt idx="16">
                  <c:v>0.14013752800000001</c:v>
                </c:pt>
                <c:pt idx="17">
                  <c:v>0.29454332100000002</c:v>
                </c:pt>
                <c:pt idx="18">
                  <c:v>0.29146402500000002</c:v>
                </c:pt>
                <c:pt idx="19">
                  <c:v>0.28790764499999999</c:v>
                </c:pt>
                <c:pt idx="20">
                  <c:v>0.23059490299999999</c:v>
                </c:pt>
                <c:pt idx="21">
                  <c:v>0.208300178</c:v>
                </c:pt>
                <c:pt idx="22">
                  <c:v>8.7977174000000005E-2</c:v>
                </c:pt>
                <c:pt idx="23">
                  <c:v>4.3688096000000003E-2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64238768"/>
        <c:axId val="-264243664"/>
        <c:extLst/>
      </c:areaChart>
      <c:areaChart>
        <c:grouping val="stacked"/>
        <c:varyColors val="0"/>
        <c:ser>
          <c:idx val="1"/>
          <c:order val="0"/>
          <c:tx>
            <c:strRef>
              <c:f>Restore_Hourly_Total!$D$1</c:f>
              <c:strCache>
                <c:ptCount val="1"/>
                <c:pt idx="0">
                  <c:v>Pumped Hydro charge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Restore_Hourly_Total!$D$2:$D$25</c:f>
              <c:numCache>
                <c:formatCode>General</c:formatCode>
                <c:ptCount val="24"/>
                <c:pt idx="0">
                  <c:v>-1.432934406</c:v>
                </c:pt>
                <c:pt idx="1">
                  <c:v>-1.4672934900000001</c:v>
                </c:pt>
                <c:pt idx="2">
                  <c:v>-1.828903247</c:v>
                </c:pt>
                <c:pt idx="3">
                  <c:v>-1.9342066570000001</c:v>
                </c:pt>
                <c:pt idx="4">
                  <c:v>-1.7812710009999999</c:v>
                </c:pt>
                <c:pt idx="5">
                  <c:v>-1.2334335590000001</c:v>
                </c:pt>
                <c:pt idx="6">
                  <c:v>-0.60752197900000005</c:v>
                </c:pt>
                <c:pt idx="7">
                  <c:v>-0.46063325199999999</c:v>
                </c:pt>
                <c:pt idx="8">
                  <c:v>-0.64664794800000003</c:v>
                </c:pt>
                <c:pt idx="9">
                  <c:v>-0.81294118699999995</c:v>
                </c:pt>
                <c:pt idx="10">
                  <c:v>-0.82916998900000005</c:v>
                </c:pt>
                <c:pt idx="11">
                  <c:v>-0.83736042499999996</c:v>
                </c:pt>
                <c:pt idx="12">
                  <c:v>-0.85478972600000003</c:v>
                </c:pt>
                <c:pt idx="13">
                  <c:v>-0.83120780299999997</c:v>
                </c:pt>
                <c:pt idx="14">
                  <c:v>-0.69128657299999996</c:v>
                </c:pt>
                <c:pt idx="15">
                  <c:v>-0.40811523999999999</c:v>
                </c:pt>
                <c:pt idx="16">
                  <c:v>-3.8279553000000001E-2</c:v>
                </c:pt>
                <c:pt idx="17">
                  <c:v>-7.1821410000000004E-3</c:v>
                </c:pt>
                <c:pt idx="18">
                  <c:v>-1.1825086E-2</c:v>
                </c:pt>
                <c:pt idx="19">
                  <c:v>-2.572963E-2</c:v>
                </c:pt>
                <c:pt idx="20">
                  <c:v>-2.8965997E-2</c:v>
                </c:pt>
                <c:pt idx="21">
                  <c:v>-5.4051255999999999E-2</c:v>
                </c:pt>
                <c:pt idx="22">
                  <c:v>-0.27972434200000001</c:v>
                </c:pt>
                <c:pt idx="23">
                  <c:v>-0.95430179900000001</c:v>
                </c:pt>
              </c:numCache>
            </c:numRef>
          </c:val>
        </c:ser>
        <c:ser>
          <c:idx val="0"/>
          <c:order val="1"/>
          <c:tx>
            <c:strRef>
              <c:f>Restore_Hourly_Total!$E$1</c:f>
              <c:strCache>
                <c:ptCount val="1"/>
                <c:pt idx="0">
                  <c:v>Battery Storage charge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Restore_Hourly_Total!$E$2:$E$25</c:f>
              <c:numCache>
                <c:formatCode>General</c:formatCode>
                <c:ptCount val="24"/>
                <c:pt idx="0">
                  <c:v>-5.2539408000000003E-2</c:v>
                </c:pt>
                <c:pt idx="1">
                  <c:v>-3.8540474999999998E-2</c:v>
                </c:pt>
                <c:pt idx="2">
                  <c:v>-0.117362434</c:v>
                </c:pt>
                <c:pt idx="3">
                  <c:v>-0.18844849999999999</c:v>
                </c:pt>
                <c:pt idx="4">
                  <c:v>-0.18554404699999999</c:v>
                </c:pt>
                <c:pt idx="5">
                  <c:v>-0.155725643</c:v>
                </c:pt>
                <c:pt idx="6">
                  <c:v>-8.5640859999999999E-2</c:v>
                </c:pt>
                <c:pt idx="7">
                  <c:v>-1.6564598E-2</c:v>
                </c:pt>
                <c:pt idx="8">
                  <c:v>-3.1705286999999999E-2</c:v>
                </c:pt>
                <c:pt idx="9">
                  <c:v>-0.24982732699999999</c:v>
                </c:pt>
                <c:pt idx="10">
                  <c:v>-0.28036604500000001</c:v>
                </c:pt>
                <c:pt idx="11">
                  <c:v>-0.28595141200000002</c:v>
                </c:pt>
                <c:pt idx="12">
                  <c:v>-0.319273584</c:v>
                </c:pt>
                <c:pt idx="13">
                  <c:v>-0.337227428</c:v>
                </c:pt>
                <c:pt idx="14">
                  <c:v>-0.24692145099999999</c:v>
                </c:pt>
                <c:pt idx="15">
                  <c:v>-3.2149275999999997E-2</c:v>
                </c:pt>
                <c:pt idx="16">
                  <c:v>-3.844456E-3</c:v>
                </c:pt>
                <c:pt idx="17">
                  <c:v>-3.4201219999999998E-3</c:v>
                </c:pt>
                <c:pt idx="18">
                  <c:v>-5.3046650000000001E-3</c:v>
                </c:pt>
                <c:pt idx="19">
                  <c:v>-4.8700649999999998E-3</c:v>
                </c:pt>
                <c:pt idx="20">
                  <c:v>-7.1913569999999998E-3</c:v>
                </c:pt>
                <c:pt idx="21">
                  <c:v>-6.3490680000000002E-3</c:v>
                </c:pt>
                <c:pt idx="22">
                  <c:v>-1.0541923E-2</c:v>
                </c:pt>
                <c:pt idx="23">
                  <c:v>-4.1839902999999998E-2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64239856"/>
        <c:axId val="-264241488"/>
      </c:areaChart>
      <c:lineChart>
        <c:grouping val="standard"/>
        <c:varyColors val="0"/>
        <c:ser>
          <c:idx val="14"/>
          <c:order val="13"/>
          <c:tx>
            <c:strRef>
              <c:f>Restore_Hourly_Total!$R$1</c:f>
              <c:strCache>
                <c:ptCount val="1"/>
                <c:pt idx="0">
                  <c:v>Load</c:v>
                </c:pt>
              </c:strCache>
            </c:strRef>
          </c:tx>
          <c:spPr>
            <a:ln w="28575" cap="rnd">
              <a:solidFill>
                <a:srgbClr val="C2BBD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Restore_Hourly_Total!$R$2:$R$25</c:f>
              <c:numCache>
                <c:formatCode>General</c:formatCode>
                <c:ptCount val="24"/>
                <c:pt idx="0">
                  <c:v>138.30258932800001</c:v>
                </c:pt>
                <c:pt idx="1">
                  <c:v>137.823638864</c:v>
                </c:pt>
                <c:pt idx="2">
                  <c:v>134.676755308</c:v>
                </c:pt>
                <c:pt idx="3">
                  <c:v>134.029944159</c:v>
                </c:pt>
                <c:pt idx="4">
                  <c:v>136.840418062</c:v>
                </c:pt>
                <c:pt idx="5">
                  <c:v>145.06958970599999</c:v>
                </c:pt>
                <c:pt idx="6">
                  <c:v>158.00493138100001</c:v>
                </c:pt>
                <c:pt idx="7">
                  <c:v>167.35015314099999</c:v>
                </c:pt>
                <c:pt idx="8">
                  <c:v>172.311214178</c:v>
                </c:pt>
                <c:pt idx="9">
                  <c:v>176.69672700999999</c:v>
                </c:pt>
                <c:pt idx="10">
                  <c:v>179.930626176</c:v>
                </c:pt>
                <c:pt idx="11">
                  <c:v>182.30464114</c:v>
                </c:pt>
                <c:pt idx="12">
                  <c:v>183.550245209</c:v>
                </c:pt>
                <c:pt idx="13">
                  <c:v>184.249277315</c:v>
                </c:pt>
                <c:pt idx="14">
                  <c:v>184.01552581799999</c:v>
                </c:pt>
                <c:pt idx="15">
                  <c:v>183.63083800000001</c:v>
                </c:pt>
                <c:pt idx="16">
                  <c:v>184.22008969800001</c:v>
                </c:pt>
                <c:pt idx="17">
                  <c:v>186.05542708300001</c:v>
                </c:pt>
                <c:pt idx="18">
                  <c:v>186.05282974799999</c:v>
                </c:pt>
                <c:pt idx="19">
                  <c:v>185.11896362600001</c:v>
                </c:pt>
                <c:pt idx="20">
                  <c:v>182.92491902500001</c:v>
                </c:pt>
                <c:pt idx="21">
                  <c:v>175.65195303199999</c:v>
                </c:pt>
                <c:pt idx="22">
                  <c:v>164.31491761000001</c:v>
                </c:pt>
                <c:pt idx="23">
                  <c:v>152.29645386799999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64238768"/>
        <c:axId val="-264243664"/>
      </c:lineChart>
      <c:catAx>
        <c:axId val="-264238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64243664"/>
        <c:crosses val="autoZero"/>
        <c:auto val="1"/>
        <c:lblAlgn val="ctr"/>
        <c:lblOffset val="100"/>
        <c:tickLblSkip val="4"/>
        <c:tickMarkSkip val="6"/>
        <c:noMultiLvlLbl val="0"/>
      </c:catAx>
      <c:valAx>
        <c:axId val="-264243664"/>
        <c:scaling>
          <c:orientation val="minMax"/>
          <c:max val="300"/>
          <c:min val="-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64238768"/>
        <c:crosses val="autoZero"/>
        <c:crossBetween val="midCat"/>
      </c:valAx>
      <c:valAx>
        <c:axId val="-264241488"/>
        <c:scaling>
          <c:orientation val="minMax"/>
          <c:max val="300"/>
        </c:scaling>
        <c:delete val="1"/>
        <c:axPos val="r"/>
        <c:numFmt formatCode="General" sourceLinked="1"/>
        <c:majorTickMark val="out"/>
        <c:minorTickMark val="none"/>
        <c:tickLblPos val="nextTo"/>
        <c:crossAx val="-264239856"/>
        <c:crosses val="max"/>
        <c:crossBetween val="between"/>
      </c:valAx>
      <c:catAx>
        <c:axId val="-2642398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642414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4">
    <c:autoUpdate val="0"/>
  </c:externalData>
  <c:userShapes r:id="rId5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870522699518427E-2"/>
          <c:y val="3.837371422158338E-2"/>
          <c:w val="0.90644794400699924"/>
          <c:h val="0.83485446909167815"/>
        </c:manualLayout>
      </c:layout>
      <c:areaChart>
        <c:grouping val="stacked"/>
        <c:varyColors val="0"/>
        <c:ser>
          <c:idx val="2"/>
          <c:order val="2"/>
          <c:tx>
            <c:strRef>
              <c:f>Restore_Hourly_Total!$F$1</c:f>
              <c:strCache>
                <c:ptCount val="1"/>
                <c:pt idx="0">
                  <c:v>Coal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Restore_Hourly_Total!$F$2:$F$25</c:f>
              <c:numCache>
                <c:formatCode>General</c:formatCode>
                <c:ptCount val="24"/>
                <c:pt idx="0">
                  <c:v>25.769606306</c:v>
                </c:pt>
                <c:pt idx="1">
                  <c:v>25.870852362000001</c:v>
                </c:pt>
                <c:pt idx="2">
                  <c:v>25.407173381</c:v>
                </c:pt>
                <c:pt idx="3">
                  <c:v>25.085308175000002</c:v>
                </c:pt>
                <c:pt idx="4">
                  <c:v>24.841860240999999</c:v>
                </c:pt>
                <c:pt idx="5">
                  <c:v>25.358547274999999</c:v>
                </c:pt>
                <c:pt idx="6">
                  <c:v>25.576623236</c:v>
                </c:pt>
                <c:pt idx="7">
                  <c:v>24.856013728000001</c:v>
                </c:pt>
                <c:pt idx="8">
                  <c:v>23.361108904000002</c:v>
                </c:pt>
                <c:pt idx="9">
                  <c:v>21.184805438000001</c:v>
                </c:pt>
                <c:pt idx="10">
                  <c:v>19.475564000999999</c:v>
                </c:pt>
                <c:pt idx="11">
                  <c:v>18.630649905999999</c:v>
                </c:pt>
                <c:pt idx="12">
                  <c:v>18.538237804000001</c:v>
                </c:pt>
                <c:pt idx="13">
                  <c:v>19.242366745999998</c:v>
                </c:pt>
                <c:pt idx="14">
                  <c:v>20.864451299999999</c:v>
                </c:pt>
                <c:pt idx="15">
                  <c:v>23.104902787</c:v>
                </c:pt>
                <c:pt idx="16">
                  <c:v>25.371555602000001</c:v>
                </c:pt>
                <c:pt idx="17">
                  <c:v>27.546338934000001</c:v>
                </c:pt>
                <c:pt idx="18">
                  <c:v>28.473803156999999</c:v>
                </c:pt>
                <c:pt idx="19">
                  <c:v>28.693538319999998</c:v>
                </c:pt>
                <c:pt idx="20">
                  <c:v>28.476635584</c:v>
                </c:pt>
                <c:pt idx="21">
                  <c:v>27.791374075</c:v>
                </c:pt>
                <c:pt idx="22">
                  <c:v>27.288836270000001</c:v>
                </c:pt>
                <c:pt idx="23">
                  <c:v>26.827248843</c:v>
                </c:pt>
              </c:numCache>
            </c:numRef>
          </c:val>
        </c:ser>
        <c:ser>
          <c:idx val="3"/>
          <c:order val="3"/>
          <c:tx>
            <c:strRef>
              <c:f>Restore_Hourly_Total!$G$1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Restore_Hourly_Total!$G$2:$G$25</c:f>
              <c:numCache>
                <c:formatCode>General</c:formatCode>
                <c:ptCount val="24"/>
                <c:pt idx="0">
                  <c:v>27.159164392000001</c:v>
                </c:pt>
                <c:pt idx="1">
                  <c:v>27.179384432999999</c:v>
                </c:pt>
                <c:pt idx="2">
                  <c:v>27.112613377999999</c:v>
                </c:pt>
                <c:pt idx="3">
                  <c:v>27.067373280000002</c:v>
                </c:pt>
                <c:pt idx="4">
                  <c:v>27.003343931</c:v>
                </c:pt>
                <c:pt idx="5">
                  <c:v>27.03992131</c:v>
                </c:pt>
                <c:pt idx="6">
                  <c:v>27.135150191000001</c:v>
                </c:pt>
                <c:pt idx="7">
                  <c:v>27.193305473999999</c:v>
                </c:pt>
                <c:pt idx="8">
                  <c:v>26.800727624</c:v>
                </c:pt>
                <c:pt idx="9">
                  <c:v>25.565746557000001</c:v>
                </c:pt>
                <c:pt idx="10">
                  <c:v>23.888793977999999</c:v>
                </c:pt>
                <c:pt idx="11">
                  <c:v>22.615040568000001</c:v>
                </c:pt>
                <c:pt idx="12">
                  <c:v>22.524826102999999</c:v>
                </c:pt>
                <c:pt idx="13">
                  <c:v>23.537925543</c:v>
                </c:pt>
                <c:pt idx="14">
                  <c:v>25.002637710999998</c:v>
                </c:pt>
                <c:pt idx="15">
                  <c:v>26.220390301999998</c:v>
                </c:pt>
                <c:pt idx="16">
                  <c:v>27.044264394999999</c:v>
                </c:pt>
                <c:pt idx="17">
                  <c:v>27.426434075</c:v>
                </c:pt>
                <c:pt idx="18">
                  <c:v>27.495056306999999</c:v>
                </c:pt>
                <c:pt idx="19">
                  <c:v>27.466513166999999</c:v>
                </c:pt>
                <c:pt idx="20">
                  <c:v>27.429282070999999</c:v>
                </c:pt>
                <c:pt idx="21">
                  <c:v>27.362914373999999</c:v>
                </c:pt>
                <c:pt idx="22">
                  <c:v>27.317010342</c:v>
                </c:pt>
                <c:pt idx="23">
                  <c:v>27.279218131</c:v>
                </c:pt>
              </c:numCache>
            </c:numRef>
          </c:val>
        </c:ser>
        <c:ser>
          <c:idx val="4"/>
          <c:order val="4"/>
          <c:tx>
            <c:strRef>
              <c:f>Restore_Hourly_Total!$H$1</c:f>
              <c:strCache>
                <c:ptCount val="1"/>
                <c:pt idx="0">
                  <c:v>Oil and Gas Peakers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Restore_Hourly_Total!$H$2:$H$25</c:f>
              <c:numCache>
                <c:formatCode>General</c:formatCode>
                <c:ptCount val="24"/>
                <c:pt idx="0">
                  <c:v>0.42964138499999999</c:v>
                </c:pt>
                <c:pt idx="1">
                  <c:v>0.33394938699999999</c:v>
                </c:pt>
                <c:pt idx="2">
                  <c:v>0.25358333100000002</c:v>
                </c:pt>
                <c:pt idx="3">
                  <c:v>0.20962436000000001</c:v>
                </c:pt>
                <c:pt idx="4">
                  <c:v>0.188436877</c:v>
                </c:pt>
                <c:pt idx="5">
                  <c:v>0.215582834</c:v>
                </c:pt>
                <c:pt idx="6">
                  <c:v>0.26740945100000002</c:v>
                </c:pt>
                <c:pt idx="7">
                  <c:v>0.25768129299999998</c:v>
                </c:pt>
                <c:pt idx="8">
                  <c:v>0.223527964</c:v>
                </c:pt>
                <c:pt idx="9">
                  <c:v>0.153048927</c:v>
                </c:pt>
                <c:pt idx="10">
                  <c:v>0.13321075099999999</c:v>
                </c:pt>
                <c:pt idx="11">
                  <c:v>0.12971392300000001</c:v>
                </c:pt>
                <c:pt idx="12">
                  <c:v>0.146882398</c:v>
                </c:pt>
                <c:pt idx="13">
                  <c:v>0.168848577</c:v>
                </c:pt>
                <c:pt idx="14">
                  <c:v>0.32197855800000003</c:v>
                </c:pt>
                <c:pt idx="15">
                  <c:v>0.81820446000000002</c:v>
                </c:pt>
                <c:pt idx="16">
                  <c:v>1.60295571</c:v>
                </c:pt>
                <c:pt idx="17">
                  <c:v>3.8594923369999998</c:v>
                </c:pt>
                <c:pt idx="18">
                  <c:v>5.7254303340000003</c:v>
                </c:pt>
                <c:pt idx="19">
                  <c:v>5.1127858340000003</c:v>
                </c:pt>
                <c:pt idx="20">
                  <c:v>4.0334941049999999</c:v>
                </c:pt>
                <c:pt idx="21">
                  <c:v>2.7212300319999998</c:v>
                </c:pt>
                <c:pt idx="22">
                  <c:v>1.725517119</c:v>
                </c:pt>
                <c:pt idx="23">
                  <c:v>0.94345011499999998</c:v>
                </c:pt>
              </c:numCache>
            </c:numRef>
          </c:val>
        </c:ser>
        <c:ser>
          <c:idx val="5"/>
          <c:order val="5"/>
          <c:tx>
            <c:strRef>
              <c:f>Restore_Hourly_Total!$I$1</c:f>
              <c:strCache>
                <c:ptCount val="1"/>
                <c:pt idx="0">
                  <c:v>Gas Combined-Cycle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Restore_Hourly_Total!$I$2:$I$25</c:f>
              <c:numCache>
                <c:formatCode>General</c:formatCode>
                <c:ptCount val="24"/>
                <c:pt idx="0">
                  <c:v>77.479715639999995</c:v>
                </c:pt>
                <c:pt idx="1">
                  <c:v>76.475801828000002</c:v>
                </c:pt>
                <c:pt idx="2">
                  <c:v>72.168208488999994</c:v>
                </c:pt>
                <c:pt idx="3">
                  <c:v>69.407673837999994</c:v>
                </c:pt>
                <c:pt idx="4">
                  <c:v>67.014766265000006</c:v>
                </c:pt>
                <c:pt idx="5">
                  <c:v>68.376537006000007</c:v>
                </c:pt>
                <c:pt idx="6">
                  <c:v>69.350540530000004</c:v>
                </c:pt>
                <c:pt idx="7">
                  <c:v>61.839357104000001</c:v>
                </c:pt>
                <c:pt idx="8">
                  <c:v>46.121658858000004</c:v>
                </c:pt>
                <c:pt idx="9">
                  <c:v>34.341717633999998</c:v>
                </c:pt>
                <c:pt idx="10">
                  <c:v>30.569761506999999</c:v>
                </c:pt>
                <c:pt idx="11">
                  <c:v>30.771304079</c:v>
                </c:pt>
                <c:pt idx="12">
                  <c:v>32.542231395999998</c:v>
                </c:pt>
                <c:pt idx="13">
                  <c:v>34.984597592999997</c:v>
                </c:pt>
                <c:pt idx="14">
                  <c:v>40.707035808000001</c:v>
                </c:pt>
                <c:pt idx="15">
                  <c:v>53.241207447999997</c:v>
                </c:pt>
                <c:pt idx="16">
                  <c:v>73.670178832000005</c:v>
                </c:pt>
                <c:pt idx="17">
                  <c:v>96.759090874999998</c:v>
                </c:pt>
                <c:pt idx="18">
                  <c:v>104.47446368999999</c:v>
                </c:pt>
                <c:pt idx="19">
                  <c:v>103.22931778500001</c:v>
                </c:pt>
                <c:pt idx="20">
                  <c:v>100.82398347100001</c:v>
                </c:pt>
                <c:pt idx="21">
                  <c:v>96.191991056000006</c:v>
                </c:pt>
                <c:pt idx="22">
                  <c:v>92.102153615000006</c:v>
                </c:pt>
                <c:pt idx="23">
                  <c:v>88.574262611999998</c:v>
                </c:pt>
              </c:numCache>
            </c:numRef>
          </c:val>
        </c:ser>
        <c:ser>
          <c:idx val="6"/>
          <c:order val="6"/>
          <c:tx>
            <c:strRef>
              <c:f>Restore_Hourly_Total!$J$1</c:f>
              <c:strCache>
                <c:ptCount val="1"/>
                <c:pt idx="0">
                  <c:v>Hydro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Restore_Hourly_Total!$J$2:$J$25</c:f>
              <c:numCache>
                <c:formatCode>General</c:formatCode>
                <c:ptCount val="24"/>
                <c:pt idx="0">
                  <c:v>15.339624795000001</c:v>
                </c:pt>
                <c:pt idx="1">
                  <c:v>16.008787029000001</c:v>
                </c:pt>
                <c:pt idx="2">
                  <c:v>14.78506279</c:v>
                </c:pt>
                <c:pt idx="3">
                  <c:v>13.982400418999999</c:v>
                </c:pt>
                <c:pt idx="4">
                  <c:v>12.82619182</c:v>
                </c:pt>
                <c:pt idx="5">
                  <c:v>14.495279721999999</c:v>
                </c:pt>
                <c:pt idx="6">
                  <c:v>14.923533532</c:v>
                </c:pt>
                <c:pt idx="7">
                  <c:v>10.960343848000001</c:v>
                </c:pt>
                <c:pt idx="8">
                  <c:v>8.4802458840000003</c:v>
                </c:pt>
                <c:pt idx="9">
                  <c:v>6.7127143230000001</c:v>
                </c:pt>
                <c:pt idx="10">
                  <c:v>5.9644486710000004</c:v>
                </c:pt>
                <c:pt idx="11">
                  <c:v>5.8513017940000003</c:v>
                </c:pt>
                <c:pt idx="12">
                  <c:v>5.767200753</c:v>
                </c:pt>
                <c:pt idx="13">
                  <c:v>5.9482341940000003</c:v>
                </c:pt>
                <c:pt idx="14">
                  <c:v>6.4483030069999998</c:v>
                </c:pt>
                <c:pt idx="15">
                  <c:v>8.2676364479999993</c:v>
                </c:pt>
                <c:pt idx="16">
                  <c:v>11.625001757</c:v>
                </c:pt>
                <c:pt idx="17">
                  <c:v>16.096636078</c:v>
                </c:pt>
                <c:pt idx="18">
                  <c:v>17.331276608</c:v>
                </c:pt>
                <c:pt idx="19">
                  <c:v>16.981947824999999</c:v>
                </c:pt>
                <c:pt idx="20">
                  <c:v>16.661860613999998</c:v>
                </c:pt>
                <c:pt idx="21">
                  <c:v>15.835153533</c:v>
                </c:pt>
                <c:pt idx="22">
                  <c:v>15.294742402000001</c:v>
                </c:pt>
                <c:pt idx="23">
                  <c:v>14.462255504</c:v>
                </c:pt>
              </c:numCache>
            </c:numRef>
          </c:val>
        </c:ser>
        <c:ser>
          <c:idx val="8"/>
          <c:order val="7"/>
          <c:tx>
            <c:strRef>
              <c:f>Restore_Hourly_Total!$L$1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Restore_Hourly_Total!$L$2:$L$25</c:f>
              <c:numCache>
                <c:formatCode>General</c:formatCode>
                <c:ptCount val="24"/>
                <c:pt idx="0">
                  <c:v>36.642178571000002</c:v>
                </c:pt>
                <c:pt idx="1">
                  <c:v>36.312523331000001</c:v>
                </c:pt>
                <c:pt idx="2">
                  <c:v>35.864566207999999</c:v>
                </c:pt>
                <c:pt idx="3">
                  <c:v>35.324848117000002</c:v>
                </c:pt>
                <c:pt idx="4">
                  <c:v>34.771056209000001</c:v>
                </c:pt>
                <c:pt idx="5">
                  <c:v>34.157412260000001</c:v>
                </c:pt>
                <c:pt idx="6">
                  <c:v>32.297955909000002</c:v>
                </c:pt>
                <c:pt idx="7">
                  <c:v>29.038770291999999</c:v>
                </c:pt>
                <c:pt idx="8">
                  <c:v>25.740738602</c:v>
                </c:pt>
                <c:pt idx="9">
                  <c:v>22.062791432000001</c:v>
                </c:pt>
                <c:pt idx="10">
                  <c:v>20.464516535000001</c:v>
                </c:pt>
                <c:pt idx="11">
                  <c:v>20.827661877000001</c:v>
                </c:pt>
                <c:pt idx="12">
                  <c:v>21.524256272999999</c:v>
                </c:pt>
                <c:pt idx="13">
                  <c:v>22.299173652</c:v>
                </c:pt>
                <c:pt idx="14">
                  <c:v>23.112713522</c:v>
                </c:pt>
                <c:pt idx="15">
                  <c:v>25.009241468999999</c:v>
                </c:pt>
                <c:pt idx="16">
                  <c:v>27.762976985000002</c:v>
                </c:pt>
                <c:pt idx="17">
                  <c:v>29.768035544</c:v>
                </c:pt>
                <c:pt idx="18">
                  <c:v>31.704248727</c:v>
                </c:pt>
                <c:pt idx="19">
                  <c:v>34.187784209999997</c:v>
                </c:pt>
                <c:pt idx="20">
                  <c:v>36.041580303000003</c:v>
                </c:pt>
                <c:pt idx="21">
                  <c:v>36.865011297000002</c:v>
                </c:pt>
                <c:pt idx="22">
                  <c:v>37.068677360999999</c:v>
                </c:pt>
                <c:pt idx="23">
                  <c:v>36.916515896</c:v>
                </c:pt>
              </c:numCache>
            </c:numRef>
          </c:val>
        </c:ser>
        <c:ser>
          <c:idx val="10"/>
          <c:order val="8"/>
          <c:tx>
            <c:strRef>
              <c:f>Restore_Hourly_Total!$M$1</c:f>
              <c:strCache>
                <c:ptCount val="1"/>
                <c:pt idx="0">
                  <c:v>Solar Hybrid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Restore_Hourly_Total!$M$2:$M$25</c:f>
              <c:numCache>
                <c:formatCode>General</c:formatCode>
                <c:ptCount val="24"/>
                <c:pt idx="0">
                  <c:v>1.0979427E-2</c:v>
                </c:pt>
                <c:pt idx="1">
                  <c:v>8.8286249999999997E-3</c:v>
                </c:pt>
                <c:pt idx="2">
                  <c:v>6.4163470000000002E-3</c:v>
                </c:pt>
                <c:pt idx="3">
                  <c:v>3.8041680000000001E-3</c:v>
                </c:pt>
                <c:pt idx="4">
                  <c:v>1.0327335E-2</c:v>
                </c:pt>
                <c:pt idx="5">
                  <c:v>0.839566005</c:v>
                </c:pt>
                <c:pt idx="6">
                  <c:v>4.419673446</c:v>
                </c:pt>
                <c:pt idx="7">
                  <c:v>10.118608480000001</c:v>
                </c:pt>
                <c:pt idx="8">
                  <c:v>14.951861429999999</c:v>
                </c:pt>
                <c:pt idx="9">
                  <c:v>16.014796286999999</c:v>
                </c:pt>
                <c:pt idx="10">
                  <c:v>15.107816529999999</c:v>
                </c:pt>
                <c:pt idx="11">
                  <c:v>14.807275797999999</c:v>
                </c:pt>
                <c:pt idx="12">
                  <c:v>15.249932101000001</c:v>
                </c:pt>
                <c:pt idx="13">
                  <c:v>16.235025308000001</c:v>
                </c:pt>
                <c:pt idx="14">
                  <c:v>17.355773289999998</c:v>
                </c:pt>
                <c:pt idx="15">
                  <c:v>18.774690017000001</c:v>
                </c:pt>
                <c:pt idx="16">
                  <c:v>18.202752752999999</c:v>
                </c:pt>
                <c:pt idx="17">
                  <c:v>15.701888077</c:v>
                </c:pt>
                <c:pt idx="18">
                  <c:v>10.10474825</c:v>
                </c:pt>
                <c:pt idx="19">
                  <c:v>5.6586089739999998</c:v>
                </c:pt>
                <c:pt idx="20">
                  <c:v>2.5988068809999998</c:v>
                </c:pt>
                <c:pt idx="21">
                  <c:v>0.273038102</c:v>
                </c:pt>
                <c:pt idx="22">
                  <c:v>7.4011259999999995E-2</c:v>
                </c:pt>
                <c:pt idx="23">
                  <c:v>2.3084730000000001E-2</c:v>
                </c:pt>
              </c:numCache>
            </c:numRef>
          </c:val>
        </c:ser>
        <c:ser>
          <c:idx val="9"/>
          <c:order val="9"/>
          <c:tx>
            <c:strRef>
              <c:f>Restore_Hourly_Total!$N$1</c:f>
              <c:strCache>
                <c:ptCount val="1"/>
                <c:pt idx="0">
                  <c:v>Solar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Restore_Hourly_Total!$N$2:$N$25</c:f>
              <c:numCache>
                <c:formatCode>General</c:formatCode>
                <c:ptCount val="24"/>
                <c:pt idx="4">
                  <c:v>1.0888383999999999E-2</c:v>
                </c:pt>
                <c:pt idx="5">
                  <c:v>0.84256585799999995</c:v>
                </c:pt>
                <c:pt idx="6">
                  <c:v>7.4739979119999997</c:v>
                </c:pt>
                <c:pt idx="7">
                  <c:v>32.905085554000003</c:v>
                </c:pt>
                <c:pt idx="8">
                  <c:v>70.467428601999998</c:v>
                </c:pt>
                <c:pt idx="9">
                  <c:v>101.22802600599999</c:v>
                </c:pt>
                <c:pt idx="10">
                  <c:v>121.00118717700001</c:v>
                </c:pt>
                <c:pt idx="11">
                  <c:v>129.67514492500001</c:v>
                </c:pt>
                <c:pt idx="12">
                  <c:v>130.62866152300001</c:v>
                </c:pt>
                <c:pt idx="13">
                  <c:v>126.12324948600001</c:v>
                </c:pt>
                <c:pt idx="14">
                  <c:v>113.366037886</c:v>
                </c:pt>
                <c:pt idx="15">
                  <c:v>87.093055805000006</c:v>
                </c:pt>
                <c:pt idx="16">
                  <c:v>51.196894741999998</c:v>
                </c:pt>
                <c:pt idx="17">
                  <c:v>17.220112422</c:v>
                </c:pt>
                <c:pt idx="18">
                  <c:v>2.6689852740000002</c:v>
                </c:pt>
                <c:pt idx="19">
                  <c:v>0.1369754</c:v>
                </c:pt>
                <c:pt idx="20">
                  <c:v>2.15367E-4</c:v>
                </c:pt>
              </c:numCache>
            </c:numRef>
          </c:val>
        </c:ser>
        <c:ser>
          <c:idx val="11"/>
          <c:order val="10"/>
          <c:tx>
            <c:strRef>
              <c:f>Restore_Hourly_Total!$O$1</c:f>
              <c:strCache>
                <c:ptCount val="1"/>
                <c:pt idx="0">
                  <c:v>Curtailment</c:v>
                </c:pt>
              </c:strCache>
            </c:strRef>
          </c:tx>
          <c:spPr>
            <a:solidFill>
              <a:srgbClr val="7D6D9B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Restore_Hourly_Total!$O$2:$O$25</c:f>
              <c:numCache>
                <c:formatCode>General</c:formatCode>
                <c:ptCount val="24"/>
                <c:pt idx="0">
                  <c:v>2.7832580999999999E-2</c:v>
                </c:pt>
                <c:pt idx="2">
                  <c:v>1.8711000000000001E-3</c:v>
                </c:pt>
                <c:pt idx="3">
                  <c:v>5.8652690000000002E-3</c:v>
                </c:pt>
                <c:pt idx="4">
                  <c:v>1.0304288999999999E-2</c:v>
                </c:pt>
                <c:pt idx="5">
                  <c:v>4.0905179999999996E-3</c:v>
                </c:pt>
                <c:pt idx="6">
                  <c:v>6.2191205999999999E-2</c:v>
                </c:pt>
                <c:pt idx="7">
                  <c:v>0.90951553600000001</c:v>
                </c:pt>
                <c:pt idx="8">
                  <c:v>2.9097534079999998</c:v>
                </c:pt>
                <c:pt idx="9">
                  <c:v>6.7524217860000002</c:v>
                </c:pt>
                <c:pt idx="10">
                  <c:v>7.7076838729999997</c:v>
                </c:pt>
                <c:pt idx="11">
                  <c:v>6.3116004930000003</c:v>
                </c:pt>
                <c:pt idx="12">
                  <c:v>5.9911232720000003</c:v>
                </c:pt>
                <c:pt idx="13">
                  <c:v>5.9801651600000003</c:v>
                </c:pt>
                <c:pt idx="14">
                  <c:v>5.2862260760000002</c:v>
                </c:pt>
                <c:pt idx="15">
                  <c:v>2.65667403</c:v>
                </c:pt>
                <c:pt idx="16">
                  <c:v>0.58836282299999998</c:v>
                </c:pt>
                <c:pt idx="23">
                  <c:v>4.534929E-3</c:v>
                </c:pt>
              </c:numCache>
            </c:numRef>
          </c:val>
        </c:ser>
        <c:ser>
          <c:idx val="12"/>
          <c:order val="11"/>
          <c:tx>
            <c:strRef>
              <c:f>Restore_Hourly_Total!$P$1</c:f>
              <c:strCache>
                <c:ptCount val="1"/>
                <c:pt idx="0">
                  <c:v>Pumped Hydro discharge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Restore_Hourly_Total!$P$2:$P$25</c:f>
              <c:numCache>
                <c:formatCode>General</c:formatCode>
                <c:ptCount val="24"/>
                <c:pt idx="0">
                  <c:v>1.7069923950000001</c:v>
                </c:pt>
                <c:pt idx="1">
                  <c:v>1.4232166399999999</c:v>
                </c:pt>
                <c:pt idx="2">
                  <c:v>0.54335649900000005</c:v>
                </c:pt>
                <c:pt idx="3">
                  <c:v>0.56012045499999996</c:v>
                </c:pt>
                <c:pt idx="4">
                  <c:v>0.369711913</c:v>
                </c:pt>
                <c:pt idx="5">
                  <c:v>0.57770123200000001</c:v>
                </c:pt>
                <c:pt idx="6">
                  <c:v>0.80849384099999999</c:v>
                </c:pt>
                <c:pt idx="7">
                  <c:v>0.59683930799999996</c:v>
                </c:pt>
                <c:pt idx="8">
                  <c:v>0.15403578400000001</c:v>
                </c:pt>
                <c:pt idx="9">
                  <c:v>3.5781788000000002E-2</c:v>
                </c:pt>
                <c:pt idx="10">
                  <c:v>8.4934740000000009E-3</c:v>
                </c:pt>
                <c:pt idx="14">
                  <c:v>9.2473E-3</c:v>
                </c:pt>
                <c:pt idx="15">
                  <c:v>0.167827159</c:v>
                </c:pt>
                <c:pt idx="16">
                  <c:v>1.5306135789999999</c:v>
                </c:pt>
                <c:pt idx="17">
                  <c:v>4.2728661160000003</c:v>
                </c:pt>
                <c:pt idx="18">
                  <c:v>4.873492873</c:v>
                </c:pt>
                <c:pt idx="19">
                  <c:v>4.9143100569999998</c:v>
                </c:pt>
                <c:pt idx="20">
                  <c:v>4.6069031440000003</c:v>
                </c:pt>
                <c:pt idx="21">
                  <c:v>3.3280150630000001</c:v>
                </c:pt>
                <c:pt idx="22">
                  <c:v>2.171517981</c:v>
                </c:pt>
                <c:pt idx="23">
                  <c:v>1.3687094</c:v>
                </c:pt>
              </c:numCache>
            </c:numRef>
          </c:val>
        </c:ser>
        <c:ser>
          <c:idx val="13"/>
          <c:order val="12"/>
          <c:tx>
            <c:strRef>
              <c:f>Restore_Hourly_Total!$Q$1</c:f>
              <c:strCache>
                <c:ptCount val="1"/>
                <c:pt idx="0">
                  <c:v>Battery Storage discharge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Restore_Hourly_Total!$Q$2:$Q$25</c:f>
              <c:numCache>
                <c:formatCode>General</c:formatCode>
                <c:ptCount val="24"/>
                <c:pt idx="0">
                  <c:v>1.9816489930000001</c:v>
                </c:pt>
                <c:pt idx="1">
                  <c:v>1.8550321679999999</c:v>
                </c:pt>
                <c:pt idx="2">
                  <c:v>0.88309130899999999</c:v>
                </c:pt>
                <c:pt idx="3">
                  <c:v>0.25506023900000002</c:v>
                </c:pt>
                <c:pt idx="4">
                  <c:v>0.157352411</c:v>
                </c:pt>
                <c:pt idx="5">
                  <c:v>0.21682425899999999</c:v>
                </c:pt>
                <c:pt idx="6">
                  <c:v>0.73560275600000002</c:v>
                </c:pt>
                <c:pt idx="7">
                  <c:v>0.73464305799999996</c:v>
                </c:pt>
                <c:pt idx="8">
                  <c:v>0.108764629</c:v>
                </c:pt>
                <c:pt idx="9">
                  <c:v>2.2777652999999998E-2</c:v>
                </c:pt>
                <c:pt idx="10">
                  <c:v>1.0366419E-2</c:v>
                </c:pt>
                <c:pt idx="11">
                  <c:v>3.2271056999999999E-2</c:v>
                </c:pt>
                <c:pt idx="12">
                  <c:v>8.8541539999999995E-3</c:v>
                </c:pt>
                <c:pt idx="13">
                  <c:v>8.7662060000000003E-3</c:v>
                </c:pt>
                <c:pt idx="14">
                  <c:v>4.7889476E-2</c:v>
                </c:pt>
                <c:pt idx="15">
                  <c:v>0.12525315300000001</c:v>
                </c:pt>
                <c:pt idx="16">
                  <c:v>1.22657328</c:v>
                </c:pt>
                <c:pt idx="17">
                  <c:v>5.44028943</c:v>
                </c:pt>
                <c:pt idx="18">
                  <c:v>6.8773549899999997</c:v>
                </c:pt>
                <c:pt idx="19">
                  <c:v>6.0420034850000004</c:v>
                </c:pt>
                <c:pt idx="20">
                  <c:v>4.8976194700000004</c:v>
                </c:pt>
                <c:pt idx="21">
                  <c:v>2.6262101790000001</c:v>
                </c:pt>
                <c:pt idx="22">
                  <c:v>1.4515176430000001</c:v>
                </c:pt>
                <c:pt idx="23">
                  <c:v>1.2894879260000001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64238224"/>
        <c:axId val="-264233872"/>
        <c:extLst/>
      </c:areaChart>
      <c:areaChart>
        <c:grouping val="stacked"/>
        <c:varyColors val="0"/>
        <c:ser>
          <c:idx val="1"/>
          <c:order val="0"/>
          <c:tx>
            <c:strRef>
              <c:f>Restore_Hourly_Total!$D$1</c:f>
              <c:strCache>
                <c:ptCount val="1"/>
                <c:pt idx="0">
                  <c:v>Pumped Hydro charge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Restore_Hourly_Total!$D$2:$D$25</c:f>
              <c:numCache>
                <c:formatCode>General</c:formatCode>
                <c:ptCount val="24"/>
                <c:pt idx="0">
                  <c:v>-0.222138948</c:v>
                </c:pt>
                <c:pt idx="1">
                  <c:v>-0.14551307199999999</c:v>
                </c:pt>
                <c:pt idx="2">
                  <c:v>-0.28014580700000002</c:v>
                </c:pt>
                <c:pt idx="3">
                  <c:v>-0.423536725</c:v>
                </c:pt>
                <c:pt idx="4">
                  <c:v>-0.62387025399999996</c:v>
                </c:pt>
                <c:pt idx="5">
                  <c:v>-0.34711289000000001</c:v>
                </c:pt>
                <c:pt idx="6">
                  <c:v>-0.60411627800000001</c:v>
                </c:pt>
                <c:pt idx="7">
                  <c:v>-1.9280544470000001</c:v>
                </c:pt>
                <c:pt idx="8">
                  <c:v>-2.9240431920000001</c:v>
                </c:pt>
                <c:pt idx="9">
                  <c:v>-4.4876647429999998</c:v>
                </c:pt>
                <c:pt idx="10">
                  <c:v>-5.1457320209999997</c:v>
                </c:pt>
                <c:pt idx="11">
                  <c:v>-5.2589571089999998</c:v>
                </c:pt>
                <c:pt idx="12">
                  <c:v>-5.2423453320000002</c:v>
                </c:pt>
                <c:pt idx="13">
                  <c:v>-4.8373096459999996</c:v>
                </c:pt>
                <c:pt idx="14">
                  <c:v>-4.2987520239999997</c:v>
                </c:pt>
                <c:pt idx="15">
                  <c:v>-2.7542068949999998</c:v>
                </c:pt>
                <c:pt idx="16">
                  <c:v>-1.0015018609999999</c:v>
                </c:pt>
                <c:pt idx="17">
                  <c:v>-0.118889992</c:v>
                </c:pt>
                <c:pt idx="18">
                  <c:v>-1.8488259999999999E-2</c:v>
                </c:pt>
                <c:pt idx="20">
                  <c:v>-9.9686370000000007E-3</c:v>
                </c:pt>
                <c:pt idx="21">
                  <c:v>-3.5719213999999999E-2</c:v>
                </c:pt>
                <c:pt idx="22">
                  <c:v>-8.1187441999999999E-2</c:v>
                </c:pt>
                <c:pt idx="23">
                  <c:v>-0.208631755</c:v>
                </c:pt>
              </c:numCache>
            </c:numRef>
          </c:val>
        </c:ser>
        <c:ser>
          <c:idx val="0"/>
          <c:order val="1"/>
          <c:tx>
            <c:strRef>
              <c:f>Restore_Hourly_Total!$E$1</c:f>
              <c:strCache>
                <c:ptCount val="1"/>
                <c:pt idx="0">
                  <c:v>Battery Storage charge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Restore_Hourly_Total!$E$2:$E$25</c:f>
              <c:numCache>
                <c:formatCode>General</c:formatCode>
                <c:ptCount val="24"/>
                <c:pt idx="0">
                  <c:v>-0.13988921500000001</c:v>
                </c:pt>
                <c:pt idx="1">
                  <c:v>-3.7312838000000001E-2</c:v>
                </c:pt>
                <c:pt idx="2">
                  <c:v>-9.2930670000000007E-2</c:v>
                </c:pt>
                <c:pt idx="3">
                  <c:v>-0.16327188000000001</c:v>
                </c:pt>
                <c:pt idx="4">
                  <c:v>-0.416807225</c:v>
                </c:pt>
                <c:pt idx="5">
                  <c:v>-0.25422186800000002</c:v>
                </c:pt>
                <c:pt idx="6">
                  <c:v>-5.0990616000000002E-2</c:v>
                </c:pt>
                <c:pt idx="7">
                  <c:v>-0.22830736600000001</c:v>
                </c:pt>
                <c:pt idx="8">
                  <c:v>-0.83469437300000004</c:v>
                </c:pt>
                <c:pt idx="9">
                  <c:v>-3.0369056149999998</c:v>
                </c:pt>
                <c:pt idx="10">
                  <c:v>-6.206168913</c:v>
                </c:pt>
                <c:pt idx="11">
                  <c:v>-7.8434429689999998</c:v>
                </c:pt>
                <c:pt idx="12">
                  <c:v>-7.9062470280000001</c:v>
                </c:pt>
                <c:pt idx="13">
                  <c:v>-7.7125371569999999</c:v>
                </c:pt>
                <c:pt idx="14">
                  <c:v>-5.7904520059999998</c:v>
                </c:pt>
                <c:pt idx="15">
                  <c:v>-2.1710000119999999</c:v>
                </c:pt>
                <c:pt idx="16">
                  <c:v>-0.32213027999999999</c:v>
                </c:pt>
                <c:pt idx="17">
                  <c:v>-6.4196958999999998E-2</c:v>
                </c:pt>
                <c:pt idx="18">
                  <c:v>-8.5694889999999996E-3</c:v>
                </c:pt>
                <c:pt idx="19">
                  <c:v>-3.4035587999999999E-2</c:v>
                </c:pt>
                <c:pt idx="20">
                  <c:v>-3.4529876000000001E-2</c:v>
                </c:pt>
                <c:pt idx="21">
                  <c:v>-1.8122494999999999E-2</c:v>
                </c:pt>
                <c:pt idx="22">
                  <c:v>-6.4338477000000005E-2</c:v>
                </c:pt>
                <c:pt idx="23">
                  <c:v>-0.139784041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64243120"/>
        <c:axId val="-264237680"/>
      </c:areaChart>
      <c:lineChart>
        <c:grouping val="standard"/>
        <c:varyColors val="0"/>
        <c:ser>
          <c:idx val="14"/>
          <c:order val="13"/>
          <c:tx>
            <c:strRef>
              <c:f>Restore_Hourly_Total!$R$1</c:f>
              <c:strCache>
                <c:ptCount val="1"/>
                <c:pt idx="0">
                  <c:v>Load</c:v>
                </c:pt>
              </c:strCache>
            </c:strRef>
          </c:tx>
          <c:spPr>
            <a:ln w="28575" cap="rnd">
              <a:solidFill>
                <a:srgbClr val="C2BBD0"/>
              </a:solidFill>
              <a:prstDash val="sysDash"/>
              <a:round/>
            </a:ln>
            <a:effectLst/>
          </c:spPr>
          <c:marker>
            <c:symbol val="none"/>
          </c:marker>
          <c:dPt>
            <c:idx val="18"/>
            <c:marker>
              <c:symbol val="none"/>
            </c:marker>
            <c:bubble3D val="0"/>
          </c:dPt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Restore_Hourly_Total!$R$2:$R$25</c:f>
              <c:numCache>
                <c:formatCode>General</c:formatCode>
                <c:ptCount val="24"/>
                <c:pt idx="0">
                  <c:v>191.46750732199999</c:v>
                </c:pt>
                <c:pt idx="1">
                  <c:v>190.56444932400001</c:v>
                </c:pt>
                <c:pt idx="2">
                  <c:v>181.92457148899999</c:v>
                </c:pt>
                <c:pt idx="3">
                  <c:v>176.545363923</c:v>
                </c:pt>
                <c:pt idx="4">
                  <c:v>171.39864146900001</c:v>
                </c:pt>
                <c:pt idx="5">
                  <c:v>176.79218680599999</c:v>
                </c:pt>
                <c:pt idx="6">
                  <c:v>187.44260481000001</c:v>
                </c:pt>
                <c:pt idx="7">
                  <c:v>201.06805672900001</c:v>
                </c:pt>
                <c:pt idx="8">
                  <c:v>217.276655839</c:v>
                </c:pt>
                <c:pt idx="9">
                  <c:v>223.95006724699999</c:v>
                </c:pt>
                <c:pt idx="10">
                  <c:v>229.29544292</c:v>
                </c:pt>
                <c:pt idx="11">
                  <c:v>234.432993004</c:v>
                </c:pt>
                <c:pt idx="12">
                  <c:v>238.138472294</c:v>
                </c:pt>
                <c:pt idx="13">
                  <c:v>240.486785844</c:v>
                </c:pt>
                <c:pt idx="14">
                  <c:v>241.77971616100001</c:v>
                </c:pt>
                <c:pt idx="15">
                  <c:v>243.03389062599999</c:v>
                </c:pt>
                <c:pt idx="16">
                  <c:v>243.71783326100001</c:v>
                </c:pt>
                <c:pt idx="17">
                  <c:v>249.92585079200001</c:v>
                </c:pt>
                <c:pt idx="18">
                  <c:v>245.592997908</c:v>
                </c:pt>
                <c:pt idx="19">
                  <c:v>238.153267723</c:v>
                </c:pt>
                <c:pt idx="20">
                  <c:v>231.17484664700001</c:v>
                </c:pt>
                <c:pt idx="21">
                  <c:v>218.39628629200001</c:v>
                </c:pt>
                <c:pt idx="22">
                  <c:v>209.708037899</c:v>
                </c:pt>
                <c:pt idx="23">
                  <c:v>202.69898267799999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64238224"/>
        <c:axId val="-264233872"/>
      </c:lineChart>
      <c:catAx>
        <c:axId val="-264238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64233872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-264233872"/>
        <c:scaling>
          <c:orientation val="minMax"/>
          <c:max val="300"/>
          <c:min val="-5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-264238224"/>
        <c:crosses val="autoZero"/>
        <c:crossBetween val="between"/>
      </c:valAx>
      <c:valAx>
        <c:axId val="-264237680"/>
        <c:scaling>
          <c:orientation val="minMax"/>
          <c:max val="300"/>
        </c:scaling>
        <c:delete val="1"/>
        <c:axPos val="r"/>
        <c:numFmt formatCode="General" sourceLinked="1"/>
        <c:majorTickMark val="out"/>
        <c:minorTickMark val="none"/>
        <c:tickLblPos val="nextTo"/>
        <c:crossAx val="-264243120"/>
        <c:crosses val="max"/>
        <c:crossBetween val="between"/>
      </c:valAx>
      <c:catAx>
        <c:axId val="-2642431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642376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112176799671153E-2"/>
          <c:y val="2.345582197511319E-2"/>
          <c:w val="0.91015295200159152"/>
          <c:h val="0.87261900320513652"/>
        </c:manualLayout>
      </c:layout>
      <c:areaChart>
        <c:grouping val="stacked"/>
        <c:varyColors val="0"/>
        <c:ser>
          <c:idx val="2"/>
          <c:order val="2"/>
          <c:tx>
            <c:strRef>
              <c:f>Restore_Hourly_Total!$F$1</c:f>
              <c:strCache>
                <c:ptCount val="1"/>
                <c:pt idx="0">
                  <c:v>Coal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Restore_Hourly_Total!$F$2:$F$25</c:f>
              <c:numCache>
                <c:formatCode>General</c:formatCode>
                <c:ptCount val="24"/>
                <c:pt idx="0">
                  <c:v>18.732180450000001</c:v>
                </c:pt>
                <c:pt idx="1">
                  <c:v>18.809504085</c:v>
                </c:pt>
                <c:pt idx="2">
                  <c:v>18.526091226999998</c:v>
                </c:pt>
                <c:pt idx="3">
                  <c:v>18.352744621999999</c:v>
                </c:pt>
                <c:pt idx="4">
                  <c:v>18.194461989000001</c:v>
                </c:pt>
                <c:pt idx="5">
                  <c:v>18.403398509999999</c:v>
                </c:pt>
                <c:pt idx="6">
                  <c:v>17.949422441999999</c:v>
                </c:pt>
                <c:pt idx="7">
                  <c:v>16.674293781999999</c:v>
                </c:pt>
                <c:pt idx="8">
                  <c:v>14.983954575</c:v>
                </c:pt>
                <c:pt idx="9">
                  <c:v>13.468494829000001</c:v>
                </c:pt>
                <c:pt idx="10">
                  <c:v>12.619992929</c:v>
                </c:pt>
                <c:pt idx="11">
                  <c:v>12.181530617</c:v>
                </c:pt>
                <c:pt idx="12">
                  <c:v>12.024755832</c:v>
                </c:pt>
                <c:pt idx="13">
                  <c:v>12.284242763</c:v>
                </c:pt>
                <c:pt idx="14">
                  <c:v>13.280853522999999</c:v>
                </c:pt>
                <c:pt idx="15">
                  <c:v>15.033406938000001</c:v>
                </c:pt>
                <c:pt idx="16">
                  <c:v>17.107243104999998</c:v>
                </c:pt>
                <c:pt idx="17">
                  <c:v>19.419652185</c:v>
                </c:pt>
                <c:pt idx="18">
                  <c:v>20.607692685</c:v>
                </c:pt>
                <c:pt idx="19">
                  <c:v>20.954914345999999</c:v>
                </c:pt>
                <c:pt idx="20">
                  <c:v>20.923703622000001</c:v>
                </c:pt>
                <c:pt idx="21">
                  <c:v>20.448861961999999</c:v>
                </c:pt>
                <c:pt idx="22">
                  <c:v>20.047921718000001</c:v>
                </c:pt>
                <c:pt idx="23">
                  <c:v>19.756135228000002</c:v>
                </c:pt>
              </c:numCache>
            </c:numRef>
          </c:val>
        </c:ser>
        <c:ser>
          <c:idx val="3"/>
          <c:order val="3"/>
          <c:tx>
            <c:strRef>
              <c:f>Restore_Hourly_Total!$G$1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Restore_Hourly_Total!$G$2:$G$25</c:f>
              <c:numCache>
                <c:formatCode>General</c:formatCode>
                <c:ptCount val="24"/>
                <c:pt idx="0">
                  <c:v>14.666908422000001</c:v>
                </c:pt>
                <c:pt idx="1">
                  <c:v>14.661156686</c:v>
                </c:pt>
                <c:pt idx="2">
                  <c:v>14.637600967999999</c:v>
                </c:pt>
                <c:pt idx="3">
                  <c:v>14.623559276</c:v>
                </c:pt>
                <c:pt idx="4">
                  <c:v>14.608018830000001</c:v>
                </c:pt>
                <c:pt idx="5">
                  <c:v>14.621721665999999</c:v>
                </c:pt>
                <c:pt idx="6">
                  <c:v>14.606577729</c:v>
                </c:pt>
                <c:pt idx="7">
                  <c:v>14.302746415</c:v>
                </c:pt>
                <c:pt idx="8">
                  <c:v>13.277017128000001</c:v>
                </c:pt>
                <c:pt idx="9">
                  <c:v>12.020803583999999</c:v>
                </c:pt>
                <c:pt idx="10">
                  <c:v>10.761405046</c:v>
                </c:pt>
                <c:pt idx="11">
                  <c:v>9.8953052340000003</c:v>
                </c:pt>
                <c:pt idx="12">
                  <c:v>9.9436194919999998</c:v>
                </c:pt>
                <c:pt idx="13">
                  <c:v>10.646017326999999</c:v>
                </c:pt>
                <c:pt idx="14">
                  <c:v>11.802108274</c:v>
                </c:pt>
                <c:pt idx="15">
                  <c:v>13.026106775000001</c:v>
                </c:pt>
                <c:pt idx="16">
                  <c:v>14.058475523</c:v>
                </c:pt>
                <c:pt idx="17">
                  <c:v>14.706179779999999</c:v>
                </c:pt>
                <c:pt idx="18">
                  <c:v>14.823411225999999</c:v>
                </c:pt>
                <c:pt idx="19">
                  <c:v>14.819491384999999</c:v>
                </c:pt>
                <c:pt idx="20">
                  <c:v>14.802289141999999</c:v>
                </c:pt>
                <c:pt idx="21">
                  <c:v>14.757647085</c:v>
                </c:pt>
                <c:pt idx="22">
                  <c:v>14.725417282</c:v>
                </c:pt>
                <c:pt idx="23">
                  <c:v>14.704666585</c:v>
                </c:pt>
              </c:numCache>
            </c:numRef>
          </c:val>
        </c:ser>
        <c:ser>
          <c:idx val="4"/>
          <c:order val="4"/>
          <c:tx>
            <c:strRef>
              <c:f>Restore_Hourly_Total!$H$1</c:f>
              <c:strCache>
                <c:ptCount val="1"/>
                <c:pt idx="0">
                  <c:v>Oil and Gas Peakers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Restore_Hourly_Total!$H$2:$H$25</c:f>
              <c:numCache>
                <c:formatCode>General</c:formatCode>
                <c:ptCount val="24"/>
                <c:pt idx="0">
                  <c:v>0.45038716000000001</c:v>
                </c:pt>
                <c:pt idx="1">
                  <c:v>0.405677069</c:v>
                </c:pt>
                <c:pt idx="2">
                  <c:v>0.34649517099999999</c:v>
                </c:pt>
                <c:pt idx="3">
                  <c:v>0.25970113299999997</c:v>
                </c:pt>
                <c:pt idx="4">
                  <c:v>0.217914893</c:v>
                </c:pt>
                <c:pt idx="5">
                  <c:v>0.259066248</c:v>
                </c:pt>
                <c:pt idx="6">
                  <c:v>0.25777751300000001</c:v>
                </c:pt>
                <c:pt idx="7">
                  <c:v>0.171987169</c:v>
                </c:pt>
                <c:pt idx="8">
                  <c:v>0.15469909900000001</c:v>
                </c:pt>
                <c:pt idx="9">
                  <c:v>4.3916358000000003E-2</c:v>
                </c:pt>
                <c:pt idx="10">
                  <c:v>2.9458519999999998E-2</c:v>
                </c:pt>
                <c:pt idx="11">
                  <c:v>1.9336111E-2</c:v>
                </c:pt>
                <c:pt idx="12">
                  <c:v>1.6735769000000001E-2</c:v>
                </c:pt>
                <c:pt idx="13">
                  <c:v>1.5878657000000001E-2</c:v>
                </c:pt>
                <c:pt idx="14">
                  <c:v>1.9822411000000002E-2</c:v>
                </c:pt>
                <c:pt idx="15">
                  <c:v>0.211993974</c:v>
                </c:pt>
                <c:pt idx="16">
                  <c:v>0.60131463699999999</c:v>
                </c:pt>
                <c:pt idx="17">
                  <c:v>1.689954003</c:v>
                </c:pt>
                <c:pt idx="18">
                  <c:v>2.1656502789999998</c:v>
                </c:pt>
                <c:pt idx="19">
                  <c:v>2.0349023019999999</c:v>
                </c:pt>
                <c:pt idx="20">
                  <c:v>1.9208392999999999</c:v>
                </c:pt>
                <c:pt idx="21">
                  <c:v>1.71857803</c:v>
                </c:pt>
                <c:pt idx="22">
                  <c:v>1.3036299710000001</c:v>
                </c:pt>
                <c:pt idx="23">
                  <c:v>0.95169237500000003</c:v>
                </c:pt>
              </c:numCache>
            </c:numRef>
          </c:val>
        </c:ser>
        <c:ser>
          <c:idx val="5"/>
          <c:order val="5"/>
          <c:tx>
            <c:strRef>
              <c:f>Restore_Hourly_Total!$I$1</c:f>
              <c:strCache>
                <c:ptCount val="1"/>
                <c:pt idx="0">
                  <c:v>Gas Combined-Cycle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Restore_Hourly_Total!$I$2:$I$25</c:f>
              <c:numCache>
                <c:formatCode>General</c:formatCode>
                <c:ptCount val="24"/>
                <c:pt idx="0">
                  <c:v>68.040777943999998</c:v>
                </c:pt>
                <c:pt idx="1">
                  <c:v>67.705997703999998</c:v>
                </c:pt>
                <c:pt idx="2">
                  <c:v>65.458308481000003</c:v>
                </c:pt>
                <c:pt idx="3">
                  <c:v>63.657185976999997</c:v>
                </c:pt>
                <c:pt idx="4">
                  <c:v>61.763535087000001</c:v>
                </c:pt>
                <c:pt idx="5">
                  <c:v>62.339170508000002</c:v>
                </c:pt>
                <c:pt idx="6">
                  <c:v>60.120496973999998</c:v>
                </c:pt>
                <c:pt idx="7">
                  <c:v>46.507950149999999</c:v>
                </c:pt>
                <c:pt idx="8">
                  <c:v>29.336371992</c:v>
                </c:pt>
                <c:pt idx="9">
                  <c:v>22.657560616000001</c:v>
                </c:pt>
                <c:pt idx="10">
                  <c:v>21.198840132000001</c:v>
                </c:pt>
                <c:pt idx="11">
                  <c:v>21.053219149</c:v>
                </c:pt>
                <c:pt idx="12">
                  <c:v>21.399850645000001</c:v>
                </c:pt>
                <c:pt idx="13">
                  <c:v>22.122735686999999</c:v>
                </c:pt>
                <c:pt idx="14">
                  <c:v>24.636656223999999</c:v>
                </c:pt>
                <c:pt idx="15">
                  <c:v>33.721029498</c:v>
                </c:pt>
                <c:pt idx="16">
                  <c:v>54.839241635</c:v>
                </c:pt>
                <c:pt idx="17">
                  <c:v>76.316308555999996</c:v>
                </c:pt>
                <c:pt idx="18">
                  <c:v>84.040661146999994</c:v>
                </c:pt>
                <c:pt idx="19">
                  <c:v>83.949866630000002</c:v>
                </c:pt>
                <c:pt idx="20">
                  <c:v>83.035429683999993</c:v>
                </c:pt>
                <c:pt idx="21">
                  <c:v>81.081517199999993</c:v>
                </c:pt>
                <c:pt idx="22">
                  <c:v>78.675802189999999</c:v>
                </c:pt>
                <c:pt idx="23">
                  <c:v>76.413650657000005</c:v>
                </c:pt>
              </c:numCache>
            </c:numRef>
          </c:val>
        </c:ser>
        <c:ser>
          <c:idx val="6"/>
          <c:order val="6"/>
          <c:tx>
            <c:strRef>
              <c:f>Restore_Hourly_Total!$J$1</c:f>
              <c:strCache>
                <c:ptCount val="1"/>
                <c:pt idx="0">
                  <c:v>Hydro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Restore_Hourly_Total!$J$2:$J$25</c:f>
              <c:numCache>
                <c:formatCode>General</c:formatCode>
                <c:ptCount val="24"/>
                <c:pt idx="0">
                  <c:v>16.120505731000002</c:v>
                </c:pt>
                <c:pt idx="1">
                  <c:v>16.998777115999999</c:v>
                </c:pt>
                <c:pt idx="2">
                  <c:v>16.273613016999999</c:v>
                </c:pt>
                <c:pt idx="3">
                  <c:v>15.703684911</c:v>
                </c:pt>
                <c:pt idx="4">
                  <c:v>14.948805821000001</c:v>
                </c:pt>
                <c:pt idx="5">
                  <c:v>16.220260261</c:v>
                </c:pt>
                <c:pt idx="6">
                  <c:v>15.689549098000001</c:v>
                </c:pt>
                <c:pt idx="7">
                  <c:v>10.968867174</c:v>
                </c:pt>
                <c:pt idx="8">
                  <c:v>7.4893120499999997</c:v>
                </c:pt>
                <c:pt idx="9">
                  <c:v>5.6322194090000002</c:v>
                </c:pt>
                <c:pt idx="10">
                  <c:v>4.9918524560000002</c:v>
                </c:pt>
                <c:pt idx="11">
                  <c:v>4.8886197229999997</c:v>
                </c:pt>
                <c:pt idx="12">
                  <c:v>5.1121494800000002</c:v>
                </c:pt>
                <c:pt idx="13">
                  <c:v>5.379739915</c:v>
                </c:pt>
                <c:pt idx="14">
                  <c:v>5.8136362180000001</c:v>
                </c:pt>
                <c:pt idx="15">
                  <c:v>6.9615321909999999</c:v>
                </c:pt>
                <c:pt idx="16">
                  <c:v>10.483922680999999</c:v>
                </c:pt>
                <c:pt idx="17">
                  <c:v>13.993300836</c:v>
                </c:pt>
                <c:pt idx="18">
                  <c:v>15.584422424</c:v>
                </c:pt>
                <c:pt idx="19">
                  <c:v>15.560968167</c:v>
                </c:pt>
                <c:pt idx="20">
                  <c:v>16.089269209000001</c:v>
                </c:pt>
                <c:pt idx="21">
                  <c:v>16.446943676</c:v>
                </c:pt>
                <c:pt idx="22">
                  <c:v>16.545252005999998</c:v>
                </c:pt>
                <c:pt idx="23">
                  <c:v>16.240807444000001</c:v>
                </c:pt>
              </c:numCache>
            </c:numRef>
          </c:val>
        </c:ser>
        <c:ser>
          <c:idx val="8"/>
          <c:order val="7"/>
          <c:tx>
            <c:strRef>
              <c:f>Restore_Hourly_Total!$L$1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Restore_Hourly_Total!$L$2:$L$25</c:f>
              <c:numCache>
                <c:formatCode>General</c:formatCode>
                <c:ptCount val="24"/>
                <c:pt idx="0">
                  <c:v>58.560610629000003</c:v>
                </c:pt>
                <c:pt idx="1">
                  <c:v>57.859701917000002</c:v>
                </c:pt>
                <c:pt idx="2">
                  <c:v>57.061536357000001</c:v>
                </c:pt>
                <c:pt idx="3">
                  <c:v>56.151031709000002</c:v>
                </c:pt>
                <c:pt idx="4">
                  <c:v>55.210151203000002</c:v>
                </c:pt>
                <c:pt idx="5">
                  <c:v>54.183882271000002</c:v>
                </c:pt>
                <c:pt idx="6">
                  <c:v>50.924785913999997</c:v>
                </c:pt>
                <c:pt idx="7">
                  <c:v>45.256866647999999</c:v>
                </c:pt>
                <c:pt idx="8">
                  <c:v>39.636363758999998</c:v>
                </c:pt>
                <c:pt idx="9">
                  <c:v>33.772983396000001</c:v>
                </c:pt>
                <c:pt idx="10">
                  <c:v>31.717511844000001</c:v>
                </c:pt>
                <c:pt idx="11">
                  <c:v>32.712743177</c:v>
                </c:pt>
                <c:pt idx="12">
                  <c:v>34.509340405000003</c:v>
                </c:pt>
                <c:pt idx="13">
                  <c:v>36.000606587</c:v>
                </c:pt>
                <c:pt idx="14">
                  <c:v>37.760736463999997</c:v>
                </c:pt>
                <c:pt idx="15">
                  <c:v>40.479481732000004</c:v>
                </c:pt>
                <c:pt idx="16">
                  <c:v>43.421131009</c:v>
                </c:pt>
                <c:pt idx="17">
                  <c:v>46.564384699999998</c:v>
                </c:pt>
                <c:pt idx="18">
                  <c:v>50.069803835000002</c:v>
                </c:pt>
                <c:pt idx="19">
                  <c:v>54.389319010000001</c:v>
                </c:pt>
                <c:pt idx="20">
                  <c:v>57.601391096999997</c:v>
                </c:pt>
                <c:pt idx="21">
                  <c:v>59.002148159999997</c:v>
                </c:pt>
                <c:pt idx="22">
                  <c:v>59.371093721999998</c:v>
                </c:pt>
                <c:pt idx="23">
                  <c:v>59.072473455000001</c:v>
                </c:pt>
              </c:numCache>
            </c:numRef>
          </c:val>
        </c:ser>
        <c:ser>
          <c:idx val="10"/>
          <c:order val="8"/>
          <c:tx>
            <c:strRef>
              <c:f>Restore_Hourly_Total!$M$1</c:f>
              <c:strCache>
                <c:ptCount val="1"/>
                <c:pt idx="0">
                  <c:v>Solar Hybrid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Restore_Hourly_Total!$M$2:$M$25</c:f>
              <c:numCache>
                <c:formatCode>General</c:formatCode>
                <c:ptCount val="24"/>
                <c:pt idx="0">
                  <c:v>2.0343940000000001E-2</c:v>
                </c:pt>
                <c:pt idx="1">
                  <c:v>1.5501443E-2</c:v>
                </c:pt>
                <c:pt idx="2">
                  <c:v>1.059965E-2</c:v>
                </c:pt>
                <c:pt idx="3">
                  <c:v>6.8150570000000002E-3</c:v>
                </c:pt>
                <c:pt idx="4">
                  <c:v>1.8282346000000001E-2</c:v>
                </c:pt>
                <c:pt idx="5">
                  <c:v>1.5035573520000001</c:v>
                </c:pt>
                <c:pt idx="6">
                  <c:v>8.0101182990000002</c:v>
                </c:pt>
                <c:pt idx="7">
                  <c:v>18.120482237000001</c:v>
                </c:pt>
                <c:pt idx="8">
                  <c:v>26.171440327999999</c:v>
                </c:pt>
                <c:pt idx="9">
                  <c:v>28.219010700999998</c:v>
                </c:pt>
                <c:pt idx="10">
                  <c:v>26.923618775000001</c:v>
                </c:pt>
                <c:pt idx="11">
                  <c:v>27.08194872</c:v>
                </c:pt>
                <c:pt idx="12">
                  <c:v>27.911611171000001</c:v>
                </c:pt>
                <c:pt idx="13">
                  <c:v>29.651331128999999</c:v>
                </c:pt>
                <c:pt idx="14">
                  <c:v>31.634177866999998</c:v>
                </c:pt>
                <c:pt idx="15">
                  <c:v>33.008082092999999</c:v>
                </c:pt>
                <c:pt idx="16">
                  <c:v>31.216367038000001</c:v>
                </c:pt>
                <c:pt idx="17">
                  <c:v>26.649536829999999</c:v>
                </c:pt>
                <c:pt idx="18">
                  <c:v>17.013133371999999</c:v>
                </c:pt>
                <c:pt idx="19">
                  <c:v>9.4230549119999996</c:v>
                </c:pt>
                <c:pt idx="20">
                  <c:v>4.279555942</c:v>
                </c:pt>
                <c:pt idx="21">
                  <c:v>0.481773224</c:v>
                </c:pt>
                <c:pt idx="22">
                  <c:v>0.13663800000000001</c:v>
                </c:pt>
                <c:pt idx="23">
                  <c:v>4.9991670000000002E-2</c:v>
                </c:pt>
              </c:numCache>
            </c:numRef>
          </c:val>
        </c:ser>
        <c:ser>
          <c:idx val="9"/>
          <c:order val="9"/>
          <c:tx>
            <c:strRef>
              <c:f>Restore_Hourly_Total!$N$1</c:f>
              <c:strCache>
                <c:ptCount val="1"/>
                <c:pt idx="0">
                  <c:v>Solar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Restore_Hourly_Total!$N$2:$N$25</c:f>
              <c:numCache>
                <c:formatCode>General</c:formatCode>
                <c:ptCount val="24"/>
                <c:pt idx="4">
                  <c:v>1.2810093E-2</c:v>
                </c:pt>
                <c:pt idx="5">
                  <c:v>1.1259195989999999</c:v>
                </c:pt>
                <c:pt idx="6">
                  <c:v>9.9276917969999996</c:v>
                </c:pt>
                <c:pt idx="7">
                  <c:v>43.077565827000001</c:v>
                </c:pt>
                <c:pt idx="8">
                  <c:v>90.509622987</c:v>
                </c:pt>
                <c:pt idx="9">
                  <c:v>127.366848907</c:v>
                </c:pt>
                <c:pt idx="10">
                  <c:v>154.50082179099999</c:v>
                </c:pt>
                <c:pt idx="11">
                  <c:v>167.91494845599999</c:v>
                </c:pt>
                <c:pt idx="12">
                  <c:v>169.30849255800001</c:v>
                </c:pt>
                <c:pt idx="13">
                  <c:v>163.7165473</c:v>
                </c:pt>
                <c:pt idx="14">
                  <c:v>147.01022511100001</c:v>
                </c:pt>
                <c:pt idx="15">
                  <c:v>112.169068549</c:v>
                </c:pt>
                <c:pt idx="16">
                  <c:v>65.381177808999993</c:v>
                </c:pt>
                <c:pt idx="17">
                  <c:v>21.596615907</c:v>
                </c:pt>
                <c:pt idx="18">
                  <c:v>3.338988729</c:v>
                </c:pt>
                <c:pt idx="19">
                  <c:v>0.16296998600000001</c:v>
                </c:pt>
                <c:pt idx="20">
                  <c:v>2.6289899999999998E-4</c:v>
                </c:pt>
              </c:numCache>
            </c:numRef>
          </c:val>
        </c:ser>
        <c:ser>
          <c:idx val="11"/>
          <c:order val="10"/>
          <c:tx>
            <c:strRef>
              <c:f>Restore_Hourly_Total!$O$1</c:f>
              <c:strCache>
                <c:ptCount val="1"/>
                <c:pt idx="0">
                  <c:v>Curtailment</c:v>
                </c:pt>
              </c:strCache>
            </c:strRef>
          </c:tx>
          <c:spPr>
            <a:solidFill>
              <a:srgbClr val="7D6D9B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Restore_Hourly_Total!$O$2:$O$25</c:f>
              <c:numCache>
                <c:formatCode>General</c:formatCode>
                <c:ptCount val="24"/>
                <c:pt idx="4">
                  <c:v>5.1662699999999997E-4</c:v>
                </c:pt>
                <c:pt idx="6">
                  <c:v>0.28257101600000001</c:v>
                </c:pt>
                <c:pt idx="7">
                  <c:v>2.1143009570000002</c:v>
                </c:pt>
                <c:pt idx="8">
                  <c:v>6.5236452209999998</c:v>
                </c:pt>
                <c:pt idx="9">
                  <c:v>14.807799164</c:v>
                </c:pt>
                <c:pt idx="10">
                  <c:v>14.390030804</c:v>
                </c:pt>
                <c:pt idx="11">
                  <c:v>9.7710813049999992</c:v>
                </c:pt>
                <c:pt idx="12">
                  <c:v>8.6020384520000004</c:v>
                </c:pt>
                <c:pt idx="13">
                  <c:v>7.465097976</c:v>
                </c:pt>
                <c:pt idx="14">
                  <c:v>4.8219477819999996</c:v>
                </c:pt>
                <c:pt idx="15">
                  <c:v>2.167412637</c:v>
                </c:pt>
                <c:pt idx="16">
                  <c:v>0.80362565399999997</c:v>
                </c:pt>
                <c:pt idx="17">
                  <c:v>0.112729751</c:v>
                </c:pt>
              </c:numCache>
            </c:numRef>
          </c:val>
        </c:ser>
        <c:ser>
          <c:idx val="12"/>
          <c:order val="11"/>
          <c:tx>
            <c:strRef>
              <c:f>Restore_Hourly_Total!$P$1</c:f>
              <c:strCache>
                <c:ptCount val="1"/>
                <c:pt idx="0">
                  <c:v>Pumped Hydro discharge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Restore_Hourly_Total!$P$2:$P$25</c:f>
              <c:numCache>
                <c:formatCode>General</c:formatCode>
                <c:ptCount val="24"/>
                <c:pt idx="0">
                  <c:v>2.0890281819999998</c:v>
                </c:pt>
                <c:pt idx="1">
                  <c:v>2.3649155999999998</c:v>
                </c:pt>
                <c:pt idx="2">
                  <c:v>1.575153824</c:v>
                </c:pt>
                <c:pt idx="3">
                  <c:v>1.2985146590000001</c:v>
                </c:pt>
                <c:pt idx="4">
                  <c:v>1.0450233010000001</c:v>
                </c:pt>
                <c:pt idx="5">
                  <c:v>1.320047236</c:v>
                </c:pt>
                <c:pt idx="6">
                  <c:v>0.86432072400000004</c:v>
                </c:pt>
                <c:pt idx="7">
                  <c:v>0.584989965</c:v>
                </c:pt>
                <c:pt idx="8">
                  <c:v>5.0406449999999998E-2</c:v>
                </c:pt>
                <c:pt idx="9">
                  <c:v>5.7125199999999996E-4</c:v>
                </c:pt>
                <c:pt idx="15">
                  <c:v>3.9451841000000001E-2</c:v>
                </c:pt>
                <c:pt idx="16">
                  <c:v>1.482044382</c:v>
                </c:pt>
                <c:pt idx="17">
                  <c:v>4.0221393980000002</c:v>
                </c:pt>
                <c:pt idx="18">
                  <c:v>4.4550170820000004</c:v>
                </c:pt>
                <c:pt idx="19">
                  <c:v>4.5937329519999999</c:v>
                </c:pt>
                <c:pt idx="20">
                  <c:v>4.344263379</c:v>
                </c:pt>
                <c:pt idx="21">
                  <c:v>3.5960871390000002</c:v>
                </c:pt>
                <c:pt idx="22">
                  <c:v>3.3555776490000002</c:v>
                </c:pt>
                <c:pt idx="23">
                  <c:v>2.8644299590000002</c:v>
                </c:pt>
              </c:numCache>
            </c:numRef>
          </c:val>
        </c:ser>
        <c:ser>
          <c:idx val="13"/>
          <c:order val="12"/>
          <c:tx>
            <c:strRef>
              <c:f>Restore_Hourly_Total!$Q$1</c:f>
              <c:strCache>
                <c:ptCount val="1"/>
                <c:pt idx="0">
                  <c:v>Battery Storage discharge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Restore_Hourly_Total!$Q$2:$Q$25</c:f>
              <c:numCache>
                <c:formatCode>General</c:formatCode>
                <c:ptCount val="24"/>
                <c:pt idx="0">
                  <c:v>8.3951879359999992</c:v>
                </c:pt>
                <c:pt idx="1">
                  <c:v>6.6766571600000004</c:v>
                </c:pt>
                <c:pt idx="2">
                  <c:v>3.6344836969999998</c:v>
                </c:pt>
                <c:pt idx="3">
                  <c:v>2.5632986849999999</c:v>
                </c:pt>
                <c:pt idx="4">
                  <c:v>1.8021180029999999</c:v>
                </c:pt>
                <c:pt idx="5">
                  <c:v>2.5236327940000001</c:v>
                </c:pt>
                <c:pt idx="6">
                  <c:v>4.5572162719999998</c:v>
                </c:pt>
                <c:pt idx="7">
                  <c:v>3.1244158419999999</c:v>
                </c:pt>
                <c:pt idx="8">
                  <c:v>0.363145673</c:v>
                </c:pt>
                <c:pt idx="9">
                  <c:v>4.8672733000000003E-2</c:v>
                </c:pt>
                <c:pt idx="10">
                  <c:v>7.1757705000000005E-2</c:v>
                </c:pt>
                <c:pt idx="11">
                  <c:v>8.2065473E-2</c:v>
                </c:pt>
                <c:pt idx="12">
                  <c:v>3.4814391E-2</c:v>
                </c:pt>
                <c:pt idx="13">
                  <c:v>2.247706E-2</c:v>
                </c:pt>
                <c:pt idx="14">
                  <c:v>1.5580767000000001E-2</c:v>
                </c:pt>
                <c:pt idx="15">
                  <c:v>0.28989100800000001</c:v>
                </c:pt>
                <c:pt idx="16">
                  <c:v>4.0637620639999996</c:v>
                </c:pt>
                <c:pt idx="17">
                  <c:v>20.809377748999999</c:v>
                </c:pt>
                <c:pt idx="18">
                  <c:v>29.307184943999999</c:v>
                </c:pt>
                <c:pt idx="19">
                  <c:v>28.196672312</c:v>
                </c:pt>
                <c:pt idx="20">
                  <c:v>23.921966342000001</c:v>
                </c:pt>
                <c:pt idx="21">
                  <c:v>17.110426145999998</c:v>
                </c:pt>
                <c:pt idx="22">
                  <c:v>11.47515523</c:v>
                </c:pt>
                <c:pt idx="23">
                  <c:v>8.3931861080000001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64246928"/>
        <c:axId val="-264234416"/>
        <c:extLst/>
      </c:areaChart>
      <c:areaChart>
        <c:grouping val="stacked"/>
        <c:varyColors val="0"/>
        <c:ser>
          <c:idx val="1"/>
          <c:order val="0"/>
          <c:tx>
            <c:strRef>
              <c:f>Restore_Hourly_Total!$D$1</c:f>
              <c:strCache>
                <c:ptCount val="1"/>
                <c:pt idx="0">
                  <c:v>Pumped Hydro charge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Restore_Hourly_Total!$D$2:$D$25</c:f>
              <c:numCache>
                <c:formatCode>General</c:formatCode>
                <c:ptCount val="24"/>
                <c:pt idx="0">
                  <c:v>-7.9679449999999999E-2</c:v>
                </c:pt>
                <c:pt idx="1">
                  <c:v>-7.3189423000000003E-2</c:v>
                </c:pt>
                <c:pt idx="2">
                  <c:v>-0.12661223099999999</c:v>
                </c:pt>
                <c:pt idx="3">
                  <c:v>-0.17243855899999999</c:v>
                </c:pt>
                <c:pt idx="4">
                  <c:v>-0.23994934500000001</c:v>
                </c:pt>
                <c:pt idx="5">
                  <c:v>-0.13139663800000001</c:v>
                </c:pt>
                <c:pt idx="6">
                  <c:v>-0.48356364200000002</c:v>
                </c:pt>
                <c:pt idx="7">
                  <c:v>-2.0537562779999998</c:v>
                </c:pt>
                <c:pt idx="8">
                  <c:v>-4.2574764800000002</c:v>
                </c:pt>
                <c:pt idx="9">
                  <c:v>-5.8683814449999998</c:v>
                </c:pt>
                <c:pt idx="10">
                  <c:v>-6.1257947870000002</c:v>
                </c:pt>
                <c:pt idx="11">
                  <c:v>-6.045304217</c:v>
                </c:pt>
                <c:pt idx="12">
                  <c:v>-5.9722402580000002</c:v>
                </c:pt>
                <c:pt idx="13">
                  <c:v>-5.6148677380000001</c:v>
                </c:pt>
                <c:pt idx="14">
                  <c:v>-5.3269790730000004</c:v>
                </c:pt>
                <c:pt idx="15">
                  <c:v>-4.1282426149999996</c:v>
                </c:pt>
                <c:pt idx="16">
                  <c:v>-1.22834439</c:v>
                </c:pt>
                <c:pt idx="17">
                  <c:v>-8.5115062000000005E-2</c:v>
                </c:pt>
                <c:pt idx="18">
                  <c:v>-6.9012179999999998E-3</c:v>
                </c:pt>
                <c:pt idx="19">
                  <c:v>-8.0140409999999995E-3</c:v>
                </c:pt>
                <c:pt idx="21">
                  <c:v>-5.4132319999999996E-3</c:v>
                </c:pt>
                <c:pt idx="22">
                  <c:v>-2.3389104000000001E-2</c:v>
                </c:pt>
                <c:pt idx="23">
                  <c:v>-7.0318148999999996E-2</c:v>
                </c:pt>
              </c:numCache>
            </c:numRef>
          </c:val>
        </c:ser>
        <c:ser>
          <c:idx val="0"/>
          <c:order val="1"/>
          <c:tx>
            <c:strRef>
              <c:f>Restore_Hourly_Total!$E$1</c:f>
              <c:strCache>
                <c:ptCount val="1"/>
                <c:pt idx="0">
                  <c:v>Battery Storage charge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Restore_Hourly_Total!$E$2:$E$25</c:f>
              <c:numCache>
                <c:formatCode>General</c:formatCode>
                <c:ptCount val="24"/>
                <c:pt idx="0">
                  <c:v>-0.67384046399999997</c:v>
                </c:pt>
                <c:pt idx="1">
                  <c:v>-0.234332123</c:v>
                </c:pt>
                <c:pt idx="2">
                  <c:v>-0.39390833400000003</c:v>
                </c:pt>
                <c:pt idx="3">
                  <c:v>-0.54753994100000003</c:v>
                </c:pt>
                <c:pt idx="4">
                  <c:v>-0.77959619499999999</c:v>
                </c:pt>
                <c:pt idx="5">
                  <c:v>-0.37390342199999999</c:v>
                </c:pt>
                <c:pt idx="6">
                  <c:v>-9.5069542000000007E-2</c:v>
                </c:pt>
                <c:pt idx="7">
                  <c:v>-0.43587830500000002</c:v>
                </c:pt>
                <c:pt idx="8">
                  <c:v>-4.4584311769999996</c:v>
                </c:pt>
                <c:pt idx="9">
                  <c:v>-16.163589443999999</c:v>
                </c:pt>
                <c:pt idx="10">
                  <c:v>-30.197808493</c:v>
                </c:pt>
                <c:pt idx="11">
                  <c:v>-38.226775293999999</c:v>
                </c:pt>
                <c:pt idx="12">
                  <c:v>-38.848266332999998</c:v>
                </c:pt>
                <c:pt idx="13">
                  <c:v>-36.198893978999998</c:v>
                </c:pt>
                <c:pt idx="14">
                  <c:v>-27.366320665</c:v>
                </c:pt>
                <c:pt idx="15">
                  <c:v>-10.898670356</c:v>
                </c:pt>
                <c:pt idx="16">
                  <c:v>-1.722669354</c:v>
                </c:pt>
                <c:pt idx="17">
                  <c:v>-4.4495683000000001E-2</c:v>
                </c:pt>
                <c:pt idx="18">
                  <c:v>-1.6346993000000001E-2</c:v>
                </c:pt>
                <c:pt idx="19">
                  <c:v>-4.5328631000000001E-2</c:v>
                </c:pt>
                <c:pt idx="20">
                  <c:v>-2.4060498E-2</c:v>
                </c:pt>
                <c:pt idx="21">
                  <c:v>-0.12876892600000001</c:v>
                </c:pt>
                <c:pt idx="22">
                  <c:v>-0.31983689399999998</c:v>
                </c:pt>
                <c:pt idx="23">
                  <c:v>-0.60937028599999998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64242032"/>
        <c:axId val="-264247472"/>
      </c:areaChart>
      <c:lineChart>
        <c:grouping val="standard"/>
        <c:varyColors val="0"/>
        <c:ser>
          <c:idx val="14"/>
          <c:order val="13"/>
          <c:tx>
            <c:strRef>
              <c:f>Restore_Hourly_Total!$R$1</c:f>
              <c:strCache>
                <c:ptCount val="1"/>
                <c:pt idx="0">
                  <c:v>Load</c:v>
                </c:pt>
              </c:strCache>
            </c:strRef>
          </c:tx>
          <c:spPr>
            <a:ln w="28575" cap="rnd">
              <a:solidFill>
                <a:srgbClr val="C2BBD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Restore_Hourly_Total!$C$2:$C$25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Restore_Hourly_Total!$R$2:$R$25</c:f>
              <c:numCache>
                <c:formatCode>General</c:formatCode>
                <c:ptCount val="24"/>
                <c:pt idx="0">
                  <c:v>191.786599147</c:v>
                </c:pt>
                <c:pt idx="1">
                  <c:v>190.6142084</c:v>
                </c:pt>
                <c:pt idx="2">
                  <c:v>182.43590247899999</c:v>
                </c:pt>
                <c:pt idx="3">
                  <c:v>177.304854613</c:v>
                </c:pt>
                <c:pt idx="4">
                  <c:v>172.22571962500001</c:v>
                </c:pt>
                <c:pt idx="5">
                  <c:v>177.41910683099999</c:v>
                </c:pt>
                <c:pt idx="6">
                  <c:v>187.52822962499999</c:v>
                </c:pt>
                <c:pt idx="7">
                  <c:v>201.04929333000001</c:v>
                </c:pt>
                <c:pt idx="8">
                  <c:v>217.474187683</c:v>
                </c:pt>
                <c:pt idx="9">
                  <c:v>224.948618098</c:v>
                </c:pt>
                <c:pt idx="10">
                  <c:v>230.334944759</c:v>
                </c:pt>
                <c:pt idx="11">
                  <c:v>235.52548691499999</c:v>
                </c:pt>
                <c:pt idx="12">
                  <c:v>239.57160693200001</c:v>
                </c:pt>
                <c:pt idx="13">
                  <c:v>242.27654583399999</c:v>
                </c:pt>
                <c:pt idx="14">
                  <c:v>243.686414713</c:v>
                </c:pt>
                <c:pt idx="15">
                  <c:v>244.578217884</c:v>
                </c:pt>
                <c:pt idx="16">
                  <c:v>245.32915110900001</c:v>
                </c:pt>
                <c:pt idx="17">
                  <c:v>251.65326732099999</c:v>
                </c:pt>
                <c:pt idx="18">
                  <c:v>247.37769473399999</c:v>
                </c:pt>
                <c:pt idx="19">
                  <c:v>239.928624098</c:v>
                </c:pt>
                <c:pt idx="20">
                  <c:v>232.65950550700001</c:v>
                </c:pt>
                <c:pt idx="21">
                  <c:v>220.098124574</c:v>
                </c:pt>
                <c:pt idx="22">
                  <c:v>210.84600720700001</c:v>
                </c:pt>
                <c:pt idx="23">
                  <c:v>203.31588198399999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64246928"/>
        <c:axId val="-264234416"/>
      </c:lineChart>
      <c:catAx>
        <c:axId val="-264246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64234416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-264234416"/>
        <c:scaling>
          <c:orientation val="minMax"/>
          <c:max val="300"/>
          <c:min val="-5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-264246928"/>
        <c:crosses val="autoZero"/>
        <c:crossBetween val="between"/>
      </c:valAx>
      <c:valAx>
        <c:axId val="-264247472"/>
        <c:scaling>
          <c:orientation val="minMax"/>
          <c:max val="300"/>
        </c:scaling>
        <c:delete val="1"/>
        <c:axPos val="r"/>
        <c:numFmt formatCode="General" sourceLinked="1"/>
        <c:majorTickMark val="out"/>
        <c:minorTickMark val="none"/>
        <c:tickLblPos val="nextTo"/>
        <c:crossAx val="-264242032"/>
        <c:crosses val="max"/>
        <c:crossBetween val="between"/>
      </c:valAx>
      <c:catAx>
        <c:axId val="-2642420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642474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30347467538297"/>
          <c:y val="3.1916073851412638E-2"/>
          <c:w val="0.85939956967325859"/>
          <c:h val="0.86263352398371851"/>
        </c:manualLayout>
      </c:layout>
      <c:areaChart>
        <c:grouping val="stacked"/>
        <c:varyColors val="0"/>
        <c:ser>
          <c:idx val="2"/>
          <c:order val="2"/>
          <c:spPr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Restore_Hourly_Season!$C$2:$C$25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Restore_Hourly_Season!$F$2:$F$25</c:f>
              <c:numCache>
                <c:formatCode>General</c:formatCode>
                <c:ptCount val="24"/>
                <c:pt idx="0">
                  <c:v>9.7655843329999996</c:v>
                </c:pt>
                <c:pt idx="1">
                  <c:v>9.6751617739999993</c:v>
                </c:pt>
                <c:pt idx="2">
                  <c:v>9.4749181010000001</c:v>
                </c:pt>
                <c:pt idx="3">
                  <c:v>9.3562226729999995</c:v>
                </c:pt>
                <c:pt idx="4">
                  <c:v>9.246436267</c:v>
                </c:pt>
                <c:pt idx="5">
                  <c:v>9.4679504859999994</c:v>
                </c:pt>
                <c:pt idx="6">
                  <c:v>9.4854445159999994</c:v>
                </c:pt>
                <c:pt idx="7">
                  <c:v>9.0382297319999996</c:v>
                </c:pt>
                <c:pt idx="8">
                  <c:v>8.0671410239999997</c:v>
                </c:pt>
                <c:pt idx="9">
                  <c:v>6.8041718089999996</c:v>
                </c:pt>
                <c:pt idx="10">
                  <c:v>5.7061128779999999</c:v>
                </c:pt>
                <c:pt idx="11">
                  <c:v>4.9319672859999999</c:v>
                </c:pt>
                <c:pt idx="12">
                  <c:v>4.6733176309999997</c:v>
                </c:pt>
                <c:pt idx="13">
                  <c:v>4.8609582590000002</c:v>
                </c:pt>
                <c:pt idx="14">
                  <c:v>5.5008818389999998</c:v>
                </c:pt>
                <c:pt idx="15">
                  <c:v>6.670865804</c:v>
                </c:pt>
                <c:pt idx="16">
                  <c:v>7.98868987</c:v>
                </c:pt>
                <c:pt idx="17">
                  <c:v>9.4094211879999996</c:v>
                </c:pt>
                <c:pt idx="18">
                  <c:v>10.200594929999999</c:v>
                </c:pt>
                <c:pt idx="19">
                  <c:v>10.5417319</c:v>
                </c:pt>
                <c:pt idx="20">
                  <c:v>10.526088742000001</c:v>
                </c:pt>
                <c:pt idx="21">
                  <c:v>10.266433992</c:v>
                </c:pt>
                <c:pt idx="22">
                  <c:v>10.09368031</c:v>
                </c:pt>
                <c:pt idx="23">
                  <c:v>9.9587275000000002</c:v>
                </c:pt>
              </c:numCache>
            </c:numRef>
          </c:val>
          <c:extLst/>
        </c:ser>
        <c:ser>
          <c:idx val="3"/>
          <c:order val="3"/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Restore_Hourly_Season!$C$2:$C$25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Restore_Hourly_Season!$G$2:$G$25</c:f>
              <c:numCache>
                <c:formatCode>General</c:formatCode>
                <c:ptCount val="24"/>
                <c:pt idx="0">
                  <c:v>9.4593039500000007</c:v>
                </c:pt>
                <c:pt idx="1">
                  <c:v>9.4483200879999991</c:v>
                </c:pt>
                <c:pt idx="2">
                  <c:v>9.4289116629999992</c:v>
                </c:pt>
                <c:pt idx="3">
                  <c:v>9.4166888699999998</c:v>
                </c:pt>
                <c:pt idx="4">
                  <c:v>9.3951199639999992</c:v>
                </c:pt>
                <c:pt idx="5">
                  <c:v>9.4068239029999994</c:v>
                </c:pt>
                <c:pt idx="6">
                  <c:v>9.4328601009999993</c:v>
                </c:pt>
                <c:pt idx="7">
                  <c:v>9.4566220889999997</c:v>
                </c:pt>
                <c:pt idx="8">
                  <c:v>9.2526364979999993</c:v>
                </c:pt>
                <c:pt idx="9">
                  <c:v>8.6120868450000003</c:v>
                </c:pt>
                <c:pt idx="10">
                  <c:v>7.7910526950000003</c:v>
                </c:pt>
                <c:pt idx="11">
                  <c:v>6.9687381159999999</c:v>
                </c:pt>
                <c:pt idx="12">
                  <c:v>6.5329456840000004</c:v>
                </c:pt>
                <c:pt idx="13">
                  <c:v>6.9477203269999999</c:v>
                </c:pt>
                <c:pt idx="14">
                  <c:v>7.7716996529999998</c:v>
                </c:pt>
                <c:pt idx="15">
                  <c:v>8.5865661699999993</c:v>
                </c:pt>
                <c:pt idx="16">
                  <c:v>9.1709575250000004</c:v>
                </c:pt>
                <c:pt idx="17">
                  <c:v>9.4469056469999995</c:v>
                </c:pt>
                <c:pt idx="18">
                  <c:v>9.5327689800000002</c:v>
                </c:pt>
                <c:pt idx="19">
                  <c:v>9.528696407</c:v>
                </c:pt>
                <c:pt idx="20">
                  <c:v>9.5154658689999998</c:v>
                </c:pt>
                <c:pt idx="21">
                  <c:v>9.4921405110000006</c:v>
                </c:pt>
                <c:pt idx="22">
                  <c:v>9.4787341729999994</c:v>
                </c:pt>
                <c:pt idx="23">
                  <c:v>9.4731822930000007</c:v>
                </c:pt>
              </c:numCache>
            </c:numRef>
          </c:val>
          <c:extLst/>
        </c:ser>
        <c:ser>
          <c:idx val="4"/>
          <c:order val="4"/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Restore_Hourly_Season!$C$2:$C$25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Restore_Hourly_Season!$H$2:$H$25</c:f>
              <c:numCache>
                <c:formatCode>General</c:formatCode>
                <c:ptCount val="24"/>
                <c:pt idx="0">
                  <c:v>1.7653060000000002E-2</c:v>
                </c:pt>
                <c:pt idx="1">
                  <c:v>9.7931870000000001E-3</c:v>
                </c:pt>
                <c:pt idx="2">
                  <c:v>5.6388230000000003E-3</c:v>
                </c:pt>
                <c:pt idx="3">
                  <c:v>4.2538690000000004E-3</c:v>
                </c:pt>
                <c:pt idx="4">
                  <c:v>3.3097719999999999E-3</c:v>
                </c:pt>
                <c:pt idx="5">
                  <c:v>6.2390190000000002E-3</c:v>
                </c:pt>
                <c:pt idx="6">
                  <c:v>1.0608352999999999E-2</c:v>
                </c:pt>
                <c:pt idx="7">
                  <c:v>2.3244496999999999E-2</c:v>
                </c:pt>
                <c:pt idx="8">
                  <c:v>2.6413984000000001E-2</c:v>
                </c:pt>
                <c:pt idx="9">
                  <c:v>2.5438318000000001E-2</c:v>
                </c:pt>
                <c:pt idx="10">
                  <c:v>1.5160509000000001E-2</c:v>
                </c:pt>
                <c:pt idx="11">
                  <c:v>5.8691350000000002E-3</c:v>
                </c:pt>
                <c:pt idx="12">
                  <c:v>3.7095959999999999E-3</c:v>
                </c:pt>
                <c:pt idx="13">
                  <c:v>3.7135559999999998E-3</c:v>
                </c:pt>
                <c:pt idx="14">
                  <c:v>5.1009339999999997E-3</c:v>
                </c:pt>
                <c:pt idx="15">
                  <c:v>1.4681659E-2</c:v>
                </c:pt>
                <c:pt idx="16">
                  <c:v>2.607837E-2</c:v>
                </c:pt>
                <c:pt idx="17">
                  <c:v>7.7411942999999997E-2</c:v>
                </c:pt>
                <c:pt idx="18">
                  <c:v>6.1770779999999997E-2</c:v>
                </c:pt>
                <c:pt idx="19">
                  <c:v>7.0945754E-2</c:v>
                </c:pt>
                <c:pt idx="20">
                  <c:v>5.6576746999999997E-2</c:v>
                </c:pt>
                <c:pt idx="21">
                  <c:v>3.7168666000000003E-2</c:v>
                </c:pt>
                <c:pt idx="22">
                  <c:v>2.9958709E-2</c:v>
                </c:pt>
                <c:pt idx="23">
                  <c:v>3.0939184000000002E-2</c:v>
                </c:pt>
              </c:numCache>
            </c:numRef>
          </c:val>
          <c:extLst/>
        </c:ser>
        <c:ser>
          <c:idx val="5"/>
          <c:order val="5"/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Restore_Hourly_Season!$C$2:$C$25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Restore_Hourly_Season!$I$2:$I$25</c:f>
              <c:numCache>
                <c:formatCode>General</c:formatCode>
                <c:ptCount val="24"/>
                <c:pt idx="0">
                  <c:v>21.208521982000001</c:v>
                </c:pt>
                <c:pt idx="1">
                  <c:v>20.773931959999999</c:v>
                </c:pt>
                <c:pt idx="2">
                  <c:v>19.709937237999998</c:v>
                </c:pt>
                <c:pt idx="3">
                  <c:v>19.109897019000002</c:v>
                </c:pt>
                <c:pt idx="4">
                  <c:v>18.396040263</c:v>
                </c:pt>
                <c:pt idx="5">
                  <c:v>18.961800882999999</c:v>
                </c:pt>
                <c:pt idx="6">
                  <c:v>19.954971706999999</c:v>
                </c:pt>
                <c:pt idx="7">
                  <c:v>19.718799642</c:v>
                </c:pt>
                <c:pt idx="8">
                  <c:v>13.370821101000001</c:v>
                </c:pt>
                <c:pt idx="9">
                  <c:v>8.1374119520000008</c:v>
                </c:pt>
                <c:pt idx="10">
                  <c:v>6.4606477040000003</c:v>
                </c:pt>
                <c:pt idx="11">
                  <c:v>5.935705349</c:v>
                </c:pt>
                <c:pt idx="12">
                  <c:v>5.8116344199999999</c:v>
                </c:pt>
                <c:pt idx="13">
                  <c:v>5.8935967470000001</c:v>
                </c:pt>
                <c:pt idx="14">
                  <c:v>6.3960304260000003</c:v>
                </c:pt>
                <c:pt idx="15">
                  <c:v>8.6822166139999997</c:v>
                </c:pt>
                <c:pt idx="16">
                  <c:v>15.371311439999999</c:v>
                </c:pt>
                <c:pt idx="17">
                  <c:v>24.985838768000001</c:v>
                </c:pt>
                <c:pt idx="18">
                  <c:v>28.587931819000001</c:v>
                </c:pt>
                <c:pt idx="19">
                  <c:v>28.498458371000002</c:v>
                </c:pt>
                <c:pt idx="20">
                  <c:v>27.816428949999999</c:v>
                </c:pt>
                <c:pt idx="21">
                  <c:v>26.115286365999999</c:v>
                </c:pt>
                <c:pt idx="22">
                  <c:v>24.607152768999999</c:v>
                </c:pt>
                <c:pt idx="23">
                  <c:v>24.174233682000001</c:v>
                </c:pt>
              </c:numCache>
            </c:numRef>
          </c:val>
          <c:extLst/>
        </c:ser>
        <c:ser>
          <c:idx val="6"/>
          <c:order val="6"/>
          <c:spPr>
            <a:solidFill>
              <a:schemeClr val="tx2"/>
            </a:solidFill>
            <a:ln>
              <a:noFill/>
            </a:ln>
            <a:effectLst/>
          </c:spPr>
          <c:cat>
            <c:numRef>
              <c:f>Restore_Hourly_Season!$C$2:$C$25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Restore_Hourly_Season!$J$2:$J$25</c:f>
              <c:numCache>
                <c:formatCode>General</c:formatCode>
                <c:ptCount val="24"/>
                <c:pt idx="0">
                  <c:v>5.347010558</c:v>
                </c:pt>
                <c:pt idx="1">
                  <c:v>5.4782863620000004</c:v>
                </c:pt>
                <c:pt idx="2">
                  <c:v>5.060773105</c:v>
                </c:pt>
                <c:pt idx="3">
                  <c:v>4.8236154640000004</c:v>
                </c:pt>
                <c:pt idx="4">
                  <c:v>4.3021482640000004</c:v>
                </c:pt>
                <c:pt idx="5">
                  <c:v>5.0126865670000003</c:v>
                </c:pt>
                <c:pt idx="6">
                  <c:v>5.6028205609999997</c:v>
                </c:pt>
                <c:pt idx="7">
                  <c:v>4.6733665020000004</c:v>
                </c:pt>
                <c:pt idx="8">
                  <c:v>3.4125862919999999</c:v>
                </c:pt>
                <c:pt idx="9">
                  <c:v>2.5478372020000002</c:v>
                </c:pt>
                <c:pt idx="10">
                  <c:v>2.0415307839999999</c:v>
                </c:pt>
                <c:pt idx="11">
                  <c:v>1.921535148</c:v>
                </c:pt>
                <c:pt idx="12">
                  <c:v>1.890398072</c:v>
                </c:pt>
                <c:pt idx="13">
                  <c:v>2.0305119399999998</c:v>
                </c:pt>
                <c:pt idx="14">
                  <c:v>2.1763594249999998</c:v>
                </c:pt>
                <c:pt idx="15">
                  <c:v>2.9187519150000001</c:v>
                </c:pt>
                <c:pt idx="16">
                  <c:v>3.892889781</c:v>
                </c:pt>
                <c:pt idx="17">
                  <c:v>5.4174678030000001</c:v>
                </c:pt>
                <c:pt idx="18">
                  <c:v>5.8442916990000002</c:v>
                </c:pt>
                <c:pt idx="19">
                  <c:v>5.5665155930000001</c:v>
                </c:pt>
                <c:pt idx="20">
                  <c:v>5.4910488500000003</c:v>
                </c:pt>
                <c:pt idx="21">
                  <c:v>5.3087165440000001</c:v>
                </c:pt>
                <c:pt idx="22">
                  <c:v>5.0862872049999996</c:v>
                </c:pt>
                <c:pt idx="23">
                  <c:v>4.9002712370000001</c:v>
                </c:pt>
              </c:numCache>
            </c:numRef>
          </c:val>
          <c:extLst/>
        </c:ser>
        <c:ser>
          <c:idx val="8"/>
          <c:order val="7"/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Restore_Hourly_Season!$C$2:$C$25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Restore_Hourly_Season!$L$2:$L$25</c:f>
              <c:numCache>
                <c:formatCode>General</c:formatCode>
                <c:ptCount val="24"/>
                <c:pt idx="0">
                  <c:v>13.164957168999999</c:v>
                </c:pt>
                <c:pt idx="1">
                  <c:v>13.108148342</c:v>
                </c:pt>
                <c:pt idx="2">
                  <c:v>13.018511543000001</c:v>
                </c:pt>
                <c:pt idx="3">
                  <c:v>12.909825844</c:v>
                </c:pt>
                <c:pt idx="4">
                  <c:v>12.799430489000001</c:v>
                </c:pt>
                <c:pt idx="5">
                  <c:v>12.744904948</c:v>
                </c:pt>
                <c:pt idx="6">
                  <c:v>12.661864099000001</c:v>
                </c:pt>
                <c:pt idx="7">
                  <c:v>12.319345897</c:v>
                </c:pt>
                <c:pt idx="8">
                  <c:v>11.370338207</c:v>
                </c:pt>
                <c:pt idx="9">
                  <c:v>9.3932628040000008</c:v>
                </c:pt>
                <c:pt idx="10">
                  <c:v>8.0447223280000006</c:v>
                </c:pt>
                <c:pt idx="11">
                  <c:v>7.8402675039999998</c:v>
                </c:pt>
                <c:pt idx="12">
                  <c:v>8.0890738960000004</c:v>
                </c:pt>
                <c:pt idx="13">
                  <c:v>8.2369276619999994</c:v>
                </c:pt>
                <c:pt idx="14">
                  <c:v>8.1131143219999995</c:v>
                </c:pt>
                <c:pt idx="15">
                  <c:v>8.6962707570000006</c:v>
                </c:pt>
                <c:pt idx="16">
                  <c:v>10.14849124</c:v>
                </c:pt>
                <c:pt idx="17">
                  <c:v>11.271467914</c:v>
                </c:pt>
                <c:pt idx="18">
                  <c:v>12.096786623</c:v>
                </c:pt>
                <c:pt idx="19">
                  <c:v>12.726247149000001</c:v>
                </c:pt>
                <c:pt idx="20">
                  <c:v>13.039756603000001</c:v>
                </c:pt>
                <c:pt idx="21">
                  <c:v>13.191173082000001</c:v>
                </c:pt>
                <c:pt idx="22">
                  <c:v>13.216037542</c:v>
                </c:pt>
                <c:pt idx="23">
                  <c:v>13.180837831</c:v>
                </c:pt>
              </c:numCache>
            </c:numRef>
          </c:val>
          <c:extLst/>
        </c:ser>
        <c:ser>
          <c:idx val="10"/>
          <c:order val="8"/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Restore_Hourly_Season!$C$2:$C$25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Restore_Hourly_Season!$M$2:$M$25</c:f>
              <c:numCache>
                <c:formatCode>General</c:formatCode>
                <c:ptCount val="24"/>
                <c:pt idx="6">
                  <c:v>0.163131789</c:v>
                </c:pt>
                <c:pt idx="7">
                  <c:v>1.4179538709999999</c:v>
                </c:pt>
                <c:pt idx="8">
                  <c:v>3.9264808480000002</c:v>
                </c:pt>
                <c:pt idx="9">
                  <c:v>4.6124549220000004</c:v>
                </c:pt>
                <c:pt idx="10">
                  <c:v>3.9799402100000001</c:v>
                </c:pt>
                <c:pt idx="11">
                  <c:v>3.305784397</c:v>
                </c:pt>
                <c:pt idx="12">
                  <c:v>3.1868835290000002</c:v>
                </c:pt>
                <c:pt idx="13">
                  <c:v>3.580453318</c:v>
                </c:pt>
                <c:pt idx="14">
                  <c:v>4.0930783240000004</c:v>
                </c:pt>
                <c:pt idx="15">
                  <c:v>5.0006446200000001</c:v>
                </c:pt>
                <c:pt idx="16">
                  <c:v>4.829513285</c:v>
                </c:pt>
                <c:pt idx="17">
                  <c:v>4.0048138340000001</c:v>
                </c:pt>
                <c:pt idx="18">
                  <c:v>2.302657441</c:v>
                </c:pt>
                <c:pt idx="19">
                  <c:v>1.6805108989999999</c:v>
                </c:pt>
                <c:pt idx="20">
                  <c:v>0.65058733499999999</c:v>
                </c:pt>
                <c:pt idx="21">
                  <c:v>1.8260981999999999E-2</c:v>
                </c:pt>
              </c:numCache>
            </c:numRef>
          </c:val>
          <c:extLst/>
        </c:ser>
        <c:ser>
          <c:idx val="9"/>
          <c:order val="9"/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Restore_Hourly_Season!$C$2:$C$25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Restore_Hourly_Season!$N$2:$N$25</c:f>
              <c:numCache>
                <c:formatCode>General</c:formatCode>
                <c:ptCount val="24"/>
                <c:pt idx="5">
                  <c:v>5.3103000000000003E-5</c:v>
                </c:pt>
                <c:pt idx="6">
                  <c:v>0.26392349799999998</c:v>
                </c:pt>
                <c:pt idx="7">
                  <c:v>5.0760562370000004</c:v>
                </c:pt>
                <c:pt idx="8">
                  <c:v>17.673941900999999</c:v>
                </c:pt>
                <c:pt idx="9">
                  <c:v>28.565605341000001</c:v>
                </c:pt>
                <c:pt idx="10">
                  <c:v>36.351075573000003</c:v>
                </c:pt>
                <c:pt idx="11">
                  <c:v>40.717219972000002</c:v>
                </c:pt>
                <c:pt idx="12">
                  <c:v>41.546839507999998</c:v>
                </c:pt>
                <c:pt idx="13">
                  <c:v>39.902265311999997</c:v>
                </c:pt>
                <c:pt idx="14">
                  <c:v>35.772173017999997</c:v>
                </c:pt>
                <c:pt idx="15">
                  <c:v>27.176986088</c:v>
                </c:pt>
                <c:pt idx="16">
                  <c:v>14.848017029999999</c:v>
                </c:pt>
                <c:pt idx="17">
                  <c:v>3.651221992</c:v>
                </c:pt>
                <c:pt idx="18">
                  <c:v>9.6312793999999993E-2</c:v>
                </c:pt>
              </c:numCache>
            </c:numRef>
          </c:val>
          <c:extLst/>
        </c:ser>
        <c:ser>
          <c:idx val="11"/>
          <c:order val="10"/>
          <c:spPr>
            <a:solidFill>
              <a:srgbClr val="7D6D9B"/>
            </a:solidFill>
            <a:ln>
              <a:noFill/>
            </a:ln>
            <a:effectLst/>
          </c:spPr>
          <c:cat>
            <c:numRef>
              <c:f>Restore_Hourly_Season!$C$2:$C$25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Restore_Hourly_Season!$O$2:$O$25</c:f>
              <c:numCache>
                <c:formatCode>General</c:formatCode>
                <c:ptCount val="24"/>
                <c:pt idx="7">
                  <c:v>0.11886666</c:v>
                </c:pt>
                <c:pt idx="8">
                  <c:v>0.64579750499999999</c:v>
                </c:pt>
                <c:pt idx="9">
                  <c:v>2.3740173570000001</c:v>
                </c:pt>
                <c:pt idx="10">
                  <c:v>3.5707662720000002</c:v>
                </c:pt>
                <c:pt idx="11">
                  <c:v>3.346665411</c:v>
                </c:pt>
                <c:pt idx="12">
                  <c:v>3.0101296959999999</c:v>
                </c:pt>
                <c:pt idx="13">
                  <c:v>2.9233847009999998</c:v>
                </c:pt>
                <c:pt idx="14">
                  <c:v>2.8625410229999999</c:v>
                </c:pt>
                <c:pt idx="15">
                  <c:v>1.648130651</c:v>
                </c:pt>
                <c:pt idx="16">
                  <c:v>0.410574842</c:v>
                </c:pt>
              </c:numCache>
            </c:numRef>
          </c:val>
          <c:extLst/>
        </c:ser>
        <c:ser>
          <c:idx val="12"/>
          <c:order val="11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Restore_Hourly_Season!$C$2:$C$25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Restore_Hourly_Season!$P$2:$P$25</c:f>
              <c:numCache>
                <c:formatCode>General</c:formatCode>
                <c:ptCount val="24"/>
                <c:pt idx="0">
                  <c:v>0.71399581999999995</c:v>
                </c:pt>
                <c:pt idx="1">
                  <c:v>0.53105200699999999</c:v>
                </c:pt>
                <c:pt idx="2">
                  <c:v>0.150581045</c:v>
                </c:pt>
                <c:pt idx="3">
                  <c:v>0.20420529700000001</c:v>
                </c:pt>
                <c:pt idx="4">
                  <c:v>0.1034052</c:v>
                </c:pt>
                <c:pt idx="5">
                  <c:v>0.19336800700000001</c:v>
                </c:pt>
                <c:pt idx="6">
                  <c:v>0.40900834000000003</c:v>
                </c:pt>
                <c:pt idx="7">
                  <c:v>0.42810247600000001</c:v>
                </c:pt>
                <c:pt idx="8">
                  <c:v>0.112867728</c:v>
                </c:pt>
                <c:pt idx="9">
                  <c:v>3.5781788000000002E-2</c:v>
                </c:pt>
                <c:pt idx="10">
                  <c:v>8.4934740000000009E-3</c:v>
                </c:pt>
                <c:pt idx="14">
                  <c:v>6.5626E-3</c:v>
                </c:pt>
                <c:pt idx="15">
                  <c:v>1.5614713000000001E-2</c:v>
                </c:pt>
                <c:pt idx="16">
                  <c:v>0.34224253300000002</c:v>
                </c:pt>
                <c:pt idx="17">
                  <c:v>1.420510969</c:v>
                </c:pt>
                <c:pt idx="18">
                  <c:v>1.6653356100000001</c:v>
                </c:pt>
                <c:pt idx="19">
                  <c:v>1.601661971</c:v>
                </c:pt>
                <c:pt idx="20">
                  <c:v>1.3730924339999999</c:v>
                </c:pt>
                <c:pt idx="21">
                  <c:v>0.80757506999999995</c:v>
                </c:pt>
                <c:pt idx="22">
                  <c:v>0.54568440699999998</c:v>
                </c:pt>
                <c:pt idx="23">
                  <c:v>0.50724879599999995</c:v>
                </c:pt>
              </c:numCache>
            </c:numRef>
          </c:val>
          <c:extLst/>
        </c:ser>
        <c:ser>
          <c:idx val="13"/>
          <c:order val="12"/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Restore_Hourly_Season!$C$2:$C$25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Restore_Hourly_Season!$Q$2:$Q$25</c:f>
              <c:numCache>
                <c:formatCode>General</c:formatCode>
                <c:ptCount val="24"/>
                <c:pt idx="0">
                  <c:v>1.0732165469999999</c:v>
                </c:pt>
                <c:pt idx="1">
                  <c:v>0.30641392099999998</c:v>
                </c:pt>
                <c:pt idx="2">
                  <c:v>0.165502702</c:v>
                </c:pt>
                <c:pt idx="3">
                  <c:v>2.2174296E-2</c:v>
                </c:pt>
                <c:pt idx="4">
                  <c:v>1.3097788000000001E-2</c:v>
                </c:pt>
                <c:pt idx="5">
                  <c:v>6.8221249999999997E-2</c:v>
                </c:pt>
                <c:pt idx="6">
                  <c:v>0.36411964499999999</c:v>
                </c:pt>
                <c:pt idx="7">
                  <c:v>0.51594984899999996</c:v>
                </c:pt>
                <c:pt idx="8">
                  <c:v>4.4048938000000003E-2</c:v>
                </c:pt>
                <c:pt idx="9">
                  <c:v>1.0789323999999999E-2</c:v>
                </c:pt>
                <c:pt idx="10">
                  <c:v>7.4999999999999993E-5</c:v>
                </c:pt>
                <c:pt idx="11">
                  <c:v>1.6643049E-2</c:v>
                </c:pt>
                <c:pt idx="12">
                  <c:v>1.235575E-3</c:v>
                </c:pt>
                <c:pt idx="13">
                  <c:v>1.010925E-3</c:v>
                </c:pt>
                <c:pt idx="14">
                  <c:v>2.7393384E-2</c:v>
                </c:pt>
                <c:pt idx="15">
                  <c:v>2.8939422999999999E-2</c:v>
                </c:pt>
                <c:pt idx="16">
                  <c:v>0.36298289299999997</c:v>
                </c:pt>
                <c:pt idx="17">
                  <c:v>1.831482295</c:v>
                </c:pt>
                <c:pt idx="18">
                  <c:v>2.1919379010000002</c:v>
                </c:pt>
                <c:pt idx="19">
                  <c:v>1.982723434</c:v>
                </c:pt>
                <c:pt idx="20">
                  <c:v>1.4173015799999999</c:v>
                </c:pt>
                <c:pt idx="21">
                  <c:v>0.89799661799999997</c:v>
                </c:pt>
                <c:pt idx="22">
                  <c:v>0.39108279400000001</c:v>
                </c:pt>
                <c:pt idx="23">
                  <c:v>0.33890569100000001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64248016"/>
        <c:axId val="-264234960"/>
        <c:extLst/>
      </c:areaChart>
      <c:areaChart>
        <c:grouping val="stacked"/>
        <c:varyColors val="0"/>
        <c:ser>
          <c:idx val="1"/>
          <c:order val="0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Restore_Hourly_Season!$C$2:$C$25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Restore_Hourly_Season!$D$2:$D$25</c:f>
              <c:numCache>
                <c:formatCode>General</c:formatCode>
                <c:ptCount val="24"/>
                <c:pt idx="0">
                  <c:v>-4.0362307E-2</c:v>
                </c:pt>
                <c:pt idx="1">
                  <c:v>-5.1947715999999998E-2</c:v>
                </c:pt>
                <c:pt idx="2">
                  <c:v>-8.5927108000000002E-2</c:v>
                </c:pt>
                <c:pt idx="3">
                  <c:v>-0.11753285300000001</c:v>
                </c:pt>
                <c:pt idx="4">
                  <c:v>-0.174079027</c:v>
                </c:pt>
                <c:pt idx="5">
                  <c:v>-0.112373607</c:v>
                </c:pt>
                <c:pt idx="6">
                  <c:v>-7.7083900999999996E-2</c:v>
                </c:pt>
                <c:pt idx="7">
                  <c:v>-0.33031206899999999</c:v>
                </c:pt>
                <c:pt idx="8">
                  <c:v>-0.68069791599999996</c:v>
                </c:pt>
                <c:pt idx="9">
                  <c:v>-1.2774027489999999</c:v>
                </c:pt>
                <c:pt idx="10">
                  <c:v>-1.622276571</c:v>
                </c:pt>
                <c:pt idx="11">
                  <c:v>-1.7220660619999999</c:v>
                </c:pt>
                <c:pt idx="12">
                  <c:v>-1.778908205</c:v>
                </c:pt>
                <c:pt idx="13">
                  <c:v>-1.746678642</c:v>
                </c:pt>
                <c:pt idx="14">
                  <c:v>-1.634120848</c:v>
                </c:pt>
                <c:pt idx="15">
                  <c:v>-1.263993022</c:v>
                </c:pt>
                <c:pt idx="16">
                  <c:v>-0.57325250000000005</c:v>
                </c:pt>
                <c:pt idx="17">
                  <c:v>-1.4197914000000001E-2</c:v>
                </c:pt>
                <c:pt idx="20">
                  <c:v>-6.810867E-3</c:v>
                </c:pt>
                <c:pt idx="21">
                  <c:v>-2.5845338999999998E-2</c:v>
                </c:pt>
                <c:pt idx="22">
                  <c:v>-5.0782479999999998E-2</c:v>
                </c:pt>
                <c:pt idx="23">
                  <c:v>-7.8878665000000001E-2</c:v>
                </c:pt>
              </c:numCache>
            </c:numRef>
          </c:val>
          <c:extLst/>
        </c:ser>
        <c:ser>
          <c:idx val="0"/>
          <c:order val="1"/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Restore_Hourly_Season!$C$2:$C$25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Restore_Hourly_Season!$E$2:$E$25</c:f>
              <c:numCache>
                <c:formatCode>General</c:formatCode>
                <c:ptCount val="24"/>
                <c:pt idx="0">
                  <c:v>-8.5245449999999997E-3</c:v>
                </c:pt>
                <c:pt idx="1">
                  <c:v>-1.9130479999999998E-2</c:v>
                </c:pt>
                <c:pt idx="2">
                  <c:v>-2.7178477999999999E-2</c:v>
                </c:pt>
                <c:pt idx="3">
                  <c:v>-4.0746128E-2</c:v>
                </c:pt>
                <c:pt idx="4">
                  <c:v>-0.12838498600000001</c:v>
                </c:pt>
                <c:pt idx="5">
                  <c:v>-8.3225298000000003E-2</c:v>
                </c:pt>
                <c:pt idx="6">
                  <c:v>-9.4601279999999999E-3</c:v>
                </c:pt>
                <c:pt idx="8">
                  <c:v>-4.8246210999999997E-2</c:v>
                </c:pt>
                <c:pt idx="9">
                  <c:v>-0.37942606899999998</c:v>
                </c:pt>
                <c:pt idx="10">
                  <c:v>-1.701983123</c:v>
                </c:pt>
                <c:pt idx="11">
                  <c:v>-2.720782689</c:v>
                </c:pt>
                <c:pt idx="12">
                  <c:v>-2.8780252759999998</c:v>
                </c:pt>
                <c:pt idx="13">
                  <c:v>-2.8056738449999998</c:v>
                </c:pt>
                <c:pt idx="14">
                  <c:v>-2.2607261410000001</c:v>
                </c:pt>
                <c:pt idx="15">
                  <c:v>-0.92112692600000001</c:v>
                </c:pt>
                <c:pt idx="16">
                  <c:v>-0.10902410999999999</c:v>
                </c:pt>
                <c:pt idx="17">
                  <c:v>-2.6256489999999999E-3</c:v>
                </c:pt>
                <c:pt idx="18">
                  <c:v>-3.4417889999999998E-3</c:v>
                </c:pt>
                <c:pt idx="19">
                  <c:v>-1.2414051000000001E-2</c:v>
                </c:pt>
                <c:pt idx="20">
                  <c:v>-3.174039E-3</c:v>
                </c:pt>
                <c:pt idx="21">
                  <c:v>-8.7719070000000007E-3</c:v>
                </c:pt>
                <c:pt idx="22">
                  <c:v>-9.8112700000000004E-3</c:v>
                </c:pt>
                <c:pt idx="23">
                  <c:v>-2.1913875999999999E-2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64232784"/>
        <c:axId val="-264245840"/>
      </c:areaChart>
      <c:lineChart>
        <c:grouping val="standard"/>
        <c:varyColors val="0"/>
        <c:ser>
          <c:idx val="14"/>
          <c:order val="13"/>
          <c:spPr>
            <a:ln w="28575" cap="rnd">
              <a:solidFill>
                <a:srgbClr val="C2BBD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Restore_Hourly_Season!$C$2:$C$25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Restore_Hourly_Season!$R$2:$R$25</c:f>
              <c:numCache>
                <c:formatCode>General</c:formatCode>
                <c:ptCount val="24"/>
                <c:pt idx="0">
                  <c:v>62.464932273999999</c:v>
                </c:pt>
                <c:pt idx="1">
                  <c:v>61.006931442000003</c:v>
                </c:pt>
                <c:pt idx="2">
                  <c:v>58.654417602999999</c:v>
                </c:pt>
                <c:pt idx="3">
                  <c:v>57.437970579000002</c:v>
                </c:pt>
                <c:pt idx="4">
                  <c:v>55.715966622000003</c:v>
                </c:pt>
                <c:pt idx="5">
                  <c:v>57.440088009999997</c:v>
                </c:pt>
                <c:pt idx="6">
                  <c:v>60.039238990000001</c:v>
                </c:pt>
                <c:pt idx="7">
                  <c:v>64.025266271999996</c:v>
                </c:pt>
                <c:pt idx="8">
                  <c:v>68.101251180999995</c:v>
                </c:pt>
                <c:pt idx="9">
                  <c:v>68.359808608999998</c:v>
                </c:pt>
                <c:pt idx="10">
                  <c:v>68.184111983999998</c:v>
                </c:pt>
                <c:pt idx="11">
                  <c:v>68.313897519999998</c:v>
                </c:pt>
                <c:pt idx="12">
                  <c:v>68.247802648999993</c:v>
                </c:pt>
                <c:pt idx="13">
                  <c:v>68.102681684000004</c:v>
                </c:pt>
                <c:pt idx="14">
                  <c:v>67.212653478999997</c:v>
                </c:pt>
                <c:pt idx="15">
                  <c:v>67.025316856000003</c:v>
                </c:pt>
                <c:pt idx="16">
                  <c:v>68.081024303999996</c:v>
                </c:pt>
                <c:pt idx="17">
                  <c:v>73.387718503000002</c:v>
                </c:pt>
                <c:pt idx="18">
                  <c:v>74.511414540000004</c:v>
                </c:pt>
                <c:pt idx="19">
                  <c:v>74.105813583</c:v>
                </c:pt>
                <c:pt idx="20">
                  <c:v>71.768895130999994</c:v>
                </c:pt>
                <c:pt idx="21">
                  <c:v>67.911201532000007</c:v>
                </c:pt>
                <c:pt idx="22">
                  <c:v>65.189346717999996</c:v>
                </c:pt>
                <c:pt idx="23">
                  <c:v>64.263710601</c:v>
                </c:pt>
              </c:numCache>
            </c:numRef>
          </c:val>
          <c:smooth val="0"/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64248016"/>
        <c:axId val="-264234960"/>
      </c:lineChart>
      <c:catAx>
        <c:axId val="-264248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64234960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-264234960"/>
        <c:scaling>
          <c:orientation val="minMax"/>
          <c:max val="150"/>
          <c:min val="-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64248016"/>
        <c:crosses val="autoZero"/>
        <c:crossBetween val="between"/>
        <c:majorUnit val="25"/>
      </c:valAx>
      <c:valAx>
        <c:axId val="-264245840"/>
        <c:scaling>
          <c:orientation val="minMax"/>
          <c:max val="300"/>
        </c:scaling>
        <c:delete val="1"/>
        <c:axPos val="r"/>
        <c:numFmt formatCode="General" sourceLinked="1"/>
        <c:majorTickMark val="out"/>
        <c:minorTickMark val="none"/>
        <c:tickLblPos val="nextTo"/>
        <c:crossAx val="-264232784"/>
        <c:crosses val="max"/>
        <c:crossBetween val="between"/>
      </c:valAx>
      <c:catAx>
        <c:axId val="-264232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642458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892041306950354E-2"/>
          <c:y val="0"/>
          <c:w val="0.88792944131688589"/>
          <c:h val="0.88593438320209972"/>
        </c:manualLayout>
      </c:layout>
      <c:areaChart>
        <c:grouping val="stacked"/>
        <c:varyColors val="0"/>
        <c:ser>
          <c:idx val="2"/>
          <c:order val="2"/>
          <c:spPr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Restore_Hourly_Season!$C$2:$C$25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Restore_Hourly_Season!$F$2:$F$25</c:f>
              <c:numCache>
                <c:formatCode>General</c:formatCode>
                <c:ptCount val="24"/>
                <c:pt idx="0">
                  <c:v>9.4820965150000003</c:v>
                </c:pt>
                <c:pt idx="1">
                  <c:v>9.5150411879999997</c:v>
                </c:pt>
                <c:pt idx="2">
                  <c:v>9.337511095</c:v>
                </c:pt>
                <c:pt idx="3">
                  <c:v>9.208304386</c:v>
                </c:pt>
                <c:pt idx="4">
                  <c:v>9.1168953760000004</c:v>
                </c:pt>
                <c:pt idx="5">
                  <c:v>9.2806744949999995</c:v>
                </c:pt>
                <c:pt idx="6">
                  <c:v>9.5426181620000001</c:v>
                </c:pt>
                <c:pt idx="7">
                  <c:v>9.7393343580000007</c:v>
                </c:pt>
                <c:pt idx="8">
                  <c:v>9.8768597600000003</c:v>
                </c:pt>
                <c:pt idx="9">
                  <c:v>9.7809676789999997</c:v>
                </c:pt>
                <c:pt idx="10">
                  <c:v>9.7078434470000001</c:v>
                </c:pt>
                <c:pt idx="11">
                  <c:v>9.8419229549999994</c:v>
                </c:pt>
                <c:pt idx="12">
                  <c:v>10.090452255000001</c:v>
                </c:pt>
                <c:pt idx="13">
                  <c:v>10.342796270999999</c:v>
                </c:pt>
                <c:pt idx="14">
                  <c:v>10.670667735</c:v>
                </c:pt>
                <c:pt idx="15">
                  <c:v>10.948556033999999</c:v>
                </c:pt>
                <c:pt idx="16">
                  <c:v>11.05362892</c:v>
                </c:pt>
                <c:pt idx="17">
                  <c:v>11.113402805</c:v>
                </c:pt>
                <c:pt idx="18">
                  <c:v>10.941889016999999</c:v>
                </c:pt>
                <c:pt idx="19">
                  <c:v>10.748500987</c:v>
                </c:pt>
                <c:pt idx="20">
                  <c:v>10.594918111</c:v>
                </c:pt>
                <c:pt idx="21">
                  <c:v>10.349844961000001</c:v>
                </c:pt>
                <c:pt idx="22">
                  <c:v>10.138744387999999</c:v>
                </c:pt>
                <c:pt idx="23">
                  <c:v>9.9048857810000008</c:v>
                </c:pt>
              </c:numCache>
            </c:numRef>
          </c:val>
          <c:extLst/>
        </c:ser>
        <c:ser>
          <c:idx val="3"/>
          <c:order val="3"/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Restore_Hourly_Season!$C$2:$C$25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Restore_Hourly_Season!$G$2:$G$25</c:f>
              <c:numCache>
                <c:formatCode>General</c:formatCode>
                <c:ptCount val="24"/>
                <c:pt idx="0">
                  <c:v>9.2831341260000002</c:v>
                </c:pt>
                <c:pt idx="1">
                  <c:v>9.2804390879999996</c:v>
                </c:pt>
                <c:pt idx="2">
                  <c:v>9.2539008119999995</c:v>
                </c:pt>
                <c:pt idx="3">
                  <c:v>9.2361044789999998</c:v>
                </c:pt>
                <c:pt idx="4">
                  <c:v>9.2127575549999996</c:v>
                </c:pt>
                <c:pt idx="5">
                  <c:v>9.2242965199999993</c:v>
                </c:pt>
                <c:pt idx="6">
                  <c:v>9.2661408640000005</c:v>
                </c:pt>
                <c:pt idx="7">
                  <c:v>9.3053906729999998</c:v>
                </c:pt>
                <c:pt idx="8">
                  <c:v>9.3429422950000003</c:v>
                </c:pt>
                <c:pt idx="9">
                  <c:v>9.3514271480000009</c:v>
                </c:pt>
                <c:pt idx="10">
                  <c:v>9.3077194330000008</c:v>
                </c:pt>
                <c:pt idx="11">
                  <c:v>9.3755397180000006</c:v>
                </c:pt>
                <c:pt idx="12">
                  <c:v>9.4148590359999993</c:v>
                </c:pt>
                <c:pt idx="13">
                  <c:v>9.4326996049999998</c:v>
                </c:pt>
                <c:pt idx="14">
                  <c:v>9.4432831729999993</c:v>
                </c:pt>
                <c:pt idx="15">
                  <c:v>9.4494436220000004</c:v>
                </c:pt>
                <c:pt idx="16">
                  <c:v>9.4477968380000004</c:v>
                </c:pt>
                <c:pt idx="17">
                  <c:v>9.444220477</c:v>
                </c:pt>
                <c:pt idx="18">
                  <c:v>9.4252263470000006</c:v>
                </c:pt>
                <c:pt idx="19">
                  <c:v>9.4043635830000003</c:v>
                </c:pt>
                <c:pt idx="20">
                  <c:v>9.3904621170000002</c:v>
                </c:pt>
                <c:pt idx="21">
                  <c:v>9.3687095360000008</c:v>
                </c:pt>
                <c:pt idx="22">
                  <c:v>9.3490112179999993</c:v>
                </c:pt>
                <c:pt idx="23">
                  <c:v>9.3293003930000005</c:v>
                </c:pt>
              </c:numCache>
            </c:numRef>
          </c:val>
          <c:extLst/>
        </c:ser>
        <c:ser>
          <c:idx val="4"/>
          <c:order val="4"/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Restore_Hourly_Season!$C$2:$C$25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Restore_Hourly_Season!$H$2:$H$25</c:f>
              <c:numCache>
                <c:formatCode>General</c:formatCode>
                <c:ptCount val="24"/>
                <c:pt idx="0">
                  <c:v>0.37475488299999998</c:v>
                </c:pt>
                <c:pt idx="1">
                  <c:v>0.27166020400000002</c:v>
                </c:pt>
                <c:pt idx="2">
                  <c:v>0.19178461599999999</c:v>
                </c:pt>
                <c:pt idx="3">
                  <c:v>0.14955729000000001</c:v>
                </c:pt>
                <c:pt idx="4">
                  <c:v>0.128546721</c:v>
                </c:pt>
                <c:pt idx="5">
                  <c:v>0.14690618599999999</c:v>
                </c:pt>
                <c:pt idx="6">
                  <c:v>0.19345884099999999</c:v>
                </c:pt>
                <c:pt idx="7">
                  <c:v>0.18244666300000001</c:v>
                </c:pt>
                <c:pt idx="8">
                  <c:v>0.166298364</c:v>
                </c:pt>
                <c:pt idx="9">
                  <c:v>0.10772688699999999</c:v>
                </c:pt>
                <c:pt idx="10">
                  <c:v>0.101051215</c:v>
                </c:pt>
                <c:pt idx="11">
                  <c:v>0.109766084</c:v>
                </c:pt>
                <c:pt idx="12">
                  <c:v>0.13174292100000001</c:v>
                </c:pt>
                <c:pt idx="13">
                  <c:v>0.154572036</c:v>
                </c:pt>
                <c:pt idx="14">
                  <c:v>0.30243779799999998</c:v>
                </c:pt>
                <c:pt idx="15">
                  <c:v>0.78245670700000003</c:v>
                </c:pt>
                <c:pt idx="16">
                  <c:v>1.5441174639999999</c:v>
                </c:pt>
                <c:pt idx="17">
                  <c:v>3.5956143300000001</c:v>
                </c:pt>
                <c:pt idx="18">
                  <c:v>5.5032221110000004</c:v>
                </c:pt>
                <c:pt idx="19">
                  <c:v>4.8974309500000004</c:v>
                </c:pt>
                <c:pt idx="20">
                  <c:v>3.8547024219999999</c:v>
                </c:pt>
                <c:pt idx="21">
                  <c:v>2.6081052420000002</c:v>
                </c:pt>
                <c:pt idx="22">
                  <c:v>1.634671473</c:v>
                </c:pt>
                <c:pt idx="23">
                  <c:v>0.85289646900000005</c:v>
                </c:pt>
              </c:numCache>
            </c:numRef>
          </c:val>
          <c:extLst/>
        </c:ser>
        <c:ser>
          <c:idx val="5"/>
          <c:order val="5"/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Restore_Hourly_Season!$C$2:$C$25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Restore_Hourly_Season!$I$2:$I$25</c:f>
              <c:numCache>
                <c:formatCode>General</c:formatCode>
                <c:ptCount val="24"/>
                <c:pt idx="0">
                  <c:v>35.602270472999997</c:v>
                </c:pt>
                <c:pt idx="1">
                  <c:v>34.597750370999997</c:v>
                </c:pt>
                <c:pt idx="2">
                  <c:v>32.500111769</c:v>
                </c:pt>
                <c:pt idx="3">
                  <c:v>31.123828537000001</c:v>
                </c:pt>
                <c:pt idx="4">
                  <c:v>30.149276745000002</c:v>
                </c:pt>
                <c:pt idx="5">
                  <c:v>30.589478294999999</c:v>
                </c:pt>
                <c:pt idx="6">
                  <c:v>30.587632737</c:v>
                </c:pt>
                <c:pt idx="7">
                  <c:v>27.912826304999999</c:v>
                </c:pt>
                <c:pt idx="8">
                  <c:v>23.680480572</c:v>
                </c:pt>
                <c:pt idx="9">
                  <c:v>20.002373609999999</c:v>
                </c:pt>
                <c:pt idx="10">
                  <c:v>18.769604099999999</c:v>
                </c:pt>
                <c:pt idx="11">
                  <c:v>19.601849342000001</c:v>
                </c:pt>
                <c:pt idx="12">
                  <c:v>21.401854026999999</c:v>
                </c:pt>
                <c:pt idx="13">
                  <c:v>23.493234650000002</c:v>
                </c:pt>
                <c:pt idx="14">
                  <c:v>27.248613325000001</c:v>
                </c:pt>
                <c:pt idx="15">
                  <c:v>33.261875781999997</c:v>
                </c:pt>
                <c:pt idx="16">
                  <c:v>39.706336991999997</c:v>
                </c:pt>
                <c:pt idx="17">
                  <c:v>44.820897772000002</c:v>
                </c:pt>
                <c:pt idx="18">
                  <c:v>46.239243447</c:v>
                </c:pt>
                <c:pt idx="19">
                  <c:v>45.489728278999998</c:v>
                </c:pt>
                <c:pt idx="20">
                  <c:v>44.491977057</c:v>
                </c:pt>
                <c:pt idx="21">
                  <c:v>43.157181016000003</c:v>
                </c:pt>
                <c:pt idx="22">
                  <c:v>41.633596179999998</c:v>
                </c:pt>
                <c:pt idx="23">
                  <c:v>39.705766007000001</c:v>
                </c:pt>
              </c:numCache>
            </c:numRef>
          </c:val>
          <c:extLst/>
        </c:ser>
        <c:ser>
          <c:idx val="6"/>
          <c:order val="6"/>
          <c:spPr>
            <a:solidFill>
              <a:schemeClr val="tx2"/>
            </a:solidFill>
            <a:ln>
              <a:noFill/>
            </a:ln>
            <a:effectLst/>
          </c:spPr>
          <c:cat>
            <c:numRef>
              <c:f>Restore_Hourly_Season!$C$2:$C$25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Restore_Hourly_Season!$J$2:$J$25</c:f>
              <c:numCache>
                <c:formatCode>General</c:formatCode>
                <c:ptCount val="24"/>
                <c:pt idx="0">
                  <c:v>5.0473674639999997</c:v>
                </c:pt>
                <c:pt idx="1">
                  <c:v>5.045963542</c:v>
                </c:pt>
                <c:pt idx="2">
                  <c:v>4.4130815649999997</c:v>
                </c:pt>
                <c:pt idx="3">
                  <c:v>4.1418515090000003</c:v>
                </c:pt>
                <c:pt idx="4">
                  <c:v>3.8745908710000001</c:v>
                </c:pt>
                <c:pt idx="5">
                  <c:v>4.1565271910000003</c:v>
                </c:pt>
                <c:pt idx="6">
                  <c:v>3.9667818979999998</c:v>
                </c:pt>
                <c:pt idx="7">
                  <c:v>3.128373114</c:v>
                </c:pt>
                <c:pt idx="8">
                  <c:v>2.5840851699999998</c:v>
                </c:pt>
                <c:pt idx="9">
                  <c:v>2.1776659280000001</c:v>
                </c:pt>
                <c:pt idx="10">
                  <c:v>2.164200814</c:v>
                </c:pt>
                <c:pt idx="11">
                  <c:v>2.1474686190000001</c:v>
                </c:pt>
                <c:pt idx="12">
                  <c:v>2.1558334910000001</c:v>
                </c:pt>
                <c:pt idx="13">
                  <c:v>2.1891707070000002</c:v>
                </c:pt>
                <c:pt idx="14">
                  <c:v>2.2872126540000002</c:v>
                </c:pt>
                <c:pt idx="15">
                  <c:v>2.9074126649999998</c:v>
                </c:pt>
                <c:pt idx="16">
                  <c:v>4.2506402200000002</c:v>
                </c:pt>
                <c:pt idx="17">
                  <c:v>5.6845780440000002</c:v>
                </c:pt>
                <c:pt idx="18">
                  <c:v>6.039522141</c:v>
                </c:pt>
                <c:pt idx="19">
                  <c:v>5.8900970279999996</c:v>
                </c:pt>
                <c:pt idx="20">
                  <c:v>5.7814751439999998</c:v>
                </c:pt>
                <c:pt idx="21">
                  <c:v>5.4152091249999996</c:v>
                </c:pt>
                <c:pt idx="22">
                  <c:v>5.251303998</c:v>
                </c:pt>
                <c:pt idx="23">
                  <c:v>4.7421863650000002</c:v>
                </c:pt>
              </c:numCache>
            </c:numRef>
          </c:val>
          <c:extLst/>
        </c:ser>
        <c:ser>
          <c:idx val="8"/>
          <c:order val="7"/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Restore_Hourly_Season!$C$2:$C$25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Restore_Hourly_Season!$L$2:$L$25</c:f>
              <c:numCache>
                <c:formatCode>General</c:formatCode>
                <c:ptCount val="24"/>
                <c:pt idx="0">
                  <c:v>10.410077762</c:v>
                </c:pt>
                <c:pt idx="1">
                  <c:v>10.219208151</c:v>
                </c:pt>
                <c:pt idx="2">
                  <c:v>9.9904715710000005</c:v>
                </c:pt>
                <c:pt idx="3">
                  <c:v>9.7370567920000006</c:v>
                </c:pt>
                <c:pt idx="4">
                  <c:v>9.4753237539999997</c:v>
                </c:pt>
                <c:pt idx="5">
                  <c:v>9.0931836560000008</c:v>
                </c:pt>
                <c:pt idx="6">
                  <c:v>7.9100473620000002</c:v>
                </c:pt>
                <c:pt idx="7">
                  <c:v>6.1103887739999996</c:v>
                </c:pt>
                <c:pt idx="8">
                  <c:v>5.2498725200000003</c:v>
                </c:pt>
                <c:pt idx="9">
                  <c:v>4.9510652750000004</c:v>
                </c:pt>
                <c:pt idx="10">
                  <c:v>5.0207493159999999</c:v>
                </c:pt>
                <c:pt idx="11">
                  <c:v>5.157688823</c:v>
                </c:pt>
                <c:pt idx="12">
                  <c:v>5.45570092</c:v>
                </c:pt>
                <c:pt idx="13">
                  <c:v>5.8906593579999997</c:v>
                </c:pt>
                <c:pt idx="14">
                  <c:v>6.4161956350000002</c:v>
                </c:pt>
                <c:pt idx="15">
                  <c:v>6.9721577369999999</c:v>
                </c:pt>
                <c:pt idx="16">
                  <c:v>7.3565359539999999</c:v>
                </c:pt>
                <c:pt idx="17">
                  <c:v>7.6884097579999997</c:v>
                </c:pt>
                <c:pt idx="18">
                  <c:v>8.22001296</c:v>
                </c:pt>
                <c:pt idx="19">
                  <c:v>9.2331302760000007</c:v>
                </c:pt>
                <c:pt idx="20">
                  <c:v>10.17740895</c:v>
                </c:pt>
                <c:pt idx="21">
                  <c:v>10.557647635</c:v>
                </c:pt>
                <c:pt idx="22">
                  <c:v>10.645998834</c:v>
                </c:pt>
                <c:pt idx="23">
                  <c:v>10.562503268</c:v>
                </c:pt>
              </c:numCache>
            </c:numRef>
          </c:val>
          <c:extLst/>
        </c:ser>
        <c:ser>
          <c:idx val="10"/>
          <c:order val="8"/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Restore_Hourly_Season!$C$2:$C$25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Restore_Hourly_Season!$M$2:$M$25</c:f>
              <c:numCache>
                <c:formatCode>General</c:formatCode>
                <c:ptCount val="24"/>
                <c:pt idx="0">
                  <c:v>3.133715E-3</c:v>
                </c:pt>
                <c:pt idx="1">
                  <c:v>3.5266270000000001E-3</c:v>
                </c:pt>
                <c:pt idx="2">
                  <c:v>2.5629609999999999E-3</c:v>
                </c:pt>
                <c:pt idx="3">
                  <c:v>7.6936500000000004E-4</c:v>
                </c:pt>
                <c:pt idx="4">
                  <c:v>7.7308919999999996E-3</c:v>
                </c:pt>
                <c:pt idx="5">
                  <c:v>0.515782513</c:v>
                </c:pt>
                <c:pt idx="6">
                  <c:v>2.464131283</c:v>
                </c:pt>
                <c:pt idx="7">
                  <c:v>4.5723150180000003</c:v>
                </c:pt>
                <c:pt idx="8">
                  <c:v>5.4682737479999997</c:v>
                </c:pt>
                <c:pt idx="9">
                  <c:v>6.1225662099999996</c:v>
                </c:pt>
                <c:pt idx="10">
                  <c:v>6.4663223089999997</c:v>
                </c:pt>
                <c:pt idx="11">
                  <c:v>6.8154254730000003</c:v>
                </c:pt>
                <c:pt idx="12">
                  <c:v>7.1014794129999999</c:v>
                </c:pt>
                <c:pt idx="13">
                  <c:v>7.3836292219999997</c:v>
                </c:pt>
                <c:pt idx="14">
                  <c:v>7.5156524689999999</c:v>
                </c:pt>
                <c:pt idx="15">
                  <c:v>7.5619547889999996</c:v>
                </c:pt>
                <c:pt idx="16">
                  <c:v>7.3603085190000002</c:v>
                </c:pt>
                <c:pt idx="17">
                  <c:v>6.8782749460000003</c:v>
                </c:pt>
                <c:pt idx="18">
                  <c:v>4.7210357910000003</c:v>
                </c:pt>
                <c:pt idx="19">
                  <c:v>2.3474454869999999</c:v>
                </c:pt>
                <c:pt idx="20">
                  <c:v>1.1392716380000001</c:v>
                </c:pt>
                <c:pt idx="21">
                  <c:v>0.13976153599999999</c:v>
                </c:pt>
                <c:pt idx="22">
                  <c:v>1.521318E-2</c:v>
                </c:pt>
              </c:numCache>
            </c:numRef>
          </c:val>
          <c:extLst/>
        </c:ser>
        <c:ser>
          <c:idx val="9"/>
          <c:order val="9"/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Restore_Hourly_Season!$C$2:$C$25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Restore_Hourly_Season!$N$2:$N$25</c:f>
              <c:numCache>
                <c:formatCode>General</c:formatCode>
                <c:ptCount val="24"/>
                <c:pt idx="4">
                  <c:v>8.9850150000000007E-3</c:v>
                </c:pt>
                <c:pt idx="5">
                  <c:v>0.56721401500000002</c:v>
                </c:pt>
                <c:pt idx="6">
                  <c:v>4.3670170380000002</c:v>
                </c:pt>
                <c:pt idx="7">
                  <c:v>14.839856768000001</c:v>
                </c:pt>
                <c:pt idx="8">
                  <c:v>27.093330468000001</c:v>
                </c:pt>
                <c:pt idx="9">
                  <c:v>37.256195931999997</c:v>
                </c:pt>
                <c:pt idx="10">
                  <c:v>43.050386740999997</c:v>
                </c:pt>
                <c:pt idx="11">
                  <c:v>45.069731834000002</c:v>
                </c:pt>
                <c:pt idx="12">
                  <c:v>45.173189766</c:v>
                </c:pt>
                <c:pt idx="13">
                  <c:v>43.888488025999997</c:v>
                </c:pt>
                <c:pt idx="14">
                  <c:v>40.016382780999997</c:v>
                </c:pt>
                <c:pt idx="15">
                  <c:v>31.563380312</c:v>
                </c:pt>
                <c:pt idx="16">
                  <c:v>20.401833888999999</c:v>
                </c:pt>
                <c:pt idx="17">
                  <c:v>8.6777524560000003</c:v>
                </c:pt>
                <c:pt idx="18">
                  <c:v>1.823014363</c:v>
                </c:pt>
                <c:pt idx="19">
                  <c:v>0.11952209599999999</c:v>
                </c:pt>
                <c:pt idx="20">
                  <c:v>2.15367E-4</c:v>
                </c:pt>
              </c:numCache>
            </c:numRef>
          </c:val>
          <c:extLst/>
        </c:ser>
        <c:ser>
          <c:idx val="11"/>
          <c:order val="10"/>
          <c:spPr>
            <a:pattFill prst="wdDnDiag">
              <a:fgClr>
                <a:srgbClr val="D7E5CC"/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Restore_Hourly_Season!$C$2:$C$25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Restore_Hourly_Season!$O$2:$O$25</c:f>
              <c:numCache>
                <c:formatCode>General</c:formatCode>
                <c:ptCount val="24"/>
                <c:pt idx="7">
                  <c:v>0.21095919399999999</c:v>
                </c:pt>
                <c:pt idx="8">
                  <c:v>0.66672023499999999</c:v>
                </c:pt>
                <c:pt idx="9">
                  <c:v>0.93772685200000006</c:v>
                </c:pt>
                <c:pt idx="10">
                  <c:v>0.65283798599999998</c:v>
                </c:pt>
                <c:pt idx="11">
                  <c:v>0.453009306</c:v>
                </c:pt>
                <c:pt idx="12">
                  <c:v>0.421077971</c:v>
                </c:pt>
                <c:pt idx="13">
                  <c:v>0.38057022200000001</c:v>
                </c:pt>
                <c:pt idx="14">
                  <c:v>0.30330976700000001</c:v>
                </c:pt>
                <c:pt idx="15">
                  <c:v>4.3125438000000002E-2</c:v>
                </c:pt>
                <c:pt idx="16">
                  <c:v>2.1205602E-2</c:v>
                </c:pt>
              </c:numCache>
            </c:numRef>
          </c:val>
          <c:extLst/>
        </c:ser>
        <c:ser>
          <c:idx val="12"/>
          <c:order val="11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Restore_Hourly_Season!$C$2:$C$25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Restore_Hourly_Season!$P$2:$P$25</c:f>
              <c:numCache>
                <c:formatCode>General</c:formatCode>
                <c:ptCount val="24"/>
                <c:pt idx="0">
                  <c:v>0.381354729</c:v>
                </c:pt>
                <c:pt idx="1">
                  <c:v>0.20503931</c:v>
                </c:pt>
                <c:pt idx="2">
                  <c:v>8.5697967999999999E-2</c:v>
                </c:pt>
                <c:pt idx="3">
                  <c:v>0.102965273</c:v>
                </c:pt>
                <c:pt idx="4">
                  <c:v>6.3938198000000002E-2</c:v>
                </c:pt>
                <c:pt idx="5">
                  <c:v>7.6800535000000003E-2</c:v>
                </c:pt>
                <c:pt idx="6">
                  <c:v>8.8259663000000002E-2</c:v>
                </c:pt>
                <c:pt idx="7">
                  <c:v>7.1560603E-2</c:v>
                </c:pt>
                <c:pt idx="8">
                  <c:v>1.8069617999999999E-2</c:v>
                </c:pt>
                <c:pt idx="15">
                  <c:v>0.13436219399999999</c:v>
                </c:pt>
                <c:pt idx="16">
                  <c:v>0.73806737200000005</c:v>
                </c:pt>
                <c:pt idx="17">
                  <c:v>1.484009122</c:v>
                </c:pt>
                <c:pt idx="18">
                  <c:v>1.6682790540000001</c:v>
                </c:pt>
                <c:pt idx="19">
                  <c:v>1.740034828</c:v>
                </c:pt>
                <c:pt idx="20">
                  <c:v>1.6446352360000001</c:v>
                </c:pt>
                <c:pt idx="21">
                  <c:v>1.397267649</c:v>
                </c:pt>
                <c:pt idx="22">
                  <c:v>0.86882886999999998</c:v>
                </c:pt>
                <c:pt idx="23">
                  <c:v>0.42598983499999998</c:v>
                </c:pt>
              </c:numCache>
            </c:numRef>
          </c:val>
          <c:extLst/>
        </c:ser>
        <c:ser>
          <c:idx val="13"/>
          <c:order val="12"/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Restore_Hourly_Season!$C$2:$C$25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Restore_Hourly_Season!$Q$2:$Q$25</c:f>
              <c:numCache>
                <c:formatCode>General</c:formatCode>
                <c:ptCount val="24"/>
                <c:pt idx="0">
                  <c:v>0.37783365200000002</c:v>
                </c:pt>
                <c:pt idx="1">
                  <c:v>0.51725572500000006</c:v>
                </c:pt>
                <c:pt idx="2">
                  <c:v>0.190323835</c:v>
                </c:pt>
                <c:pt idx="3">
                  <c:v>8.1853429000000005E-2</c:v>
                </c:pt>
                <c:pt idx="4">
                  <c:v>8.4423867E-2</c:v>
                </c:pt>
                <c:pt idx="5">
                  <c:v>8.0590609999999993E-2</c:v>
                </c:pt>
                <c:pt idx="6">
                  <c:v>0.103879974</c:v>
                </c:pt>
                <c:pt idx="7">
                  <c:v>0.11499281</c:v>
                </c:pt>
                <c:pt idx="8">
                  <c:v>3.7552835E-2</c:v>
                </c:pt>
                <c:pt idx="9">
                  <c:v>6.0171440000000003E-3</c:v>
                </c:pt>
                <c:pt idx="10">
                  <c:v>4.2995610000000004E-3</c:v>
                </c:pt>
                <c:pt idx="11">
                  <c:v>7.9248400000000007E-3</c:v>
                </c:pt>
                <c:pt idx="12">
                  <c:v>5.1776410000000002E-3</c:v>
                </c:pt>
                <c:pt idx="13">
                  <c:v>7.4021809999999999E-3</c:v>
                </c:pt>
                <c:pt idx="14">
                  <c:v>3.6082480000000001E-3</c:v>
                </c:pt>
                <c:pt idx="15">
                  <c:v>5.3655194000000003E-2</c:v>
                </c:pt>
                <c:pt idx="16">
                  <c:v>0.37346017500000001</c:v>
                </c:pt>
                <c:pt idx="17">
                  <c:v>1.845538202</c:v>
                </c:pt>
                <c:pt idx="18">
                  <c:v>2.5566490069999999</c:v>
                </c:pt>
                <c:pt idx="19">
                  <c:v>2.2037274999999998</c:v>
                </c:pt>
                <c:pt idx="20">
                  <c:v>1.957214668</c:v>
                </c:pt>
                <c:pt idx="21">
                  <c:v>0.91714780500000004</c:v>
                </c:pt>
                <c:pt idx="22">
                  <c:v>0.49160552400000002</c:v>
                </c:pt>
                <c:pt idx="23">
                  <c:v>0.39593245399999999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64253312"/>
        <c:axId val="-264262560"/>
        <c:extLst/>
      </c:areaChart>
      <c:areaChart>
        <c:grouping val="stacked"/>
        <c:varyColors val="0"/>
        <c:ser>
          <c:idx val="1"/>
          <c:order val="0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Restore_Hourly_Season!$C$2:$C$25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Restore_Hourly_Season!$D$2:$D$25</c:f>
              <c:numCache>
                <c:formatCode>General</c:formatCode>
                <c:ptCount val="24"/>
                <c:pt idx="0">
                  <c:v>-8.4388337999999993E-2</c:v>
                </c:pt>
                <c:pt idx="1">
                  <c:v>-6.1555221E-2</c:v>
                </c:pt>
                <c:pt idx="2">
                  <c:v>-0.14883692100000001</c:v>
                </c:pt>
                <c:pt idx="3">
                  <c:v>-0.25115427099999998</c:v>
                </c:pt>
                <c:pt idx="4">
                  <c:v>-0.40190914</c:v>
                </c:pt>
                <c:pt idx="5">
                  <c:v>-0.20834707599999999</c:v>
                </c:pt>
                <c:pt idx="6">
                  <c:v>-0.35664780400000001</c:v>
                </c:pt>
                <c:pt idx="7">
                  <c:v>-1.097164094</c:v>
                </c:pt>
                <c:pt idx="8">
                  <c:v>-1.2829488200000001</c:v>
                </c:pt>
                <c:pt idx="9">
                  <c:v>-1.5856602849999999</c:v>
                </c:pt>
                <c:pt idx="10">
                  <c:v>-1.6894463019999999</c:v>
                </c:pt>
                <c:pt idx="11">
                  <c:v>-1.6089519859999999</c:v>
                </c:pt>
                <c:pt idx="12">
                  <c:v>-1.5324449179999999</c:v>
                </c:pt>
                <c:pt idx="13">
                  <c:v>-1.31657303</c:v>
                </c:pt>
                <c:pt idx="14">
                  <c:v>-1.1228304309999999</c:v>
                </c:pt>
                <c:pt idx="15">
                  <c:v>-0.501278381</c:v>
                </c:pt>
                <c:pt idx="16">
                  <c:v>-7.9536475999999995E-2</c:v>
                </c:pt>
                <c:pt idx="17">
                  <c:v>-2.7199537999999999E-2</c:v>
                </c:pt>
                <c:pt idx="18">
                  <c:v>-2.9869660000000002E-3</c:v>
                </c:pt>
                <c:pt idx="20">
                  <c:v>-3.1577699999999998E-3</c:v>
                </c:pt>
                <c:pt idx="21">
                  <c:v>-8.3751250000000006E-3</c:v>
                </c:pt>
                <c:pt idx="22">
                  <c:v>-1.5453713000000001E-2</c:v>
                </c:pt>
                <c:pt idx="23">
                  <c:v>-0.101298007</c:v>
                </c:pt>
              </c:numCache>
            </c:numRef>
          </c:val>
          <c:extLst/>
        </c:ser>
        <c:ser>
          <c:idx val="0"/>
          <c:order val="1"/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Restore_Hourly_Season!$C$2:$C$25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Restore_Hourly_Season!$E$2:$E$25</c:f>
              <c:numCache>
                <c:formatCode>General</c:formatCode>
                <c:ptCount val="24"/>
                <c:pt idx="0">
                  <c:v>-1.8209469999999998E-2</c:v>
                </c:pt>
                <c:pt idx="1">
                  <c:v>-1.3098811E-2</c:v>
                </c:pt>
                <c:pt idx="2">
                  <c:v>-4.7919245999999999E-2</c:v>
                </c:pt>
                <c:pt idx="3">
                  <c:v>-9.4715335999999997E-2</c:v>
                </c:pt>
                <c:pt idx="4">
                  <c:v>-0.24207757499999999</c:v>
                </c:pt>
                <c:pt idx="5">
                  <c:v>-0.15514439799999999</c:v>
                </c:pt>
                <c:pt idx="6">
                  <c:v>-3.7840868E-2</c:v>
                </c:pt>
                <c:pt idx="7">
                  <c:v>-0.17703993400000001</c:v>
                </c:pt>
                <c:pt idx="8">
                  <c:v>-0.68445851000000002</c:v>
                </c:pt>
                <c:pt idx="9">
                  <c:v>-1.8449152200000001</c:v>
                </c:pt>
                <c:pt idx="10">
                  <c:v>-2.4646501120000002</c:v>
                </c:pt>
                <c:pt idx="11">
                  <c:v>-2.3860559650000002</c:v>
                </c:pt>
                <c:pt idx="12">
                  <c:v>-2.1090200729999999</c:v>
                </c:pt>
                <c:pt idx="13">
                  <c:v>-2.1345130590000001</c:v>
                </c:pt>
                <c:pt idx="14">
                  <c:v>-1.5303395289999999</c:v>
                </c:pt>
                <c:pt idx="15">
                  <c:v>-0.45749292400000002</c:v>
                </c:pt>
                <c:pt idx="16">
                  <c:v>-2.1197438999999998E-2</c:v>
                </c:pt>
                <c:pt idx="17">
                  <c:v>-4.4121398999999999E-2</c:v>
                </c:pt>
                <c:pt idx="18">
                  <c:v>-3.3265999999999999E-3</c:v>
                </c:pt>
                <c:pt idx="19">
                  <c:v>-1.7733576000000001E-2</c:v>
                </c:pt>
                <c:pt idx="20">
                  <c:v>-2.8080800000000001E-4</c:v>
                </c:pt>
                <c:pt idx="21">
                  <c:v>-7.1524880000000002E-3</c:v>
                </c:pt>
                <c:pt idx="22">
                  <c:v>-3.9919857000000003E-2</c:v>
                </c:pt>
                <c:pt idx="23">
                  <c:v>-7.8267223999999996E-2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64261472"/>
        <c:axId val="-264268000"/>
      </c:areaChart>
      <c:lineChart>
        <c:grouping val="standard"/>
        <c:varyColors val="0"/>
        <c:ser>
          <c:idx val="14"/>
          <c:order val="13"/>
          <c:spPr>
            <a:ln w="28575" cap="rnd">
              <a:solidFill>
                <a:srgbClr val="C2BBD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Restore_Hourly_Season!$C$2:$C$25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Restore_Hourly_Season!$R$2:$R$25</c:f>
              <c:numCache>
                <c:formatCode>General</c:formatCode>
                <c:ptCount val="24"/>
                <c:pt idx="0">
                  <c:v>72.743765437999997</c:v>
                </c:pt>
                <c:pt idx="1">
                  <c:v>71.470623196000005</c:v>
                </c:pt>
                <c:pt idx="2">
                  <c:v>67.667225361000007</c:v>
                </c:pt>
                <c:pt idx="3">
                  <c:v>65.300052391999998</c:v>
                </c:pt>
                <c:pt idx="4">
                  <c:v>63.335339830000002</c:v>
                </c:pt>
                <c:pt idx="5">
                  <c:v>65.245905712999999</c:v>
                </c:pt>
                <c:pt idx="6">
                  <c:v>69.979015695000001</c:v>
                </c:pt>
                <c:pt idx="7">
                  <c:v>76.424744755000006</c:v>
                </c:pt>
                <c:pt idx="8">
                  <c:v>83.295978507000001</c:v>
                </c:pt>
                <c:pt idx="9">
                  <c:v>88.045404227000006</c:v>
                </c:pt>
                <c:pt idx="10">
                  <c:v>92.175920818999998</c:v>
                </c:pt>
                <c:pt idx="11">
                  <c:v>95.918172229000007</c:v>
                </c:pt>
                <c:pt idx="12">
                  <c:v>99.131842274999997</c:v>
                </c:pt>
                <c:pt idx="13">
                  <c:v>101.27727018500001</c:v>
                </c:pt>
                <c:pt idx="14">
                  <c:v>103.229084585</c:v>
                </c:pt>
                <c:pt idx="15">
                  <c:v>104.752409316</c:v>
                </c:pt>
                <c:pt idx="16">
                  <c:v>104.369243532</c:v>
                </c:pt>
                <c:pt idx="17">
                  <c:v>103.439844804</c:v>
                </c:pt>
                <c:pt idx="18">
                  <c:v>99.259794900000003</c:v>
                </c:pt>
                <c:pt idx="19">
                  <c:v>94.125107630000002</c:v>
                </c:pt>
                <c:pt idx="20">
                  <c:v>91.037988526999996</c:v>
                </c:pt>
                <c:pt idx="21">
                  <c:v>85.830269783999995</c:v>
                </c:pt>
                <c:pt idx="22">
                  <c:v>81.870085961000001</c:v>
                </c:pt>
                <c:pt idx="23">
                  <c:v>77.618880021999999</c:v>
                </c:pt>
              </c:numCache>
            </c:numRef>
          </c:val>
          <c:smooth val="0"/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64253312"/>
        <c:axId val="-264262560"/>
      </c:lineChart>
      <c:catAx>
        <c:axId val="-26425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64262560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-264262560"/>
        <c:scaling>
          <c:orientation val="minMax"/>
          <c:max val="150"/>
          <c:min val="-25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-264253312"/>
        <c:crosses val="autoZero"/>
        <c:crossBetween val="between"/>
        <c:majorUnit val="25"/>
      </c:valAx>
      <c:valAx>
        <c:axId val="-264268000"/>
        <c:scaling>
          <c:orientation val="minMax"/>
          <c:max val="300"/>
        </c:scaling>
        <c:delete val="1"/>
        <c:axPos val="r"/>
        <c:numFmt formatCode="General" sourceLinked="1"/>
        <c:majorTickMark val="out"/>
        <c:minorTickMark val="none"/>
        <c:tickLblPos val="nextTo"/>
        <c:crossAx val="-264261472"/>
        <c:crosses val="max"/>
        <c:crossBetween val="between"/>
      </c:valAx>
      <c:catAx>
        <c:axId val="-264261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642680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530844043494722E-2"/>
          <c:y val="7.2970652833003445E-4"/>
          <c:w val="0.91015295200159152"/>
          <c:h val="0.87261900320513652"/>
        </c:manualLayout>
      </c:layout>
      <c:areaChart>
        <c:grouping val="stacked"/>
        <c:varyColors val="0"/>
        <c:ser>
          <c:idx val="2"/>
          <c:order val="2"/>
          <c:spPr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Restore_Hourly_Season!$C$2:$C$25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Restore_Hourly_Season!$F$2:$F$25</c:f>
              <c:numCache>
                <c:formatCode>General</c:formatCode>
                <c:ptCount val="24"/>
                <c:pt idx="0">
                  <c:v>6.5219254580000001</c:v>
                </c:pt>
                <c:pt idx="1">
                  <c:v>6.6806494000000001</c:v>
                </c:pt>
                <c:pt idx="2">
                  <c:v>6.5947441849999997</c:v>
                </c:pt>
                <c:pt idx="3">
                  <c:v>6.5207811160000002</c:v>
                </c:pt>
                <c:pt idx="4">
                  <c:v>6.4785285979999996</c:v>
                </c:pt>
                <c:pt idx="5">
                  <c:v>6.6099222940000004</c:v>
                </c:pt>
                <c:pt idx="6">
                  <c:v>6.5485605580000001</c:v>
                </c:pt>
                <c:pt idx="7">
                  <c:v>6.0784496380000004</c:v>
                </c:pt>
                <c:pt idx="8">
                  <c:v>5.41710812</c:v>
                </c:pt>
                <c:pt idx="9">
                  <c:v>4.5996659500000003</c:v>
                </c:pt>
                <c:pt idx="10">
                  <c:v>4.0616076760000004</c:v>
                </c:pt>
                <c:pt idx="11">
                  <c:v>3.8567596649999998</c:v>
                </c:pt>
                <c:pt idx="12">
                  <c:v>3.774467918</c:v>
                </c:pt>
                <c:pt idx="13">
                  <c:v>4.0386122159999998</c:v>
                </c:pt>
                <c:pt idx="14">
                  <c:v>4.6929017259999997</c:v>
                </c:pt>
                <c:pt idx="15">
                  <c:v>5.4854809490000003</c:v>
                </c:pt>
                <c:pt idx="16">
                  <c:v>6.3292368120000004</c:v>
                </c:pt>
                <c:pt idx="17">
                  <c:v>7.0235149410000002</c:v>
                </c:pt>
                <c:pt idx="18">
                  <c:v>7.3313192100000002</c:v>
                </c:pt>
                <c:pt idx="19">
                  <c:v>7.4033054329999999</c:v>
                </c:pt>
                <c:pt idx="20">
                  <c:v>7.3556287310000004</c:v>
                </c:pt>
                <c:pt idx="21">
                  <c:v>7.1750951220000001</c:v>
                </c:pt>
                <c:pt idx="22">
                  <c:v>7.056411572</c:v>
                </c:pt>
                <c:pt idx="23">
                  <c:v>6.9636355620000003</c:v>
                </c:pt>
              </c:numCache>
            </c:numRef>
          </c:val>
          <c:extLst/>
        </c:ser>
        <c:ser>
          <c:idx val="3"/>
          <c:order val="3"/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Restore_Hourly_Season!$C$2:$C$25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Restore_Hourly_Season!$G$2:$G$25</c:f>
              <c:numCache>
                <c:formatCode>General</c:formatCode>
                <c:ptCount val="24"/>
                <c:pt idx="0">
                  <c:v>8.4167263160000001</c:v>
                </c:pt>
                <c:pt idx="1">
                  <c:v>8.4506252570000004</c:v>
                </c:pt>
                <c:pt idx="2">
                  <c:v>8.4298009030000003</c:v>
                </c:pt>
                <c:pt idx="3">
                  <c:v>8.4145799310000005</c:v>
                </c:pt>
                <c:pt idx="4">
                  <c:v>8.3954664119999993</c:v>
                </c:pt>
                <c:pt idx="5">
                  <c:v>8.4088008869999999</c:v>
                </c:pt>
                <c:pt idx="6">
                  <c:v>8.4361492259999995</c:v>
                </c:pt>
                <c:pt idx="7">
                  <c:v>8.4312927119999994</c:v>
                </c:pt>
                <c:pt idx="8">
                  <c:v>8.2051488310000007</c:v>
                </c:pt>
                <c:pt idx="9">
                  <c:v>7.6022325640000004</c:v>
                </c:pt>
                <c:pt idx="10">
                  <c:v>6.7900218499999996</c:v>
                </c:pt>
                <c:pt idx="11">
                  <c:v>6.2707627339999998</c:v>
                </c:pt>
                <c:pt idx="12">
                  <c:v>6.5770213829999999</c:v>
                </c:pt>
                <c:pt idx="13">
                  <c:v>7.1575056110000004</c:v>
                </c:pt>
                <c:pt idx="14">
                  <c:v>7.7876548850000002</c:v>
                </c:pt>
                <c:pt idx="15">
                  <c:v>8.1843805100000004</c:v>
                </c:pt>
                <c:pt idx="16">
                  <c:v>8.425510032</c:v>
                </c:pt>
                <c:pt idx="17">
                  <c:v>8.5353079510000001</c:v>
                </c:pt>
                <c:pt idx="18">
                  <c:v>8.5370609799999997</c:v>
                </c:pt>
                <c:pt idx="19">
                  <c:v>8.5334531770000002</c:v>
                </c:pt>
                <c:pt idx="20">
                  <c:v>8.5233540849999994</c:v>
                </c:pt>
                <c:pt idx="21">
                  <c:v>8.5020643269999994</c:v>
                </c:pt>
                <c:pt idx="22">
                  <c:v>8.4892649509999991</c:v>
                </c:pt>
                <c:pt idx="23">
                  <c:v>8.4767354449999992</c:v>
                </c:pt>
              </c:numCache>
            </c:numRef>
          </c:val>
          <c:extLst/>
        </c:ser>
        <c:ser>
          <c:idx val="4"/>
          <c:order val="4"/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Restore_Hourly_Season!$C$2:$C$25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Restore_Hourly_Season!$H$2:$H$25</c:f>
              <c:numCache>
                <c:formatCode>General</c:formatCode>
                <c:ptCount val="24"/>
                <c:pt idx="0">
                  <c:v>3.7233441999999999E-2</c:v>
                </c:pt>
                <c:pt idx="1">
                  <c:v>5.2495996000000003E-2</c:v>
                </c:pt>
                <c:pt idx="2">
                  <c:v>5.6159892000000003E-2</c:v>
                </c:pt>
                <c:pt idx="3">
                  <c:v>5.5813201E-2</c:v>
                </c:pt>
                <c:pt idx="4">
                  <c:v>5.6580383999999997E-2</c:v>
                </c:pt>
                <c:pt idx="5">
                  <c:v>6.2437629000000001E-2</c:v>
                </c:pt>
                <c:pt idx="6">
                  <c:v>6.3342256999999999E-2</c:v>
                </c:pt>
                <c:pt idx="7">
                  <c:v>5.1990133000000001E-2</c:v>
                </c:pt>
                <c:pt idx="8">
                  <c:v>3.0815616000000001E-2</c:v>
                </c:pt>
                <c:pt idx="9">
                  <c:v>1.9883722E-2</c:v>
                </c:pt>
                <c:pt idx="10">
                  <c:v>1.6999027E-2</c:v>
                </c:pt>
                <c:pt idx="11">
                  <c:v>1.4078703999999999E-2</c:v>
                </c:pt>
                <c:pt idx="12">
                  <c:v>1.1429880999999999E-2</c:v>
                </c:pt>
                <c:pt idx="13">
                  <c:v>1.0562985E-2</c:v>
                </c:pt>
                <c:pt idx="14">
                  <c:v>1.4439825999999999E-2</c:v>
                </c:pt>
                <c:pt idx="15">
                  <c:v>2.1066094E-2</c:v>
                </c:pt>
                <c:pt idx="16">
                  <c:v>3.2759876E-2</c:v>
                </c:pt>
                <c:pt idx="17">
                  <c:v>0.18646606399999999</c:v>
                </c:pt>
                <c:pt idx="18">
                  <c:v>0.16043744300000001</c:v>
                </c:pt>
                <c:pt idx="19">
                  <c:v>0.14440913</c:v>
                </c:pt>
                <c:pt idx="20">
                  <c:v>0.122214936</c:v>
                </c:pt>
                <c:pt idx="21">
                  <c:v>7.5956124E-2</c:v>
                </c:pt>
                <c:pt idx="22">
                  <c:v>6.0886937000000002E-2</c:v>
                </c:pt>
                <c:pt idx="23">
                  <c:v>5.9614462E-2</c:v>
                </c:pt>
              </c:numCache>
            </c:numRef>
          </c:val>
          <c:extLst/>
        </c:ser>
        <c:ser>
          <c:idx val="5"/>
          <c:order val="5"/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Restore_Hourly_Season!$C$2:$C$25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Restore_Hourly_Season!$I$2:$I$25</c:f>
              <c:numCache>
                <c:formatCode>General</c:formatCode>
                <c:ptCount val="24"/>
                <c:pt idx="0">
                  <c:v>20.668923185000001</c:v>
                </c:pt>
                <c:pt idx="1">
                  <c:v>21.104119496999999</c:v>
                </c:pt>
                <c:pt idx="2">
                  <c:v>19.958159481999999</c:v>
                </c:pt>
                <c:pt idx="3">
                  <c:v>19.173948282000001</c:v>
                </c:pt>
                <c:pt idx="4">
                  <c:v>18.469449257000001</c:v>
                </c:pt>
                <c:pt idx="5">
                  <c:v>18.825257828000002</c:v>
                </c:pt>
                <c:pt idx="6">
                  <c:v>18.807936086000002</c:v>
                </c:pt>
                <c:pt idx="7">
                  <c:v>14.207731157</c:v>
                </c:pt>
                <c:pt idx="8">
                  <c:v>9.0703571850000007</c:v>
                </c:pt>
                <c:pt idx="9">
                  <c:v>6.201932072</c:v>
                </c:pt>
                <c:pt idx="10">
                  <c:v>5.3395097030000001</c:v>
                </c:pt>
                <c:pt idx="11">
                  <c:v>5.2337493879999997</c:v>
                </c:pt>
                <c:pt idx="12">
                  <c:v>5.3287429489999996</c:v>
                </c:pt>
                <c:pt idx="13">
                  <c:v>5.5977661960000002</c:v>
                </c:pt>
                <c:pt idx="14">
                  <c:v>7.0623920570000003</c:v>
                </c:pt>
                <c:pt idx="15">
                  <c:v>11.297115052000001</c:v>
                </c:pt>
                <c:pt idx="16">
                  <c:v>18.592530400000001</c:v>
                </c:pt>
                <c:pt idx="17">
                  <c:v>26.952354334999999</c:v>
                </c:pt>
                <c:pt idx="18">
                  <c:v>29.647288423999999</c:v>
                </c:pt>
                <c:pt idx="19">
                  <c:v>29.241131135</c:v>
                </c:pt>
                <c:pt idx="20">
                  <c:v>28.515577464</c:v>
                </c:pt>
                <c:pt idx="21">
                  <c:v>26.919523674000001</c:v>
                </c:pt>
                <c:pt idx="22">
                  <c:v>25.861404665999999</c:v>
                </c:pt>
                <c:pt idx="23">
                  <c:v>24.694262923</c:v>
                </c:pt>
              </c:numCache>
            </c:numRef>
          </c:val>
          <c:extLst/>
        </c:ser>
        <c:ser>
          <c:idx val="6"/>
          <c:order val="6"/>
          <c:spPr>
            <a:solidFill>
              <a:schemeClr val="tx2"/>
            </a:solidFill>
            <a:ln>
              <a:noFill/>
            </a:ln>
            <a:effectLst/>
          </c:spPr>
          <c:cat>
            <c:numRef>
              <c:f>Restore_Hourly_Season!$C$2:$C$25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Restore_Hourly_Season!$J$2:$J$25</c:f>
              <c:numCache>
                <c:formatCode>General</c:formatCode>
                <c:ptCount val="24"/>
                <c:pt idx="0">
                  <c:v>4.945246773</c:v>
                </c:pt>
                <c:pt idx="1">
                  <c:v>5.4845371250000001</c:v>
                </c:pt>
                <c:pt idx="2">
                  <c:v>5.3112081199999999</c:v>
                </c:pt>
                <c:pt idx="3">
                  <c:v>5.0169334460000004</c:v>
                </c:pt>
                <c:pt idx="4">
                  <c:v>4.649452685</c:v>
                </c:pt>
                <c:pt idx="5">
                  <c:v>5.3260659639999997</c:v>
                </c:pt>
                <c:pt idx="6">
                  <c:v>5.353931073</c:v>
                </c:pt>
                <c:pt idx="7">
                  <c:v>3.1586042320000001</c:v>
                </c:pt>
                <c:pt idx="8">
                  <c:v>2.4835744219999998</c:v>
                </c:pt>
                <c:pt idx="9">
                  <c:v>1.987211193</c:v>
                </c:pt>
                <c:pt idx="10">
                  <c:v>1.7587170729999999</c:v>
                </c:pt>
                <c:pt idx="11">
                  <c:v>1.782298027</c:v>
                </c:pt>
                <c:pt idx="12">
                  <c:v>1.7209691899999999</c:v>
                </c:pt>
                <c:pt idx="13">
                  <c:v>1.7285515469999999</c:v>
                </c:pt>
                <c:pt idx="14">
                  <c:v>1.9847309280000001</c:v>
                </c:pt>
                <c:pt idx="15">
                  <c:v>2.4414718679999998</c:v>
                </c:pt>
                <c:pt idx="16">
                  <c:v>3.4814717559999999</c:v>
                </c:pt>
                <c:pt idx="17">
                  <c:v>4.9945902310000001</c:v>
                </c:pt>
                <c:pt idx="18">
                  <c:v>5.4474627680000003</c:v>
                </c:pt>
                <c:pt idx="19">
                  <c:v>5.5253352040000001</c:v>
                </c:pt>
                <c:pt idx="20">
                  <c:v>5.3893366199999999</c:v>
                </c:pt>
                <c:pt idx="21">
                  <c:v>5.111227864</c:v>
                </c:pt>
                <c:pt idx="22">
                  <c:v>4.9571511990000001</c:v>
                </c:pt>
                <c:pt idx="23">
                  <c:v>4.8197979020000004</c:v>
                </c:pt>
              </c:numCache>
            </c:numRef>
          </c:val>
          <c:extLst/>
        </c:ser>
        <c:ser>
          <c:idx val="8"/>
          <c:order val="7"/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Restore_Hourly_Season!$C$2:$C$25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Restore_Hourly_Season!$L$2:$L$25</c:f>
              <c:numCache>
                <c:formatCode>General</c:formatCode>
                <c:ptCount val="24"/>
                <c:pt idx="0">
                  <c:v>13.067143639999999</c:v>
                </c:pt>
                <c:pt idx="1">
                  <c:v>12.985166838</c:v>
                </c:pt>
                <c:pt idx="2">
                  <c:v>12.855583094</c:v>
                </c:pt>
                <c:pt idx="3">
                  <c:v>12.677965480999999</c:v>
                </c:pt>
                <c:pt idx="4">
                  <c:v>12.496301966000001</c:v>
                </c:pt>
                <c:pt idx="5">
                  <c:v>12.319323656</c:v>
                </c:pt>
                <c:pt idx="6">
                  <c:v>11.726044448</c:v>
                </c:pt>
                <c:pt idx="7">
                  <c:v>10.609035621</c:v>
                </c:pt>
                <c:pt idx="8">
                  <c:v>9.1205278750000005</c:v>
                </c:pt>
                <c:pt idx="9">
                  <c:v>7.7184633529999997</c:v>
                </c:pt>
                <c:pt idx="10">
                  <c:v>7.399044891</c:v>
                </c:pt>
                <c:pt idx="11">
                  <c:v>7.8297055499999999</c:v>
                </c:pt>
                <c:pt idx="12">
                  <c:v>7.9794814570000003</c:v>
                </c:pt>
                <c:pt idx="13">
                  <c:v>8.1715866320000003</c:v>
                </c:pt>
                <c:pt idx="14">
                  <c:v>8.5834035649999993</c:v>
                </c:pt>
                <c:pt idx="15">
                  <c:v>9.3408129750000004</c:v>
                </c:pt>
                <c:pt idx="16">
                  <c:v>10.257949791</c:v>
                </c:pt>
                <c:pt idx="17">
                  <c:v>10.808157872000001</c:v>
                </c:pt>
                <c:pt idx="18">
                  <c:v>11.387449144</c:v>
                </c:pt>
                <c:pt idx="19">
                  <c:v>12.228406785000001</c:v>
                </c:pt>
                <c:pt idx="20">
                  <c:v>12.824414750000001</c:v>
                </c:pt>
                <c:pt idx="21">
                  <c:v>13.11619058</c:v>
                </c:pt>
                <c:pt idx="22">
                  <c:v>13.206640985</c:v>
                </c:pt>
                <c:pt idx="23">
                  <c:v>13.173174797</c:v>
                </c:pt>
              </c:numCache>
            </c:numRef>
          </c:val>
          <c:extLst/>
        </c:ser>
        <c:ser>
          <c:idx val="10"/>
          <c:order val="8"/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Restore_Hourly_Season!$C$2:$C$25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Restore_Hourly_Season!$M$2:$M$25</c:f>
              <c:numCache>
                <c:formatCode>General</c:formatCode>
                <c:ptCount val="24"/>
                <c:pt idx="0">
                  <c:v>7.8457119999999995E-3</c:v>
                </c:pt>
                <c:pt idx="1">
                  <c:v>5.3019979999999996E-3</c:v>
                </c:pt>
                <c:pt idx="2">
                  <c:v>3.8533859999999999E-3</c:v>
                </c:pt>
                <c:pt idx="3">
                  <c:v>3.034803E-3</c:v>
                </c:pt>
                <c:pt idx="4">
                  <c:v>2.5964429999999999E-3</c:v>
                </c:pt>
                <c:pt idx="5">
                  <c:v>0.32378349200000001</c:v>
                </c:pt>
                <c:pt idx="6">
                  <c:v>1.7924103739999999</c:v>
                </c:pt>
                <c:pt idx="7">
                  <c:v>4.1283395909999996</c:v>
                </c:pt>
                <c:pt idx="8">
                  <c:v>5.5571068339999998</c:v>
                </c:pt>
                <c:pt idx="9">
                  <c:v>5.2797751550000003</c:v>
                </c:pt>
                <c:pt idx="10">
                  <c:v>4.6615540109999998</c:v>
                </c:pt>
                <c:pt idx="11">
                  <c:v>4.6860659279999997</c:v>
                </c:pt>
                <c:pt idx="12">
                  <c:v>4.9615691589999997</c:v>
                </c:pt>
                <c:pt idx="13">
                  <c:v>5.2709427680000003</c:v>
                </c:pt>
                <c:pt idx="14">
                  <c:v>5.7470424969999998</c:v>
                </c:pt>
                <c:pt idx="15">
                  <c:v>6.2120906079999996</c:v>
                </c:pt>
                <c:pt idx="16">
                  <c:v>6.0129309490000002</c:v>
                </c:pt>
                <c:pt idx="17">
                  <c:v>4.818799297</c:v>
                </c:pt>
                <c:pt idx="18">
                  <c:v>3.0810550179999998</c:v>
                </c:pt>
                <c:pt idx="19">
                  <c:v>1.630652588</c:v>
                </c:pt>
                <c:pt idx="20">
                  <c:v>0.80894790800000005</c:v>
                </c:pt>
                <c:pt idx="21">
                  <c:v>0.115015584</c:v>
                </c:pt>
                <c:pt idx="22">
                  <c:v>5.8798080000000003E-2</c:v>
                </c:pt>
                <c:pt idx="23">
                  <c:v>2.3084730000000001E-2</c:v>
                </c:pt>
              </c:numCache>
            </c:numRef>
          </c:val>
          <c:extLst/>
        </c:ser>
        <c:ser>
          <c:idx val="9"/>
          <c:order val="9"/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Restore_Hourly_Season!$C$2:$C$25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Restore_Hourly_Season!$N$2:$N$25</c:f>
              <c:numCache>
                <c:formatCode>General</c:formatCode>
                <c:ptCount val="24"/>
                <c:pt idx="4">
                  <c:v>1.903369E-3</c:v>
                </c:pt>
                <c:pt idx="5">
                  <c:v>0.27529873999999999</c:v>
                </c:pt>
                <c:pt idx="6">
                  <c:v>2.843057376</c:v>
                </c:pt>
                <c:pt idx="7">
                  <c:v>12.989172548999999</c:v>
                </c:pt>
                <c:pt idx="8">
                  <c:v>25.700156233000001</c:v>
                </c:pt>
                <c:pt idx="9">
                  <c:v>35.406224733000002</c:v>
                </c:pt>
                <c:pt idx="10">
                  <c:v>41.599724862999999</c:v>
                </c:pt>
                <c:pt idx="11">
                  <c:v>43.888193119</c:v>
                </c:pt>
                <c:pt idx="12">
                  <c:v>43.908632249</c:v>
                </c:pt>
                <c:pt idx="13">
                  <c:v>42.332496147999997</c:v>
                </c:pt>
                <c:pt idx="14">
                  <c:v>37.577482087</c:v>
                </c:pt>
                <c:pt idx="15">
                  <c:v>28.352689405</c:v>
                </c:pt>
                <c:pt idx="16">
                  <c:v>15.947043823</c:v>
                </c:pt>
                <c:pt idx="17">
                  <c:v>4.8911379740000003</c:v>
                </c:pt>
                <c:pt idx="18">
                  <c:v>0.74965811699999996</c:v>
                </c:pt>
                <c:pt idx="19">
                  <c:v>1.7453303999999999E-2</c:v>
                </c:pt>
              </c:numCache>
            </c:numRef>
          </c:val>
          <c:extLst/>
        </c:ser>
        <c:ser>
          <c:idx val="11"/>
          <c:order val="10"/>
          <c:spPr>
            <a:solidFill>
              <a:srgbClr val="7D6D9B"/>
            </a:solidFill>
            <a:ln>
              <a:noFill/>
            </a:ln>
            <a:effectLst/>
          </c:spPr>
          <c:cat>
            <c:numRef>
              <c:f>Restore_Hourly_Season!$C$2:$C$25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Restore_Hourly_Season!$O$2:$O$25</c:f>
              <c:numCache>
                <c:formatCode>General</c:formatCode>
                <c:ptCount val="24"/>
                <c:pt idx="0">
                  <c:v>2.7832580999999999E-2</c:v>
                </c:pt>
                <c:pt idx="2">
                  <c:v>1.8711000000000001E-3</c:v>
                </c:pt>
                <c:pt idx="3">
                  <c:v>5.8652690000000002E-3</c:v>
                </c:pt>
                <c:pt idx="4">
                  <c:v>1.0304288999999999E-2</c:v>
                </c:pt>
                <c:pt idx="5">
                  <c:v>4.0905179999999996E-3</c:v>
                </c:pt>
                <c:pt idx="6">
                  <c:v>6.2191205999999999E-2</c:v>
                </c:pt>
                <c:pt idx="7">
                  <c:v>0.57968968200000004</c:v>
                </c:pt>
                <c:pt idx="8">
                  <c:v>1.5972356679999999</c:v>
                </c:pt>
                <c:pt idx="9">
                  <c:v>3.4406775770000002</c:v>
                </c:pt>
                <c:pt idx="10">
                  <c:v>3.4840796150000002</c:v>
                </c:pt>
                <c:pt idx="11">
                  <c:v>2.511925776</c:v>
                </c:pt>
                <c:pt idx="12">
                  <c:v>2.559915605</c:v>
                </c:pt>
                <c:pt idx="13">
                  <c:v>2.6762102369999998</c:v>
                </c:pt>
                <c:pt idx="14">
                  <c:v>2.1203752859999998</c:v>
                </c:pt>
                <c:pt idx="15">
                  <c:v>0.965417941</c:v>
                </c:pt>
                <c:pt idx="16">
                  <c:v>0.15658237899999999</c:v>
                </c:pt>
                <c:pt idx="23">
                  <c:v>4.534929E-3</c:v>
                </c:pt>
              </c:numCache>
            </c:numRef>
          </c:val>
          <c:extLst/>
        </c:ser>
        <c:ser>
          <c:idx val="12"/>
          <c:order val="11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Restore_Hourly_Season!$C$2:$C$25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Restore_Hourly_Season!$P$2:$P$25</c:f>
              <c:numCache>
                <c:formatCode>General</c:formatCode>
                <c:ptCount val="24"/>
                <c:pt idx="0">
                  <c:v>0.61164184600000004</c:v>
                </c:pt>
                <c:pt idx="1">
                  <c:v>0.68712532299999995</c:v>
                </c:pt>
                <c:pt idx="2">
                  <c:v>0.30707748600000001</c:v>
                </c:pt>
                <c:pt idx="3">
                  <c:v>0.25294988499999999</c:v>
                </c:pt>
                <c:pt idx="4">
                  <c:v>0.202368515</c:v>
                </c:pt>
                <c:pt idx="5">
                  <c:v>0.30753269</c:v>
                </c:pt>
                <c:pt idx="6">
                  <c:v>0.31122583799999998</c:v>
                </c:pt>
                <c:pt idx="7">
                  <c:v>9.7176229000000003E-2</c:v>
                </c:pt>
                <c:pt idx="8">
                  <c:v>2.3098437999999999E-2</c:v>
                </c:pt>
                <c:pt idx="14">
                  <c:v>2.6846999999999999E-3</c:v>
                </c:pt>
                <c:pt idx="15">
                  <c:v>1.7850252E-2</c:v>
                </c:pt>
                <c:pt idx="16">
                  <c:v>0.45030367399999999</c:v>
                </c:pt>
                <c:pt idx="17">
                  <c:v>1.3683460249999999</c:v>
                </c:pt>
                <c:pt idx="18">
                  <c:v>1.5398782090000001</c:v>
                </c:pt>
                <c:pt idx="19">
                  <c:v>1.5726132580000001</c:v>
                </c:pt>
                <c:pt idx="20">
                  <c:v>1.5891754739999999</c:v>
                </c:pt>
                <c:pt idx="21">
                  <c:v>1.1231723440000001</c:v>
                </c:pt>
                <c:pt idx="22">
                  <c:v>0.75700470399999997</c:v>
                </c:pt>
                <c:pt idx="23">
                  <c:v>0.43547076899999998</c:v>
                </c:pt>
              </c:numCache>
            </c:numRef>
          </c:val>
          <c:extLst/>
        </c:ser>
        <c:ser>
          <c:idx val="13"/>
          <c:order val="12"/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Restore_Hourly_Season!$C$2:$C$25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Restore_Hourly_Season!$Q$2:$Q$25</c:f>
              <c:numCache>
                <c:formatCode>General</c:formatCode>
                <c:ptCount val="24"/>
                <c:pt idx="0">
                  <c:v>0.53059879399999998</c:v>
                </c:pt>
                <c:pt idx="1">
                  <c:v>1.031362522</c:v>
                </c:pt>
                <c:pt idx="2">
                  <c:v>0.52726477199999999</c:v>
                </c:pt>
                <c:pt idx="3">
                  <c:v>0.15103251400000001</c:v>
                </c:pt>
                <c:pt idx="4">
                  <c:v>5.9830755999999999E-2</c:v>
                </c:pt>
                <c:pt idx="5">
                  <c:v>6.8012399000000001E-2</c:v>
                </c:pt>
                <c:pt idx="6">
                  <c:v>0.26760313699999999</c:v>
                </c:pt>
                <c:pt idx="7">
                  <c:v>0.103700399</c:v>
                </c:pt>
                <c:pt idx="8">
                  <c:v>2.7162855999999999E-2</c:v>
                </c:pt>
                <c:pt idx="9">
                  <c:v>5.9711850000000004E-3</c:v>
                </c:pt>
                <c:pt idx="10">
                  <c:v>5.9918580000000001E-3</c:v>
                </c:pt>
                <c:pt idx="11">
                  <c:v>7.7031679999999998E-3</c:v>
                </c:pt>
                <c:pt idx="12">
                  <c:v>2.4409380000000001E-3</c:v>
                </c:pt>
                <c:pt idx="13">
                  <c:v>3.5310000000000002E-4</c:v>
                </c:pt>
                <c:pt idx="14">
                  <c:v>1.6887843999999999E-2</c:v>
                </c:pt>
                <c:pt idx="15">
                  <c:v>4.2658535999999997E-2</c:v>
                </c:pt>
                <c:pt idx="16">
                  <c:v>0.49013021200000001</c:v>
                </c:pt>
                <c:pt idx="17">
                  <c:v>1.763268933</c:v>
                </c:pt>
                <c:pt idx="18">
                  <c:v>2.1287680820000001</c:v>
                </c:pt>
                <c:pt idx="19">
                  <c:v>1.8555525509999999</c:v>
                </c:pt>
                <c:pt idx="20">
                  <c:v>1.523103222</c:v>
                </c:pt>
                <c:pt idx="21">
                  <c:v>0.81106575599999997</c:v>
                </c:pt>
                <c:pt idx="22">
                  <c:v>0.56882932500000005</c:v>
                </c:pt>
                <c:pt idx="23">
                  <c:v>0.55464978099999995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64258208"/>
        <c:axId val="-264257664"/>
        <c:extLst/>
      </c:areaChart>
      <c:areaChart>
        <c:grouping val="stacked"/>
        <c:varyColors val="0"/>
        <c:ser>
          <c:idx val="1"/>
          <c:order val="0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Restore_Hourly_Season!$C$2:$C$25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Restore_Hourly_Season!$D$2:$D$25</c:f>
              <c:numCache>
                <c:formatCode>General</c:formatCode>
                <c:ptCount val="24"/>
                <c:pt idx="0">
                  <c:v>-9.7388302999999996E-2</c:v>
                </c:pt>
                <c:pt idx="1">
                  <c:v>-3.2010135000000002E-2</c:v>
                </c:pt>
                <c:pt idx="2">
                  <c:v>-4.5381777999999998E-2</c:v>
                </c:pt>
                <c:pt idx="3">
                  <c:v>-5.4849600999999998E-2</c:v>
                </c:pt>
                <c:pt idx="4">
                  <c:v>-4.7882086999999997E-2</c:v>
                </c:pt>
                <c:pt idx="5">
                  <c:v>-2.6392207000000001E-2</c:v>
                </c:pt>
                <c:pt idx="6">
                  <c:v>-0.17038457300000001</c:v>
                </c:pt>
                <c:pt idx="7">
                  <c:v>-0.50057828400000004</c:v>
                </c:pt>
                <c:pt idx="8">
                  <c:v>-0.96039645600000001</c:v>
                </c:pt>
                <c:pt idx="9">
                  <c:v>-1.624601709</c:v>
                </c:pt>
                <c:pt idx="10">
                  <c:v>-1.834009148</c:v>
                </c:pt>
                <c:pt idx="11">
                  <c:v>-1.927939061</c:v>
                </c:pt>
                <c:pt idx="12">
                  <c:v>-1.930992209</c:v>
                </c:pt>
                <c:pt idx="13">
                  <c:v>-1.774057974</c:v>
                </c:pt>
                <c:pt idx="14">
                  <c:v>-1.541800745</c:v>
                </c:pt>
                <c:pt idx="15">
                  <c:v>-0.98893549199999997</c:v>
                </c:pt>
                <c:pt idx="16">
                  <c:v>-0.34871288499999997</c:v>
                </c:pt>
                <c:pt idx="17">
                  <c:v>-7.7492539999999999E-2</c:v>
                </c:pt>
                <c:pt idx="18">
                  <c:v>-1.5501294000000001E-2</c:v>
                </c:pt>
                <c:pt idx="21">
                  <c:v>-1.4987500000000001E-3</c:v>
                </c:pt>
                <c:pt idx="22">
                  <c:v>-1.4951249E-2</c:v>
                </c:pt>
                <c:pt idx="23">
                  <c:v>-2.8455082999999999E-2</c:v>
                </c:pt>
              </c:numCache>
            </c:numRef>
          </c:val>
          <c:extLst/>
        </c:ser>
        <c:ser>
          <c:idx val="0"/>
          <c:order val="1"/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Restore_Hourly_Season!$C$2:$C$25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Restore_Hourly_Season!$E$2:$E$25</c:f>
              <c:numCache>
                <c:formatCode>General</c:formatCode>
                <c:ptCount val="24"/>
                <c:pt idx="0">
                  <c:v>-0.1131552</c:v>
                </c:pt>
                <c:pt idx="1">
                  <c:v>-5.0835469999999999E-3</c:v>
                </c:pt>
                <c:pt idx="2">
                  <c:v>-1.7832945999999999E-2</c:v>
                </c:pt>
                <c:pt idx="3">
                  <c:v>-2.7810416000000001E-2</c:v>
                </c:pt>
                <c:pt idx="4">
                  <c:v>-4.6344664000000001E-2</c:v>
                </c:pt>
                <c:pt idx="5">
                  <c:v>-1.5852172000000001E-2</c:v>
                </c:pt>
                <c:pt idx="6">
                  <c:v>-3.6896199999999998E-3</c:v>
                </c:pt>
                <c:pt idx="7">
                  <c:v>-5.1267432000000002E-2</c:v>
                </c:pt>
                <c:pt idx="8">
                  <c:v>-0.101989652</c:v>
                </c:pt>
                <c:pt idx="9">
                  <c:v>-0.81256432599999995</c:v>
                </c:pt>
                <c:pt idx="10">
                  <c:v>-2.039535678</c:v>
                </c:pt>
                <c:pt idx="11">
                  <c:v>-2.7366043150000001</c:v>
                </c:pt>
                <c:pt idx="12">
                  <c:v>-2.9192016789999999</c:v>
                </c:pt>
                <c:pt idx="13">
                  <c:v>-2.7723502529999999</c:v>
                </c:pt>
                <c:pt idx="14">
                  <c:v>-1.9993863359999999</c:v>
                </c:pt>
                <c:pt idx="15">
                  <c:v>-0.79238016200000005</c:v>
                </c:pt>
                <c:pt idx="16">
                  <c:v>-0.191908731</c:v>
                </c:pt>
                <c:pt idx="17">
                  <c:v>-1.7449910999999999E-2</c:v>
                </c:pt>
                <c:pt idx="18">
                  <c:v>-1.8010999999999999E-3</c:v>
                </c:pt>
                <c:pt idx="19">
                  <c:v>-3.8879610000000001E-3</c:v>
                </c:pt>
                <c:pt idx="20">
                  <c:v>-3.1075029000000001E-2</c:v>
                </c:pt>
                <c:pt idx="21">
                  <c:v>-2.1981000000000001E-3</c:v>
                </c:pt>
                <c:pt idx="22">
                  <c:v>-1.460735E-2</c:v>
                </c:pt>
                <c:pt idx="23">
                  <c:v>-3.9602941000000003E-2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58142304"/>
        <c:axId val="-258135776"/>
      </c:areaChart>
      <c:lineChart>
        <c:grouping val="standard"/>
        <c:varyColors val="0"/>
        <c:ser>
          <c:idx val="14"/>
          <c:order val="13"/>
          <c:spPr>
            <a:ln w="28575" cap="rnd">
              <a:solidFill>
                <a:srgbClr val="C2BBD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Restore_Hourly_Season!$C$2:$C$25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Restore_Hourly_Season!$R$2:$R$25</c:f>
              <c:numCache>
                <c:formatCode>General</c:formatCode>
                <c:ptCount val="24"/>
                <c:pt idx="0">
                  <c:v>56.25880961</c:v>
                </c:pt>
                <c:pt idx="1">
                  <c:v>58.086894686000001</c:v>
                </c:pt>
                <c:pt idx="2">
                  <c:v>55.602928525000003</c:v>
                </c:pt>
                <c:pt idx="3">
                  <c:v>53.807340951999997</c:v>
                </c:pt>
                <c:pt idx="4">
                  <c:v>52.347335016999999</c:v>
                </c:pt>
                <c:pt idx="5">
                  <c:v>54.106193083000001</c:v>
                </c:pt>
                <c:pt idx="6">
                  <c:v>57.424350124999997</c:v>
                </c:pt>
                <c:pt idx="7">
                  <c:v>60.618045702000003</c:v>
                </c:pt>
                <c:pt idx="8">
                  <c:v>65.879426151000004</c:v>
                </c:pt>
                <c:pt idx="9">
                  <c:v>67.544854411000003</c:v>
                </c:pt>
                <c:pt idx="10">
                  <c:v>68.935410117000004</c:v>
                </c:pt>
                <c:pt idx="11">
                  <c:v>70.200923255000006</c:v>
                </c:pt>
                <c:pt idx="12">
                  <c:v>70.758827370000006</c:v>
                </c:pt>
                <c:pt idx="13">
                  <c:v>71.106833975000001</c:v>
                </c:pt>
                <c:pt idx="14">
                  <c:v>71.337978097000004</c:v>
                </c:pt>
                <c:pt idx="15">
                  <c:v>71.256164454</c:v>
                </c:pt>
                <c:pt idx="16">
                  <c:v>71.267565425000001</c:v>
                </c:pt>
                <c:pt idx="17">
                  <c:v>73.098287485</c:v>
                </c:pt>
                <c:pt idx="18">
                  <c:v>71.821788467999994</c:v>
                </c:pt>
                <c:pt idx="19">
                  <c:v>69.922346509999997</c:v>
                </c:pt>
                <c:pt idx="20">
                  <c:v>68.367962989000006</c:v>
                </c:pt>
                <c:pt idx="21">
                  <c:v>64.654814975999997</c:v>
                </c:pt>
                <c:pt idx="22">
                  <c:v>62.64860522</c:v>
                </c:pt>
                <c:pt idx="23">
                  <c:v>60.816392055000001</c:v>
                </c:pt>
              </c:numCache>
            </c:numRef>
          </c:val>
          <c:smooth val="0"/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64258208"/>
        <c:axId val="-264257664"/>
      </c:lineChart>
      <c:catAx>
        <c:axId val="-26425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64257664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-264257664"/>
        <c:scaling>
          <c:orientation val="minMax"/>
          <c:max val="150"/>
          <c:min val="-25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-264258208"/>
        <c:crosses val="autoZero"/>
        <c:crossBetween val="between"/>
        <c:majorUnit val="25"/>
      </c:valAx>
      <c:valAx>
        <c:axId val="-258135776"/>
        <c:scaling>
          <c:orientation val="minMax"/>
          <c:max val="300"/>
        </c:scaling>
        <c:delete val="1"/>
        <c:axPos val="r"/>
        <c:numFmt formatCode="General" sourceLinked="1"/>
        <c:majorTickMark val="out"/>
        <c:minorTickMark val="none"/>
        <c:tickLblPos val="nextTo"/>
        <c:crossAx val="-258142304"/>
        <c:crosses val="max"/>
        <c:crossBetween val="between"/>
      </c:valAx>
      <c:catAx>
        <c:axId val="-2581423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581357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30347467538297"/>
          <c:y val="3.1916073851412638E-2"/>
          <c:w val="0.85939956967325859"/>
          <c:h val="0.86263352398371851"/>
        </c:manualLayout>
      </c:layout>
      <c:areaChart>
        <c:grouping val="stacked"/>
        <c:varyColors val="0"/>
        <c:ser>
          <c:idx val="2"/>
          <c:order val="2"/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Restore_Hourly_Region_ref!$F$2:$F$25</c:f>
              <c:numCache>
                <c:formatCode>General</c:formatCode>
                <c:ptCount val="24"/>
              </c:numCache>
            </c:numRef>
          </c:val>
          <c:extLst/>
        </c:ser>
        <c:ser>
          <c:idx val="3"/>
          <c:order val="3"/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Restore_Hourly_Region_ref!$G$2:$G$25</c:f>
              <c:numCache>
                <c:formatCode>General</c:formatCode>
                <c:ptCount val="24"/>
              </c:numCache>
            </c:numRef>
          </c:val>
          <c:extLst/>
        </c:ser>
        <c:ser>
          <c:idx val="4"/>
          <c:order val="4"/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Restore_Hourly_Region_ref!$H$2:$H$25</c:f>
              <c:numCache>
                <c:formatCode>General</c:formatCode>
                <c:ptCount val="24"/>
                <c:pt idx="16">
                  <c:v>5.9443322E-2</c:v>
                </c:pt>
                <c:pt idx="17">
                  <c:v>7.2811888000000005E-2</c:v>
                </c:pt>
                <c:pt idx="18">
                  <c:v>9.1063324000000001E-2</c:v>
                </c:pt>
                <c:pt idx="19">
                  <c:v>9.1063324000000001E-2</c:v>
                </c:pt>
                <c:pt idx="20">
                  <c:v>9.1063324000000001E-2</c:v>
                </c:pt>
                <c:pt idx="21">
                  <c:v>9.1063324000000001E-2</c:v>
                </c:pt>
                <c:pt idx="22">
                  <c:v>9.1063324000000001E-2</c:v>
                </c:pt>
                <c:pt idx="23">
                  <c:v>7.5061373000000001E-2</c:v>
                </c:pt>
              </c:numCache>
            </c:numRef>
          </c:val>
          <c:extLst/>
        </c:ser>
        <c:ser>
          <c:idx val="5"/>
          <c:order val="5"/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Restore_Hourly_Region_ref!$I$2:$I$25</c:f>
              <c:numCache>
                <c:formatCode>General</c:formatCode>
                <c:ptCount val="24"/>
                <c:pt idx="0">
                  <c:v>2.2215471199999999</c:v>
                </c:pt>
                <c:pt idx="1">
                  <c:v>2.3361009039999998</c:v>
                </c:pt>
                <c:pt idx="2">
                  <c:v>2.1970827960000001</c:v>
                </c:pt>
                <c:pt idx="3">
                  <c:v>2.0909271619999998</c:v>
                </c:pt>
                <c:pt idx="4">
                  <c:v>1.940288853</c:v>
                </c:pt>
                <c:pt idx="5">
                  <c:v>1.8541232519999999</c:v>
                </c:pt>
                <c:pt idx="6">
                  <c:v>1.1569332109999999</c:v>
                </c:pt>
                <c:pt idx="7">
                  <c:v>0.44548418699999998</c:v>
                </c:pt>
                <c:pt idx="8">
                  <c:v>0.100296252</c:v>
                </c:pt>
                <c:pt idx="9">
                  <c:v>5.5121010000000002E-3</c:v>
                </c:pt>
                <c:pt idx="10">
                  <c:v>5.5121010000000002E-3</c:v>
                </c:pt>
                <c:pt idx="11">
                  <c:v>5.5121010000000002E-3</c:v>
                </c:pt>
                <c:pt idx="12">
                  <c:v>5.5121010000000002E-3</c:v>
                </c:pt>
                <c:pt idx="13">
                  <c:v>5.5121010000000002E-3</c:v>
                </c:pt>
                <c:pt idx="14">
                  <c:v>2.0727197999999999E-2</c:v>
                </c:pt>
                <c:pt idx="15">
                  <c:v>0.32190131999999999</c:v>
                </c:pt>
                <c:pt idx="16">
                  <c:v>1.6549713429999999</c:v>
                </c:pt>
                <c:pt idx="17">
                  <c:v>3.091269069</c:v>
                </c:pt>
                <c:pt idx="18">
                  <c:v>3.507202011</c:v>
                </c:pt>
                <c:pt idx="19">
                  <c:v>3.4962519059999999</c:v>
                </c:pt>
                <c:pt idx="20">
                  <c:v>3.4811682899999998</c:v>
                </c:pt>
                <c:pt idx="21">
                  <c:v>3.32701358</c:v>
                </c:pt>
                <c:pt idx="22">
                  <c:v>3.2520689279999999</c:v>
                </c:pt>
                <c:pt idx="23">
                  <c:v>3.199224547</c:v>
                </c:pt>
              </c:numCache>
            </c:numRef>
          </c:val>
          <c:extLst/>
        </c:ser>
        <c:ser>
          <c:idx val="6"/>
          <c:order val="6"/>
          <c:spPr>
            <a:solidFill>
              <a:schemeClr val="tx2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Restore_Hourly_Region_ref!$J$2:$J$25</c:f>
              <c:numCache>
                <c:formatCode>General</c:formatCode>
                <c:ptCount val="24"/>
                <c:pt idx="0">
                  <c:v>1.654767297</c:v>
                </c:pt>
                <c:pt idx="1">
                  <c:v>1.7798365039999999</c:v>
                </c:pt>
                <c:pt idx="2">
                  <c:v>1.688796017</c:v>
                </c:pt>
                <c:pt idx="3">
                  <c:v>1.5540564269999999</c:v>
                </c:pt>
                <c:pt idx="4">
                  <c:v>1.3528828260000001</c:v>
                </c:pt>
                <c:pt idx="5">
                  <c:v>1.4221795829999999</c:v>
                </c:pt>
                <c:pt idx="6">
                  <c:v>1.157172571</c:v>
                </c:pt>
                <c:pt idx="7">
                  <c:v>0.62400679000000003</c:v>
                </c:pt>
                <c:pt idx="8">
                  <c:v>0.21051208900000001</c:v>
                </c:pt>
                <c:pt idx="9">
                  <c:v>0.16746322899999999</c:v>
                </c:pt>
                <c:pt idx="10">
                  <c:v>0.16239574900000001</c:v>
                </c:pt>
                <c:pt idx="11">
                  <c:v>0.14463163300000001</c:v>
                </c:pt>
                <c:pt idx="12">
                  <c:v>0.13078669500000001</c:v>
                </c:pt>
                <c:pt idx="13">
                  <c:v>0.18405336899999999</c:v>
                </c:pt>
                <c:pt idx="14">
                  <c:v>0.194793679</c:v>
                </c:pt>
                <c:pt idx="15">
                  <c:v>0.33397054100000001</c:v>
                </c:pt>
                <c:pt idx="16">
                  <c:v>1.002940911</c:v>
                </c:pt>
                <c:pt idx="17">
                  <c:v>1.514857468</c:v>
                </c:pt>
                <c:pt idx="18">
                  <c:v>1.724200161</c:v>
                </c:pt>
                <c:pt idx="19">
                  <c:v>1.7809251210000001</c:v>
                </c:pt>
                <c:pt idx="20">
                  <c:v>1.8291250830000001</c:v>
                </c:pt>
                <c:pt idx="21">
                  <c:v>1.7455677220000001</c:v>
                </c:pt>
                <c:pt idx="22">
                  <c:v>1.7408315539999999</c:v>
                </c:pt>
                <c:pt idx="23">
                  <c:v>1.7799347750000001</c:v>
                </c:pt>
              </c:numCache>
            </c:numRef>
          </c:val>
          <c:extLst/>
        </c:ser>
        <c:ser>
          <c:idx val="8"/>
          <c:order val="7"/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Restore_Hourly_Region_ref!$L$2:$L$25</c:f>
              <c:numCache>
                <c:formatCode>General</c:formatCode>
                <c:ptCount val="24"/>
                <c:pt idx="0">
                  <c:v>0.89254810900000003</c:v>
                </c:pt>
                <c:pt idx="1">
                  <c:v>0.83798523800000002</c:v>
                </c:pt>
                <c:pt idx="2">
                  <c:v>0.78319871299999999</c:v>
                </c:pt>
                <c:pt idx="3">
                  <c:v>0.73060796400000005</c:v>
                </c:pt>
                <c:pt idx="4">
                  <c:v>0.68674366899999995</c:v>
                </c:pt>
                <c:pt idx="5">
                  <c:v>0.64581517899999996</c:v>
                </c:pt>
                <c:pt idx="6">
                  <c:v>0.54535153599999997</c:v>
                </c:pt>
                <c:pt idx="7">
                  <c:v>0.26841422100000001</c:v>
                </c:pt>
                <c:pt idx="8">
                  <c:v>0.14014011200000001</c:v>
                </c:pt>
                <c:pt idx="9">
                  <c:v>7.2679954000000005E-2</c:v>
                </c:pt>
                <c:pt idx="10">
                  <c:v>9.1481211000000007E-2</c:v>
                </c:pt>
                <c:pt idx="11">
                  <c:v>9.3685297000000001E-2</c:v>
                </c:pt>
                <c:pt idx="12">
                  <c:v>9.2761279000000002E-2</c:v>
                </c:pt>
                <c:pt idx="13">
                  <c:v>0.13837133099999999</c:v>
                </c:pt>
                <c:pt idx="14">
                  <c:v>0.168953092</c:v>
                </c:pt>
                <c:pt idx="15">
                  <c:v>0.35554165700000001</c:v>
                </c:pt>
                <c:pt idx="16">
                  <c:v>0.61139139600000003</c:v>
                </c:pt>
                <c:pt idx="17">
                  <c:v>0.78840968099999997</c:v>
                </c:pt>
                <c:pt idx="18">
                  <c:v>0.90952664800000005</c:v>
                </c:pt>
                <c:pt idx="19">
                  <c:v>0.98579618800000002</c:v>
                </c:pt>
                <c:pt idx="20">
                  <c:v>1.0227062010000001</c:v>
                </c:pt>
                <c:pt idx="21">
                  <c:v>1.021389248</c:v>
                </c:pt>
                <c:pt idx="22">
                  <c:v>0.99699323200000001</c:v>
                </c:pt>
                <c:pt idx="23">
                  <c:v>0.95050686299999998</c:v>
                </c:pt>
              </c:numCache>
            </c:numRef>
          </c:val>
          <c:extLst/>
        </c:ser>
        <c:ser>
          <c:idx val="10"/>
          <c:order val="8"/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Restore_Hourly_Region_ref!$M$2:$M$25</c:f>
              <c:numCache>
                <c:formatCode>General</c:formatCode>
                <c:ptCount val="24"/>
                <c:pt idx="1">
                  <c:v>1.922556E-3</c:v>
                </c:pt>
                <c:pt idx="2">
                  <c:v>9.6765000000000002E-4</c:v>
                </c:pt>
                <c:pt idx="3">
                  <c:v>9.6765000000000002E-4</c:v>
                </c:pt>
                <c:pt idx="4">
                  <c:v>1.355916E-3</c:v>
                </c:pt>
                <c:pt idx="5">
                  <c:v>0.20451623099999999</c:v>
                </c:pt>
                <c:pt idx="6">
                  <c:v>0.73919549200000001</c:v>
                </c:pt>
                <c:pt idx="7">
                  <c:v>1.120163349</c:v>
                </c:pt>
                <c:pt idx="8">
                  <c:v>1.157198926</c:v>
                </c:pt>
                <c:pt idx="9">
                  <c:v>1.145997578</c:v>
                </c:pt>
                <c:pt idx="10">
                  <c:v>1.2048182700000001</c:v>
                </c:pt>
                <c:pt idx="11">
                  <c:v>1.0857058420000001</c:v>
                </c:pt>
                <c:pt idx="12">
                  <c:v>1.1515541170000001</c:v>
                </c:pt>
                <c:pt idx="13">
                  <c:v>1.4174376420000001</c:v>
                </c:pt>
                <c:pt idx="14">
                  <c:v>1.478459325</c:v>
                </c:pt>
                <c:pt idx="15">
                  <c:v>1.7520771209999999</c:v>
                </c:pt>
                <c:pt idx="16">
                  <c:v>1.5473344840000001</c:v>
                </c:pt>
                <c:pt idx="17">
                  <c:v>1.268830592</c:v>
                </c:pt>
                <c:pt idx="18">
                  <c:v>0.80268819000000002</c:v>
                </c:pt>
                <c:pt idx="19">
                  <c:v>0.51819681200000001</c:v>
                </c:pt>
                <c:pt idx="20">
                  <c:v>0.20630627400000001</c:v>
                </c:pt>
                <c:pt idx="21">
                  <c:v>3.4648140000000001E-2</c:v>
                </c:pt>
                <c:pt idx="22">
                  <c:v>1.521318E-2</c:v>
                </c:pt>
              </c:numCache>
            </c:numRef>
          </c:val>
          <c:extLst/>
        </c:ser>
        <c:ser>
          <c:idx val="9"/>
          <c:order val="9"/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Restore_Hourly_Region_ref!$N$2:$N$25</c:f>
              <c:numCache>
                <c:formatCode>General</c:formatCode>
                <c:ptCount val="24"/>
                <c:pt idx="5">
                  <c:v>0.19790442799999999</c:v>
                </c:pt>
                <c:pt idx="6">
                  <c:v>1.646460885</c:v>
                </c:pt>
                <c:pt idx="7">
                  <c:v>6.0442508430000004</c:v>
                </c:pt>
                <c:pt idx="8">
                  <c:v>10.497970956</c:v>
                </c:pt>
                <c:pt idx="9">
                  <c:v>13.205573257999999</c:v>
                </c:pt>
                <c:pt idx="10">
                  <c:v>15.375485059000001</c:v>
                </c:pt>
                <c:pt idx="11">
                  <c:v>16.762690281000001</c:v>
                </c:pt>
                <c:pt idx="12">
                  <c:v>17.072511162000001</c:v>
                </c:pt>
                <c:pt idx="13">
                  <c:v>16.636181190999999</c:v>
                </c:pt>
                <c:pt idx="14">
                  <c:v>15.199829872</c:v>
                </c:pt>
                <c:pt idx="15">
                  <c:v>11.355451758999999</c:v>
                </c:pt>
                <c:pt idx="16">
                  <c:v>5.7399047750000003</c:v>
                </c:pt>
                <c:pt idx="17">
                  <c:v>1.3720121519999999</c:v>
                </c:pt>
                <c:pt idx="18">
                  <c:v>0.171900039</c:v>
                </c:pt>
              </c:numCache>
            </c:numRef>
          </c:val>
          <c:extLst/>
        </c:ser>
        <c:ser>
          <c:idx val="11"/>
          <c:order val="10"/>
          <c:spPr>
            <a:solidFill>
              <a:srgbClr val="7D6D9B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Restore_Hourly_Region_ref!$O$2:$O$25</c:f>
              <c:numCache>
                <c:formatCode>General</c:formatCode>
                <c:ptCount val="24"/>
                <c:pt idx="6">
                  <c:v>5.5645776000000001E-2</c:v>
                </c:pt>
                <c:pt idx="7">
                  <c:v>0.88505560299999997</c:v>
                </c:pt>
                <c:pt idx="8">
                  <c:v>2.4685868640000002</c:v>
                </c:pt>
                <c:pt idx="9">
                  <c:v>4.2270848919999997</c:v>
                </c:pt>
                <c:pt idx="10">
                  <c:v>3.3887841299999999</c:v>
                </c:pt>
                <c:pt idx="11">
                  <c:v>2.4368242339999999</c:v>
                </c:pt>
                <c:pt idx="12">
                  <c:v>2.2100693539999998</c:v>
                </c:pt>
                <c:pt idx="13">
                  <c:v>1.905178721</c:v>
                </c:pt>
                <c:pt idx="14">
                  <c:v>1.4502372320000001</c:v>
                </c:pt>
                <c:pt idx="15">
                  <c:v>0.45990571600000002</c:v>
                </c:pt>
                <c:pt idx="16">
                  <c:v>8.6217218999999998E-2</c:v>
                </c:pt>
              </c:numCache>
            </c:numRef>
          </c:val>
          <c:extLst/>
        </c:ser>
        <c:ser>
          <c:idx val="12"/>
          <c:order val="11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Restore_Hourly_Region_ref!$P$2:$P$25</c:f>
              <c:numCache>
                <c:formatCode>General</c:formatCode>
                <c:ptCount val="24"/>
                <c:pt idx="0">
                  <c:v>0.40243110599999998</c:v>
                </c:pt>
                <c:pt idx="1">
                  <c:v>0.479149883</c:v>
                </c:pt>
                <c:pt idx="2">
                  <c:v>0.180381347</c:v>
                </c:pt>
                <c:pt idx="3">
                  <c:v>0.237040375</c:v>
                </c:pt>
                <c:pt idx="4">
                  <c:v>0.13305941099999999</c:v>
                </c:pt>
                <c:pt idx="5">
                  <c:v>9.8188531999999995E-2</c:v>
                </c:pt>
                <c:pt idx="6">
                  <c:v>4.9777720000000001E-3</c:v>
                </c:pt>
                <c:pt idx="16">
                  <c:v>0.58663831</c:v>
                </c:pt>
                <c:pt idx="17">
                  <c:v>0.99222734800000001</c:v>
                </c:pt>
                <c:pt idx="18">
                  <c:v>1.1130332629999999</c:v>
                </c:pt>
                <c:pt idx="19">
                  <c:v>1.249440576</c:v>
                </c:pt>
                <c:pt idx="20">
                  <c:v>1.2371091299999999</c:v>
                </c:pt>
                <c:pt idx="21">
                  <c:v>1.0652382920000001</c:v>
                </c:pt>
                <c:pt idx="22">
                  <c:v>0.83421337100000004</c:v>
                </c:pt>
                <c:pt idx="23">
                  <c:v>0.69307827300000002</c:v>
                </c:pt>
              </c:numCache>
            </c:numRef>
          </c:val>
          <c:extLst/>
        </c:ser>
        <c:ser>
          <c:idx val="13"/>
          <c:order val="12"/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Restore_Hourly_Region_ref!$Q$2:$Q$25</c:f>
              <c:numCache>
                <c:formatCode>General</c:formatCode>
                <c:ptCount val="24"/>
                <c:pt idx="0">
                  <c:v>1.2305026619999999</c:v>
                </c:pt>
                <c:pt idx="1">
                  <c:v>1.3058490490000001</c:v>
                </c:pt>
                <c:pt idx="2">
                  <c:v>0.68860255999999997</c:v>
                </c:pt>
                <c:pt idx="3">
                  <c:v>0.17586479499999999</c:v>
                </c:pt>
                <c:pt idx="4">
                  <c:v>0.11502183000000001</c:v>
                </c:pt>
                <c:pt idx="5">
                  <c:v>8.1080769999999996E-2</c:v>
                </c:pt>
                <c:pt idx="6">
                  <c:v>9.2462789999999996E-3</c:v>
                </c:pt>
                <c:pt idx="8">
                  <c:v>4.1377819999999996E-3</c:v>
                </c:pt>
                <c:pt idx="16">
                  <c:v>0.668131539</c:v>
                </c:pt>
                <c:pt idx="17">
                  <c:v>2.7165868230000001</c:v>
                </c:pt>
                <c:pt idx="18">
                  <c:v>3.3398075739999999</c:v>
                </c:pt>
                <c:pt idx="19">
                  <c:v>3.1437849679999998</c:v>
                </c:pt>
                <c:pt idx="20">
                  <c:v>2.6610399880000002</c:v>
                </c:pt>
                <c:pt idx="21">
                  <c:v>1.348161076</c:v>
                </c:pt>
                <c:pt idx="22">
                  <c:v>0.86702375899999995</c:v>
                </c:pt>
                <c:pt idx="23">
                  <c:v>0.99967123000000002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58141760"/>
        <c:axId val="-258129248"/>
        <c:extLst/>
      </c:areaChart>
      <c:areaChart>
        <c:grouping val="stacked"/>
        <c:varyColors val="0"/>
        <c:ser>
          <c:idx val="1"/>
          <c:order val="0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Restore_Hourly_Region_ref!$D$2:$D$25</c:f>
              <c:numCache>
                <c:formatCode>General</c:formatCode>
                <c:ptCount val="24"/>
                <c:pt idx="0">
                  <c:v>-8.7645959999999995E-3</c:v>
                </c:pt>
                <c:pt idx="2">
                  <c:v>-3.847914E-3</c:v>
                </c:pt>
                <c:pt idx="3">
                  <c:v>-9.1852199999999991E-3</c:v>
                </c:pt>
                <c:pt idx="4">
                  <c:v>-1.2592521000000001E-2</c:v>
                </c:pt>
                <c:pt idx="5">
                  <c:v>-1.4478794999999999E-2</c:v>
                </c:pt>
                <c:pt idx="6">
                  <c:v>-0.215983023</c:v>
                </c:pt>
                <c:pt idx="7">
                  <c:v>-0.96379238199999995</c:v>
                </c:pt>
                <c:pt idx="8">
                  <c:v>-1.102921687</c:v>
                </c:pt>
                <c:pt idx="9">
                  <c:v>-1.26118865</c:v>
                </c:pt>
                <c:pt idx="10">
                  <c:v>-1.2786944330000001</c:v>
                </c:pt>
                <c:pt idx="11">
                  <c:v>-1.278696485</c:v>
                </c:pt>
                <c:pt idx="12">
                  <c:v>-1.319442365</c:v>
                </c:pt>
                <c:pt idx="13">
                  <c:v>-1.2638732779999999</c:v>
                </c:pt>
                <c:pt idx="14">
                  <c:v>-1.2788900000000001</c:v>
                </c:pt>
                <c:pt idx="15">
                  <c:v>-0.90201684999999998</c:v>
                </c:pt>
                <c:pt idx="16">
                  <c:v>-0.26614871699999998</c:v>
                </c:pt>
                <c:pt idx="17">
                  <c:v>-2.4606360000000001E-2</c:v>
                </c:pt>
                <c:pt idx="18">
                  <c:v>-7.1742059999999998E-3</c:v>
                </c:pt>
              </c:numCache>
            </c:numRef>
          </c:val>
          <c:extLst/>
        </c:ser>
        <c:ser>
          <c:idx val="0"/>
          <c:order val="1"/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Restore_Hourly_Region_ref!$E$2:$E$25</c:f>
              <c:numCache>
                <c:formatCode>General</c:formatCode>
                <c:ptCount val="24"/>
                <c:pt idx="0">
                  <c:v>-3.4255178999999997E-2</c:v>
                </c:pt>
                <c:pt idx="4">
                  <c:v>-3.346974E-3</c:v>
                </c:pt>
                <c:pt idx="5">
                  <c:v>-2.8365299999999998E-4</c:v>
                </c:pt>
                <c:pt idx="7">
                  <c:v>-9.9966731000000003E-2</c:v>
                </c:pt>
                <c:pt idx="8">
                  <c:v>-0.480048531</c:v>
                </c:pt>
                <c:pt idx="9">
                  <c:v>-1.7336843280000001</c:v>
                </c:pt>
                <c:pt idx="10">
                  <c:v>-3.2672318260000002</c:v>
                </c:pt>
                <c:pt idx="11">
                  <c:v>-4.2048392730000002</c:v>
                </c:pt>
                <c:pt idx="12">
                  <c:v>-4.393686239</c:v>
                </c:pt>
                <c:pt idx="13">
                  <c:v>-4.3263138950000002</c:v>
                </c:pt>
                <c:pt idx="14">
                  <c:v>-3.1842527870000001</c:v>
                </c:pt>
                <c:pt idx="15">
                  <c:v>-0.917088652</c:v>
                </c:pt>
                <c:pt idx="16">
                  <c:v>-9.9408456000000006E-2</c:v>
                </c:pt>
                <c:pt idx="22">
                  <c:v>-1.44256E-2</c:v>
                </c:pt>
                <c:pt idx="23">
                  <c:v>-1.1182839999999999E-2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58131968"/>
        <c:axId val="-258138496"/>
      </c:areaChart>
      <c:lineChart>
        <c:grouping val="standard"/>
        <c:varyColors val="0"/>
        <c:ser>
          <c:idx val="14"/>
          <c:order val="13"/>
          <c:spPr>
            <a:ln w="28575" cap="rnd">
              <a:solidFill>
                <a:srgbClr val="C2BBD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Restore_Hourly_Region_ref!$R$2:$R$25</c:f>
              <c:numCache>
                <c:formatCode>General</c:formatCode>
                <c:ptCount val="24"/>
                <c:pt idx="0">
                  <c:v>7.8652232580000003</c:v>
                </c:pt>
                <c:pt idx="1">
                  <c:v>8.2501396329999999</c:v>
                </c:pt>
                <c:pt idx="2">
                  <c:v>7.0498803150000002</c:v>
                </c:pt>
                <c:pt idx="3">
                  <c:v>6.2774579020000001</c:v>
                </c:pt>
                <c:pt idx="4">
                  <c:v>5.6881500880000004</c:v>
                </c:pt>
                <c:pt idx="5">
                  <c:v>5.9780012249999999</c:v>
                </c:pt>
                <c:pt idx="6">
                  <c:v>6.3811354859999998</c:v>
                </c:pt>
                <c:pt idx="7">
                  <c:v>8.2325675520000008</c:v>
                </c:pt>
                <c:pt idx="8">
                  <c:v>11.148289328000001</c:v>
                </c:pt>
                <c:pt idx="9">
                  <c:v>12.016494182000001</c:v>
                </c:pt>
                <c:pt idx="10">
                  <c:v>12.698701700000001</c:v>
                </c:pt>
                <c:pt idx="11">
                  <c:v>13.019991012</c:v>
                </c:pt>
                <c:pt idx="12">
                  <c:v>13.147860137</c:v>
                </c:pt>
                <c:pt idx="13">
                  <c:v>13.286195545</c:v>
                </c:pt>
                <c:pt idx="14">
                  <c:v>13.173417596</c:v>
                </c:pt>
                <c:pt idx="15">
                  <c:v>13.152426938</c:v>
                </c:pt>
                <c:pt idx="16">
                  <c:v>12.871724410000001</c:v>
                </c:pt>
                <c:pt idx="17">
                  <c:v>13.303087416</c:v>
                </c:pt>
                <c:pt idx="18">
                  <c:v>13.137081132</c:v>
                </c:pt>
                <c:pt idx="19">
                  <c:v>12.767277156</c:v>
                </c:pt>
                <c:pt idx="20">
                  <c:v>12.015730911</c:v>
                </c:pt>
                <c:pt idx="21">
                  <c:v>10.113429789</c:v>
                </c:pt>
                <c:pt idx="22">
                  <c:v>9.2789320849999992</c:v>
                </c:pt>
                <c:pt idx="23">
                  <c:v>9.1888717230000001</c:v>
                </c:pt>
              </c:numCache>
            </c:numRef>
          </c:val>
          <c:smooth val="0"/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58141760"/>
        <c:axId val="-258129248"/>
      </c:lineChart>
      <c:catAx>
        <c:axId val="-25814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58129248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-258129248"/>
        <c:scaling>
          <c:orientation val="minMax"/>
          <c:max val="80"/>
          <c:min val="-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58141760"/>
        <c:crosses val="autoZero"/>
        <c:crossBetween val="between"/>
        <c:majorUnit val="10"/>
      </c:valAx>
      <c:valAx>
        <c:axId val="-258138496"/>
        <c:scaling>
          <c:orientation val="minMax"/>
          <c:max val="300"/>
        </c:scaling>
        <c:delete val="1"/>
        <c:axPos val="r"/>
        <c:numFmt formatCode="General" sourceLinked="1"/>
        <c:majorTickMark val="out"/>
        <c:minorTickMark val="none"/>
        <c:tickLblPos val="nextTo"/>
        <c:crossAx val="-258131968"/>
        <c:crosses val="max"/>
        <c:crossBetween val="between"/>
      </c:valAx>
      <c:catAx>
        <c:axId val="-2581319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581384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14606332640724"/>
          <c:y val="0.20324579535482462"/>
          <c:w val="0.75400809273840774"/>
          <c:h val="0.53979383306316964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Sheet1!$C$1</c:f>
              <c:strCache>
                <c:ptCount val="1"/>
                <c:pt idx="0">
                  <c:v>Electric Sales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numRef>
              <c:f>Sheet1!$B$2:$B$16</c:f>
              <c:numCache>
                <c:formatCode>General</c:formatCode>
                <c:ptCount val="15"/>
                <c:pt idx="0">
                  <c:v>1990</c:v>
                </c:pt>
                <c:pt idx="1">
                  <c:v>2021</c:v>
                </c:pt>
                <c:pt idx="2">
                  <c:v>2050</c:v>
                </c:pt>
                <c:pt idx="4">
                  <c:v>1990</c:v>
                </c:pt>
                <c:pt idx="5">
                  <c:v>2021</c:v>
                </c:pt>
                <c:pt idx="6">
                  <c:v>2050</c:v>
                </c:pt>
                <c:pt idx="8">
                  <c:v>1990</c:v>
                </c:pt>
                <c:pt idx="9">
                  <c:v>2021</c:v>
                </c:pt>
                <c:pt idx="10">
                  <c:v>2050</c:v>
                </c:pt>
                <c:pt idx="12">
                  <c:v>1990</c:v>
                </c:pt>
                <c:pt idx="13">
                  <c:v>2021</c:v>
                </c:pt>
                <c:pt idx="14">
                  <c:v>2050</c:v>
                </c:pt>
              </c:numCache>
            </c:numRef>
          </c:cat>
          <c:val>
            <c:numRef>
              <c:f>Sheet1!$C$2:$C$16</c:f>
              <c:numCache>
                <c:formatCode>General</c:formatCode>
                <c:ptCount val="15"/>
                <c:pt idx="0">
                  <c:v>924.01869899999997</c:v>
                </c:pt>
                <c:pt idx="1">
                  <c:v>1490.3607179999999</c:v>
                </c:pt>
                <c:pt idx="2">
                  <c:v>1814.8610839999999</c:v>
                </c:pt>
                <c:pt idx="4">
                  <c:v>838.26310599999999</c:v>
                </c:pt>
                <c:pt idx="5">
                  <c:v>1318.7407229999999</c:v>
                </c:pt>
                <c:pt idx="6">
                  <c:v>1537.9532469999999</c:v>
                </c:pt>
                <c:pt idx="8">
                  <c:v>945.521694999999</c:v>
                </c:pt>
                <c:pt idx="9">
                  <c:v>981.15417500000001</c:v>
                </c:pt>
                <c:pt idx="10">
                  <c:v>1217.4959719999999</c:v>
                </c:pt>
                <c:pt idx="12">
                  <c:v>4.7511650000000003</c:v>
                </c:pt>
                <c:pt idx="13">
                  <c:v>12.948790000000001</c:v>
                </c:pt>
                <c:pt idx="14">
                  <c:v>145.683121</c:v>
                </c:pt>
              </c:numCache>
            </c:numRef>
          </c:val>
        </c:ser>
        <c:ser>
          <c:idx val="5"/>
          <c:order val="1"/>
          <c:tx>
            <c:strRef>
              <c:f>Sheet1!$D$1</c:f>
              <c:strCache>
                <c:ptCount val="1"/>
                <c:pt idx="0">
                  <c:v>Direct Use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Sheet1!$B$2:$B$16</c:f>
              <c:numCache>
                <c:formatCode>General</c:formatCode>
                <c:ptCount val="15"/>
                <c:pt idx="0">
                  <c:v>1990</c:v>
                </c:pt>
                <c:pt idx="1">
                  <c:v>2021</c:v>
                </c:pt>
                <c:pt idx="2">
                  <c:v>2050</c:v>
                </c:pt>
                <c:pt idx="4">
                  <c:v>1990</c:v>
                </c:pt>
                <c:pt idx="5">
                  <c:v>2021</c:v>
                </c:pt>
                <c:pt idx="6">
                  <c:v>2050</c:v>
                </c:pt>
                <c:pt idx="8">
                  <c:v>1990</c:v>
                </c:pt>
                <c:pt idx="9">
                  <c:v>2021</c:v>
                </c:pt>
                <c:pt idx="10">
                  <c:v>2050</c:v>
                </c:pt>
                <c:pt idx="12">
                  <c:v>1990</c:v>
                </c:pt>
                <c:pt idx="13">
                  <c:v>2021</c:v>
                </c:pt>
                <c:pt idx="14">
                  <c:v>2050</c:v>
                </c:pt>
              </c:numCache>
            </c:numRef>
          </c:cat>
          <c:val>
            <c:numRef>
              <c:f>Sheet1!$D$2:$D$16</c:f>
              <c:numCache>
                <c:formatCode>General</c:formatCode>
                <c:ptCount val="15"/>
                <c:pt idx="0">
                  <c:v>1.1771999999999999E-2</c:v>
                </c:pt>
                <c:pt idx="1">
                  <c:v>28.42709</c:v>
                </c:pt>
                <c:pt idx="2">
                  <c:v>155.98519899999999</c:v>
                </c:pt>
                <c:pt idx="4">
                  <c:v>2.5750634048737302</c:v>
                </c:pt>
                <c:pt idx="5">
                  <c:v>28.024908</c:v>
                </c:pt>
                <c:pt idx="6">
                  <c:v>94.271179000000004</c:v>
                </c:pt>
                <c:pt idx="8">
                  <c:v>57.715862595126303</c:v>
                </c:pt>
                <c:pt idx="9">
                  <c:v>114.002425</c:v>
                </c:pt>
                <c:pt idx="10">
                  <c:v>157.38358199999999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7"/>
        <c:overlap val="100"/>
        <c:axId val="-397170576"/>
        <c:axId val="-397170032"/>
      </c:barChart>
      <c:catAx>
        <c:axId val="-397170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97170032"/>
        <c:crosses val="autoZero"/>
        <c:auto val="1"/>
        <c:lblAlgn val="ctr"/>
        <c:lblOffset val="100"/>
        <c:noMultiLvlLbl val="0"/>
      </c:catAx>
      <c:valAx>
        <c:axId val="-397170032"/>
        <c:scaling>
          <c:orientation val="minMax"/>
          <c:max val="2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97170576"/>
        <c:crosses val="autoZero"/>
        <c:crossBetween val="between"/>
        <c:majorUnit val="400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539199750834607E-2"/>
          <c:y val="2.2889842632331903E-2"/>
          <c:w val="0.88792944131688589"/>
          <c:h val="0.85033827853063437"/>
        </c:manualLayout>
      </c:layout>
      <c:areaChart>
        <c:grouping val="stacked"/>
        <c:varyColors val="0"/>
        <c:ser>
          <c:idx val="2"/>
          <c:order val="2"/>
          <c:spPr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Restore_Hourly_Region_ref!$F$2:$F$25</c:f>
              <c:numCache>
                <c:formatCode>General</c:formatCode>
                <c:ptCount val="24"/>
                <c:pt idx="0">
                  <c:v>2.1860661320000001</c:v>
                </c:pt>
                <c:pt idx="1">
                  <c:v>2.1428874069999999</c:v>
                </c:pt>
                <c:pt idx="2">
                  <c:v>2.096251482</c:v>
                </c:pt>
                <c:pt idx="3">
                  <c:v>2.0654736869999999</c:v>
                </c:pt>
                <c:pt idx="4">
                  <c:v>2.0318770540000002</c:v>
                </c:pt>
                <c:pt idx="5">
                  <c:v>2.028922605</c:v>
                </c:pt>
                <c:pt idx="6">
                  <c:v>1.9813008489999999</c:v>
                </c:pt>
                <c:pt idx="7">
                  <c:v>1.785625469</c:v>
                </c:pt>
                <c:pt idx="8">
                  <c:v>1.4799167799999999</c:v>
                </c:pt>
                <c:pt idx="9">
                  <c:v>1.176242996</c:v>
                </c:pt>
                <c:pt idx="10">
                  <c:v>1.0190014249999999</c:v>
                </c:pt>
                <c:pt idx="11">
                  <c:v>1.014156002</c:v>
                </c:pt>
                <c:pt idx="12">
                  <c:v>1.0394884959999999</c:v>
                </c:pt>
                <c:pt idx="13">
                  <c:v>1.05354057</c:v>
                </c:pt>
                <c:pt idx="14">
                  <c:v>1.1108244890000001</c:v>
                </c:pt>
                <c:pt idx="15">
                  <c:v>1.240264684</c:v>
                </c:pt>
                <c:pt idx="16">
                  <c:v>1.490142284</c:v>
                </c:pt>
                <c:pt idx="17">
                  <c:v>1.821562592</c:v>
                </c:pt>
                <c:pt idx="18">
                  <c:v>2.0888938170000002</c:v>
                </c:pt>
                <c:pt idx="19">
                  <c:v>2.2565790020000001</c:v>
                </c:pt>
                <c:pt idx="20">
                  <c:v>2.3079994450000001</c:v>
                </c:pt>
                <c:pt idx="21">
                  <c:v>2.2946269890000002</c:v>
                </c:pt>
                <c:pt idx="22">
                  <c:v>2.289831247</c:v>
                </c:pt>
                <c:pt idx="23">
                  <c:v>2.2517247469999999</c:v>
                </c:pt>
              </c:numCache>
            </c:numRef>
          </c:val>
          <c:extLst/>
        </c:ser>
        <c:ser>
          <c:idx val="3"/>
          <c:order val="3"/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Restore_Hourly_Region_ref!$G$2:$G$25</c:f>
              <c:numCache>
                <c:formatCode>General</c:formatCode>
                <c:ptCount val="24"/>
                <c:pt idx="0">
                  <c:v>1.7324133850000001</c:v>
                </c:pt>
                <c:pt idx="1">
                  <c:v>1.728944313</c:v>
                </c:pt>
                <c:pt idx="2">
                  <c:v>1.7251594219999999</c:v>
                </c:pt>
                <c:pt idx="3">
                  <c:v>1.7226689260000001</c:v>
                </c:pt>
                <c:pt idx="4">
                  <c:v>1.719944666</c:v>
                </c:pt>
                <c:pt idx="5">
                  <c:v>1.719789843</c:v>
                </c:pt>
                <c:pt idx="6">
                  <c:v>1.7229337039999999</c:v>
                </c:pt>
                <c:pt idx="7">
                  <c:v>1.7210915229999999</c:v>
                </c:pt>
                <c:pt idx="8">
                  <c:v>1.588456103</c:v>
                </c:pt>
                <c:pt idx="9">
                  <c:v>1.371740094</c:v>
                </c:pt>
                <c:pt idx="10">
                  <c:v>1.1204740740000001</c:v>
                </c:pt>
                <c:pt idx="11">
                  <c:v>0.90275360599999999</c:v>
                </c:pt>
                <c:pt idx="12">
                  <c:v>0.859441169</c:v>
                </c:pt>
                <c:pt idx="13">
                  <c:v>0.85507093099999998</c:v>
                </c:pt>
                <c:pt idx="14">
                  <c:v>1.0111043289999999</c:v>
                </c:pt>
                <c:pt idx="15">
                  <c:v>1.2298463310000001</c:v>
                </c:pt>
                <c:pt idx="16">
                  <c:v>1.4491191910000001</c:v>
                </c:pt>
                <c:pt idx="17">
                  <c:v>1.6675777490000001</c:v>
                </c:pt>
                <c:pt idx="18">
                  <c:v>1.746155729</c:v>
                </c:pt>
                <c:pt idx="19">
                  <c:v>1.744177208</c:v>
                </c:pt>
                <c:pt idx="20">
                  <c:v>1.742255315</c:v>
                </c:pt>
                <c:pt idx="21">
                  <c:v>1.7412269499999999</c:v>
                </c:pt>
                <c:pt idx="22">
                  <c:v>1.7408589990000001</c:v>
                </c:pt>
                <c:pt idx="23">
                  <c:v>1.7377825229999999</c:v>
                </c:pt>
              </c:numCache>
            </c:numRef>
          </c:val>
          <c:extLst/>
        </c:ser>
        <c:ser>
          <c:idx val="4"/>
          <c:order val="4"/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Restore_Hourly_Region_ref!$H$2:$H$25</c:f>
              <c:numCache>
                <c:formatCode>General</c:formatCode>
                <c:ptCount val="24"/>
                <c:pt idx="17">
                  <c:v>0.13857808899999999</c:v>
                </c:pt>
                <c:pt idx="18">
                  <c:v>0.59640003900000005</c:v>
                </c:pt>
                <c:pt idx="19">
                  <c:v>0.68141634900000003</c:v>
                </c:pt>
                <c:pt idx="20">
                  <c:v>0.385914488</c:v>
                </c:pt>
                <c:pt idx="21">
                  <c:v>0.34060435</c:v>
                </c:pt>
                <c:pt idx="22">
                  <c:v>0.21482595400000001</c:v>
                </c:pt>
                <c:pt idx="23">
                  <c:v>2.5181394999999999E-2</c:v>
                </c:pt>
              </c:numCache>
            </c:numRef>
          </c:val>
          <c:extLst/>
        </c:ser>
        <c:ser>
          <c:idx val="5"/>
          <c:order val="5"/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Restore_Hourly_Region_ref!$I$2:$I$25</c:f>
              <c:numCache>
                <c:formatCode>General</c:formatCode>
                <c:ptCount val="24"/>
                <c:pt idx="0">
                  <c:v>9.9250937409999995</c:v>
                </c:pt>
                <c:pt idx="1">
                  <c:v>9.0416434179999996</c:v>
                </c:pt>
                <c:pt idx="2">
                  <c:v>7.9840110400000004</c:v>
                </c:pt>
                <c:pt idx="3">
                  <c:v>7.3321504759999998</c:v>
                </c:pt>
                <c:pt idx="4">
                  <c:v>6.8132692290000003</c:v>
                </c:pt>
                <c:pt idx="5">
                  <c:v>6.8394716100000004</c:v>
                </c:pt>
                <c:pt idx="6">
                  <c:v>7.2493613269999999</c:v>
                </c:pt>
                <c:pt idx="7">
                  <c:v>7.1630270579999999</c:v>
                </c:pt>
                <c:pt idx="8">
                  <c:v>4.1221450759999998</c:v>
                </c:pt>
                <c:pt idx="9">
                  <c:v>1.9059363140000001</c:v>
                </c:pt>
                <c:pt idx="10">
                  <c:v>1.447555675</c:v>
                </c:pt>
                <c:pt idx="11">
                  <c:v>1.6671190819999999</c:v>
                </c:pt>
                <c:pt idx="12">
                  <c:v>2.1030276849999998</c:v>
                </c:pt>
                <c:pt idx="13">
                  <c:v>2.442548838</c:v>
                </c:pt>
                <c:pt idx="14">
                  <c:v>2.951335405</c:v>
                </c:pt>
                <c:pt idx="15">
                  <c:v>4.2450849939999999</c:v>
                </c:pt>
                <c:pt idx="16">
                  <c:v>6.4851969179999998</c:v>
                </c:pt>
                <c:pt idx="17">
                  <c:v>10.003335795</c:v>
                </c:pt>
                <c:pt idx="18">
                  <c:v>12.245412396000001</c:v>
                </c:pt>
                <c:pt idx="19">
                  <c:v>12.331300833</c:v>
                </c:pt>
                <c:pt idx="20">
                  <c:v>12.267665428000001</c:v>
                </c:pt>
                <c:pt idx="21">
                  <c:v>12.328451102000001</c:v>
                </c:pt>
                <c:pt idx="22">
                  <c:v>12.259886582</c:v>
                </c:pt>
                <c:pt idx="23">
                  <c:v>11.636385175999999</c:v>
                </c:pt>
              </c:numCache>
            </c:numRef>
          </c:val>
          <c:extLst/>
        </c:ser>
        <c:ser>
          <c:idx val="6"/>
          <c:order val="6"/>
          <c:spPr>
            <a:solidFill>
              <a:schemeClr val="tx2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Restore_Hourly_Region_ref!$J$2:$J$25</c:f>
              <c:numCache>
                <c:formatCode>General</c:formatCode>
                <c:ptCount val="24"/>
                <c:pt idx="0">
                  <c:v>8.5073780000000002E-2</c:v>
                </c:pt>
                <c:pt idx="1">
                  <c:v>3.3512188999999998E-2</c:v>
                </c:pt>
                <c:pt idx="2">
                  <c:v>2.3020986E-2</c:v>
                </c:pt>
                <c:pt idx="3">
                  <c:v>2.3444237999999999E-2</c:v>
                </c:pt>
                <c:pt idx="4">
                  <c:v>2.3020986E-2</c:v>
                </c:pt>
                <c:pt idx="5">
                  <c:v>2.8881921000000001E-2</c:v>
                </c:pt>
                <c:pt idx="6">
                  <c:v>4.5191235000000003E-2</c:v>
                </c:pt>
                <c:pt idx="7">
                  <c:v>4.9587263999999999E-2</c:v>
                </c:pt>
                <c:pt idx="8">
                  <c:v>2.3020986E-2</c:v>
                </c:pt>
                <c:pt idx="9">
                  <c:v>1.7057780000000002E-2</c:v>
                </c:pt>
                <c:pt idx="10">
                  <c:v>1.1326407E-2</c:v>
                </c:pt>
                <c:pt idx="11">
                  <c:v>1.0720983999999999E-2</c:v>
                </c:pt>
                <c:pt idx="12">
                  <c:v>1.1745546000000001E-2</c:v>
                </c:pt>
                <c:pt idx="13">
                  <c:v>1.1326407E-2</c:v>
                </c:pt>
                <c:pt idx="14">
                  <c:v>1.1745546000000001E-2</c:v>
                </c:pt>
                <c:pt idx="15">
                  <c:v>1.2338926E-2</c:v>
                </c:pt>
                <c:pt idx="16">
                  <c:v>1.8983692E-2</c:v>
                </c:pt>
                <c:pt idx="17">
                  <c:v>7.3433233000000001E-2</c:v>
                </c:pt>
                <c:pt idx="18">
                  <c:v>9.6203523999999999E-2</c:v>
                </c:pt>
                <c:pt idx="19">
                  <c:v>7.9065352000000005E-2</c:v>
                </c:pt>
                <c:pt idx="20">
                  <c:v>7.3423787000000004E-2</c:v>
                </c:pt>
                <c:pt idx="21">
                  <c:v>0.107824134</c:v>
                </c:pt>
                <c:pt idx="22">
                  <c:v>0.11251520800000001</c:v>
                </c:pt>
                <c:pt idx="23">
                  <c:v>6.1725726000000002E-2</c:v>
                </c:pt>
              </c:numCache>
            </c:numRef>
          </c:val>
          <c:extLst/>
        </c:ser>
        <c:ser>
          <c:idx val="8"/>
          <c:order val="7"/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Restore_Hourly_Region_ref!$L$2:$L$25</c:f>
              <c:numCache>
                <c:formatCode>General</c:formatCode>
                <c:ptCount val="24"/>
                <c:pt idx="0">
                  <c:v>6.1165003359999996</c:v>
                </c:pt>
                <c:pt idx="1">
                  <c:v>6.1655222639999998</c:v>
                </c:pt>
                <c:pt idx="2">
                  <c:v>6.1357168460000002</c:v>
                </c:pt>
                <c:pt idx="3">
                  <c:v>6.064640904</c:v>
                </c:pt>
                <c:pt idx="4">
                  <c:v>5.9589034300000003</c:v>
                </c:pt>
                <c:pt idx="5">
                  <c:v>5.8463310450000003</c:v>
                </c:pt>
                <c:pt idx="6">
                  <c:v>5.6509298619999999</c:v>
                </c:pt>
                <c:pt idx="7">
                  <c:v>5.050917289</c:v>
                </c:pt>
                <c:pt idx="8">
                  <c:v>4.2925281010000003</c:v>
                </c:pt>
                <c:pt idx="9">
                  <c:v>3.1224782659999999</c:v>
                </c:pt>
                <c:pt idx="10">
                  <c:v>2.0169971950000001</c:v>
                </c:pt>
                <c:pt idx="11">
                  <c:v>1.9428615709999999</c:v>
                </c:pt>
                <c:pt idx="12">
                  <c:v>1.9957335060000001</c:v>
                </c:pt>
                <c:pt idx="13">
                  <c:v>1.869430207</c:v>
                </c:pt>
                <c:pt idx="14">
                  <c:v>1.69884795</c:v>
                </c:pt>
                <c:pt idx="15">
                  <c:v>2.2959589309999999</c:v>
                </c:pt>
                <c:pt idx="16">
                  <c:v>3.0415534929999999</c:v>
                </c:pt>
                <c:pt idx="17">
                  <c:v>3.3821580920000001</c:v>
                </c:pt>
                <c:pt idx="18">
                  <c:v>3.8857574779999999</c:v>
                </c:pt>
                <c:pt idx="19">
                  <c:v>4.5546556989999996</c:v>
                </c:pt>
                <c:pt idx="20">
                  <c:v>5.1758683469999998</c:v>
                </c:pt>
                <c:pt idx="21">
                  <c:v>5.6100031020000003</c:v>
                </c:pt>
                <c:pt idx="22">
                  <c:v>5.8703288880000004</c:v>
                </c:pt>
                <c:pt idx="23">
                  <c:v>6.0253895469999996</c:v>
                </c:pt>
              </c:numCache>
            </c:numRef>
          </c:val>
          <c:extLst/>
        </c:ser>
        <c:ser>
          <c:idx val="10"/>
          <c:order val="8"/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Restore_Hourly_Region_ref!$M$2:$M$25</c:f>
              <c:numCache>
                <c:formatCode>General</c:formatCode>
                <c:ptCount val="24"/>
                <c:pt idx="6">
                  <c:v>0.25356708100000003</c:v>
                </c:pt>
                <c:pt idx="7">
                  <c:v>1.527084879</c:v>
                </c:pt>
                <c:pt idx="8">
                  <c:v>3.1142872210000001</c:v>
                </c:pt>
                <c:pt idx="9">
                  <c:v>3.5684477810000002</c:v>
                </c:pt>
                <c:pt idx="10">
                  <c:v>3.3898466589999998</c:v>
                </c:pt>
                <c:pt idx="11">
                  <c:v>3.6325921889999999</c:v>
                </c:pt>
                <c:pt idx="12">
                  <c:v>3.9092208610000001</c:v>
                </c:pt>
                <c:pt idx="13">
                  <c:v>4.1723267929999999</c:v>
                </c:pt>
                <c:pt idx="14">
                  <c:v>4.3481977379999996</c:v>
                </c:pt>
                <c:pt idx="15">
                  <c:v>4.5665114469999999</c:v>
                </c:pt>
                <c:pt idx="16">
                  <c:v>4.7436710590000004</c:v>
                </c:pt>
                <c:pt idx="17">
                  <c:v>4.7212316100000002</c:v>
                </c:pt>
                <c:pt idx="18">
                  <c:v>3.190044318</c:v>
                </c:pt>
                <c:pt idx="19">
                  <c:v>1.9244550060000001</c:v>
                </c:pt>
                <c:pt idx="20">
                  <c:v>0.89096240599999998</c:v>
                </c:pt>
                <c:pt idx="21">
                  <c:v>1.097212E-3</c:v>
                </c:pt>
              </c:numCache>
            </c:numRef>
          </c:val>
          <c:extLst/>
        </c:ser>
        <c:ser>
          <c:idx val="9"/>
          <c:order val="9"/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Restore_Hourly_Region_ref!$N$2:$N$25</c:f>
              <c:numCache>
                <c:formatCode>General</c:formatCode>
                <c:ptCount val="24"/>
                <c:pt idx="5">
                  <c:v>4.4703000000000001E-4</c:v>
                </c:pt>
                <c:pt idx="6">
                  <c:v>0.25506409800000002</c:v>
                </c:pt>
                <c:pt idx="7">
                  <c:v>2.0943541560000001</c:v>
                </c:pt>
                <c:pt idx="8">
                  <c:v>6.4235551150000001</c:v>
                </c:pt>
                <c:pt idx="9">
                  <c:v>10.485591681000001</c:v>
                </c:pt>
                <c:pt idx="10">
                  <c:v>13.597071971</c:v>
                </c:pt>
                <c:pt idx="11">
                  <c:v>14.591228852</c:v>
                </c:pt>
                <c:pt idx="12">
                  <c:v>14.616940852000001</c:v>
                </c:pt>
                <c:pt idx="13">
                  <c:v>14.616531667</c:v>
                </c:pt>
                <c:pt idx="14">
                  <c:v>14.304543351</c:v>
                </c:pt>
                <c:pt idx="15">
                  <c:v>11.827403544999999</c:v>
                </c:pt>
                <c:pt idx="16">
                  <c:v>7.8865410269999998</c:v>
                </c:pt>
                <c:pt idx="17">
                  <c:v>3.2775558999999999</c:v>
                </c:pt>
                <c:pt idx="18">
                  <c:v>0.48300965000000001</c:v>
                </c:pt>
                <c:pt idx="19">
                  <c:v>1.9808339000000001E-2</c:v>
                </c:pt>
              </c:numCache>
            </c:numRef>
          </c:val>
          <c:extLst/>
        </c:ser>
        <c:ser>
          <c:idx val="11"/>
          <c:order val="10"/>
          <c:spPr>
            <a:solidFill>
              <a:srgbClr val="7D6D9B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Restore_Hourly_Region_ref!$O$2:$O$25</c:f>
              <c:numCache>
                <c:formatCode>General</c:formatCode>
                <c:ptCount val="24"/>
                <c:pt idx="9">
                  <c:v>0.43597890099999997</c:v>
                </c:pt>
                <c:pt idx="10">
                  <c:v>1.0752845280000001</c:v>
                </c:pt>
                <c:pt idx="11">
                  <c:v>0.93643548300000001</c:v>
                </c:pt>
                <c:pt idx="12">
                  <c:v>0.77984158699999995</c:v>
                </c:pt>
                <c:pt idx="13">
                  <c:v>0.91599373799999995</c:v>
                </c:pt>
                <c:pt idx="14">
                  <c:v>1.276412265</c:v>
                </c:pt>
                <c:pt idx="15">
                  <c:v>0.69813798000000005</c:v>
                </c:pt>
                <c:pt idx="16">
                  <c:v>8.9103476000000001E-2</c:v>
                </c:pt>
              </c:numCache>
            </c:numRef>
          </c:val>
          <c:extLst/>
        </c:ser>
        <c:ser>
          <c:idx val="12"/>
          <c:order val="11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Restore_Hourly_Region_ref!$P$2:$P$25</c:f>
              <c:numCache>
                <c:formatCode>General</c:formatCode>
                <c:ptCount val="24"/>
              </c:numCache>
            </c:numRef>
          </c:val>
          <c:extLst/>
        </c:ser>
        <c:ser>
          <c:idx val="13"/>
          <c:order val="12"/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Restore_Hourly_Region_ref!$Q$2:$Q$25</c:f>
              <c:numCache>
                <c:formatCode>General</c:formatCode>
                <c:ptCount val="24"/>
                <c:pt idx="0">
                  <c:v>0.177188709</c:v>
                </c:pt>
                <c:pt idx="6">
                  <c:v>0.15146098699999999</c:v>
                </c:pt>
                <c:pt idx="7">
                  <c:v>0.177539218</c:v>
                </c:pt>
                <c:pt idx="8">
                  <c:v>2.1063723999999999E-2</c:v>
                </c:pt>
                <c:pt idx="9">
                  <c:v>1.019874E-2</c:v>
                </c:pt>
                <c:pt idx="11">
                  <c:v>2.2585897000000001E-2</c:v>
                </c:pt>
                <c:pt idx="14">
                  <c:v>9.2877399999999992E-3</c:v>
                </c:pt>
                <c:pt idx="16">
                  <c:v>2.8440845999999999E-2</c:v>
                </c:pt>
                <c:pt idx="17">
                  <c:v>0.30012730700000001</c:v>
                </c:pt>
                <c:pt idx="18">
                  <c:v>0.48109540899999997</c:v>
                </c:pt>
                <c:pt idx="19">
                  <c:v>0.32932042700000003</c:v>
                </c:pt>
                <c:pt idx="20">
                  <c:v>0.31675223899999999</c:v>
                </c:pt>
                <c:pt idx="21">
                  <c:v>0.391643517</c:v>
                </c:pt>
                <c:pt idx="22">
                  <c:v>0.22841926700000001</c:v>
                </c:pt>
                <c:pt idx="23">
                  <c:v>3.3365980000000003E-2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58131424"/>
        <c:axId val="-258141216"/>
        <c:extLst/>
      </c:areaChart>
      <c:areaChart>
        <c:grouping val="stacked"/>
        <c:varyColors val="0"/>
        <c:ser>
          <c:idx val="1"/>
          <c:order val="0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Restore_Hourly_Region_ref!$D$2:$D$25</c:f>
              <c:numCache>
                <c:formatCode>General</c:formatCode>
                <c:ptCount val="24"/>
              </c:numCache>
            </c:numRef>
          </c:val>
          <c:extLst/>
        </c:ser>
        <c:ser>
          <c:idx val="0"/>
          <c:order val="1"/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Restore_Hourly_Region_ref!$E$2:$E$25</c:f>
              <c:numCache>
                <c:formatCode>General</c:formatCode>
                <c:ptCount val="24"/>
                <c:pt idx="3">
                  <c:v>-7.8693229999999992E-3</c:v>
                </c:pt>
                <c:pt idx="4">
                  <c:v>-0.168013353</c:v>
                </c:pt>
                <c:pt idx="5">
                  <c:v>-0.14923799900000001</c:v>
                </c:pt>
                <c:pt idx="8">
                  <c:v>-1.199852E-2</c:v>
                </c:pt>
                <c:pt idx="9">
                  <c:v>-2.9695538E-2</c:v>
                </c:pt>
                <c:pt idx="10">
                  <c:v>-0.36555282500000003</c:v>
                </c:pt>
                <c:pt idx="11">
                  <c:v>-0.41162083399999999</c:v>
                </c:pt>
                <c:pt idx="12">
                  <c:v>-0.43060720499999999</c:v>
                </c:pt>
                <c:pt idx="13">
                  <c:v>-0.49890566400000003</c:v>
                </c:pt>
                <c:pt idx="14">
                  <c:v>-0.51589749699999998</c:v>
                </c:pt>
                <c:pt idx="15">
                  <c:v>-0.38265956600000001</c:v>
                </c:pt>
                <c:pt idx="16">
                  <c:v>-0.16132306499999999</c:v>
                </c:pt>
                <c:pt idx="17">
                  <c:v>-1.5198111E-2</c:v>
                </c:pt>
                <c:pt idx="23">
                  <c:v>-2.5851009999999998E-3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58132512"/>
        <c:axId val="-258133600"/>
      </c:areaChart>
      <c:lineChart>
        <c:grouping val="standard"/>
        <c:varyColors val="0"/>
        <c:ser>
          <c:idx val="14"/>
          <c:order val="13"/>
          <c:spPr>
            <a:ln w="28575" cap="rnd">
              <a:solidFill>
                <a:srgbClr val="C2BBD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Restore_Hourly_Region_ref!$R$2:$R$25</c:f>
              <c:numCache>
                <c:formatCode>General</c:formatCode>
                <c:ptCount val="24"/>
                <c:pt idx="0">
                  <c:v>20.392592349000001</c:v>
                </c:pt>
                <c:pt idx="1">
                  <c:v>19.279210419999998</c:v>
                </c:pt>
                <c:pt idx="2">
                  <c:v>18.128670628999998</c:v>
                </c:pt>
                <c:pt idx="3">
                  <c:v>17.364122146</c:v>
                </c:pt>
                <c:pt idx="4">
                  <c:v>16.538266529000001</c:v>
                </c:pt>
                <c:pt idx="5">
                  <c:v>16.472974189999999</c:v>
                </c:pt>
                <c:pt idx="6">
                  <c:v>17.475404690000001</c:v>
                </c:pt>
                <c:pt idx="7">
                  <c:v>19.745435833999998</c:v>
                </c:pt>
                <c:pt idx="8">
                  <c:v>21.243557092</c:v>
                </c:pt>
                <c:pt idx="9">
                  <c:v>21.796760655</c:v>
                </c:pt>
                <c:pt idx="10">
                  <c:v>22.418573739999999</c:v>
                </c:pt>
                <c:pt idx="11">
                  <c:v>23.514749119000001</c:v>
                </c:pt>
                <c:pt idx="12">
                  <c:v>24.292701976</c:v>
                </c:pt>
                <c:pt idx="13">
                  <c:v>24.714765215</c:v>
                </c:pt>
                <c:pt idx="14">
                  <c:v>25.132789584000001</c:v>
                </c:pt>
                <c:pt idx="15">
                  <c:v>25.233068797000001</c:v>
                </c:pt>
                <c:pt idx="16">
                  <c:v>25.207867910000001</c:v>
                </c:pt>
                <c:pt idx="17">
                  <c:v>25.614840757</c:v>
                </c:pt>
                <c:pt idx="18">
                  <c:v>25.058268326</c:v>
                </c:pt>
                <c:pt idx="19">
                  <c:v>24.156798228</c:v>
                </c:pt>
                <c:pt idx="20">
                  <c:v>23.376792125000001</c:v>
                </c:pt>
                <c:pt idx="21">
                  <c:v>23.020322465</c:v>
                </c:pt>
                <c:pt idx="22">
                  <c:v>22.905350124000002</c:v>
                </c:pt>
                <c:pt idx="23">
                  <c:v>21.959954393</c:v>
                </c:pt>
              </c:numCache>
            </c:numRef>
          </c:val>
          <c:smooth val="0"/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58131424"/>
        <c:axId val="-258141216"/>
      </c:lineChart>
      <c:catAx>
        <c:axId val="-25813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58141216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-258141216"/>
        <c:scaling>
          <c:orientation val="minMax"/>
          <c:max val="80"/>
          <c:min val="-2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-258131424"/>
        <c:crosses val="autoZero"/>
        <c:crossBetween val="between"/>
        <c:majorUnit val="10"/>
      </c:valAx>
      <c:valAx>
        <c:axId val="-258133600"/>
        <c:scaling>
          <c:orientation val="minMax"/>
          <c:max val="300"/>
        </c:scaling>
        <c:delete val="1"/>
        <c:axPos val="r"/>
        <c:numFmt formatCode="General" sourceLinked="1"/>
        <c:majorTickMark val="out"/>
        <c:minorTickMark val="none"/>
        <c:tickLblPos val="nextTo"/>
        <c:crossAx val="-258132512"/>
        <c:crosses val="max"/>
        <c:crossBetween val="between"/>
      </c:valAx>
      <c:catAx>
        <c:axId val="-2581325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581336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469962088072326E-2"/>
          <c:y val="6.4467163431304259E-3"/>
          <c:w val="0.88337728184995101"/>
          <c:h val="0.849751130009755"/>
        </c:manualLayout>
      </c:layout>
      <c:areaChart>
        <c:grouping val="stacked"/>
        <c:varyColors val="0"/>
        <c:ser>
          <c:idx val="2"/>
          <c:order val="2"/>
          <c:spPr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Restore_Hourly_Region_ref!$F$2:$F$25</c:f>
              <c:numCache>
                <c:formatCode>General</c:formatCode>
                <c:ptCount val="24"/>
                <c:pt idx="0">
                  <c:v>10.301003477</c:v>
                </c:pt>
                <c:pt idx="1">
                  <c:v>10.451548474000001</c:v>
                </c:pt>
                <c:pt idx="2">
                  <c:v>10.304060994</c:v>
                </c:pt>
                <c:pt idx="3">
                  <c:v>10.214360224</c:v>
                </c:pt>
                <c:pt idx="4">
                  <c:v>10.186805761</c:v>
                </c:pt>
                <c:pt idx="5">
                  <c:v>10.482577803</c:v>
                </c:pt>
                <c:pt idx="6">
                  <c:v>10.747927097</c:v>
                </c:pt>
                <c:pt idx="7">
                  <c:v>10.774544973999999</c:v>
                </c:pt>
                <c:pt idx="8">
                  <c:v>10.653584737999999</c:v>
                </c:pt>
                <c:pt idx="9">
                  <c:v>10.167393997</c:v>
                </c:pt>
                <c:pt idx="10">
                  <c:v>9.6692354090000006</c:v>
                </c:pt>
                <c:pt idx="11">
                  <c:v>9.2659554439999994</c:v>
                </c:pt>
                <c:pt idx="12">
                  <c:v>9.1349924149999993</c:v>
                </c:pt>
                <c:pt idx="13">
                  <c:v>9.2571197709999993</c:v>
                </c:pt>
                <c:pt idx="14">
                  <c:v>9.7184836879999992</c:v>
                </c:pt>
                <c:pt idx="15">
                  <c:v>10.418667512000001</c:v>
                </c:pt>
                <c:pt idx="16">
                  <c:v>11.028140622</c:v>
                </c:pt>
                <c:pt idx="17">
                  <c:v>11.565548721000001</c:v>
                </c:pt>
                <c:pt idx="18">
                  <c:v>11.712875772</c:v>
                </c:pt>
                <c:pt idx="19">
                  <c:v>11.671517831999999</c:v>
                </c:pt>
                <c:pt idx="20">
                  <c:v>11.559755902999999</c:v>
                </c:pt>
                <c:pt idx="21">
                  <c:v>11.310194272</c:v>
                </c:pt>
                <c:pt idx="22">
                  <c:v>11.088193128</c:v>
                </c:pt>
                <c:pt idx="23">
                  <c:v>10.899599552</c:v>
                </c:pt>
              </c:numCache>
            </c:numRef>
          </c:val>
          <c:extLst/>
        </c:ser>
        <c:ser>
          <c:idx val="3"/>
          <c:order val="3"/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Restore_Hourly_Region_ref!$G$2:$G$25</c:f>
              <c:numCache>
                <c:formatCode>General</c:formatCode>
                <c:ptCount val="24"/>
                <c:pt idx="0">
                  <c:v>1.1482462609999999</c:v>
                </c:pt>
                <c:pt idx="1">
                  <c:v>1.170238573</c:v>
                </c:pt>
                <c:pt idx="2">
                  <c:v>1.1685744330000001</c:v>
                </c:pt>
                <c:pt idx="3">
                  <c:v>1.1675924790000001</c:v>
                </c:pt>
                <c:pt idx="4">
                  <c:v>1.167022762</c:v>
                </c:pt>
                <c:pt idx="5">
                  <c:v>1.169290441</c:v>
                </c:pt>
                <c:pt idx="6">
                  <c:v>1.172693019</c:v>
                </c:pt>
                <c:pt idx="7">
                  <c:v>1.175502756</c:v>
                </c:pt>
                <c:pt idx="8">
                  <c:v>1.1789395979999999</c:v>
                </c:pt>
                <c:pt idx="9">
                  <c:v>1.180214933</c:v>
                </c:pt>
                <c:pt idx="10">
                  <c:v>1.180562906</c:v>
                </c:pt>
                <c:pt idx="11">
                  <c:v>1.1790033339999999</c:v>
                </c:pt>
                <c:pt idx="12">
                  <c:v>1.1810588</c:v>
                </c:pt>
                <c:pt idx="13">
                  <c:v>1.1810740749999999</c:v>
                </c:pt>
                <c:pt idx="14">
                  <c:v>1.1808767010000001</c:v>
                </c:pt>
                <c:pt idx="15">
                  <c:v>1.180626715</c:v>
                </c:pt>
                <c:pt idx="16">
                  <c:v>1.180746531</c:v>
                </c:pt>
                <c:pt idx="17">
                  <c:v>1.182951643</c:v>
                </c:pt>
                <c:pt idx="18">
                  <c:v>1.1813318989999999</c:v>
                </c:pt>
                <c:pt idx="19">
                  <c:v>1.179969549</c:v>
                </c:pt>
                <c:pt idx="20">
                  <c:v>1.1788585359999999</c:v>
                </c:pt>
                <c:pt idx="21">
                  <c:v>1.1760391910000001</c:v>
                </c:pt>
                <c:pt idx="22">
                  <c:v>1.173943094</c:v>
                </c:pt>
                <c:pt idx="23">
                  <c:v>1.1727692869999999</c:v>
                </c:pt>
              </c:numCache>
            </c:numRef>
          </c:val>
          <c:extLst/>
        </c:ser>
        <c:ser>
          <c:idx val="4"/>
          <c:order val="4"/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Restore_Hourly_Region_ref!$H$2:$H$25</c:f>
              <c:numCache>
                <c:formatCode>General</c:formatCode>
                <c:ptCount val="24"/>
                <c:pt idx="0">
                  <c:v>0.24117674</c:v>
                </c:pt>
                <c:pt idx="1">
                  <c:v>0.19129231899999999</c:v>
                </c:pt>
                <c:pt idx="2">
                  <c:v>0.16452350399999999</c:v>
                </c:pt>
                <c:pt idx="3">
                  <c:v>0.156096925</c:v>
                </c:pt>
                <c:pt idx="4">
                  <c:v>0.15452770399999999</c:v>
                </c:pt>
                <c:pt idx="5">
                  <c:v>0.172769591</c:v>
                </c:pt>
                <c:pt idx="6">
                  <c:v>0.22193554500000001</c:v>
                </c:pt>
                <c:pt idx="7">
                  <c:v>0.22613314700000001</c:v>
                </c:pt>
                <c:pt idx="8">
                  <c:v>0.191979818</c:v>
                </c:pt>
                <c:pt idx="9">
                  <c:v>0.121500781</c:v>
                </c:pt>
                <c:pt idx="10">
                  <c:v>9.6108104999999999E-2</c:v>
                </c:pt>
                <c:pt idx="11">
                  <c:v>7.9610315000000001E-2</c:v>
                </c:pt>
                <c:pt idx="12">
                  <c:v>7.4909464999999995E-2</c:v>
                </c:pt>
                <c:pt idx="13">
                  <c:v>7.9218935000000004E-2</c:v>
                </c:pt>
                <c:pt idx="14">
                  <c:v>0.14661738499999999</c:v>
                </c:pt>
                <c:pt idx="15">
                  <c:v>0.384511455</c:v>
                </c:pt>
                <c:pt idx="16">
                  <c:v>0.45801022600000002</c:v>
                </c:pt>
                <c:pt idx="17">
                  <c:v>1.4030587960000001</c:v>
                </c:pt>
                <c:pt idx="18">
                  <c:v>1.806587873</c:v>
                </c:pt>
                <c:pt idx="19">
                  <c:v>1.588924902</c:v>
                </c:pt>
                <c:pt idx="20">
                  <c:v>1.310618163</c:v>
                </c:pt>
                <c:pt idx="21">
                  <c:v>0.95184004200000005</c:v>
                </c:pt>
                <c:pt idx="22">
                  <c:v>0.64125716899999996</c:v>
                </c:pt>
                <c:pt idx="23">
                  <c:v>0.417681894</c:v>
                </c:pt>
              </c:numCache>
            </c:numRef>
          </c:val>
          <c:extLst/>
        </c:ser>
        <c:ser>
          <c:idx val="5"/>
          <c:order val="5"/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Restore_Hourly_Region_ref!$I$2:$I$25</c:f>
              <c:numCache>
                <c:formatCode>General</c:formatCode>
                <c:ptCount val="24"/>
                <c:pt idx="0">
                  <c:v>15.156829651000001</c:v>
                </c:pt>
                <c:pt idx="1">
                  <c:v>15.583338871</c:v>
                </c:pt>
                <c:pt idx="2">
                  <c:v>14.838586818</c:v>
                </c:pt>
                <c:pt idx="3">
                  <c:v>14.413907629000001</c:v>
                </c:pt>
                <c:pt idx="4">
                  <c:v>14.086458714999999</c:v>
                </c:pt>
                <c:pt idx="5">
                  <c:v>14.676549222</c:v>
                </c:pt>
                <c:pt idx="6">
                  <c:v>15.253664063</c:v>
                </c:pt>
                <c:pt idx="7">
                  <c:v>13.297311454000001</c:v>
                </c:pt>
                <c:pt idx="8">
                  <c:v>10.175201697</c:v>
                </c:pt>
                <c:pt idx="9">
                  <c:v>7.439880885</c:v>
                </c:pt>
                <c:pt idx="10">
                  <c:v>6.0479699829999998</c:v>
                </c:pt>
                <c:pt idx="11">
                  <c:v>5.7933603690000002</c:v>
                </c:pt>
                <c:pt idx="12">
                  <c:v>5.9551301929999996</c:v>
                </c:pt>
                <c:pt idx="13">
                  <c:v>6.3805532630000004</c:v>
                </c:pt>
                <c:pt idx="14">
                  <c:v>7.6913531339999999</c:v>
                </c:pt>
                <c:pt idx="15">
                  <c:v>10.348339494999999</c:v>
                </c:pt>
                <c:pt idx="16">
                  <c:v>14.256614038</c:v>
                </c:pt>
                <c:pt idx="17">
                  <c:v>19.103815040000001</c:v>
                </c:pt>
                <c:pt idx="18">
                  <c:v>20.673738239999999</c:v>
                </c:pt>
                <c:pt idx="19">
                  <c:v>20.225511173000001</c:v>
                </c:pt>
                <c:pt idx="20">
                  <c:v>19.756855861999998</c:v>
                </c:pt>
                <c:pt idx="21">
                  <c:v>18.844545227000001</c:v>
                </c:pt>
                <c:pt idx="22">
                  <c:v>17.975422562999999</c:v>
                </c:pt>
                <c:pt idx="23">
                  <c:v>17.349883310999999</c:v>
                </c:pt>
              </c:numCache>
            </c:numRef>
          </c:val>
          <c:extLst/>
        </c:ser>
        <c:ser>
          <c:idx val="6"/>
          <c:order val="6"/>
          <c:spPr>
            <a:solidFill>
              <a:schemeClr val="tx2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Restore_Hourly_Region_ref!$J$2:$J$25</c:f>
              <c:numCache>
                <c:formatCode>General</c:formatCode>
                <c:ptCount val="24"/>
                <c:pt idx="0">
                  <c:v>1.18195709</c:v>
                </c:pt>
                <c:pt idx="1">
                  <c:v>1.309086121</c:v>
                </c:pt>
                <c:pt idx="2">
                  <c:v>1.102967971</c:v>
                </c:pt>
                <c:pt idx="3">
                  <c:v>1.026058632</c:v>
                </c:pt>
                <c:pt idx="4">
                  <c:v>0.88930323200000005</c:v>
                </c:pt>
                <c:pt idx="5">
                  <c:v>1.2173082710000001</c:v>
                </c:pt>
                <c:pt idx="6">
                  <c:v>1.4515793020000001</c:v>
                </c:pt>
                <c:pt idx="7">
                  <c:v>1.2688118930000001</c:v>
                </c:pt>
                <c:pt idx="8">
                  <c:v>1.027564492</c:v>
                </c:pt>
                <c:pt idx="9">
                  <c:v>0.84967573900000004</c:v>
                </c:pt>
                <c:pt idx="10">
                  <c:v>0.72557543999999996</c:v>
                </c:pt>
                <c:pt idx="11">
                  <c:v>0.63750784800000004</c:v>
                </c:pt>
                <c:pt idx="12">
                  <c:v>0.56636688499999999</c:v>
                </c:pt>
                <c:pt idx="13">
                  <c:v>0.56872988999999996</c:v>
                </c:pt>
                <c:pt idx="14">
                  <c:v>0.66604365300000001</c:v>
                </c:pt>
                <c:pt idx="15">
                  <c:v>0.82622493100000005</c:v>
                </c:pt>
                <c:pt idx="16">
                  <c:v>1.1265192390000001</c:v>
                </c:pt>
                <c:pt idx="17">
                  <c:v>1.5953771269999999</c:v>
                </c:pt>
                <c:pt idx="18">
                  <c:v>1.654084997</c:v>
                </c:pt>
                <c:pt idx="19">
                  <c:v>1.53683736</c:v>
                </c:pt>
                <c:pt idx="20">
                  <c:v>1.457384931</c:v>
                </c:pt>
                <c:pt idx="21">
                  <c:v>1.3964731930000001</c:v>
                </c:pt>
                <c:pt idx="22">
                  <c:v>1.3152104609999999</c:v>
                </c:pt>
                <c:pt idx="23">
                  <c:v>1.092327958</c:v>
                </c:pt>
              </c:numCache>
            </c:numRef>
          </c:val>
          <c:extLst/>
        </c:ser>
        <c:ser>
          <c:idx val="8"/>
          <c:order val="7"/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Restore_Hourly_Region_ref!$L$2:$L$25</c:f>
              <c:numCache>
                <c:formatCode>General</c:formatCode>
                <c:ptCount val="24"/>
                <c:pt idx="0">
                  <c:v>12.303406975</c:v>
                </c:pt>
                <c:pt idx="1">
                  <c:v>12.181404822999999</c:v>
                </c:pt>
                <c:pt idx="2">
                  <c:v>12.010671868999999</c:v>
                </c:pt>
                <c:pt idx="3">
                  <c:v>11.818548377999999</c:v>
                </c:pt>
                <c:pt idx="4">
                  <c:v>11.615071217000001</c:v>
                </c:pt>
                <c:pt idx="5">
                  <c:v>11.390194484</c:v>
                </c:pt>
                <c:pt idx="6">
                  <c:v>10.649628567000001</c:v>
                </c:pt>
                <c:pt idx="7">
                  <c:v>9.3494880810000005</c:v>
                </c:pt>
                <c:pt idx="8">
                  <c:v>7.7996150010000003</c:v>
                </c:pt>
                <c:pt idx="9">
                  <c:v>6.0017863719999998</c:v>
                </c:pt>
                <c:pt idx="10">
                  <c:v>5.6219069069999996</c:v>
                </c:pt>
                <c:pt idx="11">
                  <c:v>5.6847120719999999</c:v>
                </c:pt>
                <c:pt idx="12">
                  <c:v>5.8830168629999999</c:v>
                </c:pt>
                <c:pt idx="13">
                  <c:v>6.1258051340000002</c:v>
                </c:pt>
                <c:pt idx="14">
                  <c:v>6.4584916740000002</c:v>
                </c:pt>
                <c:pt idx="15">
                  <c:v>6.9564140099999996</c:v>
                </c:pt>
                <c:pt idx="16">
                  <c:v>8.2562855489999993</c:v>
                </c:pt>
                <c:pt idx="17">
                  <c:v>9.2898089020000008</c:v>
                </c:pt>
                <c:pt idx="18">
                  <c:v>10.139000449999999</c:v>
                </c:pt>
                <c:pt idx="19">
                  <c:v>11.302592235000001</c:v>
                </c:pt>
                <c:pt idx="20">
                  <c:v>12.144959668</c:v>
                </c:pt>
                <c:pt idx="21">
                  <c:v>12.483320079</c:v>
                </c:pt>
                <c:pt idx="22">
                  <c:v>12.526628175000001</c:v>
                </c:pt>
                <c:pt idx="23">
                  <c:v>12.424628242000001</c:v>
                </c:pt>
              </c:numCache>
            </c:numRef>
          </c:val>
          <c:extLst/>
        </c:ser>
        <c:ser>
          <c:idx val="10"/>
          <c:order val="8"/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Restore_Hourly_Region_ref!$M$2:$M$25</c:f>
              <c:numCache>
                <c:formatCode>General</c:formatCode>
                <c:ptCount val="24"/>
                <c:pt idx="0">
                  <c:v>6.5167539999999996E-3</c:v>
                </c:pt>
                <c:pt idx="1">
                  <c:v>1.6489829999999999E-3</c:v>
                </c:pt>
                <c:pt idx="2">
                  <c:v>7.6663000000000002E-4</c:v>
                </c:pt>
                <c:pt idx="3">
                  <c:v>1.6489829999999999E-3</c:v>
                </c:pt>
                <c:pt idx="4">
                  <c:v>7.2428399999999995E-4</c:v>
                </c:pt>
                <c:pt idx="5">
                  <c:v>8.6576204000000004E-2</c:v>
                </c:pt>
                <c:pt idx="6">
                  <c:v>0.784249961</c:v>
                </c:pt>
                <c:pt idx="7">
                  <c:v>1.8760047419999999</c:v>
                </c:pt>
                <c:pt idx="8">
                  <c:v>2.8120248160000001</c:v>
                </c:pt>
                <c:pt idx="9">
                  <c:v>2.9899090959999999</c:v>
                </c:pt>
                <c:pt idx="10">
                  <c:v>2.6531051730000001</c:v>
                </c:pt>
                <c:pt idx="11">
                  <c:v>2.448598778</c:v>
                </c:pt>
                <c:pt idx="12">
                  <c:v>2.5157131979999998</c:v>
                </c:pt>
                <c:pt idx="13">
                  <c:v>2.7068685139999999</c:v>
                </c:pt>
                <c:pt idx="14">
                  <c:v>3.1149137840000001</c:v>
                </c:pt>
                <c:pt idx="15">
                  <c:v>3.4961938090000002</c:v>
                </c:pt>
                <c:pt idx="16">
                  <c:v>3.4849998339999999</c:v>
                </c:pt>
                <c:pt idx="17">
                  <c:v>3.0300983850000001</c:v>
                </c:pt>
                <c:pt idx="18">
                  <c:v>2.0371556700000002</c:v>
                </c:pt>
                <c:pt idx="19">
                  <c:v>1.1427908609999999</c:v>
                </c:pt>
                <c:pt idx="20">
                  <c:v>0.57762100400000005</c:v>
                </c:pt>
                <c:pt idx="21">
                  <c:v>0.101368503</c:v>
                </c:pt>
                <c:pt idx="22">
                  <c:v>3.1014839999999998E-2</c:v>
                </c:pt>
                <c:pt idx="23">
                  <c:v>1.525779E-2</c:v>
                </c:pt>
              </c:numCache>
            </c:numRef>
          </c:val>
          <c:extLst/>
        </c:ser>
        <c:ser>
          <c:idx val="9"/>
          <c:order val="9"/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Restore_Hourly_Region_ref!$N$2:$N$25</c:f>
              <c:numCache>
                <c:formatCode>General</c:formatCode>
                <c:ptCount val="24"/>
                <c:pt idx="4">
                  <c:v>1.047786E-3</c:v>
                </c:pt>
                <c:pt idx="5">
                  <c:v>0.12296818800000001</c:v>
                </c:pt>
                <c:pt idx="6">
                  <c:v>1.2396394660000001</c:v>
                </c:pt>
                <c:pt idx="7">
                  <c:v>5.9855722350000002</c:v>
                </c:pt>
                <c:pt idx="8">
                  <c:v>13.577710663</c:v>
                </c:pt>
                <c:pt idx="9">
                  <c:v>20.220175462</c:v>
                </c:pt>
                <c:pt idx="10">
                  <c:v>24.437652673999999</c:v>
                </c:pt>
                <c:pt idx="11">
                  <c:v>26.538189173999999</c:v>
                </c:pt>
                <c:pt idx="12">
                  <c:v>26.855156772000001</c:v>
                </c:pt>
                <c:pt idx="13">
                  <c:v>26.207798403000002</c:v>
                </c:pt>
                <c:pt idx="14">
                  <c:v>23.657837532999999</c:v>
                </c:pt>
                <c:pt idx="15">
                  <c:v>18.499037372</c:v>
                </c:pt>
                <c:pt idx="16">
                  <c:v>11.296390298</c:v>
                </c:pt>
                <c:pt idx="17">
                  <c:v>4.0136245529999997</c:v>
                </c:pt>
                <c:pt idx="18">
                  <c:v>0.69938866799999999</c:v>
                </c:pt>
                <c:pt idx="19">
                  <c:v>6.6257151E-2</c:v>
                </c:pt>
                <c:pt idx="20">
                  <c:v>2.15367E-4</c:v>
                </c:pt>
              </c:numCache>
            </c:numRef>
          </c:val>
          <c:extLst/>
        </c:ser>
        <c:ser>
          <c:idx val="11"/>
          <c:order val="10"/>
          <c:spPr>
            <a:solidFill>
              <a:srgbClr val="7D6D9B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Restore_Hourly_Region_ref!$O$2:$O$25</c:f>
              <c:numCache>
                <c:formatCode>General</c:formatCode>
                <c:ptCount val="24"/>
                <c:pt idx="0">
                  <c:v>1.8652878000000001E-2</c:v>
                </c:pt>
                <c:pt idx="7">
                  <c:v>6.4953E-5</c:v>
                </c:pt>
                <c:pt idx="8">
                  <c:v>0.39387366200000001</c:v>
                </c:pt>
                <c:pt idx="9">
                  <c:v>1.696847998</c:v>
                </c:pt>
                <c:pt idx="10">
                  <c:v>2.2862851009999998</c:v>
                </c:pt>
                <c:pt idx="11">
                  <c:v>2.284984208</c:v>
                </c:pt>
                <c:pt idx="12">
                  <c:v>2.4058321550000001</c:v>
                </c:pt>
                <c:pt idx="13">
                  <c:v>2.4921750120000001</c:v>
                </c:pt>
                <c:pt idx="14">
                  <c:v>2.2315304060000001</c:v>
                </c:pt>
                <c:pt idx="15">
                  <c:v>1.467969013</c:v>
                </c:pt>
                <c:pt idx="16">
                  <c:v>0.41304212800000001</c:v>
                </c:pt>
              </c:numCache>
            </c:numRef>
          </c:val>
          <c:extLst/>
        </c:ser>
        <c:ser>
          <c:idx val="12"/>
          <c:order val="11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Restore_Hourly_Region_ref!$P$2:$P$25</c:f>
              <c:numCache>
                <c:formatCode>General</c:formatCode>
                <c:ptCount val="24"/>
                <c:pt idx="0">
                  <c:v>0.25618087699999997</c:v>
                </c:pt>
                <c:pt idx="1">
                  <c:v>0.26198142299999999</c:v>
                </c:pt>
                <c:pt idx="2">
                  <c:v>0.11211428700000001</c:v>
                </c:pt>
                <c:pt idx="3">
                  <c:v>8.5995303999999995E-2</c:v>
                </c:pt>
                <c:pt idx="4">
                  <c:v>9.4290894E-2</c:v>
                </c:pt>
                <c:pt idx="5">
                  <c:v>0.207650205</c:v>
                </c:pt>
                <c:pt idx="6">
                  <c:v>0.29599134399999999</c:v>
                </c:pt>
                <c:pt idx="7">
                  <c:v>0.28062819900000002</c:v>
                </c:pt>
                <c:pt idx="8">
                  <c:v>0.149061584</c:v>
                </c:pt>
                <c:pt idx="9">
                  <c:v>3.5781788000000002E-2</c:v>
                </c:pt>
                <c:pt idx="10">
                  <c:v>8.4934740000000009E-3</c:v>
                </c:pt>
                <c:pt idx="15">
                  <c:v>2.4402373000000002E-2</c:v>
                </c:pt>
                <c:pt idx="16">
                  <c:v>0.14005687999999999</c:v>
                </c:pt>
                <c:pt idx="17">
                  <c:v>0.49108271599999997</c:v>
                </c:pt>
                <c:pt idx="18">
                  <c:v>0.64962717599999997</c:v>
                </c:pt>
                <c:pt idx="19">
                  <c:v>0.66923676200000004</c:v>
                </c:pt>
                <c:pt idx="20">
                  <c:v>0.62129144800000002</c:v>
                </c:pt>
                <c:pt idx="21">
                  <c:v>0.41852938899999997</c:v>
                </c:pt>
                <c:pt idx="22">
                  <c:v>0.27354494800000001</c:v>
                </c:pt>
                <c:pt idx="23">
                  <c:v>0.222700644</c:v>
                </c:pt>
              </c:numCache>
            </c:numRef>
          </c:val>
          <c:extLst/>
        </c:ser>
        <c:ser>
          <c:idx val="13"/>
          <c:order val="12"/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Restore_Hourly_Region_ref!$Q$2:$Q$25</c:f>
              <c:numCache>
                <c:formatCode>General</c:formatCode>
                <c:ptCount val="24"/>
                <c:pt idx="0">
                  <c:v>8.6048922999999999E-2</c:v>
                </c:pt>
                <c:pt idx="1">
                  <c:v>6.0969173000000002E-2</c:v>
                </c:pt>
                <c:pt idx="2">
                  <c:v>1.0179495E-2</c:v>
                </c:pt>
                <c:pt idx="3">
                  <c:v>4.7841730000000001E-3</c:v>
                </c:pt>
                <c:pt idx="4">
                  <c:v>5.7897859999999999E-3</c:v>
                </c:pt>
                <c:pt idx="5">
                  <c:v>4.0144252999999998E-2</c:v>
                </c:pt>
                <c:pt idx="6">
                  <c:v>0.28470657900000002</c:v>
                </c:pt>
                <c:pt idx="7">
                  <c:v>0.41543977100000001</c:v>
                </c:pt>
                <c:pt idx="8">
                  <c:v>7.5232462999999999E-2</c:v>
                </c:pt>
                <c:pt idx="9">
                  <c:v>9.7794030000000007E-3</c:v>
                </c:pt>
                <c:pt idx="10">
                  <c:v>5.4725100000000001E-4</c:v>
                </c:pt>
                <c:pt idx="11">
                  <c:v>8.5390200000000002E-4</c:v>
                </c:pt>
                <c:pt idx="12">
                  <c:v>8.08839E-4</c:v>
                </c:pt>
                <c:pt idx="13">
                  <c:v>3.1753469999999998E-3</c:v>
                </c:pt>
                <c:pt idx="14">
                  <c:v>9.8470599999999991E-4</c:v>
                </c:pt>
                <c:pt idx="15">
                  <c:v>2.3699024999999999E-2</c:v>
                </c:pt>
                <c:pt idx="16">
                  <c:v>0.131058591</c:v>
                </c:pt>
                <c:pt idx="17">
                  <c:v>0.70707277800000001</c:v>
                </c:pt>
                <c:pt idx="18">
                  <c:v>1.1086174289999999</c:v>
                </c:pt>
                <c:pt idx="19">
                  <c:v>0.99724303400000003</c:v>
                </c:pt>
                <c:pt idx="20">
                  <c:v>0.74323324400000002</c:v>
                </c:pt>
                <c:pt idx="21">
                  <c:v>0.413363602</c:v>
                </c:pt>
                <c:pt idx="22">
                  <c:v>0.106249262</c:v>
                </c:pt>
                <c:pt idx="23">
                  <c:v>1.3588054E-2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58139584"/>
        <c:axId val="-258139040"/>
        <c:extLst/>
      </c:areaChart>
      <c:areaChart>
        <c:grouping val="stacked"/>
        <c:varyColors val="0"/>
        <c:ser>
          <c:idx val="1"/>
          <c:order val="0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Restore_Hourly_Region_ref!$D$2:$D$25</c:f>
              <c:numCache>
                <c:formatCode>General</c:formatCode>
                <c:ptCount val="24"/>
                <c:pt idx="0">
                  <c:v>-0.14971029199999999</c:v>
                </c:pt>
                <c:pt idx="1">
                  <c:v>-0.11256569600000001</c:v>
                </c:pt>
                <c:pt idx="2">
                  <c:v>-0.156556636</c:v>
                </c:pt>
                <c:pt idx="3">
                  <c:v>-0.18612983499999999</c:v>
                </c:pt>
                <c:pt idx="4">
                  <c:v>-0.19990690999999999</c:v>
                </c:pt>
                <c:pt idx="5">
                  <c:v>-0.122917894</c:v>
                </c:pt>
                <c:pt idx="6">
                  <c:v>-5.9699073999999998E-2</c:v>
                </c:pt>
                <c:pt idx="7">
                  <c:v>-5.8917465000000002E-2</c:v>
                </c:pt>
                <c:pt idx="8">
                  <c:v>-0.20962871799999999</c:v>
                </c:pt>
                <c:pt idx="9">
                  <c:v>-0.386333698</c:v>
                </c:pt>
                <c:pt idx="10">
                  <c:v>-0.60823623299999996</c:v>
                </c:pt>
                <c:pt idx="11">
                  <c:v>-0.70802393799999996</c:v>
                </c:pt>
                <c:pt idx="12">
                  <c:v>-0.77423758799999998</c:v>
                </c:pt>
                <c:pt idx="13">
                  <c:v>-0.79402632299999998</c:v>
                </c:pt>
                <c:pt idx="14">
                  <c:v>-0.71354664499999998</c:v>
                </c:pt>
                <c:pt idx="15">
                  <c:v>-0.55245234799999998</c:v>
                </c:pt>
                <c:pt idx="16">
                  <c:v>-0.26493504600000001</c:v>
                </c:pt>
                <c:pt idx="17">
                  <c:v>-8.4554876000000001E-2</c:v>
                </c:pt>
                <c:pt idx="18">
                  <c:v>-1.1314054E-2</c:v>
                </c:pt>
                <c:pt idx="20">
                  <c:v>-9.9686370000000007E-3</c:v>
                </c:pt>
                <c:pt idx="21">
                  <c:v>-3.5719213999999999E-2</c:v>
                </c:pt>
                <c:pt idx="22">
                  <c:v>-7.3136208999999994E-2</c:v>
                </c:pt>
                <c:pt idx="23">
                  <c:v>-0.111388347</c:v>
                </c:pt>
              </c:numCache>
            </c:numRef>
          </c:val>
          <c:extLst/>
        </c:ser>
        <c:ser>
          <c:idx val="0"/>
          <c:order val="1"/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Restore_Hourly_Region_ref!$E$2:$E$25</c:f>
              <c:numCache>
                <c:formatCode>General</c:formatCode>
                <c:ptCount val="24"/>
                <c:pt idx="0">
                  <c:v>-3.0993950999999999E-2</c:v>
                </c:pt>
                <c:pt idx="1">
                  <c:v>-3.3274930000000001E-2</c:v>
                </c:pt>
                <c:pt idx="2">
                  <c:v>-7.1851132999999998E-2</c:v>
                </c:pt>
                <c:pt idx="3">
                  <c:v>-9.1583189999999995E-2</c:v>
                </c:pt>
                <c:pt idx="4">
                  <c:v>-9.3683875999999999E-2</c:v>
                </c:pt>
                <c:pt idx="5">
                  <c:v>-2.431693E-2</c:v>
                </c:pt>
                <c:pt idx="6">
                  <c:v>-5.8799999999999999E-5</c:v>
                </c:pt>
                <c:pt idx="7">
                  <c:v>-1.32552E-3</c:v>
                </c:pt>
                <c:pt idx="8">
                  <c:v>-1.3243965999999999E-2</c:v>
                </c:pt>
                <c:pt idx="9">
                  <c:v>-0.20627119299999999</c:v>
                </c:pt>
                <c:pt idx="10">
                  <c:v>-0.73924734999999997</c:v>
                </c:pt>
                <c:pt idx="11">
                  <c:v>-1.073226797</c:v>
                </c:pt>
                <c:pt idx="12">
                  <c:v>-1.032790866</c:v>
                </c:pt>
                <c:pt idx="13">
                  <c:v>-1.0877756430000001</c:v>
                </c:pt>
                <c:pt idx="14">
                  <c:v>-1.066580053</c:v>
                </c:pt>
                <c:pt idx="15">
                  <c:v>-0.47247989400000001</c:v>
                </c:pt>
                <c:pt idx="16">
                  <c:v>-4.5502030000000001E-3</c:v>
                </c:pt>
                <c:pt idx="17">
                  <c:v>-1.6037709000000001E-2</c:v>
                </c:pt>
                <c:pt idx="18">
                  <c:v>-1.1E-5</c:v>
                </c:pt>
                <c:pt idx="19">
                  <c:v>-1.5882E-4</c:v>
                </c:pt>
                <c:pt idx="20">
                  <c:v>-3.5376999999999997E-5</c:v>
                </c:pt>
                <c:pt idx="21">
                  <c:v>-9.3492430000000001E-3</c:v>
                </c:pt>
                <c:pt idx="22">
                  <c:v>-3.0520169E-2</c:v>
                </c:pt>
                <c:pt idx="23">
                  <c:v>-6.9537842000000002E-2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58130880"/>
        <c:axId val="-258136320"/>
      </c:areaChart>
      <c:lineChart>
        <c:grouping val="standard"/>
        <c:varyColors val="0"/>
        <c:ser>
          <c:idx val="14"/>
          <c:order val="13"/>
          <c:spPr>
            <a:ln w="28575" cap="rnd">
              <a:solidFill>
                <a:srgbClr val="C2BBD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Restore_Hourly_Region_ref!$R$2:$R$25</c:f>
              <c:numCache>
                <c:formatCode>General</c:formatCode>
                <c:ptCount val="24"/>
                <c:pt idx="0">
                  <c:v>41.136560314999997</c:v>
                </c:pt>
                <c:pt idx="1">
                  <c:v>41.706123679999997</c:v>
                </c:pt>
                <c:pt idx="2">
                  <c:v>40.127079672000001</c:v>
                </c:pt>
                <c:pt idx="3">
                  <c:v>39.25180915</c:v>
                </c:pt>
                <c:pt idx="4">
                  <c:v>38.551153233999997</c:v>
                </c:pt>
                <c:pt idx="5">
                  <c:v>40.066205281000002</c:v>
                </c:pt>
                <c:pt idx="6">
                  <c:v>42.684275143999997</c:v>
                </c:pt>
                <c:pt idx="7">
                  <c:v>45.282704617</c:v>
                </c:pt>
                <c:pt idx="8">
                  <c:v>48.111944678</c:v>
                </c:pt>
                <c:pt idx="9">
                  <c:v>49.112221558000002</c:v>
                </c:pt>
                <c:pt idx="10">
                  <c:v>49.815262160000003</c:v>
                </c:pt>
                <c:pt idx="11">
                  <c:v>50.610573203999998</c:v>
                </c:pt>
                <c:pt idx="12">
                  <c:v>51.121704942000001</c:v>
                </c:pt>
                <c:pt idx="13">
                  <c:v>51.402426834000003</c:v>
                </c:pt>
                <c:pt idx="14">
                  <c:v>51.616398044999997</c:v>
                </c:pt>
                <c:pt idx="15">
                  <c:v>51.914711316999998</c:v>
                </c:pt>
                <c:pt idx="16">
                  <c:v>51.904981505000002</c:v>
                </c:pt>
                <c:pt idx="17">
                  <c:v>53.140080971000003</c:v>
                </c:pt>
                <c:pt idx="18">
                  <c:v>52.467825533000003</c:v>
                </c:pt>
                <c:pt idx="19">
                  <c:v>51.164969536000001</c:v>
                </c:pt>
                <c:pt idx="20">
                  <c:v>50.088342869000002</c:v>
                </c:pt>
                <c:pt idx="21">
                  <c:v>47.738426242000003</c:v>
                </c:pt>
                <c:pt idx="22">
                  <c:v>45.694932233999999</c:v>
                </c:pt>
                <c:pt idx="23">
                  <c:v>44.087875064000002</c:v>
                </c:pt>
              </c:numCache>
            </c:numRef>
          </c:val>
          <c:smooth val="0"/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58139584"/>
        <c:axId val="-258139040"/>
      </c:lineChart>
      <c:catAx>
        <c:axId val="-25813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58139040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-258139040"/>
        <c:scaling>
          <c:orientation val="minMax"/>
          <c:max val="80"/>
          <c:min val="-2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-258139584"/>
        <c:crosses val="autoZero"/>
        <c:crossBetween val="between"/>
        <c:majorUnit val="10"/>
      </c:valAx>
      <c:valAx>
        <c:axId val="-258136320"/>
        <c:scaling>
          <c:orientation val="minMax"/>
          <c:max val="300"/>
        </c:scaling>
        <c:delete val="1"/>
        <c:axPos val="r"/>
        <c:numFmt formatCode="General" sourceLinked="1"/>
        <c:majorTickMark val="out"/>
        <c:minorTickMark val="none"/>
        <c:tickLblPos val="nextTo"/>
        <c:crossAx val="-258130880"/>
        <c:crosses val="max"/>
        <c:crossBetween val="between"/>
      </c:valAx>
      <c:catAx>
        <c:axId val="-2581308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581363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30347467538297"/>
          <c:y val="3.1916073851412638E-2"/>
          <c:w val="0.85939956967325859"/>
          <c:h val="0.86263352398371851"/>
        </c:manualLayout>
      </c:layout>
      <c:areaChart>
        <c:grouping val="stacked"/>
        <c:varyColors val="0"/>
        <c:ser>
          <c:idx val="2"/>
          <c:order val="2"/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Restore_Hourly_Region_ref!$F$2:$F$25</c:f>
              <c:numCache>
                <c:formatCode>General</c:formatCode>
                <c:ptCount val="24"/>
                <c:pt idx="0">
                  <c:v>7.7430075000000001E-2</c:v>
                </c:pt>
                <c:pt idx="1">
                  <c:v>7.6155486999999994E-2</c:v>
                </c:pt>
                <c:pt idx="2">
                  <c:v>7.4171123000000005E-2</c:v>
                </c:pt>
                <c:pt idx="3">
                  <c:v>7.2418540000000003E-2</c:v>
                </c:pt>
                <c:pt idx="4">
                  <c:v>7.0807369999999994E-2</c:v>
                </c:pt>
                <c:pt idx="5">
                  <c:v>7.0286584999999999E-2</c:v>
                </c:pt>
                <c:pt idx="6">
                  <c:v>7.0699927999999995E-2</c:v>
                </c:pt>
                <c:pt idx="7">
                  <c:v>6.9622924000000003E-2</c:v>
                </c:pt>
                <c:pt idx="8">
                  <c:v>6.9267358000000001E-2</c:v>
                </c:pt>
                <c:pt idx="9">
                  <c:v>6.8056558000000003E-2</c:v>
                </c:pt>
                <c:pt idx="10">
                  <c:v>6.7848747000000001E-2</c:v>
                </c:pt>
                <c:pt idx="11">
                  <c:v>6.8862729999999997E-2</c:v>
                </c:pt>
                <c:pt idx="12">
                  <c:v>6.9686629E-2</c:v>
                </c:pt>
                <c:pt idx="13">
                  <c:v>6.9846532000000003E-2</c:v>
                </c:pt>
                <c:pt idx="14">
                  <c:v>7.1802420000000006E-2</c:v>
                </c:pt>
                <c:pt idx="15">
                  <c:v>7.4091410999999996E-2</c:v>
                </c:pt>
                <c:pt idx="16">
                  <c:v>7.9237873E-2</c:v>
                </c:pt>
                <c:pt idx="17">
                  <c:v>8.4432559000000004E-2</c:v>
                </c:pt>
                <c:pt idx="18">
                  <c:v>8.6539086000000001E-2</c:v>
                </c:pt>
                <c:pt idx="19">
                  <c:v>8.7621383999999997E-2</c:v>
                </c:pt>
                <c:pt idx="20">
                  <c:v>8.6183348000000007E-2</c:v>
                </c:pt>
                <c:pt idx="21">
                  <c:v>8.4431548999999995E-2</c:v>
                </c:pt>
                <c:pt idx="22">
                  <c:v>8.2858812000000004E-2</c:v>
                </c:pt>
                <c:pt idx="23">
                  <c:v>8.1674047E-2</c:v>
                </c:pt>
              </c:numCache>
            </c:numRef>
          </c:val>
          <c:extLst/>
        </c:ser>
        <c:ser>
          <c:idx val="3"/>
          <c:order val="3"/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Restore_Hourly_Region_ref!$G$2:$G$25</c:f>
              <c:numCache>
                <c:formatCode>General</c:formatCode>
                <c:ptCount val="24"/>
                <c:pt idx="0">
                  <c:v>2.2382219540000001</c:v>
                </c:pt>
                <c:pt idx="1">
                  <c:v>2.2392145320000001</c:v>
                </c:pt>
                <c:pt idx="2">
                  <c:v>2.2349627160000001</c:v>
                </c:pt>
                <c:pt idx="3">
                  <c:v>2.231739922</c:v>
                </c:pt>
                <c:pt idx="4">
                  <c:v>2.2281461710000001</c:v>
                </c:pt>
                <c:pt idx="5">
                  <c:v>2.2306574769999998</c:v>
                </c:pt>
                <c:pt idx="6">
                  <c:v>2.2344009370000002</c:v>
                </c:pt>
                <c:pt idx="7">
                  <c:v>2.2214480609999998</c:v>
                </c:pt>
                <c:pt idx="8">
                  <c:v>2.1776452239999999</c:v>
                </c:pt>
                <c:pt idx="9">
                  <c:v>2.0993874799999999</c:v>
                </c:pt>
                <c:pt idx="10">
                  <c:v>2.0340429549999999</c:v>
                </c:pt>
                <c:pt idx="11">
                  <c:v>1.996951186</c:v>
                </c:pt>
                <c:pt idx="12">
                  <c:v>2.0097587720000001</c:v>
                </c:pt>
                <c:pt idx="13">
                  <c:v>2.0749395740000001</c:v>
                </c:pt>
                <c:pt idx="14">
                  <c:v>2.1437576840000001</c:v>
                </c:pt>
                <c:pt idx="15">
                  <c:v>2.2059689699999998</c:v>
                </c:pt>
                <c:pt idx="16">
                  <c:v>2.2544586980000001</c:v>
                </c:pt>
                <c:pt idx="17">
                  <c:v>2.268717917</c:v>
                </c:pt>
                <c:pt idx="18">
                  <c:v>2.2674829500000002</c:v>
                </c:pt>
                <c:pt idx="19">
                  <c:v>2.2636001569999999</c:v>
                </c:pt>
                <c:pt idx="20">
                  <c:v>2.260095223</c:v>
                </c:pt>
                <c:pt idx="21">
                  <c:v>2.2537035570000001</c:v>
                </c:pt>
                <c:pt idx="22">
                  <c:v>2.2488017139999998</c:v>
                </c:pt>
                <c:pt idx="23">
                  <c:v>2.2452338950000001</c:v>
                </c:pt>
              </c:numCache>
            </c:numRef>
          </c:val>
          <c:extLst/>
        </c:ser>
        <c:ser>
          <c:idx val="4"/>
          <c:order val="4"/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Restore_Hourly_Region_ref!$H$2:$H$25</c:f>
              <c:numCache>
                <c:formatCode>General</c:formatCode>
                <c:ptCount val="24"/>
                <c:pt idx="0">
                  <c:v>5.4279358999999999E-2</c:v>
                </c:pt>
                <c:pt idx="1">
                  <c:v>4.7699577E-2</c:v>
                </c:pt>
                <c:pt idx="2">
                  <c:v>4.0165909E-2</c:v>
                </c:pt>
                <c:pt idx="3">
                  <c:v>3.2583004999999998E-2</c:v>
                </c:pt>
                <c:pt idx="4">
                  <c:v>3.1548145999999999E-2</c:v>
                </c:pt>
                <c:pt idx="5">
                  <c:v>3.1548145999999999E-2</c:v>
                </c:pt>
                <c:pt idx="6">
                  <c:v>3.1548145999999999E-2</c:v>
                </c:pt>
                <c:pt idx="7">
                  <c:v>3.1548145999999999E-2</c:v>
                </c:pt>
                <c:pt idx="8">
                  <c:v>3.1548145999999999E-2</c:v>
                </c:pt>
                <c:pt idx="9">
                  <c:v>3.1548145999999999E-2</c:v>
                </c:pt>
                <c:pt idx="10">
                  <c:v>3.1548145999999999E-2</c:v>
                </c:pt>
                <c:pt idx="11">
                  <c:v>3.1548145999999999E-2</c:v>
                </c:pt>
                <c:pt idx="12">
                  <c:v>3.1548145999999999E-2</c:v>
                </c:pt>
                <c:pt idx="13">
                  <c:v>3.1548145999999999E-2</c:v>
                </c:pt>
                <c:pt idx="14">
                  <c:v>5.216937E-2</c:v>
                </c:pt>
                <c:pt idx="15">
                  <c:v>0.12728721800000001</c:v>
                </c:pt>
                <c:pt idx="16">
                  <c:v>0.21042412699999999</c:v>
                </c:pt>
                <c:pt idx="17">
                  <c:v>0.241537103</c:v>
                </c:pt>
                <c:pt idx="18">
                  <c:v>0.26194078399999998</c:v>
                </c:pt>
                <c:pt idx="19">
                  <c:v>0.242962713</c:v>
                </c:pt>
                <c:pt idx="20">
                  <c:v>0.24180637399999999</c:v>
                </c:pt>
                <c:pt idx="21">
                  <c:v>0.22498971400000001</c:v>
                </c:pt>
                <c:pt idx="22">
                  <c:v>0.19275320900000001</c:v>
                </c:pt>
                <c:pt idx="23">
                  <c:v>0.14118782799999999</c:v>
                </c:pt>
              </c:numCache>
            </c:numRef>
          </c:val>
          <c:extLst/>
        </c:ser>
        <c:ser>
          <c:idx val="5"/>
          <c:order val="5"/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Restore_Hourly_Region_ref!$I$2:$I$25</c:f>
              <c:numCache>
                <c:formatCode>General</c:formatCode>
                <c:ptCount val="24"/>
                <c:pt idx="0">
                  <c:v>2.3994667449999998</c:v>
                </c:pt>
                <c:pt idx="1">
                  <c:v>2.3925692440000002</c:v>
                </c:pt>
                <c:pt idx="2">
                  <c:v>2.2147117860000001</c:v>
                </c:pt>
                <c:pt idx="3">
                  <c:v>2.0412434639999999</c:v>
                </c:pt>
                <c:pt idx="4">
                  <c:v>1.8979829159999999</c:v>
                </c:pt>
                <c:pt idx="5">
                  <c:v>1.8975059350000001</c:v>
                </c:pt>
                <c:pt idx="6">
                  <c:v>1.892995223</c:v>
                </c:pt>
                <c:pt idx="7">
                  <c:v>1.7896333090000001</c:v>
                </c:pt>
                <c:pt idx="8">
                  <c:v>1.3472504199999999</c:v>
                </c:pt>
                <c:pt idx="9">
                  <c:v>1.175063169</c:v>
                </c:pt>
                <c:pt idx="10">
                  <c:v>1.1702859269999999</c:v>
                </c:pt>
                <c:pt idx="11">
                  <c:v>1.203022977</c:v>
                </c:pt>
                <c:pt idx="12">
                  <c:v>1.277538775</c:v>
                </c:pt>
                <c:pt idx="13">
                  <c:v>1.35315596</c:v>
                </c:pt>
                <c:pt idx="14">
                  <c:v>1.5786938669999999</c:v>
                </c:pt>
                <c:pt idx="15">
                  <c:v>2.2870241330000001</c:v>
                </c:pt>
                <c:pt idx="16">
                  <c:v>3.480988843</c:v>
                </c:pt>
                <c:pt idx="17">
                  <c:v>4.1590052499999999</c:v>
                </c:pt>
                <c:pt idx="18">
                  <c:v>4.2780128990000001</c:v>
                </c:pt>
                <c:pt idx="19">
                  <c:v>4.1908425229999997</c:v>
                </c:pt>
                <c:pt idx="20">
                  <c:v>4.0748371849999998</c:v>
                </c:pt>
                <c:pt idx="21">
                  <c:v>3.8315075219999999</c:v>
                </c:pt>
                <c:pt idx="22">
                  <c:v>3.622011691</c:v>
                </c:pt>
                <c:pt idx="23">
                  <c:v>3.493262767</c:v>
                </c:pt>
              </c:numCache>
            </c:numRef>
          </c:val>
          <c:extLst/>
        </c:ser>
        <c:ser>
          <c:idx val="6"/>
          <c:order val="6"/>
          <c:spPr>
            <a:solidFill>
              <a:schemeClr val="tx2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Restore_Hourly_Region_ref!$J$2:$J$25</c:f>
              <c:numCache>
                <c:formatCode>General</c:formatCode>
                <c:ptCount val="24"/>
                <c:pt idx="0">
                  <c:v>1.6979571609999999</c:v>
                </c:pt>
                <c:pt idx="1">
                  <c:v>1.786407147</c:v>
                </c:pt>
                <c:pt idx="2">
                  <c:v>1.666503925</c:v>
                </c:pt>
                <c:pt idx="3">
                  <c:v>1.5619982779999999</c:v>
                </c:pt>
                <c:pt idx="4">
                  <c:v>1.393815867</c:v>
                </c:pt>
                <c:pt idx="5">
                  <c:v>1.494506404</c:v>
                </c:pt>
                <c:pt idx="6">
                  <c:v>1.5433692569999999</c:v>
                </c:pt>
                <c:pt idx="7">
                  <c:v>1.4705729789999999</c:v>
                </c:pt>
                <c:pt idx="8">
                  <c:v>1.3585715789999999</c:v>
                </c:pt>
                <c:pt idx="9">
                  <c:v>1.160977682</c:v>
                </c:pt>
                <c:pt idx="10">
                  <c:v>1.125141143</c:v>
                </c:pt>
                <c:pt idx="11">
                  <c:v>1.161819127</c:v>
                </c:pt>
                <c:pt idx="12">
                  <c:v>1.201761173</c:v>
                </c:pt>
                <c:pt idx="13">
                  <c:v>1.3428180810000001</c:v>
                </c:pt>
                <c:pt idx="14">
                  <c:v>1.4359401810000001</c:v>
                </c:pt>
                <c:pt idx="15">
                  <c:v>1.6389411229999999</c:v>
                </c:pt>
                <c:pt idx="16">
                  <c:v>1.7688296729999999</c:v>
                </c:pt>
                <c:pt idx="17">
                  <c:v>1.8399214740000001</c:v>
                </c:pt>
                <c:pt idx="18">
                  <c:v>1.874860591</c:v>
                </c:pt>
                <c:pt idx="19">
                  <c:v>1.873288898</c:v>
                </c:pt>
                <c:pt idx="20">
                  <c:v>1.870434113</c:v>
                </c:pt>
                <c:pt idx="21">
                  <c:v>1.8075402009999999</c:v>
                </c:pt>
                <c:pt idx="22">
                  <c:v>1.6654490239999999</c:v>
                </c:pt>
                <c:pt idx="23">
                  <c:v>1.6018994129999999</c:v>
                </c:pt>
              </c:numCache>
            </c:numRef>
          </c:val>
          <c:extLst/>
        </c:ser>
        <c:ser>
          <c:idx val="8"/>
          <c:order val="7"/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Restore_Hourly_Region_ref!$L$2:$L$25</c:f>
              <c:numCache>
                <c:formatCode>General</c:formatCode>
                <c:ptCount val="24"/>
                <c:pt idx="0">
                  <c:v>3.284843044</c:v>
                </c:pt>
                <c:pt idx="1">
                  <c:v>3.2362065250000001</c:v>
                </c:pt>
                <c:pt idx="2">
                  <c:v>3.1916435289999998</c:v>
                </c:pt>
                <c:pt idx="3">
                  <c:v>3.1469808270000001</c:v>
                </c:pt>
                <c:pt idx="4">
                  <c:v>3.104162235</c:v>
                </c:pt>
                <c:pt idx="5">
                  <c:v>3.0574474189999998</c:v>
                </c:pt>
                <c:pt idx="6">
                  <c:v>2.9312598699999999</c:v>
                </c:pt>
                <c:pt idx="7">
                  <c:v>2.77246324</c:v>
                </c:pt>
                <c:pt idx="8">
                  <c:v>2.6391072219999998</c:v>
                </c:pt>
                <c:pt idx="9">
                  <c:v>2.524106121</c:v>
                </c:pt>
                <c:pt idx="10">
                  <c:v>2.516867269</c:v>
                </c:pt>
                <c:pt idx="11">
                  <c:v>2.597515435</c:v>
                </c:pt>
                <c:pt idx="12">
                  <c:v>2.6928630880000002</c:v>
                </c:pt>
                <c:pt idx="13">
                  <c:v>2.7922132529999999</c:v>
                </c:pt>
                <c:pt idx="14">
                  <c:v>2.9322629390000001</c:v>
                </c:pt>
                <c:pt idx="15">
                  <c:v>3.0444935150000001</c:v>
                </c:pt>
                <c:pt idx="16">
                  <c:v>3.1560958100000001</c:v>
                </c:pt>
                <c:pt idx="17">
                  <c:v>3.2723460580000001</c:v>
                </c:pt>
                <c:pt idx="18">
                  <c:v>3.4099553739999999</c:v>
                </c:pt>
                <c:pt idx="19">
                  <c:v>3.5131772899999998</c:v>
                </c:pt>
                <c:pt idx="20">
                  <c:v>3.5246492960000002</c:v>
                </c:pt>
                <c:pt idx="21">
                  <c:v>3.4818774709999998</c:v>
                </c:pt>
                <c:pt idx="22">
                  <c:v>3.4218710450000001</c:v>
                </c:pt>
                <c:pt idx="23">
                  <c:v>3.3512968550000002</c:v>
                </c:pt>
              </c:numCache>
            </c:numRef>
          </c:val>
          <c:extLst/>
        </c:ser>
        <c:ser>
          <c:idx val="10"/>
          <c:order val="8"/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Restore_Hourly_Region_ref!$M$2:$M$25</c:f>
              <c:numCache>
                <c:formatCode>General</c:formatCode>
                <c:ptCount val="24"/>
                <c:pt idx="4">
                  <c:v>2.7914630000000001E-3</c:v>
                </c:pt>
                <c:pt idx="5">
                  <c:v>0.101108659</c:v>
                </c:pt>
                <c:pt idx="6">
                  <c:v>0.44958210799999998</c:v>
                </c:pt>
                <c:pt idx="7">
                  <c:v>0.90029514799999999</c:v>
                </c:pt>
                <c:pt idx="8">
                  <c:v>1.2710060679999999</c:v>
                </c:pt>
                <c:pt idx="9">
                  <c:v>1.443250503</c:v>
                </c:pt>
                <c:pt idx="10">
                  <c:v>1.411951994</c:v>
                </c:pt>
                <c:pt idx="11">
                  <c:v>1.3907708169999999</c:v>
                </c:pt>
                <c:pt idx="12">
                  <c:v>1.3553927079999999</c:v>
                </c:pt>
                <c:pt idx="13">
                  <c:v>1.4019343900000001</c:v>
                </c:pt>
                <c:pt idx="14">
                  <c:v>1.4632195429999999</c:v>
                </c:pt>
                <c:pt idx="15">
                  <c:v>1.397456061</c:v>
                </c:pt>
                <c:pt idx="16">
                  <c:v>1.1837986659999999</c:v>
                </c:pt>
                <c:pt idx="17">
                  <c:v>0.90422075999999996</c:v>
                </c:pt>
                <c:pt idx="18">
                  <c:v>0.49517934800000002</c:v>
                </c:pt>
                <c:pt idx="19">
                  <c:v>0.226386851</c:v>
                </c:pt>
                <c:pt idx="20">
                  <c:v>7.1904663999999993E-2</c:v>
                </c:pt>
                <c:pt idx="21">
                  <c:v>1.972194E-2</c:v>
                </c:pt>
                <c:pt idx="22">
                  <c:v>1.976955E-2</c:v>
                </c:pt>
                <c:pt idx="23">
                  <c:v>7.8269399999999992E-3</c:v>
                </c:pt>
              </c:numCache>
            </c:numRef>
          </c:val>
          <c:extLst/>
        </c:ser>
        <c:ser>
          <c:idx val="9"/>
          <c:order val="9"/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Restore_Hourly_Region_ref!$N$2:$N$25</c:f>
              <c:numCache>
                <c:formatCode>General</c:formatCode>
                <c:ptCount val="24"/>
                <c:pt idx="4">
                  <c:v>6.2515180000000002E-3</c:v>
                </c:pt>
                <c:pt idx="5">
                  <c:v>0.124987889</c:v>
                </c:pt>
                <c:pt idx="6">
                  <c:v>0.68746258400000004</c:v>
                </c:pt>
                <c:pt idx="7">
                  <c:v>2.146170369</c:v>
                </c:pt>
                <c:pt idx="8">
                  <c:v>3.9769305049999999</c:v>
                </c:pt>
                <c:pt idx="9">
                  <c:v>5.449617205</c:v>
                </c:pt>
                <c:pt idx="10">
                  <c:v>6.296479819</c:v>
                </c:pt>
                <c:pt idx="11">
                  <c:v>6.568738207</c:v>
                </c:pt>
                <c:pt idx="12">
                  <c:v>6.453446735</c:v>
                </c:pt>
                <c:pt idx="13">
                  <c:v>5.9859736909999999</c:v>
                </c:pt>
                <c:pt idx="14">
                  <c:v>5.0027730510000001</c:v>
                </c:pt>
                <c:pt idx="15">
                  <c:v>3.479152697</c:v>
                </c:pt>
                <c:pt idx="16">
                  <c:v>1.7115791840000001</c:v>
                </c:pt>
                <c:pt idx="17">
                  <c:v>0.50699339799999998</c:v>
                </c:pt>
                <c:pt idx="18">
                  <c:v>9.1759519999999997E-2</c:v>
                </c:pt>
                <c:pt idx="19">
                  <c:v>1.354535E-3</c:v>
                </c:pt>
              </c:numCache>
            </c:numRef>
          </c:val>
          <c:extLst/>
        </c:ser>
        <c:ser>
          <c:idx val="11"/>
          <c:order val="10"/>
          <c:spPr>
            <a:pattFill prst="wdDnDiag">
              <a:fgClr>
                <a:schemeClr val="accent4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Restore_Hourly_Region_ref!$O$2:$O$25</c:f>
              <c:numCache>
                <c:formatCode>General</c:formatCode>
                <c:ptCount val="24"/>
                <c:pt idx="0">
                  <c:v>5.9912099999999999E-4</c:v>
                </c:pt>
                <c:pt idx="2">
                  <c:v>1.8711000000000001E-3</c:v>
                </c:pt>
                <c:pt idx="3">
                  <c:v>5.8652690000000002E-3</c:v>
                </c:pt>
                <c:pt idx="4">
                  <c:v>1.0304288999999999E-2</c:v>
                </c:pt>
                <c:pt idx="5">
                  <c:v>4.0905179999999996E-3</c:v>
                </c:pt>
                <c:pt idx="6">
                  <c:v>6.5454299999999997E-3</c:v>
                </c:pt>
                <c:pt idx="7">
                  <c:v>2.439498E-2</c:v>
                </c:pt>
                <c:pt idx="8">
                  <c:v>3.9288819000000003E-2</c:v>
                </c:pt>
                <c:pt idx="9">
                  <c:v>6.4658648999999999E-2</c:v>
                </c:pt>
                <c:pt idx="10">
                  <c:v>6.1260545999999999E-2</c:v>
                </c:pt>
                <c:pt idx="11">
                  <c:v>2.8212378E-2</c:v>
                </c:pt>
                <c:pt idx="12">
                  <c:v>2.4014481000000001E-2</c:v>
                </c:pt>
                <c:pt idx="13">
                  <c:v>3.4612880999999998E-2</c:v>
                </c:pt>
                <c:pt idx="14">
                  <c:v>1.0942518E-2</c:v>
                </c:pt>
              </c:numCache>
            </c:numRef>
          </c:val>
          <c:extLst/>
        </c:ser>
        <c:ser>
          <c:idx val="12"/>
          <c:order val="11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Restore_Hourly_Region_ref!$P$2:$P$25</c:f>
              <c:numCache>
                <c:formatCode>General</c:formatCode>
                <c:ptCount val="24"/>
                <c:pt idx="0">
                  <c:v>0.27235926300000002</c:v>
                </c:pt>
                <c:pt idx="1">
                  <c:v>0.20644437299999999</c:v>
                </c:pt>
                <c:pt idx="2">
                  <c:v>0.122378984</c:v>
                </c:pt>
                <c:pt idx="3">
                  <c:v>0.103467035</c:v>
                </c:pt>
                <c:pt idx="4">
                  <c:v>3.2020989E-2</c:v>
                </c:pt>
                <c:pt idx="5">
                  <c:v>5.1657267E-2</c:v>
                </c:pt>
                <c:pt idx="6">
                  <c:v>6.2984778000000005E-2</c:v>
                </c:pt>
                <c:pt idx="7">
                  <c:v>1.0934859999999999E-2</c:v>
                </c:pt>
                <c:pt idx="15">
                  <c:v>4.4283995999999999E-2</c:v>
                </c:pt>
                <c:pt idx="16">
                  <c:v>9.9808440999999998E-2</c:v>
                </c:pt>
                <c:pt idx="17">
                  <c:v>0.34836620400000001</c:v>
                </c:pt>
                <c:pt idx="18">
                  <c:v>0.46355078300000002</c:v>
                </c:pt>
                <c:pt idx="19">
                  <c:v>0.42765076400000002</c:v>
                </c:pt>
                <c:pt idx="20">
                  <c:v>0.39453617800000002</c:v>
                </c:pt>
                <c:pt idx="21">
                  <c:v>0.37940912799999998</c:v>
                </c:pt>
                <c:pt idx="22">
                  <c:v>0.28162681099999998</c:v>
                </c:pt>
                <c:pt idx="23">
                  <c:v>0.15083498000000001</c:v>
                </c:pt>
              </c:numCache>
            </c:numRef>
          </c:val>
          <c:extLst/>
        </c:ser>
        <c:ser>
          <c:idx val="13"/>
          <c:order val="12"/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Restore_Hourly_Region_ref!$Q$2:$Q$25</c:f>
              <c:numCache>
                <c:formatCode>General</c:formatCode>
                <c:ptCount val="24"/>
                <c:pt idx="0">
                  <c:v>0.25950449799999997</c:v>
                </c:pt>
                <c:pt idx="1">
                  <c:v>0.29968867399999999</c:v>
                </c:pt>
                <c:pt idx="2">
                  <c:v>0.140679261</c:v>
                </c:pt>
                <c:pt idx="3">
                  <c:v>5.9750385000000003E-2</c:v>
                </c:pt>
                <c:pt idx="4">
                  <c:v>3.5764788999999998E-2</c:v>
                </c:pt>
                <c:pt idx="5">
                  <c:v>5.331639E-3</c:v>
                </c:pt>
                <c:pt idx="6">
                  <c:v>6.3998262E-2</c:v>
                </c:pt>
                <c:pt idx="7">
                  <c:v>5.7347225000000002E-2</c:v>
                </c:pt>
                <c:pt idx="10">
                  <c:v>4.370868E-3</c:v>
                </c:pt>
                <c:pt idx="15">
                  <c:v>1.7504480999999999E-2</c:v>
                </c:pt>
                <c:pt idx="16">
                  <c:v>0.23729605100000001</c:v>
                </c:pt>
                <c:pt idx="17">
                  <c:v>0.79786184999999998</c:v>
                </c:pt>
                <c:pt idx="18">
                  <c:v>0.86116446700000004</c:v>
                </c:pt>
                <c:pt idx="19">
                  <c:v>0.645705957</c:v>
                </c:pt>
                <c:pt idx="20">
                  <c:v>0.47734831500000002</c:v>
                </c:pt>
                <c:pt idx="21">
                  <c:v>8.1767375000000003E-2</c:v>
                </c:pt>
                <c:pt idx="22">
                  <c:v>0.10001232</c:v>
                </c:pt>
                <c:pt idx="23">
                  <c:v>0.12333833399999999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58135232"/>
        <c:axId val="-258137952"/>
        <c:extLst/>
      </c:areaChart>
      <c:areaChart>
        <c:grouping val="stacked"/>
        <c:varyColors val="0"/>
        <c:ser>
          <c:idx val="1"/>
          <c:order val="0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Restore_Hourly_Region_ref!$D$2:$D$25</c:f>
              <c:numCache>
                <c:formatCode>General</c:formatCode>
                <c:ptCount val="24"/>
                <c:pt idx="0">
                  <c:v>-1.8868282E-2</c:v>
                </c:pt>
                <c:pt idx="1">
                  <c:v>-1.164245E-2</c:v>
                </c:pt>
                <c:pt idx="2">
                  <c:v>-2.2070579E-2</c:v>
                </c:pt>
                <c:pt idx="3">
                  <c:v>-3.6387508999999998E-2</c:v>
                </c:pt>
                <c:pt idx="4">
                  <c:v>-6.2500653000000003E-2</c:v>
                </c:pt>
                <c:pt idx="5">
                  <c:v>-5.6209335999999999E-2</c:v>
                </c:pt>
                <c:pt idx="6">
                  <c:v>-0.11678197899999999</c:v>
                </c:pt>
                <c:pt idx="7">
                  <c:v>-0.21442518099999999</c:v>
                </c:pt>
                <c:pt idx="8">
                  <c:v>-0.32857508400000002</c:v>
                </c:pt>
                <c:pt idx="9">
                  <c:v>-0.49911935600000001</c:v>
                </c:pt>
                <c:pt idx="10">
                  <c:v>-0.53647655800000005</c:v>
                </c:pt>
                <c:pt idx="11">
                  <c:v>-0.53914309299999996</c:v>
                </c:pt>
                <c:pt idx="12">
                  <c:v>-0.53063632299999997</c:v>
                </c:pt>
                <c:pt idx="13">
                  <c:v>-0.43474258700000001</c:v>
                </c:pt>
                <c:pt idx="14">
                  <c:v>-0.37159646899999998</c:v>
                </c:pt>
                <c:pt idx="15">
                  <c:v>-0.26950453099999999</c:v>
                </c:pt>
                <c:pt idx="16">
                  <c:v>-0.110735483</c:v>
                </c:pt>
              </c:numCache>
            </c:numRef>
          </c:val>
          <c:extLst/>
        </c:ser>
        <c:ser>
          <c:idx val="0"/>
          <c:order val="1"/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Restore_Hourly_Region_ref!$E$2:$E$25</c:f>
              <c:numCache>
                <c:formatCode>General</c:formatCode>
                <c:ptCount val="24"/>
                <c:pt idx="0">
                  <c:v>-3.5784671999999997E-2</c:v>
                </c:pt>
                <c:pt idx="2">
                  <c:v>-3.3513570000000001E-3</c:v>
                </c:pt>
                <c:pt idx="3">
                  <c:v>-1.5486145E-2</c:v>
                </c:pt>
                <c:pt idx="4">
                  <c:v>-3.9262067999999997E-2</c:v>
                </c:pt>
                <c:pt idx="5">
                  <c:v>-2.5366032E-2</c:v>
                </c:pt>
                <c:pt idx="6">
                  <c:v>-1.9860936999999999E-2</c:v>
                </c:pt>
                <c:pt idx="7">
                  <c:v>-8.3353115000000005E-2</c:v>
                </c:pt>
                <c:pt idx="8">
                  <c:v>-0.20638468099999999</c:v>
                </c:pt>
                <c:pt idx="9">
                  <c:v>-0.53592627699999995</c:v>
                </c:pt>
                <c:pt idx="10">
                  <c:v>-0.78349855199999996</c:v>
                </c:pt>
                <c:pt idx="11">
                  <c:v>-0.86605715400000005</c:v>
                </c:pt>
                <c:pt idx="12">
                  <c:v>-0.81353085999999997</c:v>
                </c:pt>
                <c:pt idx="13">
                  <c:v>-0.78414891799999997</c:v>
                </c:pt>
                <c:pt idx="14">
                  <c:v>-0.48080113400000002</c:v>
                </c:pt>
                <c:pt idx="15">
                  <c:v>-0.22190557299999999</c:v>
                </c:pt>
                <c:pt idx="16">
                  <c:v>-1.8299537000000001E-2</c:v>
                </c:pt>
                <c:pt idx="17">
                  <c:v>-2.4407690999999999E-2</c:v>
                </c:pt>
                <c:pt idx="18">
                  <c:v>-3.4417889999999998E-3</c:v>
                </c:pt>
                <c:pt idx="19">
                  <c:v>-1.4522202E-2</c:v>
                </c:pt>
                <c:pt idx="20">
                  <c:v>-1.2335733E-2</c:v>
                </c:pt>
                <c:pt idx="22">
                  <c:v>-8.0262279999999998E-3</c:v>
                </c:pt>
                <c:pt idx="23">
                  <c:v>-2.5937274999999999E-2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58127616"/>
        <c:axId val="-258140128"/>
      </c:areaChart>
      <c:lineChart>
        <c:grouping val="standard"/>
        <c:varyColors val="0"/>
        <c:ser>
          <c:idx val="14"/>
          <c:order val="13"/>
          <c:spPr>
            <a:ln w="28575" cap="rnd">
              <a:solidFill>
                <a:srgbClr val="C2BBD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Restore_Hourly_Region_ref!$R$2:$R$25</c:f>
              <c:numCache>
                <c:formatCode>General</c:formatCode>
                <c:ptCount val="24"/>
                <c:pt idx="0">
                  <c:v>10.607745928</c:v>
                </c:pt>
                <c:pt idx="1">
                  <c:v>10.638909315999999</c:v>
                </c:pt>
                <c:pt idx="2">
                  <c:v>10.029849584000001</c:v>
                </c:pt>
                <c:pt idx="3">
                  <c:v>9.5615096780000002</c:v>
                </c:pt>
                <c:pt idx="4">
                  <c:v>9.0657756420000002</c:v>
                </c:pt>
                <c:pt idx="5">
                  <c:v>9.3429063980000002</c:v>
                </c:pt>
                <c:pt idx="6">
                  <c:v>10.19230177</c:v>
                </c:pt>
                <c:pt idx="7">
                  <c:v>11.518200622</c:v>
                </c:pt>
                <c:pt idx="8">
                  <c:v>12.688622898</c:v>
                </c:pt>
                <c:pt idx="9">
                  <c:v>13.267398661</c:v>
                </c:pt>
                <c:pt idx="10">
                  <c:v>13.672883672999999</c:v>
                </c:pt>
                <c:pt idx="11">
                  <c:v>13.96070375</c:v>
                </c:pt>
                <c:pt idx="12">
                  <c:v>14.110621205999999</c:v>
                </c:pt>
                <c:pt idx="13">
                  <c:v>14.20261099</c:v>
                </c:pt>
                <c:pt idx="14">
                  <c:v>14.206539805</c:v>
                </c:pt>
                <c:pt idx="15">
                  <c:v>14.218946533</c:v>
                </c:pt>
                <c:pt idx="16">
                  <c:v>14.457963232999999</c:v>
                </c:pt>
                <c:pt idx="17">
                  <c:v>14.813445014999999</c:v>
                </c:pt>
                <c:pt idx="18">
                  <c:v>14.491204491</c:v>
                </c:pt>
                <c:pt idx="19">
                  <c:v>13.872946827</c:v>
                </c:pt>
                <c:pt idx="20">
                  <c:v>13.405265308000001</c:v>
                </c:pt>
                <c:pt idx="21">
                  <c:v>12.55208655</c:v>
                </c:pt>
                <c:pt idx="22">
                  <c:v>11.973259722</c:v>
                </c:pt>
                <c:pt idx="23">
                  <c:v>11.541665752</c:v>
                </c:pt>
              </c:numCache>
            </c:numRef>
          </c:val>
          <c:smooth val="0"/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58135232"/>
        <c:axId val="-258137952"/>
      </c:lineChart>
      <c:catAx>
        <c:axId val="-258135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58137952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-258137952"/>
        <c:scaling>
          <c:orientation val="minMax"/>
          <c:max val="80"/>
          <c:min val="-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58135232"/>
        <c:crosses val="autoZero"/>
        <c:crossBetween val="between"/>
        <c:majorUnit val="10"/>
      </c:valAx>
      <c:valAx>
        <c:axId val="-258140128"/>
        <c:scaling>
          <c:orientation val="minMax"/>
          <c:max val="300"/>
        </c:scaling>
        <c:delete val="1"/>
        <c:axPos val="r"/>
        <c:numFmt formatCode="General" sourceLinked="1"/>
        <c:majorTickMark val="out"/>
        <c:minorTickMark val="none"/>
        <c:tickLblPos val="nextTo"/>
        <c:crossAx val="-258127616"/>
        <c:crosses val="max"/>
        <c:crossBetween val="between"/>
      </c:valAx>
      <c:catAx>
        <c:axId val="-2581276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581401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66170388939083E-2"/>
          <c:y val="0"/>
          <c:w val="0.88792944131688589"/>
          <c:h val="0.8617831998468003"/>
        </c:manualLayout>
      </c:layout>
      <c:areaChart>
        <c:grouping val="stacked"/>
        <c:varyColors val="0"/>
        <c:ser>
          <c:idx val="2"/>
          <c:order val="2"/>
          <c:spPr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Restore_Hourly_Region_ref!$F$2:$F$25</c:f>
              <c:numCache>
                <c:formatCode>General</c:formatCode>
                <c:ptCount val="24"/>
                <c:pt idx="0">
                  <c:v>4.3969754319999996</c:v>
                </c:pt>
                <c:pt idx="1">
                  <c:v>4.420088357</c:v>
                </c:pt>
                <c:pt idx="2">
                  <c:v>4.2776394160000004</c:v>
                </c:pt>
                <c:pt idx="3">
                  <c:v>4.1451289579999999</c:v>
                </c:pt>
                <c:pt idx="4">
                  <c:v>4.0303526380000001</c:v>
                </c:pt>
                <c:pt idx="5">
                  <c:v>4.1475526379999996</c:v>
                </c:pt>
                <c:pt idx="6">
                  <c:v>4.2875977540000001</c:v>
                </c:pt>
                <c:pt idx="7">
                  <c:v>4.389107042</c:v>
                </c:pt>
                <c:pt idx="8">
                  <c:v>4.3664284469999997</c:v>
                </c:pt>
                <c:pt idx="9">
                  <c:v>4.2379305489999997</c:v>
                </c:pt>
                <c:pt idx="10">
                  <c:v>4.0647203139999997</c:v>
                </c:pt>
                <c:pt idx="11">
                  <c:v>3.912560976</c:v>
                </c:pt>
                <c:pt idx="12">
                  <c:v>3.879237936</c:v>
                </c:pt>
                <c:pt idx="13">
                  <c:v>3.959448794</c:v>
                </c:pt>
                <c:pt idx="14">
                  <c:v>4.1232496569999997</c:v>
                </c:pt>
                <c:pt idx="15">
                  <c:v>4.4172405499999998</c:v>
                </c:pt>
                <c:pt idx="16">
                  <c:v>4.6737724219999999</c:v>
                </c:pt>
                <c:pt idx="17">
                  <c:v>4.9675997279999997</c:v>
                </c:pt>
                <c:pt idx="18">
                  <c:v>5.0248306960000004</c:v>
                </c:pt>
                <c:pt idx="19">
                  <c:v>5.012464305</c:v>
                </c:pt>
                <c:pt idx="20">
                  <c:v>4.9533203979999998</c:v>
                </c:pt>
                <c:pt idx="21">
                  <c:v>4.8240162670000002</c:v>
                </c:pt>
                <c:pt idx="22">
                  <c:v>4.7572497379999996</c:v>
                </c:pt>
                <c:pt idx="23">
                  <c:v>4.6644794239999996</c:v>
                </c:pt>
              </c:numCache>
            </c:numRef>
          </c:val>
          <c:extLst/>
        </c:ser>
        <c:ser>
          <c:idx val="3"/>
          <c:order val="3"/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Restore_Hourly_Region_ref!$G$2:$G$25</c:f>
              <c:numCache>
                <c:formatCode>General</c:formatCode>
                <c:ptCount val="24"/>
                <c:pt idx="0">
                  <c:v>9.7841413159999995</c:v>
                </c:pt>
                <c:pt idx="1">
                  <c:v>9.7906953049999998</c:v>
                </c:pt>
                <c:pt idx="2">
                  <c:v>9.7503458110000008</c:v>
                </c:pt>
                <c:pt idx="3">
                  <c:v>9.7200146840000006</c:v>
                </c:pt>
                <c:pt idx="4">
                  <c:v>9.6713596670000008</c:v>
                </c:pt>
                <c:pt idx="5">
                  <c:v>9.6865115500000005</c:v>
                </c:pt>
                <c:pt idx="6">
                  <c:v>9.7460812420000007</c:v>
                </c:pt>
                <c:pt idx="7">
                  <c:v>9.8083812320000003</c:v>
                </c:pt>
                <c:pt idx="8">
                  <c:v>9.8385958299999992</c:v>
                </c:pt>
                <c:pt idx="9">
                  <c:v>9.845315351</c:v>
                </c:pt>
                <c:pt idx="10">
                  <c:v>9.8541785730000004</c:v>
                </c:pt>
                <c:pt idx="11">
                  <c:v>9.86274899</c:v>
                </c:pt>
                <c:pt idx="12">
                  <c:v>9.8687128729999998</c:v>
                </c:pt>
                <c:pt idx="13">
                  <c:v>9.8735354649999998</c:v>
                </c:pt>
                <c:pt idx="14">
                  <c:v>9.8807685589999998</c:v>
                </c:pt>
                <c:pt idx="15">
                  <c:v>9.8816396950000005</c:v>
                </c:pt>
                <c:pt idx="16">
                  <c:v>9.8844840989999998</c:v>
                </c:pt>
                <c:pt idx="17">
                  <c:v>9.9011358129999998</c:v>
                </c:pt>
                <c:pt idx="18">
                  <c:v>9.8906677169999995</c:v>
                </c:pt>
                <c:pt idx="19">
                  <c:v>9.8797211419999993</c:v>
                </c:pt>
                <c:pt idx="20">
                  <c:v>9.8716189869999997</c:v>
                </c:pt>
                <c:pt idx="21">
                  <c:v>9.8574398409999997</c:v>
                </c:pt>
                <c:pt idx="22">
                  <c:v>9.8481617260000007</c:v>
                </c:pt>
                <c:pt idx="23">
                  <c:v>9.8369668140000002</c:v>
                </c:pt>
              </c:numCache>
            </c:numRef>
          </c:val>
          <c:extLst/>
        </c:ser>
        <c:ser>
          <c:idx val="4"/>
          <c:order val="4"/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Restore_Hourly_Region_ref!$H$2:$H$25</c:f>
              <c:numCache>
                <c:formatCode>General</c:formatCode>
                <c:ptCount val="24"/>
                <c:pt idx="0">
                  <c:v>0.129553694</c:v>
                </c:pt>
                <c:pt idx="1">
                  <c:v>9.4957491000000005E-2</c:v>
                </c:pt>
                <c:pt idx="2">
                  <c:v>4.8893918000000001E-2</c:v>
                </c:pt>
                <c:pt idx="3">
                  <c:v>2.094443E-2</c:v>
                </c:pt>
                <c:pt idx="4">
                  <c:v>2.3610269999999999E-3</c:v>
                </c:pt>
                <c:pt idx="5">
                  <c:v>1.1265097E-2</c:v>
                </c:pt>
                <c:pt idx="6">
                  <c:v>1.3925760000000001E-2</c:v>
                </c:pt>
                <c:pt idx="10">
                  <c:v>5.5545000000000004E-3</c:v>
                </c:pt>
                <c:pt idx="11">
                  <c:v>1.8555462000000002E-2</c:v>
                </c:pt>
                <c:pt idx="12">
                  <c:v>4.0424786999999997E-2</c:v>
                </c:pt>
                <c:pt idx="13">
                  <c:v>5.8081496000000003E-2</c:v>
                </c:pt>
                <c:pt idx="14">
                  <c:v>0.123191803</c:v>
                </c:pt>
                <c:pt idx="15">
                  <c:v>0.28694413099999999</c:v>
                </c:pt>
                <c:pt idx="16">
                  <c:v>0.55320410499999995</c:v>
                </c:pt>
                <c:pt idx="17">
                  <c:v>0.822905569</c:v>
                </c:pt>
                <c:pt idx="18">
                  <c:v>0.96904073300000004</c:v>
                </c:pt>
                <c:pt idx="19">
                  <c:v>0.76463950400000003</c:v>
                </c:pt>
                <c:pt idx="20">
                  <c:v>0.65709240899999999</c:v>
                </c:pt>
                <c:pt idx="21">
                  <c:v>0.49425615899999997</c:v>
                </c:pt>
                <c:pt idx="22">
                  <c:v>0.36506726499999997</c:v>
                </c:pt>
                <c:pt idx="23">
                  <c:v>0.23906790999999999</c:v>
                </c:pt>
              </c:numCache>
            </c:numRef>
          </c:val>
          <c:extLst/>
        </c:ser>
        <c:ser>
          <c:idx val="5"/>
          <c:order val="5"/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Restore_Hourly_Region_ref!$I$2:$I$25</c:f>
              <c:numCache>
                <c:formatCode>General</c:formatCode>
                <c:ptCount val="24"/>
                <c:pt idx="0">
                  <c:v>20.901829779</c:v>
                </c:pt>
                <c:pt idx="1">
                  <c:v>20.903192938</c:v>
                </c:pt>
                <c:pt idx="2">
                  <c:v>19.838340070000001</c:v>
                </c:pt>
                <c:pt idx="3">
                  <c:v>19.189280093000001</c:v>
                </c:pt>
                <c:pt idx="4">
                  <c:v>18.657388214000001</c:v>
                </c:pt>
                <c:pt idx="5">
                  <c:v>18.944693322999999</c:v>
                </c:pt>
                <c:pt idx="6">
                  <c:v>19.643542877000002</c:v>
                </c:pt>
                <c:pt idx="7">
                  <c:v>19.777758638000002</c:v>
                </c:pt>
                <c:pt idx="8">
                  <c:v>18.488940605</c:v>
                </c:pt>
                <c:pt idx="9">
                  <c:v>17.094488956999999</c:v>
                </c:pt>
                <c:pt idx="10">
                  <c:v>16.476672598</c:v>
                </c:pt>
                <c:pt idx="11">
                  <c:v>16.369704502000001</c:v>
                </c:pt>
                <c:pt idx="12">
                  <c:v>16.393801086</c:v>
                </c:pt>
                <c:pt idx="13">
                  <c:v>16.523513622999999</c:v>
                </c:pt>
                <c:pt idx="14">
                  <c:v>17.098289337000001</c:v>
                </c:pt>
                <c:pt idx="15">
                  <c:v>18.623618678</c:v>
                </c:pt>
                <c:pt idx="16">
                  <c:v>21.495573509</c:v>
                </c:pt>
                <c:pt idx="17">
                  <c:v>24.625988478</c:v>
                </c:pt>
                <c:pt idx="18">
                  <c:v>25.271432860000001</c:v>
                </c:pt>
                <c:pt idx="19">
                  <c:v>25.04391407</c:v>
                </c:pt>
                <c:pt idx="20">
                  <c:v>24.660919357000001</c:v>
                </c:pt>
                <c:pt idx="21">
                  <c:v>23.608486329000002</c:v>
                </c:pt>
                <c:pt idx="22">
                  <c:v>22.981082719</c:v>
                </c:pt>
                <c:pt idx="23">
                  <c:v>22.460405697999999</c:v>
                </c:pt>
              </c:numCache>
            </c:numRef>
          </c:val>
          <c:extLst/>
        </c:ser>
        <c:ser>
          <c:idx val="6"/>
          <c:order val="6"/>
          <c:spPr>
            <a:solidFill>
              <a:schemeClr val="tx2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Restore_Hourly_Region_ref!$J$2:$J$25</c:f>
              <c:numCache>
                <c:formatCode>General</c:formatCode>
                <c:ptCount val="24"/>
                <c:pt idx="0">
                  <c:v>0.647902333</c:v>
                </c:pt>
                <c:pt idx="1">
                  <c:v>0.57008744499999997</c:v>
                </c:pt>
                <c:pt idx="2">
                  <c:v>0.52202532899999998</c:v>
                </c:pt>
                <c:pt idx="3">
                  <c:v>0.51416605500000001</c:v>
                </c:pt>
                <c:pt idx="4">
                  <c:v>0.30010491099999997</c:v>
                </c:pt>
                <c:pt idx="5">
                  <c:v>0.50777053699999997</c:v>
                </c:pt>
                <c:pt idx="6">
                  <c:v>0.599212352</c:v>
                </c:pt>
                <c:pt idx="7">
                  <c:v>0.51593885699999997</c:v>
                </c:pt>
                <c:pt idx="8">
                  <c:v>0.40201206099999998</c:v>
                </c:pt>
                <c:pt idx="9">
                  <c:v>0.32546937199999998</c:v>
                </c:pt>
                <c:pt idx="10">
                  <c:v>0.28036248800000002</c:v>
                </c:pt>
                <c:pt idx="11">
                  <c:v>0.29483905799999999</c:v>
                </c:pt>
                <c:pt idx="12">
                  <c:v>0.26177568899999998</c:v>
                </c:pt>
                <c:pt idx="13">
                  <c:v>0.26811047399999999</c:v>
                </c:pt>
                <c:pt idx="14">
                  <c:v>0.30955247899999999</c:v>
                </c:pt>
                <c:pt idx="15">
                  <c:v>0.32429769800000002</c:v>
                </c:pt>
                <c:pt idx="16">
                  <c:v>0.43933245700000001</c:v>
                </c:pt>
                <c:pt idx="17">
                  <c:v>0.66016896199999997</c:v>
                </c:pt>
                <c:pt idx="18">
                  <c:v>0.74240678100000002</c:v>
                </c:pt>
                <c:pt idx="19">
                  <c:v>0.75799897000000005</c:v>
                </c:pt>
                <c:pt idx="20">
                  <c:v>0.732957941</c:v>
                </c:pt>
                <c:pt idx="21">
                  <c:v>0.68127223699999995</c:v>
                </c:pt>
                <c:pt idx="22">
                  <c:v>0.66642095099999998</c:v>
                </c:pt>
                <c:pt idx="23">
                  <c:v>0.477539559</c:v>
                </c:pt>
              </c:numCache>
            </c:numRef>
          </c:val>
          <c:extLst/>
        </c:ser>
        <c:ser>
          <c:idx val="8"/>
          <c:order val="7"/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Restore_Hourly_Region_ref!$L$2:$L$25</c:f>
              <c:numCache>
                <c:formatCode>General</c:formatCode>
                <c:ptCount val="24"/>
                <c:pt idx="0">
                  <c:v>5.2070246930000001</c:v>
                </c:pt>
                <c:pt idx="1">
                  <c:v>5.0964413530000003</c:v>
                </c:pt>
                <c:pt idx="2">
                  <c:v>5.0045156679999998</c:v>
                </c:pt>
                <c:pt idx="3">
                  <c:v>4.9136256359999999</c:v>
                </c:pt>
                <c:pt idx="4">
                  <c:v>4.8234605129999997</c:v>
                </c:pt>
                <c:pt idx="5">
                  <c:v>4.7442635979999999</c:v>
                </c:pt>
                <c:pt idx="6">
                  <c:v>4.531431016</c:v>
                </c:pt>
                <c:pt idx="7">
                  <c:v>4.162407687</c:v>
                </c:pt>
                <c:pt idx="8">
                  <c:v>3.79775682</c:v>
                </c:pt>
                <c:pt idx="9">
                  <c:v>3.5064253249999999</c:v>
                </c:pt>
                <c:pt idx="10">
                  <c:v>3.4130623340000001</c:v>
                </c:pt>
                <c:pt idx="11">
                  <c:v>3.4617077300000001</c:v>
                </c:pt>
                <c:pt idx="12">
                  <c:v>3.5894499130000002</c:v>
                </c:pt>
                <c:pt idx="13">
                  <c:v>3.750316336</c:v>
                </c:pt>
                <c:pt idx="14">
                  <c:v>3.9351282919999999</c:v>
                </c:pt>
                <c:pt idx="15">
                  <c:v>4.1024279840000002</c:v>
                </c:pt>
                <c:pt idx="16">
                  <c:v>4.2687183370000001</c:v>
                </c:pt>
                <c:pt idx="17">
                  <c:v>4.4870132500000004</c:v>
                </c:pt>
                <c:pt idx="18">
                  <c:v>4.758837271</c:v>
                </c:pt>
                <c:pt idx="19">
                  <c:v>5.0518595690000003</c:v>
                </c:pt>
                <c:pt idx="20">
                  <c:v>5.2523525659999999</c:v>
                </c:pt>
                <c:pt idx="21">
                  <c:v>5.3222594240000003</c:v>
                </c:pt>
                <c:pt idx="22">
                  <c:v>5.3309510600000003</c:v>
                </c:pt>
                <c:pt idx="23">
                  <c:v>5.2874990110000004</c:v>
                </c:pt>
              </c:numCache>
            </c:numRef>
          </c:val>
          <c:extLst/>
        </c:ser>
        <c:ser>
          <c:idx val="10"/>
          <c:order val="8"/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Restore_Hourly_Region_ref!$M$2:$M$25</c:f>
              <c:numCache>
                <c:formatCode>General</c:formatCode>
                <c:ptCount val="24"/>
                <c:pt idx="0">
                  <c:v>1.3767099999999999E-4</c:v>
                </c:pt>
                <c:pt idx="1">
                  <c:v>1.3767099999999999E-4</c:v>
                </c:pt>
                <c:pt idx="2">
                  <c:v>1.3767099999999999E-4</c:v>
                </c:pt>
                <c:pt idx="3">
                  <c:v>6.0449999999999999E-5</c:v>
                </c:pt>
                <c:pt idx="4">
                  <c:v>5.4450000000000002E-5</c:v>
                </c:pt>
                <c:pt idx="5">
                  <c:v>7.7722731000000003E-2</c:v>
                </c:pt>
                <c:pt idx="6">
                  <c:v>0.48622906100000002</c:v>
                </c:pt>
                <c:pt idx="7">
                  <c:v>1.167874933</c:v>
                </c:pt>
                <c:pt idx="8">
                  <c:v>1.657796914</c:v>
                </c:pt>
                <c:pt idx="9">
                  <c:v>1.693239229</c:v>
                </c:pt>
                <c:pt idx="10">
                  <c:v>1.660192941</c:v>
                </c:pt>
                <c:pt idx="11">
                  <c:v>1.558198341</c:v>
                </c:pt>
                <c:pt idx="12">
                  <c:v>1.6392537789999999</c:v>
                </c:pt>
                <c:pt idx="13">
                  <c:v>1.981674479</c:v>
                </c:pt>
                <c:pt idx="14">
                  <c:v>2.248510644</c:v>
                </c:pt>
                <c:pt idx="15">
                  <c:v>2.475523795</c:v>
                </c:pt>
                <c:pt idx="16">
                  <c:v>2.3103094409999998</c:v>
                </c:pt>
                <c:pt idx="17">
                  <c:v>1.9115917339999999</c:v>
                </c:pt>
                <c:pt idx="18">
                  <c:v>1.1324843870000001</c:v>
                </c:pt>
                <c:pt idx="19">
                  <c:v>0.468603459</c:v>
                </c:pt>
                <c:pt idx="20">
                  <c:v>0.152486184</c:v>
                </c:pt>
                <c:pt idx="21">
                  <c:v>2.5171379999999999E-3</c:v>
                </c:pt>
              </c:numCache>
            </c:numRef>
          </c:val>
          <c:extLst/>
        </c:ser>
        <c:ser>
          <c:idx val="9"/>
          <c:order val="9"/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Restore_Hourly_Region_ref!$N$2:$N$25</c:f>
              <c:numCache>
                <c:formatCode>General</c:formatCode>
                <c:ptCount val="24"/>
                <c:pt idx="4">
                  <c:v>6.792E-5</c:v>
                </c:pt>
                <c:pt idx="5">
                  <c:v>9.1397067999999998E-2</c:v>
                </c:pt>
                <c:pt idx="6">
                  <c:v>0.71529888699999999</c:v>
                </c:pt>
                <c:pt idx="7">
                  <c:v>3.1465507939999999</c:v>
                </c:pt>
                <c:pt idx="8">
                  <c:v>6.8798113799999996</c:v>
                </c:pt>
                <c:pt idx="9">
                  <c:v>10.085245282000001</c:v>
                </c:pt>
                <c:pt idx="10">
                  <c:v>12.246810248999999</c:v>
                </c:pt>
                <c:pt idx="11">
                  <c:v>13.354501181</c:v>
                </c:pt>
                <c:pt idx="12">
                  <c:v>13.480756693</c:v>
                </c:pt>
                <c:pt idx="13">
                  <c:v>12.775283499</c:v>
                </c:pt>
                <c:pt idx="14">
                  <c:v>11.088242764</c:v>
                </c:pt>
                <c:pt idx="15">
                  <c:v>8.328211585</c:v>
                </c:pt>
                <c:pt idx="16">
                  <c:v>4.8685593410000001</c:v>
                </c:pt>
                <c:pt idx="17">
                  <c:v>1.653860742</c:v>
                </c:pt>
                <c:pt idx="18">
                  <c:v>0.30229773500000001</c:v>
                </c:pt>
                <c:pt idx="19">
                  <c:v>1.6597280999999998E-2</c:v>
                </c:pt>
              </c:numCache>
            </c:numRef>
          </c:val>
          <c:extLst/>
        </c:ser>
        <c:ser>
          <c:idx val="11"/>
          <c:order val="10"/>
          <c:spPr>
            <a:pattFill prst="wdDnDiag">
              <a:fgClr>
                <a:schemeClr val="accent4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Restore_Hourly_Region_ref!$O$2:$O$25</c:f>
              <c:numCache>
                <c:formatCode>General</c:formatCode>
                <c:ptCount val="24"/>
              </c:numCache>
            </c:numRef>
          </c:val>
          <c:extLst/>
        </c:ser>
        <c:ser>
          <c:idx val="12"/>
          <c:order val="11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Restore_Hourly_Region_ref!$P$2:$P$25</c:f>
              <c:numCache>
                <c:formatCode>General</c:formatCode>
                <c:ptCount val="24"/>
                <c:pt idx="0">
                  <c:v>5.397076E-2</c:v>
                </c:pt>
                <c:pt idx="1">
                  <c:v>3.8241524999999998E-2</c:v>
                </c:pt>
                <c:pt idx="2">
                  <c:v>2.0068675000000001E-2</c:v>
                </c:pt>
                <c:pt idx="3">
                  <c:v>1.2217509999999999E-2</c:v>
                </c:pt>
                <c:pt idx="5">
                  <c:v>5.6569869999999996E-3</c:v>
                </c:pt>
                <c:pt idx="6">
                  <c:v>1.9713132000000001E-2</c:v>
                </c:pt>
                <c:pt idx="7">
                  <c:v>2.18794E-2</c:v>
                </c:pt>
                <c:pt idx="8">
                  <c:v>4.9741999999999998E-3</c:v>
                </c:pt>
                <c:pt idx="15">
                  <c:v>1.4633758E-2</c:v>
                </c:pt>
                <c:pt idx="16">
                  <c:v>0.13767960200000001</c:v>
                </c:pt>
                <c:pt idx="17">
                  <c:v>0.32341967799999999</c:v>
                </c:pt>
                <c:pt idx="18">
                  <c:v>0.32072082499999999</c:v>
                </c:pt>
                <c:pt idx="19">
                  <c:v>0.29819742399999999</c:v>
                </c:pt>
                <c:pt idx="20">
                  <c:v>0.35472348599999998</c:v>
                </c:pt>
                <c:pt idx="21">
                  <c:v>0.26898052099999997</c:v>
                </c:pt>
                <c:pt idx="22">
                  <c:v>0.19080123299999999</c:v>
                </c:pt>
                <c:pt idx="23">
                  <c:v>6.0607014000000001E-2</c:v>
                </c:pt>
              </c:numCache>
            </c:numRef>
          </c:val>
          <c:extLst/>
        </c:ser>
        <c:ser>
          <c:idx val="13"/>
          <c:order val="12"/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Restore_Hourly_Region_ref!$Q$2:$Q$25</c:f>
              <c:numCache>
                <c:formatCode>General</c:formatCode>
                <c:ptCount val="24"/>
                <c:pt idx="0">
                  <c:v>0.148640468</c:v>
                </c:pt>
                <c:pt idx="1">
                  <c:v>0.13909027500000001</c:v>
                </c:pt>
                <c:pt idx="2">
                  <c:v>4.2025379000000002E-2</c:v>
                </c:pt>
                <c:pt idx="3">
                  <c:v>1.2458182E-2</c:v>
                </c:pt>
                <c:pt idx="5">
                  <c:v>8.0018692000000002E-2</c:v>
                </c:pt>
                <c:pt idx="6">
                  <c:v>0.20092241</c:v>
                </c:pt>
                <c:pt idx="7">
                  <c:v>7.9083844E-2</c:v>
                </c:pt>
                <c:pt idx="8">
                  <c:v>8.3306600000000001E-3</c:v>
                </c:pt>
                <c:pt idx="9">
                  <c:v>2.7995099999999998E-3</c:v>
                </c:pt>
                <c:pt idx="10">
                  <c:v>5.4032999999999998E-3</c:v>
                </c:pt>
                <c:pt idx="11">
                  <c:v>8.3267380000000002E-3</c:v>
                </c:pt>
                <c:pt idx="12">
                  <c:v>5.1776410000000002E-3</c:v>
                </c:pt>
                <c:pt idx="13">
                  <c:v>4.2268339999999996E-3</c:v>
                </c:pt>
                <c:pt idx="14">
                  <c:v>2.623542E-3</c:v>
                </c:pt>
                <c:pt idx="15">
                  <c:v>1.2010514E-2</c:v>
                </c:pt>
                <c:pt idx="16">
                  <c:v>5.9995015999999998E-2</c:v>
                </c:pt>
                <c:pt idx="17">
                  <c:v>0.64980238300000004</c:v>
                </c:pt>
                <c:pt idx="18">
                  <c:v>0.77086815099999995</c:v>
                </c:pt>
                <c:pt idx="19">
                  <c:v>0.66343025799999999</c:v>
                </c:pt>
                <c:pt idx="20">
                  <c:v>0.45327907899999997</c:v>
                </c:pt>
                <c:pt idx="21">
                  <c:v>0.328693334</c:v>
                </c:pt>
                <c:pt idx="22">
                  <c:v>0.14936823499999999</c:v>
                </c:pt>
                <c:pt idx="23">
                  <c:v>9.7185610000000006E-2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58140672"/>
        <c:axId val="-258142848"/>
        <c:extLst/>
      </c:areaChart>
      <c:areaChart>
        <c:grouping val="stacked"/>
        <c:varyColors val="0"/>
        <c:ser>
          <c:idx val="1"/>
          <c:order val="0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Restore_Hourly_Region_ref!$D$2:$D$25</c:f>
              <c:numCache>
                <c:formatCode>General</c:formatCode>
                <c:ptCount val="24"/>
                <c:pt idx="0">
                  <c:v>-1.5827000000000001E-2</c:v>
                </c:pt>
                <c:pt idx="1">
                  <c:v>-1.3708444E-2</c:v>
                </c:pt>
                <c:pt idx="2">
                  <c:v>-5.2445935999999999E-2</c:v>
                </c:pt>
                <c:pt idx="3">
                  <c:v>-0.10003126399999999</c:v>
                </c:pt>
                <c:pt idx="4">
                  <c:v>-0.189792764</c:v>
                </c:pt>
                <c:pt idx="5">
                  <c:v>-9.8418166000000001E-2</c:v>
                </c:pt>
                <c:pt idx="6">
                  <c:v>-8.4686869999999997E-2</c:v>
                </c:pt>
                <c:pt idx="7">
                  <c:v>-0.18338235999999999</c:v>
                </c:pt>
                <c:pt idx="8">
                  <c:v>-0.21987801800000001</c:v>
                </c:pt>
                <c:pt idx="9">
                  <c:v>-0.26759206099999999</c:v>
                </c:pt>
                <c:pt idx="10">
                  <c:v>-0.30817334400000002</c:v>
                </c:pt>
                <c:pt idx="11">
                  <c:v>-0.29422817499999998</c:v>
                </c:pt>
                <c:pt idx="12">
                  <c:v>-0.255078044</c:v>
                </c:pt>
                <c:pt idx="13">
                  <c:v>-0.16708650799999999</c:v>
                </c:pt>
                <c:pt idx="14">
                  <c:v>-0.15269382200000001</c:v>
                </c:pt>
                <c:pt idx="15">
                  <c:v>-5.3377719999999997E-2</c:v>
                </c:pt>
                <c:pt idx="16">
                  <c:v>-7.2476213999999997E-2</c:v>
                </c:pt>
                <c:pt idx="17">
                  <c:v>-9.7287559999999999E-3</c:v>
                </c:pt>
                <c:pt idx="22">
                  <c:v>-8.0512329999999997E-3</c:v>
                </c:pt>
                <c:pt idx="23">
                  <c:v>-3.9470600000000002E-2</c:v>
                </c:pt>
              </c:numCache>
            </c:numRef>
          </c:val>
          <c:extLst/>
        </c:ser>
        <c:ser>
          <c:idx val="0"/>
          <c:order val="1"/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Restore_Hourly_Region_ref!$E$2:$E$25</c:f>
              <c:numCache>
                <c:formatCode>General</c:formatCode>
                <c:ptCount val="24"/>
                <c:pt idx="0">
                  <c:v>-2.3672822999999999E-2</c:v>
                </c:pt>
                <c:pt idx="1">
                  <c:v>-4.0379079999999998E-3</c:v>
                </c:pt>
                <c:pt idx="2">
                  <c:v>-1.6659828000000002E-2</c:v>
                </c:pt>
                <c:pt idx="3">
                  <c:v>-4.5499986999999999E-2</c:v>
                </c:pt>
                <c:pt idx="4">
                  <c:v>-8.4499667000000001E-2</c:v>
                </c:pt>
                <c:pt idx="5">
                  <c:v>-5.1769219999999998E-2</c:v>
                </c:pt>
                <c:pt idx="6">
                  <c:v>-3.1070878999999999E-2</c:v>
                </c:pt>
                <c:pt idx="7">
                  <c:v>-4.3661999999999999E-2</c:v>
                </c:pt>
                <c:pt idx="8">
                  <c:v>-8.5014437999999998E-2</c:v>
                </c:pt>
                <c:pt idx="9">
                  <c:v>-0.35790660600000002</c:v>
                </c:pt>
                <c:pt idx="10">
                  <c:v>-0.75882174499999999</c:v>
                </c:pt>
                <c:pt idx="11">
                  <c:v>-0.95008842699999996</c:v>
                </c:pt>
                <c:pt idx="12">
                  <c:v>-0.90731360299999997</c:v>
                </c:pt>
                <c:pt idx="13">
                  <c:v>-0.72650043799999997</c:v>
                </c:pt>
                <c:pt idx="14">
                  <c:v>-0.37687305799999998</c:v>
                </c:pt>
                <c:pt idx="15">
                  <c:v>-9.3190930000000005E-2</c:v>
                </c:pt>
                <c:pt idx="16">
                  <c:v>-1.5765089999999999E-2</c:v>
                </c:pt>
                <c:pt idx="17">
                  <c:v>-6.9213490000000003E-3</c:v>
                </c:pt>
                <c:pt idx="18">
                  <c:v>-1.9872380000000001E-3</c:v>
                </c:pt>
                <c:pt idx="19">
                  <c:v>-1.6209900000000001E-3</c:v>
                </c:pt>
                <c:pt idx="20">
                  <c:v>-3.6964979999999999E-3</c:v>
                </c:pt>
                <c:pt idx="21">
                  <c:v>-5.4852310000000001E-3</c:v>
                </c:pt>
                <c:pt idx="22">
                  <c:v>-4.3228340000000002E-3</c:v>
                </c:pt>
                <c:pt idx="23">
                  <c:v>-1.9807301999999999E-2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58136864"/>
        <c:axId val="-258137408"/>
      </c:areaChart>
      <c:lineChart>
        <c:grouping val="standard"/>
        <c:varyColors val="0"/>
        <c:ser>
          <c:idx val="14"/>
          <c:order val="13"/>
          <c:spPr>
            <a:ln w="28575" cap="rnd">
              <a:solidFill>
                <a:srgbClr val="C2BBD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Restore_Hourly_Region_ref!$R$2:$R$25</c:f>
              <c:numCache>
                <c:formatCode>General</c:formatCode>
                <c:ptCount val="24"/>
                <c:pt idx="0">
                  <c:v>41.935082313999999</c:v>
                </c:pt>
                <c:pt idx="1">
                  <c:v>41.727338856999999</c:v>
                </c:pt>
                <c:pt idx="2">
                  <c:v>40.127068932999997</c:v>
                </c:pt>
                <c:pt idx="3">
                  <c:v>39.073560319999999</c:v>
                </c:pt>
                <c:pt idx="4">
                  <c:v>37.912847094999997</c:v>
                </c:pt>
                <c:pt idx="5">
                  <c:v>38.851546497999998</c:v>
                </c:pt>
                <c:pt idx="6">
                  <c:v>40.834217821999999</c:v>
                </c:pt>
                <c:pt idx="7">
                  <c:v>43.560628913999999</c:v>
                </c:pt>
                <c:pt idx="8">
                  <c:v>45.880163172000003</c:v>
                </c:pt>
                <c:pt idx="9">
                  <c:v>46.928287267999998</c:v>
                </c:pt>
                <c:pt idx="10">
                  <c:v>47.719314296999997</c:v>
                </c:pt>
                <c:pt idx="11">
                  <c:v>48.373288899000002</c:v>
                </c:pt>
                <c:pt idx="12">
                  <c:v>48.799646289000002</c:v>
                </c:pt>
                <c:pt idx="13">
                  <c:v>49.102679150999997</c:v>
                </c:pt>
                <c:pt idx="14">
                  <c:v>49.08235784</c:v>
                </c:pt>
                <c:pt idx="15">
                  <c:v>49.119686956000002</c:v>
                </c:pt>
                <c:pt idx="16">
                  <c:v>49.397269080000001</c:v>
                </c:pt>
                <c:pt idx="17">
                  <c:v>50.768720563000002</c:v>
                </c:pt>
                <c:pt idx="18">
                  <c:v>49.957884602999997</c:v>
                </c:pt>
                <c:pt idx="19">
                  <c:v>48.709587483999996</c:v>
                </c:pt>
                <c:pt idx="20">
                  <c:v>47.841459417999999</c:v>
                </c:pt>
                <c:pt idx="21">
                  <c:v>46.112594205000001</c:v>
                </c:pt>
                <c:pt idx="22">
                  <c:v>44.998436683999998</c:v>
                </c:pt>
                <c:pt idx="23">
                  <c:v>43.779441423000002</c:v>
                </c:pt>
              </c:numCache>
            </c:numRef>
          </c:val>
          <c:smooth val="0"/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58140672"/>
        <c:axId val="-258142848"/>
      </c:lineChart>
      <c:catAx>
        <c:axId val="-25814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58142848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-258142848"/>
        <c:scaling>
          <c:orientation val="minMax"/>
          <c:max val="80"/>
          <c:min val="-2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-258140672"/>
        <c:crosses val="autoZero"/>
        <c:crossBetween val="between"/>
        <c:majorUnit val="10"/>
      </c:valAx>
      <c:valAx>
        <c:axId val="-258137408"/>
        <c:scaling>
          <c:orientation val="minMax"/>
          <c:max val="300"/>
        </c:scaling>
        <c:delete val="1"/>
        <c:axPos val="r"/>
        <c:numFmt formatCode="General" sourceLinked="1"/>
        <c:majorTickMark val="out"/>
        <c:minorTickMark val="none"/>
        <c:tickLblPos val="nextTo"/>
        <c:crossAx val="-258136864"/>
        <c:crosses val="max"/>
        <c:crossBetween val="between"/>
      </c:valAx>
      <c:catAx>
        <c:axId val="-2581368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581374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112176799671153E-2"/>
          <c:y val="2.345582197511319E-2"/>
          <c:w val="0.91015295200159152"/>
          <c:h val="0.87261900320513652"/>
        </c:manualLayout>
      </c:layout>
      <c:areaChart>
        <c:grouping val="stacked"/>
        <c:varyColors val="0"/>
        <c:ser>
          <c:idx val="2"/>
          <c:order val="2"/>
          <c:spPr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Restore_Hourly_Region_ref!$F$2:$F$25</c:f>
              <c:numCache>
                <c:formatCode>General</c:formatCode>
                <c:ptCount val="24"/>
                <c:pt idx="0">
                  <c:v>5.9110941129999999</c:v>
                </c:pt>
                <c:pt idx="1">
                  <c:v>5.8590842350000001</c:v>
                </c:pt>
                <c:pt idx="2">
                  <c:v>5.7667973730000002</c:v>
                </c:pt>
                <c:pt idx="3">
                  <c:v>5.7216743939999999</c:v>
                </c:pt>
                <c:pt idx="4">
                  <c:v>5.6750346150000004</c:v>
                </c:pt>
                <c:pt idx="5">
                  <c:v>5.7472922119999996</c:v>
                </c:pt>
                <c:pt idx="6">
                  <c:v>5.6298940530000001</c:v>
                </c:pt>
                <c:pt idx="7">
                  <c:v>5.0843030540000003</c:v>
                </c:pt>
                <c:pt idx="8">
                  <c:v>4.2613393850000003</c:v>
                </c:pt>
                <c:pt idx="9">
                  <c:v>3.338981081</c:v>
                </c:pt>
                <c:pt idx="10">
                  <c:v>2.6921671140000001</c:v>
                </c:pt>
                <c:pt idx="11">
                  <c:v>2.5323787580000001</c:v>
                </c:pt>
                <c:pt idx="12">
                  <c:v>2.6169818309999999</c:v>
                </c:pt>
                <c:pt idx="13">
                  <c:v>2.994978111</c:v>
                </c:pt>
                <c:pt idx="14">
                  <c:v>3.665014888</c:v>
                </c:pt>
                <c:pt idx="15">
                  <c:v>4.4842284970000001</c:v>
                </c:pt>
                <c:pt idx="16">
                  <c:v>5.3279099050000003</c:v>
                </c:pt>
                <c:pt idx="17">
                  <c:v>6.0794548170000002</c:v>
                </c:pt>
                <c:pt idx="18">
                  <c:v>6.4325069949999998</c:v>
                </c:pt>
                <c:pt idx="19">
                  <c:v>6.5292488090000003</c:v>
                </c:pt>
                <c:pt idx="20">
                  <c:v>6.4697388059999996</c:v>
                </c:pt>
                <c:pt idx="21">
                  <c:v>6.2678886440000001</c:v>
                </c:pt>
                <c:pt idx="22">
                  <c:v>6.1083692489999999</c:v>
                </c:pt>
                <c:pt idx="23">
                  <c:v>6.0159547179999997</c:v>
                </c:pt>
              </c:numCache>
            </c:numRef>
          </c:val>
          <c:extLst/>
        </c:ser>
        <c:ser>
          <c:idx val="3"/>
          <c:order val="3"/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Restore_Hourly_Region_ref!$G$2:$G$25</c:f>
              <c:numCache>
                <c:formatCode>General</c:formatCode>
                <c:ptCount val="24"/>
                <c:pt idx="0">
                  <c:v>10.593709149</c:v>
                </c:pt>
                <c:pt idx="1">
                  <c:v>10.587471436</c:v>
                </c:pt>
                <c:pt idx="2">
                  <c:v>10.572529855999999</c:v>
                </c:pt>
                <c:pt idx="3">
                  <c:v>10.565767461</c:v>
                </c:pt>
                <c:pt idx="4">
                  <c:v>10.55886536</c:v>
                </c:pt>
                <c:pt idx="5">
                  <c:v>10.574120453999999</c:v>
                </c:pt>
                <c:pt idx="6">
                  <c:v>10.597087408</c:v>
                </c:pt>
                <c:pt idx="7">
                  <c:v>10.618507132</c:v>
                </c:pt>
                <c:pt idx="8">
                  <c:v>10.480472025999999</c:v>
                </c:pt>
                <c:pt idx="9">
                  <c:v>9.7052691729999996</c:v>
                </c:pt>
                <c:pt idx="10">
                  <c:v>8.5194391740000004</c:v>
                </c:pt>
                <c:pt idx="11">
                  <c:v>7.6573960049999998</c:v>
                </c:pt>
                <c:pt idx="12">
                  <c:v>7.6083006729999996</c:v>
                </c:pt>
                <c:pt idx="13">
                  <c:v>8.4529923960000009</c:v>
                </c:pt>
                <c:pt idx="14">
                  <c:v>9.5138367559999999</c:v>
                </c:pt>
                <c:pt idx="15">
                  <c:v>10.277779987000001</c:v>
                </c:pt>
                <c:pt idx="16">
                  <c:v>10.679156559999999</c:v>
                </c:pt>
                <c:pt idx="17">
                  <c:v>10.727434798999999</c:v>
                </c:pt>
                <c:pt idx="18">
                  <c:v>10.722580411999999</c:v>
                </c:pt>
                <c:pt idx="19">
                  <c:v>10.709394669</c:v>
                </c:pt>
                <c:pt idx="20">
                  <c:v>10.689864749</c:v>
                </c:pt>
                <c:pt idx="21">
                  <c:v>10.653031857</c:v>
                </c:pt>
                <c:pt idx="22">
                  <c:v>10.627384656</c:v>
                </c:pt>
                <c:pt idx="23">
                  <c:v>10.611870481</c:v>
                </c:pt>
              </c:numCache>
            </c:numRef>
          </c:val>
          <c:extLst/>
        </c:ser>
        <c:ser>
          <c:idx val="4"/>
          <c:order val="4"/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Restore_Hourly_Region_ref!$H$2:$H$25</c:f>
              <c:numCache>
                <c:formatCode>General</c:formatCode>
                <c:ptCount val="24"/>
                <c:pt idx="15">
                  <c:v>1.9461656000000001E-2</c:v>
                </c:pt>
                <c:pt idx="16">
                  <c:v>0.14148074799999999</c:v>
                </c:pt>
                <c:pt idx="17">
                  <c:v>0.82333039399999997</c:v>
                </c:pt>
                <c:pt idx="18">
                  <c:v>1.5796351900000001</c:v>
                </c:pt>
                <c:pt idx="19">
                  <c:v>1.4231144979999999</c:v>
                </c:pt>
                <c:pt idx="20">
                  <c:v>1.1130165540000001</c:v>
                </c:pt>
                <c:pt idx="21">
                  <c:v>0.49569817999999999</c:v>
                </c:pt>
                <c:pt idx="22">
                  <c:v>0.17547972100000001</c:v>
                </c:pt>
                <c:pt idx="23">
                  <c:v>3.4858417000000003E-2</c:v>
                </c:pt>
              </c:numCache>
            </c:numRef>
          </c:val>
          <c:extLst/>
        </c:ser>
        <c:ser>
          <c:idx val="5"/>
          <c:order val="5"/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Restore_Hourly_Region_ref!$I$2:$I$25</c:f>
              <c:numCache>
                <c:formatCode>General</c:formatCode>
                <c:ptCount val="24"/>
                <c:pt idx="0">
                  <c:v>19.940204839</c:v>
                </c:pt>
                <c:pt idx="1">
                  <c:v>19.136077427</c:v>
                </c:pt>
                <c:pt idx="2">
                  <c:v>18.160669383999998</c:v>
                </c:pt>
                <c:pt idx="3">
                  <c:v>17.505995262999999</c:v>
                </c:pt>
                <c:pt idx="4">
                  <c:v>16.875198514000001</c:v>
                </c:pt>
                <c:pt idx="5">
                  <c:v>17.391989947999999</c:v>
                </c:pt>
                <c:pt idx="6">
                  <c:v>17.433413654999999</c:v>
                </c:pt>
                <c:pt idx="7">
                  <c:v>13.405661587000001</c:v>
                </c:pt>
                <c:pt idx="8">
                  <c:v>7.5284100399999998</c:v>
                </c:pt>
                <c:pt idx="9">
                  <c:v>3.5884931600000001</c:v>
                </c:pt>
                <c:pt idx="10">
                  <c:v>2.291222903</c:v>
                </c:pt>
                <c:pt idx="11">
                  <c:v>2.45780245</c:v>
                </c:pt>
                <c:pt idx="12">
                  <c:v>3.295682556</c:v>
                </c:pt>
                <c:pt idx="13">
                  <c:v>4.4934699719999998</c:v>
                </c:pt>
                <c:pt idx="14">
                  <c:v>6.8785184299999997</c:v>
                </c:pt>
                <c:pt idx="15">
                  <c:v>11.74136712</c:v>
                </c:pt>
                <c:pt idx="16">
                  <c:v>18.820087724</c:v>
                </c:pt>
                <c:pt idx="17">
                  <c:v>26.210231639</c:v>
                </c:pt>
                <c:pt idx="18">
                  <c:v>28.528114538000001</c:v>
                </c:pt>
                <c:pt idx="19">
                  <c:v>28.196899645999999</c:v>
                </c:pt>
                <c:pt idx="20">
                  <c:v>27.272877765</c:v>
                </c:pt>
                <c:pt idx="21">
                  <c:v>25.487674748</c:v>
                </c:pt>
                <c:pt idx="22">
                  <c:v>23.607014327000002</c:v>
                </c:pt>
                <c:pt idx="23">
                  <c:v>22.440049191</c:v>
                </c:pt>
              </c:numCache>
            </c:numRef>
          </c:val>
          <c:extLst/>
        </c:ser>
        <c:ser>
          <c:idx val="6"/>
          <c:order val="6"/>
          <c:spPr>
            <a:solidFill>
              <a:schemeClr val="tx2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Restore_Hourly_Region_ref!$J$2:$J$25</c:f>
              <c:numCache>
                <c:formatCode>General</c:formatCode>
                <c:ptCount val="24"/>
                <c:pt idx="0">
                  <c:v>1.826729874</c:v>
                </c:pt>
                <c:pt idx="1">
                  <c:v>1.892469261</c:v>
                </c:pt>
                <c:pt idx="2">
                  <c:v>1.563358185</c:v>
                </c:pt>
                <c:pt idx="3">
                  <c:v>1.44878613</c:v>
                </c:pt>
                <c:pt idx="4">
                  <c:v>1.3603062640000001</c:v>
                </c:pt>
                <c:pt idx="5">
                  <c:v>1.694033084</c:v>
                </c:pt>
                <c:pt idx="6">
                  <c:v>1.669454459</c:v>
                </c:pt>
                <c:pt idx="7">
                  <c:v>1.055278452</c:v>
                </c:pt>
                <c:pt idx="8">
                  <c:v>0.78041235200000003</c:v>
                </c:pt>
                <c:pt idx="9">
                  <c:v>0.65225237000000003</c:v>
                </c:pt>
                <c:pt idx="10">
                  <c:v>0.52288174600000004</c:v>
                </c:pt>
                <c:pt idx="11">
                  <c:v>0.59713952100000001</c:v>
                </c:pt>
                <c:pt idx="12">
                  <c:v>0.580833033</c:v>
                </c:pt>
                <c:pt idx="13">
                  <c:v>0.55002721799999998</c:v>
                </c:pt>
                <c:pt idx="14">
                  <c:v>0.59506061799999999</c:v>
                </c:pt>
                <c:pt idx="15">
                  <c:v>0.78756496399999998</c:v>
                </c:pt>
                <c:pt idx="16">
                  <c:v>1.136970582</c:v>
                </c:pt>
                <c:pt idx="17">
                  <c:v>2.2381725050000001</c:v>
                </c:pt>
                <c:pt idx="18">
                  <c:v>2.4838076880000002</c:v>
                </c:pt>
                <c:pt idx="19">
                  <c:v>2.4660518950000001</c:v>
                </c:pt>
                <c:pt idx="20">
                  <c:v>2.2566957849999998</c:v>
                </c:pt>
                <c:pt idx="21">
                  <c:v>1.9770663070000001</c:v>
                </c:pt>
                <c:pt idx="22">
                  <c:v>1.8036608220000001</c:v>
                </c:pt>
                <c:pt idx="23">
                  <c:v>1.6034242949999999</c:v>
                </c:pt>
              </c:numCache>
            </c:numRef>
          </c:val>
          <c:extLst/>
        </c:ser>
        <c:ser>
          <c:idx val="8"/>
          <c:order val="7"/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Restore_Hourly_Region_ref!$L$2:$L$25</c:f>
              <c:numCache>
                <c:formatCode>General</c:formatCode>
                <c:ptCount val="24"/>
                <c:pt idx="0">
                  <c:v>0.32392311499999998</c:v>
                </c:pt>
                <c:pt idx="1">
                  <c:v>0.31673512100000001</c:v>
                </c:pt>
                <c:pt idx="2">
                  <c:v>0.31149380399999999</c:v>
                </c:pt>
                <c:pt idx="3">
                  <c:v>0.30871516700000001</c:v>
                </c:pt>
                <c:pt idx="4">
                  <c:v>0.30335889999999999</c:v>
                </c:pt>
                <c:pt idx="5">
                  <c:v>0.29671752699999998</c:v>
                </c:pt>
                <c:pt idx="6">
                  <c:v>0.27701164</c:v>
                </c:pt>
                <c:pt idx="7">
                  <c:v>0.248096604</c:v>
                </c:pt>
                <c:pt idx="8">
                  <c:v>0.22140957999999999</c:v>
                </c:pt>
                <c:pt idx="9">
                  <c:v>0.20225356899999999</c:v>
                </c:pt>
                <c:pt idx="10">
                  <c:v>0.14304626300000001</c:v>
                </c:pt>
                <c:pt idx="11">
                  <c:v>0.21964377199999999</c:v>
                </c:pt>
                <c:pt idx="12">
                  <c:v>0.20680595199999999</c:v>
                </c:pt>
                <c:pt idx="13">
                  <c:v>0.24581070099999999</c:v>
                </c:pt>
                <c:pt idx="14">
                  <c:v>0.25733861899999999</c:v>
                </c:pt>
                <c:pt idx="15">
                  <c:v>0.27644851100000001</c:v>
                </c:pt>
                <c:pt idx="16">
                  <c:v>0.28204178200000002</c:v>
                </c:pt>
                <c:pt idx="17">
                  <c:v>0.30162609800000001</c:v>
                </c:pt>
                <c:pt idx="18">
                  <c:v>0.32427129100000002</c:v>
                </c:pt>
                <c:pt idx="19">
                  <c:v>0.35239915999999999</c:v>
                </c:pt>
                <c:pt idx="20">
                  <c:v>0.36001286300000002</c:v>
                </c:pt>
                <c:pt idx="21">
                  <c:v>0.35312075399999998</c:v>
                </c:pt>
                <c:pt idx="22">
                  <c:v>0.342042656</c:v>
                </c:pt>
                <c:pt idx="23">
                  <c:v>0.33226889700000001</c:v>
                </c:pt>
              </c:numCache>
            </c:numRef>
          </c:val>
          <c:extLst/>
        </c:ser>
        <c:ser>
          <c:idx val="10"/>
          <c:order val="8"/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Restore_Hourly_Region_ref!$M$2:$M$25</c:f>
              <c:numCache>
                <c:formatCode>General</c:formatCode>
                <c:ptCount val="24"/>
                <c:pt idx="0">
                  <c:v>9.5825999999999995E-4</c:v>
                </c:pt>
                <c:pt idx="1">
                  <c:v>9.6696E-4</c:v>
                </c:pt>
                <c:pt idx="2">
                  <c:v>9.6696E-4</c:v>
                </c:pt>
                <c:pt idx="3">
                  <c:v>4.1816999999999999E-4</c:v>
                </c:pt>
                <c:pt idx="5">
                  <c:v>9.7627849000000003E-2</c:v>
                </c:pt>
                <c:pt idx="6">
                  <c:v>0.72448859399999999</c:v>
                </c:pt>
                <c:pt idx="7">
                  <c:v>1.7139078249999999</c:v>
                </c:pt>
                <c:pt idx="8">
                  <c:v>2.5317666710000002</c:v>
                </c:pt>
                <c:pt idx="9">
                  <c:v>2.7333877470000001</c:v>
                </c:pt>
                <c:pt idx="10">
                  <c:v>2.4209181320000002</c:v>
                </c:pt>
                <c:pt idx="11">
                  <c:v>2.327991779</c:v>
                </c:pt>
                <c:pt idx="12">
                  <c:v>2.346800236</c:v>
                </c:pt>
                <c:pt idx="13">
                  <c:v>2.395870226</c:v>
                </c:pt>
                <c:pt idx="14">
                  <c:v>2.5077862799999999</c:v>
                </c:pt>
                <c:pt idx="15">
                  <c:v>2.8136475700000001</c:v>
                </c:pt>
                <c:pt idx="16">
                  <c:v>2.900658929</c:v>
                </c:pt>
                <c:pt idx="17">
                  <c:v>2.2873307710000002</c:v>
                </c:pt>
                <c:pt idx="18">
                  <c:v>1.5203290620000001</c:v>
                </c:pt>
                <c:pt idx="19">
                  <c:v>0.93973570200000001</c:v>
                </c:pt>
                <c:pt idx="20">
                  <c:v>0.499044773</c:v>
                </c:pt>
                <c:pt idx="21">
                  <c:v>8.7441287000000006E-2</c:v>
                </c:pt>
              </c:numCache>
            </c:numRef>
          </c:val>
          <c:extLst/>
        </c:ser>
        <c:ser>
          <c:idx val="9"/>
          <c:order val="9"/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Restore_Hourly_Region_ref!$N$2:$N$25</c:f>
              <c:numCache>
                <c:formatCode>General</c:formatCode>
                <c:ptCount val="24"/>
                <c:pt idx="5">
                  <c:v>0.162548203</c:v>
                </c:pt>
                <c:pt idx="6">
                  <c:v>1.899811229</c:v>
                </c:pt>
                <c:pt idx="7">
                  <c:v>9.2860488070000002</c:v>
                </c:pt>
                <c:pt idx="8">
                  <c:v>20.453314254999999</c:v>
                </c:pt>
                <c:pt idx="9">
                  <c:v>29.436934805</c:v>
                </c:pt>
                <c:pt idx="10">
                  <c:v>35.165589834999999</c:v>
                </c:pt>
                <c:pt idx="11">
                  <c:v>37.590300800000001</c:v>
                </c:pt>
                <c:pt idx="12">
                  <c:v>37.903938408999998</c:v>
                </c:pt>
                <c:pt idx="13">
                  <c:v>36.049404226</c:v>
                </c:pt>
                <c:pt idx="14">
                  <c:v>31.740267100000001</c:v>
                </c:pt>
                <c:pt idx="15">
                  <c:v>24.410033618</c:v>
                </c:pt>
                <c:pt idx="16">
                  <c:v>14.572683294999999</c:v>
                </c:pt>
                <c:pt idx="17">
                  <c:v>4.7638425089999998</c:v>
                </c:pt>
                <c:pt idx="18">
                  <c:v>0.65711273000000003</c:v>
                </c:pt>
                <c:pt idx="19">
                  <c:v>9.3900879999999996E-3</c:v>
                </c:pt>
              </c:numCache>
            </c:numRef>
          </c:val>
          <c:extLst/>
        </c:ser>
        <c:ser>
          <c:idx val="11"/>
          <c:order val="10"/>
          <c:spPr>
            <a:solidFill>
              <a:srgbClr val="7D6D9B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Restore_Hourly_Region_ref!$O$2:$O$25</c:f>
              <c:numCache>
                <c:formatCode>General</c:formatCode>
                <c:ptCount val="24"/>
                <c:pt idx="9">
                  <c:v>0.25225122300000002</c:v>
                </c:pt>
                <c:pt idx="10">
                  <c:v>0.802582134</c:v>
                </c:pt>
                <c:pt idx="11">
                  <c:v>0.53202298699999995</c:v>
                </c:pt>
                <c:pt idx="12">
                  <c:v>0.43629139</c:v>
                </c:pt>
                <c:pt idx="13">
                  <c:v>0.49982801100000002</c:v>
                </c:pt>
                <c:pt idx="14">
                  <c:v>0.19139925999999999</c:v>
                </c:pt>
                <c:pt idx="15">
                  <c:v>1.3073850000000001E-3</c:v>
                </c:pt>
              </c:numCache>
            </c:numRef>
          </c:val>
          <c:extLst/>
        </c:ser>
        <c:ser>
          <c:idx val="12"/>
          <c:order val="11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Restore_Hourly_Region_ref!$P$2:$P$25</c:f>
              <c:numCache>
                <c:formatCode>General</c:formatCode>
                <c:ptCount val="24"/>
                <c:pt idx="0">
                  <c:v>0.65000174200000005</c:v>
                </c:pt>
                <c:pt idx="1">
                  <c:v>0.36367940599999998</c:v>
                </c:pt>
                <c:pt idx="2">
                  <c:v>9.2048181000000007E-2</c:v>
                </c:pt>
                <c:pt idx="3">
                  <c:v>0.121400231</c:v>
                </c:pt>
                <c:pt idx="4">
                  <c:v>0.108724786</c:v>
                </c:pt>
                <c:pt idx="5">
                  <c:v>0.19824857800000001</c:v>
                </c:pt>
                <c:pt idx="6">
                  <c:v>0.39502726599999999</c:v>
                </c:pt>
                <c:pt idx="7">
                  <c:v>0.26629228900000002</c:v>
                </c:pt>
                <c:pt idx="15">
                  <c:v>5.3951553999999999E-2</c:v>
                </c:pt>
                <c:pt idx="16">
                  <c:v>0.43011773800000003</c:v>
                </c:pt>
                <c:pt idx="17">
                  <c:v>1.8656686119999999</c:v>
                </c:pt>
                <c:pt idx="18">
                  <c:v>2.0722743380000002</c:v>
                </c:pt>
                <c:pt idx="19">
                  <c:v>2.0457752839999999</c:v>
                </c:pt>
                <c:pt idx="20">
                  <c:v>1.8124792270000001</c:v>
                </c:pt>
                <c:pt idx="21">
                  <c:v>1.0963014090000001</c:v>
                </c:pt>
                <c:pt idx="22">
                  <c:v>0.51715703300000004</c:v>
                </c:pt>
                <c:pt idx="23">
                  <c:v>0.20155710700000001</c:v>
                </c:pt>
              </c:numCache>
            </c:numRef>
          </c:val>
          <c:extLst/>
        </c:ser>
        <c:ser>
          <c:idx val="13"/>
          <c:order val="12"/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Restore_Hourly_Region_ref!$Q$2:$Q$25</c:f>
              <c:numCache>
                <c:formatCode>General</c:formatCode>
                <c:ptCount val="24"/>
                <c:pt idx="0">
                  <c:v>4.3293482000000001E-2</c:v>
                </c:pt>
                <c:pt idx="1">
                  <c:v>2.4133510000000002E-3</c:v>
                </c:pt>
                <c:pt idx="2">
                  <c:v>8.8534599999999996E-4</c:v>
                </c:pt>
                <c:pt idx="3">
                  <c:v>2.2027040000000002E-3</c:v>
                </c:pt>
                <c:pt idx="4">
                  <c:v>7.7600599999999998E-4</c:v>
                </c:pt>
                <c:pt idx="5">
                  <c:v>1.382688E-3</c:v>
                </c:pt>
                <c:pt idx="6">
                  <c:v>1.5179312E-2</c:v>
                </c:pt>
                <c:pt idx="7">
                  <c:v>5.1089999999999998E-3</c:v>
                </c:pt>
                <c:pt idx="10">
                  <c:v>4.5000000000000003E-5</c:v>
                </c:pt>
                <c:pt idx="12">
                  <c:v>1.235575E-3</c:v>
                </c:pt>
                <c:pt idx="13">
                  <c:v>1.010925E-3</c:v>
                </c:pt>
                <c:pt idx="14">
                  <c:v>3.437145E-3</c:v>
                </c:pt>
                <c:pt idx="15">
                  <c:v>4.4409549999999999E-3</c:v>
                </c:pt>
                <c:pt idx="16">
                  <c:v>7.0512309999999998E-3</c:v>
                </c:pt>
                <c:pt idx="17">
                  <c:v>0.15213876900000001</c:v>
                </c:pt>
                <c:pt idx="18">
                  <c:v>0.17652824</c:v>
                </c:pt>
                <c:pt idx="19">
                  <c:v>0.16661630499999999</c:v>
                </c:pt>
                <c:pt idx="20">
                  <c:v>0.151659981</c:v>
                </c:pt>
                <c:pt idx="21">
                  <c:v>2.3280960999999999E-2</c:v>
                </c:pt>
                <c:pt idx="22">
                  <c:v>2.7280000000000002E-4</c:v>
                </c:pt>
                <c:pt idx="23">
                  <c:v>5.2703969999999996E-3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58128160"/>
        <c:axId val="-258134688"/>
        <c:extLst/>
      </c:areaChart>
      <c:areaChart>
        <c:grouping val="stacked"/>
        <c:varyColors val="0"/>
        <c:ser>
          <c:idx val="1"/>
          <c:order val="0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Restore_Hourly_Region_ref!$D$2:$D$25</c:f>
              <c:numCache>
                <c:formatCode>General</c:formatCode>
                <c:ptCount val="24"/>
                <c:pt idx="1">
                  <c:v>-4.4836800000000003E-3</c:v>
                </c:pt>
                <c:pt idx="2">
                  <c:v>-2.9108307999999999E-2</c:v>
                </c:pt>
                <c:pt idx="3">
                  <c:v>-6.7128575999999995E-2</c:v>
                </c:pt>
                <c:pt idx="4">
                  <c:v>-0.104144272</c:v>
                </c:pt>
                <c:pt idx="5">
                  <c:v>-3.8645620999999998E-2</c:v>
                </c:pt>
                <c:pt idx="6">
                  <c:v>-0.117066172</c:v>
                </c:pt>
                <c:pt idx="7">
                  <c:v>-0.45905727800000001</c:v>
                </c:pt>
                <c:pt idx="8">
                  <c:v>-0.94743556600000001</c:v>
                </c:pt>
                <c:pt idx="9">
                  <c:v>-1.8337920379999999</c:v>
                </c:pt>
                <c:pt idx="10">
                  <c:v>-2.177628742</c:v>
                </c:pt>
                <c:pt idx="11">
                  <c:v>-2.1904653989999998</c:v>
                </c:pt>
                <c:pt idx="12">
                  <c:v>-2.1262743689999999</c:v>
                </c:pt>
                <c:pt idx="13">
                  <c:v>-1.961214827</c:v>
                </c:pt>
                <c:pt idx="14">
                  <c:v>-1.6058399569999999</c:v>
                </c:pt>
                <c:pt idx="15">
                  <c:v>-0.87847901100000003</c:v>
                </c:pt>
                <c:pt idx="16">
                  <c:v>-0.258891867</c:v>
                </c:pt>
                <c:pt idx="23">
                  <c:v>-8.4223579999999996E-3</c:v>
                </c:pt>
              </c:numCache>
            </c:numRef>
          </c:val>
          <c:extLst/>
        </c:ser>
        <c:ser>
          <c:idx val="0"/>
          <c:order val="1"/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Restore_Hourly_Region_ref!$E$2:$E$25</c:f>
              <c:numCache>
                <c:formatCode>General</c:formatCode>
                <c:ptCount val="24"/>
                <c:pt idx="4">
                  <c:v>-7.2283139999999996E-3</c:v>
                </c:pt>
                <c:pt idx="8">
                  <c:v>-3.7209585000000003E-2</c:v>
                </c:pt>
                <c:pt idx="9">
                  <c:v>-0.117120706</c:v>
                </c:pt>
                <c:pt idx="10">
                  <c:v>-0.166294627</c:v>
                </c:pt>
                <c:pt idx="11">
                  <c:v>-0.17234881899999999</c:v>
                </c:pt>
                <c:pt idx="12">
                  <c:v>-0.147397203</c:v>
                </c:pt>
                <c:pt idx="13">
                  <c:v>-0.12706582299999999</c:v>
                </c:pt>
                <c:pt idx="14">
                  <c:v>-6.4646704999999999E-2</c:v>
                </c:pt>
                <c:pt idx="15">
                  <c:v>-3.4337581999999998E-2</c:v>
                </c:pt>
                <c:pt idx="16">
                  <c:v>-2.1485015E-2</c:v>
                </c:pt>
                <c:pt idx="21">
                  <c:v>-3.2880209999999999E-3</c:v>
                </c:pt>
                <c:pt idx="23">
                  <c:v>-6.7201200000000004E-4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58133056"/>
        <c:axId val="-258134144"/>
      </c:areaChart>
      <c:lineChart>
        <c:grouping val="standard"/>
        <c:varyColors val="0"/>
        <c:ser>
          <c:idx val="14"/>
          <c:order val="13"/>
          <c:spPr>
            <a:ln w="28575" cap="rnd">
              <a:solidFill>
                <a:srgbClr val="C2BBD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Restore_Hourly_Region_ref!$R$2:$R$25</c:f>
              <c:numCache>
                <c:formatCode>General</c:formatCode>
                <c:ptCount val="24"/>
                <c:pt idx="0">
                  <c:v>39.941651385999997</c:v>
                </c:pt>
                <c:pt idx="1">
                  <c:v>38.800056656000002</c:v>
                </c:pt>
                <c:pt idx="2">
                  <c:v>37.069770284000001</c:v>
                </c:pt>
                <c:pt idx="3">
                  <c:v>36.222376119000003</c:v>
                </c:pt>
                <c:pt idx="4">
                  <c:v>35.391358500999999</c:v>
                </c:pt>
                <c:pt idx="5">
                  <c:v>36.772174192999998</c:v>
                </c:pt>
                <c:pt idx="6">
                  <c:v>39.179891503</c:v>
                </c:pt>
                <c:pt idx="7">
                  <c:v>41.909750459000001</c:v>
                </c:pt>
                <c:pt idx="8">
                  <c:v>45.953259019000001</c:v>
                </c:pt>
                <c:pt idx="9">
                  <c:v>48.285338148000001</c:v>
                </c:pt>
                <c:pt idx="10">
                  <c:v>49.908893513000002</c:v>
                </c:pt>
                <c:pt idx="11">
                  <c:v>51.607956303000002</c:v>
                </c:pt>
                <c:pt idx="12">
                  <c:v>52.909552742000002</c:v>
                </c:pt>
                <c:pt idx="13">
                  <c:v>53.716729772999997</c:v>
                </c:pt>
                <c:pt idx="14">
                  <c:v>54.164289724</c:v>
                </c:pt>
                <c:pt idx="15">
                  <c:v>54.705340554000003</c:v>
                </c:pt>
                <c:pt idx="16">
                  <c:v>54.77376744</c:v>
                </c:pt>
                <c:pt idx="17">
                  <c:v>56.232587969000001</c:v>
                </c:pt>
                <c:pt idx="18">
                  <c:v>55.272744439999997</c:v>
                </c:pt>
                <c:pt idx="19">
                  <c:v>53.552135923999998</c:v>
                </c:pt>
                <c:pt idx="20">
                  <c:v>51.317313380000002</c:v>
                </c:pt>
                <c:pt idx="21">
                  <c:v>47.107033109</c:v>
                </c:pt>
                <c:pt idx="22">
                  <c:v>43.851057249</c:v>
                </c:pt>
                <c:pt idx="23">
                  <c:v>41.895401925999998</c:v>
                </c:pt>
              </c:numCache>
            </c:numRef>
          </c:val>
          <c:smooth val="0"/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58128160"/>
        <c:axId val="-258134688"/>
      </c:lineChart>
      <c:catAx>
        <c:axId val="-25812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58134688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-258134688"/>
        <c:scaling>
          <c:orientation val="minMax"/>
          <c:max val="80"/>
          <c:min val="-2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-258128160"/>
        <c:crosses val="autoZero"/>
        <c:crossBetween val="between"/>
        <c:majorUnit val="10"/>
      </c:valAx>
      <c:valAx>
        <c:axId val="-258134144"/>
        <c:scaling>
          <c:orientation val="minMax"/>
          <c:max val="300"/>
        </c:scaling>
        <c:delete val="1"/>
        <c:axPos val="r"/>
        <c:numFmt formatCode="General" sourceLinked="1"/>
        <c:majorTickMark val="out"/>
        <c:minorTickMark val="none"/>
        <c:tickLblPos val="nextTo"/>
        <c:crossAx val="-258133056"/>
        <c:crosses val="max"/>
        <c:crossBetween val="between"/>
      </c:valAx>
      <c:catAx>
        <c:axId val="-258133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581341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112176799671153E-2"/>
          <c:y val="2.345582197511319E-2"/>
          <c:w val="0.91015295200159152"/>
          <c:h val="0.87261900320513652"/>
        </c:manualLayout>
      </c:layout>
      <c:areaChart>
        <c:grouping val="stacked"/>
        <c:varyColors val="0"/>
        <c:ser>
          <c:idx val="2"/>
          <c:order val="2"/>
          <c:spPr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Restore_Hourly_Region_ref!$F$2:$F$25</c:f>
              <c:numCache>
                <c:formatCode>General</c:formatCode>
                <c:ptCount val="24"/>
                <c:pt idx="0">
                  <c:v>2.8970370769999998</c:v>
                </c:pt>
                <c:pt idx="1">
                  <c:v>2.9210884020000001</c:v>
                </c:pt>
                <c:pt idx="2">
                  <c:v>2.888252993</c:v>
                </c:pt>
                <c:pt idx="3">
                  <c:v>2.8662523719999999</c:v>
                </c:pt>
                <c:pt idx="4">
                  <c:v>2.846982803</c:v>
                </c:pt>
                <c:pt idx="5">
                  <c:v>2.881915432</c:v>
                </c:pt>
                <c:pt idx="6">
                  <c:v>2.8592035550000001</c:v>
                </c:pt>
                <c:pt idx="7">
                  <c:v>2.7528102649999999</c:v>
                </c:pt>
                <c:pt idx="8">
                  <c:v>2.5305721960000001</c:v>
                </c:pt>
                <c:pt idx="9">
                  <c:v>2.1962002570000001</c:v>
                </c:pt>
                <c:pt idx="10">
                  <c:v>1.962590992</c:v>
                </c:pt>
                <c:pt idx="11">
                  <c:v>1.836735996</c:v>
                </c:pt>
                <c:pt idx="12">
                  <c:v>1.797850497</c:v>
                </c:pt>
                <c:pt idx="13">
                  <c:v>1.907432968</c:v>
                </c:pt>
                <c:pt idx="14">
                  <c:v>2.175076158</c:v>
                </c:pt>
                <c:pt idx="15">
                  <c:v>2.4704101330000001</c:v>
                </c:pt>
                <c:pt idx="16">
                  <c:v>2.7723524959999999</c:v>
                </c:pt>
                <c:pt idx="17">
                  <c:v>3.0277405169999998</c:v>
                </c:pt>
                <c:pt idx="18">
                  <c:v>3.1281567909999999</c:v>
                </c:pt>
                <c:pt idx="19">
                  <c:v>3.1361069879999999</c:v>
                </c:pt>
                <c:pt idx="20">
                  <c:v>3.0996376840000002</c:v>
                </c:pt>
                <c:pt idx="21">
                  <c:v>3.0102163540000002</c:v>
                </c:pt>
                <c:pt idx="22">
                  <c:v>2.9623340960000002</c:v>
                </c:pt>
                <c:pt idx="23">
                  <c:v>2.9138163549999998</c:v>
                </c:pt>
              </c:numCache>
            </c:numRef>
          </c:val>
          <c:extLst/>
        </c:ser>
        <c:ser>
          <c:idx val="3"/>
          <c:order val="3"/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Restore_Hourly_Region_ref!$G$2:$G$25</c:f>
              <c:numCache>
                <c:formatCode>General</c:formatCode>
                <c:ptCount val="24"/>
                <c:pt idx="0">
                  <c:v>1.6624323270000001</c:v>
                </c:pt>
                <c:pt idx="1">
                  <c:v>1.662820274</c:v>
                </c:pt>
                <c:pt idx="2">
                  <c:v>1.66104114</c:v>
                </c:pt>
                <c:pt idx="3">
                  <c:v>1.659589808</c:v>
                </c:pt>
                <c:pt idx="4">
                  <c:v>1.6580053050000001</c:v>
                </c:pt>
                <c:pt idx="5">
                  <c:v>1.659551545</c:v>
                </c:pt>
                <c:pt idx="6">
                  <c:v>1.6619538810000001</c:v>
                </c:pt>
                <c:pt idx="7">
                  <c:v>1.64837477</c:v>
                </c:pt>
                <c:pt idx="8">
                  <c:v>1.5366188430000001</c:v>
                </c:pt>
                <c:pt idx="9">
                  <c:v>1.3638195259999999</c:v>
                </c:pt>
                <c:pt idx="10">
                  <c:v>1.1800962960000001</c:v>
                </c:pt>
                <c:pt idx="11">
                  <c:v>1.0161874470000001</c:v>
                </c:pt>
                <c:pt idx="12">
                  <c:v>0.99755381600000004</c:v>
                </c:pt>
                <c:pt idx="13">
                  <c:v>1.1003131020000001</c:v>
                </c:pt>
                <c:pt idx="14">
                  <c:v>1.2722936819999999</c:v>
                </c:pt>
                <c:pt idx="15">
                  <c:v>1.444528604</c:v>
                </c:pt>
                <c:pt idx="16">
                  <c:v>1.5962993160000001</c:v>
                </c:pt>
                <c:pt idx="17">
                  <c:v>1.678616154</c:v>
                </c:pt>
                <c:pt idx="18">
                  <c:v>1.6868376</c:v>
                </c:pt>
                <c:pt idx="19">
                  <c:v>1.689650442</c:v>
                </c:pt>
                <c:pt idx="20">
                  <c:v>1.686589261</c:v>
                </c:pt>
                <c:pt idx="21">
                  <c:v>1.681472978</c:v>
                </c:pt>
                <c:pt idx="22">
                  <c:v>1.6778601529999999</c:v>
                </c:pt>
                <c:pt idx="23">
                  <c:v>1.674595131</c:v>
                </c:pt>
              </c:numCache>
            </c:numRef>
          </c:val>
          <c:extLst/>
        </c:ser>
        <c:ser>
          <c:idx val="4"/>
          <c:order val="4"/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Restore_Hourly_Region_ref!$H$2:$H$25</c:f>
              <c:numCache>
                <c:formatCode>General</c:formatCode>
                <c:ptCount val="24"/>
                <c:pt idx="0">
                  <c:v>4.6315920000000003E-3</c:v>
                </c:pt>
                <c:pt idx="16">
                  <c:v>0.18039318200000001</c:v>
                </c:pt>
                <c:pt idx="17">
                  <c:v>0.35727049799999999</c:v>
                </c:pt>
                <c:pt idx="18">
                  <c:v>0.42076239100000001</c:v>
                </c:pt>
                <c:pt idx="19">
                  <c:v>0.320664544</c:v>
                </c:pt>
                <c:pt idx="20">
                  <c:v>0.23398279299999999</c:v>
                </c:pt>
                <c:pt idx="21">
                  <c:v>0.122778263</c:v>
                </c:pt>
                <c:pt idx="22">
                  <c:v>4.5070476999999998E-2</c:v>
                </c:pt>
                <c:pt idx="23">
                  <c:v>1.0411297999999999E-2</c:v>
                </c:pt>
              </c:numCache>
            </c:numRef>
          </c:val>
          <c:extLst/>
        </c:ser>
        <c:ser>
          <c:idx val="5"/>
          <c:order val="5"/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Restore_Hourly_Region_ref!$I$2:$I$25</c:f>
              <c:numCache>
                <c:formatCode>General</c:formatCode>
                <c:ptCount val="24"/>
                <c:pt idx="0">
                  <c:v>6.9347437650000003</c:v>
                </c:pt>
                <c:pt idx="1">
                  <c:v>7.0828790259999996</c:v>
                </c:pt>
                <c:pt idx="2">
                  <c:v>6.9348065950000004</c:v>
                </c:pt>
                <c:pt idx="3">
                  <c:v>6.8341697510000001</c:v>
                </c:pt>
                <c:pt idx="4">
                  <c:v>6.7441798239999997</c:v>
                </c:pt>
                <c:pt idx="5">
                  <c:v>6.7722037159999999</c:v>
                </c:pt>
                <c:pt idx="6">
                  <c:v>6.7206301740000001</c:v>
                </c:pt>
                <c:pt idx="7">
                  <c:v>5.9604808709999997</c:v>
                </c:pt>
                <c:pt idx="8">
                  <c:v>4.3594147679999997</c:v>
                </c:pt>
                <c:pt idx="9">
                  <c:v>3.1323430480000001</c:v>
                </c:pt>
                <c:pt idx="10">
                  <c:v>3.13054232</c:v>
                </c:pt>
                <c:pt idx="11">
                  <c:v>3.2747825979999998</c:v>
                </c:pt>
                <c:pt idx="12">
                  <c:v>3.511539</c:v>
                </c:pt>
                <c:pt idx="13">
                  <c:v>3.7858438360000002</c:v>
                </c:pt>
                <c:pt idx="14">
                  <c:v>4.4881184369999998</c:v>
                </c:pt>
                <c:pt idx="15">
                  <c:v>5.6738717080000001</c:v>
                </c:pt>
                <c:pt idx="16">
                  <c:v>7.476746457</c:v>
                </c:pt>
                <c:pt idx="17">
                  <c:v>9.5654456040000007</c:v>
                </c:pt>
                <c:pt idx="18">
                  <c:v>9.9705507460000007</c:v>
                </c:pt>
                <c:pt idx="19">
                  <c:v>9.7445976339999998</c:v>
                </c:pt>
                <c:pt idx="20">
                  <c:v>9.3096595840000003</c:v>
                </c:pt>
                <c:pt idx="21">
                  <c:v>8.7643125479999995</c:v>
                </c:pt>
                <c:pt idx="22">
                  <c:v>8.4046668049999997</c:v>
                </c:pt>
                <c:pt idx="23">
                  <c:v>7.995051922</c:v>
                </c:pt>
              </c:numCache>
            </c:numRef>
          </c:val>
          <c:extLst/>
        </c:ser>
        <c:ser>
          <c:idx val="6"/>
          <c:order val="6"/>
          <c:spPr>
            <a:solidFill>
              <a:schemeClr val="tx2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Restore_Hourly_Region_ref!$J$2:$J$25</c:f>
              <c:numCache>
                <c:formatCode>General</c:formatCode>
                <c:ptCount val="24"/>
                <c:pt idx="0">
                  <c:v>8.2452372599999997</c:v>
                </c:pt>
                <c:pt idx="1">
                  <c:v>8.6373883619999994</c:v>
                </c:pt>
                <c:pt idx="2">
                  <c:v>8.2183903770000004</c:v>
                </c:pt>
                <c:pt idx="3">
                  <c:v>7.8538906590000002</c:v>
                </c:pt>
                <c:pt idx="4">
                  <c:v>7.5067577339999998</c:v>
                </c:pt>
                <c:pt idx="5">
                  <c:v>8.130599922</c:v>
                </c:pt>
                <c:pt idx="6">
                  <c:v>8.4575543559999993</c:v>
                </c:pt>
                <c:pt idx="7">
                  <c:v>5.9761476130000002</c:v>
                </c:pt>
                <c:pt idx="8">
                  <c:v>4.6781523250000001</c:v>
                </c:pt>
                <c:pt idx="9">
                  <c:v>3.539818151</c:v>
                </c:pt>
                <c:pt idx="10">
                  <c:v>3.136765698</c:v>
                </c:pt>
                <c:pt idx="11">
                  <c:v>3.0046436230000002</c:v>
                </c:pt>
                <c:pt idx="12">
                  <c:v>3.0139317320000001</c:v>
                </c:pt>
                <c:pt idx="13">
                  <c:v>3.0231687549999999</c:v>
                </c:pt>
                <c:pt idx="14">
                  <c:v>3.2351668509999998</c:v>
                </c:pt>
                <c:pt idx="15">
                  <c:v>4.3442982649999999</c:v>
                </c:pt>
                <c:pt idx="16">
                  <c:v>6.131425203</c:v>
                </c:pt>
                <c:pt idx="17">
                  <c:v>8.1747053090000001</c:v>
                </c:pt>
                <c:pt idx="18">
                  <c:v>8.7557128659999997</c:v>
                </c:pt>
                <c:pt idx="19">
                  <c:v>8.4877802290000002</c:v>
                </c:pt>
                <c:pt idx="20">
                  <c:v>8.4418389739999995</c:v>
                </c:pt>
                <c:pt idx="21">
                  <c:v>8.119409739</c:v>
                </c:pt>
                <c:pt idx="22">
                  <c:v>7.9906543819999998</c:v>
                </c:pt>
                <c:pt idx="23">
                  <c:v>7.8454037779999997</c:v>
                </c:pt>
              </c:numCache>
            </c:numRef>
          </c:val>
          <c:extLst/>
        </c:ser>
        <c:ser>
          <c:idx val="8"/>
          <c:order val="7"/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Restore_Hourly_Region_ref!$L$2:$L$25</c:f>
              <c:numCache>
                <c:formatCode>General</c:formatCode>
                <c:ptCount val="24"/>
                <c:pt idx="0">
                  <c:v>8.5139322990000004</c:v>
                </c:pt>
                <c:pt idx="1">
                  <c:v>8.4782280070000002</c:v>
                </c:pt>
                <c:pt idx="2">
                  <c:v>8.4273257790000002</c:v>
                </c:pt>
                <c:pt idx="3">
                  <c:v>8.3417292409999995</c:v>
                </c:pt>
                <c:pt idx="4">
                  <c:v>8.2793562450000007</c:v>
                </c:pt>
                <c:pt idx="5">
                  <c:v>8.1766430079999992</c:v>
                </c:pt>
                <c:pt idx="6">
                  <c:v>7.7123434179999997</c:v>
                </c:pt>
                <c:pt idx="7">
                  <c:v>7.1869831700000004</c:v>
                </c:pt>
                <c:pt idx="8">
                  <c:v>6.8501817660000004</c:v>
                </c:pt>
                <c:pt idx="9">
                  <c:v>6.6330618250000004</c:v>
                </c:pt>
                <c:pt idx="10">
                  <c:v>6.6611553560000001</c:v>
                </c:pt>
                <c:pt idx="11">
                  <c:v>6.8275360000000003</c:v>
                </c:pt>
                <c:pt idx="12">
                  <c:v>7.0636256719999997</c:v>
                </c:pt>
                <c:pt idx="13">
                  <c:v>7.3772266899999996</c:v>
                </c:pt>
                <c:pt idx="14">
                  <c:v>7.6616909560000002</c:v>
                </c:pt>
                <c:pt idx="15">
                  <c:v>7.977956861</c:v>
                </c:pt>
                <c:pt idx="16">
                  <c:v>8.1468906180000005</c:v>
                </c:pt>
                <c:pt idx="17">
                  <c:v>8.2466734630000005</c:v>
                </c:pt>
                <c:pt idx="18">
                  <c:v>8.2769002149999995</c:v>
                </c:pt>
                <c:pt idx="19">
                  <c:v>8.4273040689999998</c:v>
                </c:pt>
                <c:pt idx="20">
                  <c:v>8.5610313619999996</c:v>
                </c:pt>
                <c:pt idx="21">
                  <c:v>8.5930412189999998</c:v>
                </c:pt>
                <c:pt idx="22">
                  <c:v>8.5798623050000007</c:v>
                </c:pt>
                <c:pt idx="23">
                  <c:v>8.5449264809999992</c:v>
                </c:pt>
              </c:numCache>
            </c:numRef>
          </c:val>
          <c:extLst/>
        </c:ser>
        <c:ser>
          <c:idx val="10"/>
          <c:order val="8"/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Restore_Hourly_Region_ref!$M$2:$M$25</c:f>
              <c:numCache>
                <c:formatCode>General</c:formatCode>
                <c:ptCount val="24"/>
                <c:pt idx="0">
                  <c:v>3.3667419999999998E-3</c:v>
                </c:pt>
                <c:pt idx="1">
                  <c:v>4.1524550000000002E-3</c:v>
                </c:pt>
                <c:pt idx="2">
                  <c:v>3.5774359999999998E-3</c:v>
                </c:pt>
                <c:pt idx="3">
                  <c:v>7.0891499999999996E-4</c:v>
                </c:pt>
                <c:pt idx="4">
                  <c:v>5.4012219999999998E-3</c:v>
                </c:pt>
                <c:pt idx="5">
                  <c:v>0.272014331</c:v>
                </c:pt>
                <c:pt idx="6">
                  <c:v>0.98236114900000004</c:v>
                </c:pt>
                <c:pt idx="7">
                  <c:v>1.813277604</c:v>
                </c:pt>
                <c:pt idx="8">
                  <c:v>2.4077808140000001</c:v>
                </c:pt>
                <c:pt idx="9">
                  <c:v>2.4405643530000001</c:v>
                </c:pt>
                <c:pt idx="10">
                  <c:v>2.366983361</c:v>
                </c:pt>
                <c:pt idx="11">
                  <c:v>2.3634180520000001</c:v>
                </c:pt>
                <c:pt idx="12">
                  <c:v>2.3319972020000002</c:v>
                </c:pt>
                <c:pt idx="13">
                  <c:v>2.1589132640000002</c:v>
                </c:pt>
                <c:pt idx="14">
                  <c:v>2.1946859760000001</c:v>
                </c:pt>
                <c:pt idx="15">
                  <c:v>2.2732802140000001</c:v>
                </c:pt>
                <c:pt idx="16">
                  <c:v>2.0319803400000001</c:v>
                </c:pt>
                <c:pt idx="17">
                  <c:v>1.578584225</c:v>
                </c:pt>
                <c:pt idx="18">
                  <c:v>0.92686727499999999</c:v>
                </c:pt>
                <c:pt idx="19">
                  <c:v>0.43844028299999999</c:v>
                </c:pt>
                <c:pt idx="20">
                  <c:v>0.20048157599999999</c:v>
                </c:pt>
                <c:pt idx="21">
                  <c:v>2.6243882E-2</c:v>
                </c:pt>
                <c:pt idx="22">
                  <c:v>8.0136900000000004E-3</c:v>
                </c:pt>
              </c:numCache>
            </c:numRef>
          </c:val>
          <c:extLst/>
        </c:ser>
        <c:ser>
          <c:idx val="9"/>
          <c:order val="9"/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Restore_Hourly_Region_ref!$N$2:$N$25</c:f>
              <c:numCache>
                <c:formatCode>General</c:formatCode>
                <c:ptCount val="24"/>
                <c:pt idx="4">
                  <c:v>3.5211600000000002E-3</c:v>
                </c:pt>
                <c:pt idx="5">
                  <c:v>0.142313052</c:v>
                </c:pt>
                <c:pt idx="6">
                  <c:v>1.030260763</c:v>
                </c:pt>
                <c:pt idx="7">
                  <c:v>4.2021383500000002</c:v>
                </c:pt>
                <c:pt idx="8">
                  <c:v>8.6581357279999995</c:v>
                </c:pt>
                <c:pt idx="9">
                  <c:v>12.344888313</c:v>
                </c:pt>
                <c:pt idx="10">
                  <c:v>13.882097570000001</c:v>
                </c:pt>
                <c:pt idx="11">
                  <c:v>14.26949643</c:v>
                </c:pt>
                <c:pt idx="12">
                  <c:v>14.2459109</c:v>
                </c:pt>
                <c:pt idx="13">
                  <c:v>13.852076809</c:v>
                </c:pt>
                <c:pt idx="14">
                  <c:v>12.372544215</c:v>
                </c:pt>
                <c:pt idx="15">
                  <c:v>9.1937652290000003</c:v>
                </c:pt>
                <c:pt idx="16">
                  <c:v>5.1212368220000002</c:v>
                </c:pt>
                <c:pt idx="17">
                  <c:v>1.6322231679999999</c:v>
                </c:pt>
                <c:pt idx="18">
                  <c:v>0.26351693199999998</c:v>
                </c:pt>
                <c:pt idx="19">
                  <c:v>2.3568005999999999E-2</c:v>
                </c:pt>
              </c:numCache>
            </c:numRef>
          </c:val>
          <c:extLst/>
        </c:ser>
        <c:ser>
          <c:idx val="11"/>
          <c:order val="10"/>
          <c:spPr>
            <a:pattFill prst="wdDnDiag">
              <a:fgClr>
                <a:schemeClr val="accent4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Restore_Hourly_Region_ref!$O$2:$O$25</c:f>
              <c:numCache>
                <c:formatCode>General</c:formatCode>
                <c:ptCount val="24"/>
                <c:pt idx="0">
                  <c:v>8.5805819999999998E-3</c:v>
                </c:pt>
                <c:pt idx="8">
                  <c:v>8.0040630000000005E-3</c:v>
                </c:pt>
                <c:pt idx="9">
                  <c:v>7.5600123000000005E-2</c:v>
                </c:pt>
                <c:pt idx="10">
                  <c:v>9.3487433999999994E-2</c:v>
                </c:pt>
                <c:pt idx="11">
                  <c:v>9.3121203E-2</c:v>
                </c:pt>
                <c:pt idx="12">
                  <c:v>0.13507430500000001</c:v>
                </c:pt>
                <c:pt idx="13">
                  <c:v>0.13237679699999999</c:v>
                </c:pt>
                <c:pt idx="14">
                  <c:v>0.125704395</c:v>
                </c:pt>
                <c:pt idx="15">
                  <c:v>2.9353936000000001E-2</c:v>
                </c:pt>
                <c:pt idx="23">
                  <c:v>4.534929E-3</c:v>
                </c:pt>
              </c:numCache>
            </c:numRef>
          </c:val>
          <c:extLst/>
        </c:ser>
        <c:ser>
          <c:idx val="12"/>
          <c:order val="11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Restore_Hourly_Region_ref!$P$2:$P$25</c:f>
              <c:numCache>
                <c:formatCode>General</c:formatCode>
                <c:ptCount val="24"/>
                <c:pt idx="0">
                  <c:v>7.2048646999999993E-2</c:v>
                </c:pt>
                <c:pt idx="1">
                  <c:v>7.3720030000000006E-2</c:v>
                </c:pt>
                <c:pt idx="2">
                  <c:v>1.6365024999999998E-2</c:v>
                </c:pt>
                <c:pt idx="4">
                  <c:v>1.6158329999999999E-3</c:v>
                </c:pt>
                <c:pt idx="5">
                  <c:v>1.6299662999999999E-2</c:v>
                </c:pt>
                <c:pt idx="6">
                  <c:v>2.9799549000000002E-2</c:v>
                </c:pt>
                <c:pt idx="7">
                  <c:v>1.7104560000000001E-2</c:v>
                </c:pt>
                <c:pt idx="14">
                  <c:v>9.2473E-3</c:v>
                </c:pt>
                <c:pt idx="15">
                  <c:v>3.0555478E-2</c:v>
                </c:pt>
                <c:pt idx="16">
                  <c:v>0.136312608</c:v>
                </c:pt>
                <c:pt idx="17">
                  <c:v>0.252101558</c:v>
                </c:pt>
                <c:pt idx="18">
                  <c:v>0.25428648799999998</c:v>
                </c:pt>
                <c:pt idx="19">
                  <c:v>0.22400924699999999</c:v>
                </c:pt>
                <c:pt idx="20">
                  <c:v>0.18676367499999999</c:v>
                </c:pt>
                <c:pt idx="21">
                  <c:v>9.9556324000000002E-2</c:v>
                </c:pt>
                <c:pt idx="22">
                  <c:v>7.4174585000000001E-2</c:v>
                </c:pt>
                <c:pt idx="23">
                  <c:v>3.9931382000000001E-2</c:v>
                </c:pt>
              </c:numCache>
            </c:numRef>
          </c:val>
          <c:extLst/>
        </c:ser>
        <c:ser>
          <c:idx val="13"/>
          <c:order val="12"/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Restore_Hourly_Region_ref!$Q$2:$Q$25</c:f>
              <c:numCache>
                <c:formatCode>General</c:formatCode>
                <c:ptCount val="24"/>
                <c:pt idx="0">
                  <c:v>3.6470251000000002E-2</c:v>
                </c:pt>
                <c:pt idx="1">
                  <c:v>4.7021646E-2</c:v>
                </c:pt>
                <c:pt idx="2">
                  <c:v>7.1926800000000001E-4</c:v>
                </c:pt>
                <c:pt idx="5">
                  <c:v>8.8662169999999992E-3</c:v>
                </c:pt>
                <c:pt idx="6">
                  <c:v>1.0088926999999999E-2</c:v>
                </c:pt>
                <c:pt idx="7">
                  <c:v>1.2400000000000001E-4</c:v>
                </c:pt>
                <c:pt idx="11">
                  <c:v>5.0451999999999995E-4</c:v>
                </c:pt>
                <c:pt idx="12">
                  <c:v>1.6320989999999999E-3</c:v>
                </c:pt>
                <c:pt idx="13">
                  <c:v>3.5310000000000002E-4</c:v>
                </c:pt>
                <c:pt idx="14">
                  <c:v>3.1556343000000001E-2</c:v>
                </c:pt>
                <c:pt idx="15">
                  <c:v>6.7598177999999995E-2</c:v>
                </c:pt>
                <c:pt idx="16">
                  <c:v>9.4600006E-2</c:v>
                </c:pt>
                <c:pt idx="17">
                  <c:v>0.11669952</c:v>
                </c:pt>
                <c:pt idx="18">
                  <c:v>0.13927371999999999</c:v>
                </c:pt>
                <c:pt idx="19">
                  <c:v>9.5902535999999997E-2</c:v>
                </c:pt>
                <c:pt idx="20">
                  <c:v>9.4306624000000006E-2</c:v>
                </c:pt>
                <c:pt idx="21">
                  <c:v>3.9300314000000003E-2</c:v>
                </c:pt>
                <c:pt idx="22">
                  <c:v>1.7200000000000001E-4</c:v>
                </c:pt>
                <c:pt idx="23">
                  <c:v>1.7068321000000001E-2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58130336"/>
        <c:axId val="-258129792"/>
        <c:extLst/>
      </c:areaChart>
      <c:areaChart>
        <c:grouping val="stacked"/>
        <c:varyColors val="0"/>
        <c:ser>
          <c:idx val="1"/>
          <c:order val="0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Restore_Hourly_Region_ref!$D$2:$D$25</c:f>
              <c:numCache>
                <c:formatCode>General</c:formatCode>
                <c:ptCount val="24"/>
                <c:pt idx="0">
                  <c:v>-2.8968778000000001E-2</c:v>
                </c:pt>
                <c:pt idx="1">
                  <c:v>-3.112802E-3</c:v>
                </c:pt>
                <c:pt idx="2">
                  <c:v>-1.6116433999999999E-2</c:v>
                </c:pt>
                <c:pt idx="3">
                  <c:v>-2.4674320999999999E-2</c:v>
                </c:pt>
                <c:pt idx="4">
                  <c:v>-5.4933134000000002E-2</c:v>
                </c:pt>
                <c:pt idx="5">
                  <c:v>-1.6443078E-2</c:v>
                </c:pt>
                <c:pt idx="6">
                  <c:v>-9.8991600000000006E-3</c:v>
                </c:pt>
                <c:pt idx="7">
                  <c:v>-4.8479781E-2</c:v>
                </c:pt>
                <c:pt idx="8">
                  <c:v>-0.11560411900000001</c:v>
                </c:pt>
                <c:pt idx="9">
                  <c:v>-0.23963893999999999</c:v>
                </c:pt>
                <c:pt idx="10">
                  <c:v>-0.236522711</c:v>
                </c:pt>
                <c:pt idx="11">
                  <c:v>-0.248400019</c:v>
                </c:pt>
                <c:pt idx="12">
                  <c:v>-0.23667664299999999</c:v>
                </c:pt>
                <c:pt idx="13">
                  <c:v>-0.21636612299999999</c:v>
                </c:pt>
                <c:pt idx="14">
                  <c:v>-0.17618513099999999</c:v>
                </c:pt>
                <c:pt idx="15">
                  <c:v>-9.8376434999999998E-2</c:v>
                </c:pt>
                <c:pt idx="16">
                  <c:v>-2.8314533999999999E-2</c:v>
                </c:pt>
                <c:pt idx="23">
                  <c:v>-4.9350449999999997E-2</c:v>
                </c:pt>
              </c:numCache>
            </c:numRef>
          </c:val>
          <c:extLst/>
        </c:ser>
        <c:ser>
          <c:idx val="0"/>
          <c:order val="1"/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Restore_Hourly_Region_ref!$E$2:$E$25</c:f>
              <c:numCache>
                <c:formatCode>General</c:formatCode>
                <c:ptCount val="24"/>
                <c:pt idx="0">
                  <c:v>-1.5182589999999999E-2</c:v>
                </c:pt>
                <c:pt idx="2">
                  <c:v>-1.0683520000000001E-3</c:v>
                </c:pt>
                <c:pt idx="3">
                  <c:v>-2.8332349999999999E-3</c:v>
                </c:pt>
                <c:pt idx="4">
                  <c:v>-2.0772973E-2</c:v>
                </c:pt>
                <c:pt idx="5">
                  <c:v>-3.2480339999999999E-3</c:v>
                </c:pt>
                <c:pt idx="8">
                  <c:v>-7.9465199999999997E-4</c:v>
                </c:pt>
                <c:pt idx="9">
                  <c:v>-5.6300967E-2</c:v>
                </c:pt>
                <c:pt idx="10">
                  <c:v>-0.125521988</c:v>
                </c:pt>
                <c:pt idx="11">
                  <c:v>-0.165261665</c:v>
                </c:pt>
                <c:pt idx="12">
                  <c:v>-0.180921052</c:v>
                </c:pt>
                <c:pt idx="13">
                  <c:v>-0.16182677600000001</c:v>
                </c:pt>
                <c:pt idx="14">
                  <c:v>-0.101400772</c:v>
                </c:pt>
                <c:pt idx="15">
                  <c:v>-4.9337815E-2</c:v>
                </c:pt>
                <c:pt idx="16">
                  <c:v>-1.298914E-3</c:v>
                </c:pt>
                <c:pt idx="17">
                  <c:v>-1.6320989999999999E-3</c:v>
                </c:pt>
                <c:pt idx="18">
                  <c:v>-3.129462E-3</c:v>
                </c:pt>
                <c:pt idx="19">
                  <c:v>-1.7733576000000001E-2</c:v>
                </c:pt>
                <c:pt idx="20">
                  <c:v>-1.8462268E-2</c:v>
                </c:pt>
                <c:pt idx="22">
                  <c:v>-7.0436459999999998E-3</c:v>
                </c:pt>
                <c:pt idx="23">
                  <c:v>-1.0061669000000001E-2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263056"/>
        <c:axId val="-258128704"/>
      </c:areaChart>
      <c:lineChart>
        <c:grouping val="standard"/>
        <c:varyColors val="0"/>
        <c:ser>
          <c:idx val="14"/>
          <c:order val="13"/>
          <c:spPr>
            <a:ln w="28575" cap="rnd">
              <a:solidFill>
                <a:srgbClr val="C2BBD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Restore_Hourly_Region_ref!$C$2:$C$25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Restore_Hourly_Region_ref!$R$2:$R$25</c:f>
              <c:numCache>
                <c:formatCode>General</c:formatCode>
                <c:ptCount val="24"/>
                <c:pt idx="0">
                  <c:v>29.588651771999999</c:v>
                </c:pt>
                <c:pt idx="1">
                  <c:v>30.162670762000001</c:v>
                </c:pt>
                <c:pt idx="2">
                  <c:v>29.392252072000002</c:v>
                </c:pt>
                <c:pt idx="3">
                  <c:v>28.794528608</c:v>
                </c:pt>
                <c:pt idx="4">
                  <c:v>28.251090380000001</c:v>
                </c:pt>
                <c:pt idx="5">
                  <c:v>29.308379021</c:v>
                </c:pt>
                <c:pt idx="6">
                  <c:v>30.695378394999999</c:v>
                </c:pt>
                <c:pt idx="7">
                  <c:v>30.818768730999999</c:v>
                </c:pt>
                <c:pt idx="8">
                  <c:v>32.250819651999997</c:v>
                </c:pt>
                <c:pt idx="9">
                  <c:v>32.543566775000002</c:v>
                </c:pt>
                <c:pt idx="10">
                  <c:v>33.061813837000003</c:v>
                </c:pt>
                <c:pt idx="11">
                  <c:v>33.345730717000002</c:v>
                </c:pt>
                <c:pt idx="12">
                  <c:v>33.756385002000002</c:v>
                </c:pt>
                <c:pt idx="13">
                  <c:v>34.061378335999997</c:v>
                </c:pt>
                <c:pt idx="14">
                  <c:v>34.403923567</c:v>
                </c:pt>
                <c:pt idx="15">
                  <c:v>34.689709530999998</c:v>
                </c:pt>
                <c:pt idx="16">
                  <c:v>35.104259683000002</c:v>
                </c:pt>
                <c:pt idx="17">
                  <c:v>36.053088101</c:v>
                </c:pt>
                <c:pt idx="18">
                  <c:v>35.207989382999997</c:v>
                </c:pt>
                <c:pt idx="19">
                  <c:v>33.929552567999998</c:v>
                </c:pt>
                <c:pt idx="20">
                  <c:v>33.129942636000003</c:v>
                </c:pt>
                <c:pt idx="21">
                  <c:v>31.752393932</c:v>
                </c:pt>
                <c:pt idx="22">
                  <c:v>31.006069800999999</c:v>
                </c:pt>
                <c:pt idx="23">
                  <c:v>30.245772397</c:v>
                </c:pt>
              </c:numCache>
            </c:numRef>
          </c:val>
          <c:smooth val="0"/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58130336"/>
        <c:axId val="-258129792"/>
      </c:lineChart>
      <c:catAx>
        <c:axId val="-25813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58129792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-258129792"/>
        <c:scaling>
          <c:orientation val="minMax"/>
          <c:max val="80"/>
          <c:min val="-2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-258130336"/>
        <c:crosses val="autoZero"/>
        <c:crossBetween val="between"/>
        <c:majorUnit val="10"/>
      </c:valAx>
      <c:valAx>
        <c:axId val="-258128704"/>
        <c:scaling>
          <c:orientation val="minMax"/>
          <c:max val="300"/>
        </c:scaling>
        <c:delete val="1"/>
        <c:axPos val="r"/>
        <c:numFmt formatCode="General" sourceLinked="1"/>
        <c:majorTickMark val="out"/>
        <c:minorTickMark val="none"/>
        <c:tickLblPos val="nextTo"/>
        <c:crossAx val="-212263056"/>
        <c:crosses val="max"/>
        <c:crossBetween val="between"/>
      </c:valAx>
      <c:catAx>
        <c:axId val="-212263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581287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30347467538297"/>
          <c:y val="3.1916073851412638E-2"/>
          <c:w val="0.85939956967325859"/>
          <c:h val="0.86263352398371851"/>
        </c:manualLayout>
      </c:layout>
      <c:areaChart>
        <c:grouping val="stacked"/>
        <c:varyColors val="0"/>
        <c:ser>
          <c:idx val="2"/>
          <c:order val="2"/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Restore_Hourly_Region_lrc!$F$2:$F$25</c:f>
              <c:numCache>
                <c:formatCode>General</c:formatCode>
                <c:ptCount val="24"/>
              </c:numCache>
            </c:numRef>
          </c:val>
          <c:extLst/>
        </c:ser>
        <c:ser>
          <c:idx val="3"/>
          <c:order val="3"/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Restore_Hourly_Region_lrc!$G$2:$G$25</c:f>
              <c:numCache>
                <c:formatCode>General</c:formatCode>
                <c:ptCount val="24"/>
              </c:numCache>
            </c:numRef>
          </c:val>
          <c:extLst/>
        </c:ser>
        <c:ser>
          <c:idx val="4"/>
          <c:order val="4"/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Restore_Hourly_Region_lrc!$H$2:$H$25</c:f>
              <c:numCache>
                <c:formatCode>General</c:formatCode>
                <c:ptCount val="24"/>
              </c:numCache>
            </c:numRef>
          </c:val>
          <c:extLst/>
        </c:ser>
        <c:ser>
          <c:idx val="5"/>
          <c:order val="5"/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Restore_Hourly_Region_lrc!$I$2:$I$25</c:f>
              <c:numCache>
                <c:formatCode>General</c:formatCode>
                <c:ptCount val="24"/>
                <c:pt idx="0">
                  <c:v>1.8522314630000001</c:v>
                </c:pt>
                <c:pt idx="1">
                  <c:v>1.884105618</c:v>
                </c:pt>
                <c:pt idx="2">
                  <c:v>1.826773982</c:v>
                </c:pt>
                <c:pt idx="3">
                  <c:v>1.8013319130000001</c:v>
                </c:pt>
                <c:pt idx="4">
                  <c:v>1.7786747780000001</c:v>
                </c:pt>
                <c:pt idx="5">
                  <c:v>1.6213399390000001</c:v>
                </c:pt>
                <c:pt idx="6">
                  <c:v>1.022510306</c:v>
                </c:pt>
                <c:pt idx="7">
                  <c:v>0.356754126</c:v>
                </c:pt>
                <c:pt idx="8">
                  <c:v>8.506669E-2</c:v>
                </c:pt>
                <c:pt idx="15">
                  <c:v>5.0600035000000002E-2</c:v>
                </c:pt>
                <c:pt idx="16">
                  <c:v>1.0576217080000001</c:v>
                </c:pt>
                <c:pt idx="17">
                  <c:v>2.2499107889999999</c:v>
                </c:pt>
                <c:pt idx="18">
                  <c:v>2.4855259850000002</c:v>
                </c:pt>
                <c:pt idx="19">
                  <c:v>2.4949325349999998</c:v>
                </c:pt>
                <c:pt idx="20">
                  <c:v>2.4804070500000002</c:v>
                </c:pt>
                <c:pt idx="21">
                  <c:v>2.4362276719999998</c:v>
                </c:pt>
                <c:pt idx="22">
                  <c:v>2.4175449090000001</c:v>
                </c:pt>
                <c:pt idx="23">
                  <c:v>2.4038766410000001</c:v>
                </c:pt>
              </c:numCache>
            </c:numRef>
          </c:val>
          <c:extLst/>
        </c:ser>
        <c:ser>
          <c:idx val="6"/>
          <c:order val="6"/>
          <c:spPr>
            <a:solidFill>
              <a:schemeClr val="tx2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Restore_Hourly_Region_lrc!$J$2:$J$25</c:f>
              <c:numCache>
                <c:formatCode>General</c:formatCode>
                <c:ptCount val="24"/>
                <c:pt idx="0">
                  <c:v>1.791596352</c:v>
                </c:pt>
                <c:pt idx="1">
                  <c:v>1.94150066</c:v>
                </c:pt>
                <c:pt idx="2">
                  <c:v>1.8648377089999999</c:v>
                </c:pt>
                <c:pt idx="3">
                  <c:v>1.7714722570000001</c:v>
                </c:pt>
                <c:pt idx="4">
                  <c:v>1.6140840809999999</c:v>
                </c:pt>
                <c:pt idx="5">
                  <c:v>1.6581287739999999</c:v>
                </c:pt>
                <c:pt idx="6">
                  <c:v>1.363366692</c:v>
                </c:pt>
                <c:pt idx="7">
                  <c:v>0.52604192599999999</c:v>
                </c:pt>
                <c:pt idx="8">
                  <c:v>0.23098961300000001</c:v>
                </c:pt>
                <c:pt idx="9">
                  <c:v>0.20967735000000001</c:v>
                </c:pt>
                <c:pt idx="10">
                  <c:v>0.200263678</c:v>
                </c:pt>
                <c:pt idx="11">
                  <c:v>0.20967735000000001</c:v>
                </c:pt>
                <c:pt idx="12">
                  <c:v>0.20967735000000001</c:v>
                </c:pt>
                <c:pt idx="13">
                  <c:v>0.23012117900000001</c:v>
                </c:pt>
                <c:pt idx="14">
                  <c:v>0.24086945900000001</c:v>
                </c:pt>
                <c:pt idx="15">
                  <c:v>0.25839969499999998</c:v>
                </c:pt>
                <c:pt idx="16">
                  <c:v>0.816082368</c:v>
                </c:pt>
                <c:pt idx="17">
                  <c:v>1.2414244109999999</c:v>
                </c:pt>
                <c:pt idx="18">
                  <c:v>1.491111029</c:v>
                </c:pt>
                <c:pt idx="19">
                  <c:v>1.546415858</c:v>
                </c:pt>
                <c:pt idx="20">
                  <c:v>1.6974254989999999</c:v>
                </c:pt>
                <c:pt idx="21">
                  <c:v>1.779569062</c:v>
                </c:pt>
                <c:pt idx="22">
                  <c:v>1.839431939</c:v>
                </c:pt>
                <c:pt idx="23">
                  <c:v>1.921102238</c:v>
                </c:pt>
              </c:numCache>
            </c:numRef>
          </c:val>
          <c:extLst/>
        </c:ser>
        <c:ser>
          <c:idx val="8"/>
          <c:order val="7"/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Restore_Hourly_Region_lrc!$L$2:$L$25</c:f>
              <c:numCache>
                <c:formatCode>General</c:formatCode>
                <c:ptCount val="24"/>
                <c:pt idx="0">
                  <c:v>1.417998377</c:v>
                </c:pt>
                <c:pt idx="1">
                  <c:v>1.3323448369999999</c:v>
                </c:pt>
                <c:pt idx="2">
                  <c:v>1.2456219049999999</c:v>
                </c:pt>
                <c:pt idx="3">
                  <c:v>1.1616254210000001</c:v>
                </c:pt>
                <c:pt idx="4">
                  <c:v>1.0916132350000001</c:v>
                </c:pt>
                <c:pt idx="5">
                  <c:v>1.0263318800000001</c:v>
                </c:pt>
                <c:pt idx="6">
                  <c:v>0.779666466</c:v>
                </c:pt>
                <c:pt idx="7">
                  <c:v>0.25185038100000001</c:v>
                </c:pt>
                <c:pt idx="8">
                  <c:v>0.13512183899999999</c:v>
                </c:pt>
                <c:pt idx="9">
                  <c:v>9.1029714999999997E-2</c:v>
                </c:pt>
                <c:pt idx="10">
                  <c:v>0.127710144</c:v>
                </c:pt>
                <c:pt idx="11">
                  <c:v>0.121395352</c:v>
                </c:pt>
                <c:pt idx="12">
                  <c:v>0.12828933100000001</c:v>
                </c:pt>
                <c:pt idx="13">
                  <c:v>0.22959105599999999</c:v>
                </c:pt>
                <c:pt idx="14">
                  <c:v>0.25734050600000002</c:v>
                </c:pt>
                <c:pt idx="15">
                  <c:v>0.33948975399999998</c:v>
                </c:pt>
                <c:pt idx="16">
                  <c:v>0.88123926699999999</c:v>
                </c:pt>
                <c:pt idx="17">
                  <c:v>1.2221158640000001</c:v>
                </c:pt>
                <c:pt idx="18">
                  <c:v>1.4409603209999999</c:v>
                </c:pt>
                <c:pt idx="19">
                  <c:v>1.563492718</c:v>
                </c:pt>
                <c:pt idx="20">
                  <c:v>1.6241445999999999</c:v>
                </c:pt>
                <c:pt idx="21">
                  <c:v>1.622552886</c:v>
                </c:pt>
                <c:pt idx="22">
                  <c:v>1.584037734</c:v>
                </c:pt>
                <c:pt idx="23">
                  <c:v>1.5096983740000001</c:v>
                </c:pt>
              </c:numCache>
            </c:numRef>
          </c:val>
          <c:extLst/>
        </c:ser>
        <c:ser>
          <c:idx val="10"/>
          <c:order val="8"/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Restore_Hourly_Region_lrc!$M$2:$M$25</c:f>
              <c:numCache>
                <c:formatCode>General</c:formatCode>
                <c:ptCount val="24"/>
                <c:pt idx="1">
                  <c:v>5.1710530000000001E-3</c:v>
                </c:pt>
                <c:pt idx="2">
                  <c:v>2.6004600000000002E-3</c:v>
                </c:pt>
                <c:pt idx="3">
                  <c:v>2.6004600000000002E-3</c:v>
                </c:pt>
                <c:pt idx="4">
                  <c:v>3.648283E-3</c:v>
                </c:pt>
                <c:pt idx="5">
                  <c:v>0.44337683100000003</c:v>
                </c:pt>
                <c:pt idx="6">
                  <c:v>1.530376014</c:v>
                </c:pt>
                <c:pt idx="7">
                  <c:v>2.2696064960000002</c:v>
                </c:pt>
                <c:pt idx="8">
                  <c:v>2.416781216</c:v>
                </c:pt>
                <c:pt idx="9">
                  <c:v>2.232890357</c:v>
                </c:pt>
                <c:pt idx="10">
                  <c:v>2.3796451429999999</c:v>
                </c:pt>
                <c:pt idx="11">
                  <c:v>2.4827923300000001</c:v>
                </c:pt>
                <c:pt idx="12">
                  <c:v>2.8053159669999999</c:v>
                </c:pt>
                <c:pt idx="13">
                  <c:v>3.0827511360000002</c:v>
                </c:pt>
                <c:pt idx="14">
                  <c:v>3.2592437369999998</c:v>
                </c:pt>
                <c:pt idx="15">
                  <c:v>3.530168996</c:v>
                </c:pt>
                <c:pt idx="16">
                  <c:v>3.0549658110000002</c:v>
                </c:pt>
                <c:pt idx="17">
                  <c:v>2.4819760670000002</c:v>
                </c:pt>
                <c:pt idx="18">
                  <c:v>1.553759202</c:v>
                </c:pt>
                <c:pt idx="19">
                  <c:v>1.0014448119999999</c:v>
                </c:pt>
                <c:pt idx="20">
                  <c:v>0.33953825999999998</c:v>
                </c:pt>
                <c:pt idx="21">
                  <c:v>4.7003639999999999E-2</c:v>
                </c:pt>
                <c:pt idx="22">
                  <c:v>2.0638199999999999E-2</c:v>
                </c:pt>
              </c:numCache>
            </c:numRef>
          </c:val>
          <c:extLst/>
        </c:ser>
        <c:ser>
          <c:idx val="9"/>
          <c:order val="9"/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Restore_Hourly_Region_lrc!$N$2:$N$25</c:f>
              <c:numCache>
                <c:formatCode>General</c:formatCode>
                <c:ptCount val="24"/>
                <c:pt idx="5">
                  <c:v>0.21475384</c:v>
                </c:pt>
                <c:pt idx="6">
                  <c:v>1.7007427959999999</c:v>
                </c:pt>
                <c:pt idx="7">
                  <c:v>5.8069225690000001</c:v>
                </c:pt>
                <c:pt idx="8">
                  <c:v>10.12268321</c:v>
                </c:pt>
                <c:pt idx="9">
                  <c:v>13.166673282</c:v>
                </c:pt>
                <c:pt idx="10">
                  <c:v>15.977438306</c:v>
                </c:pt>
                <c:pt idx="11">
                  <c:v>18.262143524999999</c:v>
                </c:pt>
                <c:pt idx="12">
                  <c:v>18.549746998</c:v>
                </c:pt>
                <c:pt idx="13">
                  <c:v>18.098210409</c:v>
                </c:pt>
                <c:pt idx="14">
                  <c:v>16.440646519000001</c:v>
                </c:pt>
                <c:pt idx="15">
                  <c:v>12.091676719000001</c:v>
                </c:pt>
                <c:pt idx="16">
                  <c:v>6.0097688580000002</c:v>
                </c:pt>
                <c:pt idx="17">
                  <c:v>1.3970154379999999</c:v>
                </c:pt>
                <c:pt idx="18">
                  <c:v>0.17245676800000001</c:v>
                </c:pt>
              </c:numCache>
            </c:numRef>
          </c:val>
          <c:extLst/>
        </c:ser>
        <c:ser>
          <c:idx val="11"/>
          <c:order val="10"/>
          <c:spPr>
            <a:solidFill>
              <a:srgbClr val="7D6D9B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Restore_Hourly_Region_lrc!$O$2:$O$25</c:f>
              <c:numCache>
                <c:formatCode>General</c:formatCode>
                <c:ptCount val="24"/>
                <c:pt idx="6">
                  <c:v>0.27121810099999999</c:v>
                </c:pt>
                <c:pt idx="7">
                  <c:v>2.050203496</c:v>
                </c:pt>
                <c:pt idx="8">
                  <c:v>4.2685398619999999</c:v>
                </c:pt>
                <c:pt idx="9">
                  <c:v>6.0456753680000004</c:v>
                </c:pt>
                <c:pt idx="10">
                  <c:v>4.5876600380000001</c:v>
                </c:pt>
                <c:pt idx="11">
                  <c:v>2.563348296</c:v>
                </c:pt>
                <c:pt idx="12">
                  <c:v>2.2190313869999998</c:v>
                </c:pt>
                <c:pt idx="13">
                  <c:v>1.971576285</c:v>
                </c:pt>
                <c:pt idx="14">
                  <c:v>1.4555357019999999</c:v>
                </c:pt>
                <c:pt idx="15">
                  <c:v>0.75934937899999999</c:v>
                </c:pt>
                <c:pt idx="16">
                  <c:v>0.22674000799999999</c:v>
                </c:pt>
                <c:pt idx="17">
                  <c:v>2.7793827E-2</c:v>
                </c:pt>
              </c:numCache>
            </c:numRef>
          </c:val>
          <c:extLst/>
        </c:ser>
        <c:ser>
          <c:idx val="12"/>
          <c:order val="11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Restore_Hourly_Region_lrc!$P$2:$P$25</c:f>
              <c:numCache>
                <c:formatCode>General</c:formatCode>
                <c:ptCount val="24"/>
                <c:pt idx="0">
                  <c:v>0.49651403500000002</c:v>
                </c:pt>
                <c:pt idx="1">
                  <c:v>0.46759022900000002</c:v>
                </c:pt>
                <c:pt idx="2">
                  <c:v>0.51175067200000002</c:v>
                </c:pt>
                <c:pt idx="3">
                  <c:v>0.393626955</c:v>
                </c:pt>
                <c:pt idx="4">
                  <c:v>0.239802811</c:v>
                </c:pt>
                <c:pt idx="5">
                  <c:v>0.25612726000000002</c:v>
                </c:pt>
                <c:pt idx="6">
                  <c:v>3.1076528999999999E-2</c:v>
                </c:pt>
                <c:pt idx="16">
                  <c:v>0.47981881700000001</c:v>
                </c:pt>
                <c:pt idx="17">
                  <c:v>0.80454620899999996</c:v>
                </c:pt>
                <c:pt idx="18">
                  <c:v>1.003175258</c:v>
                </c:pt>
                <c:pt idx="19">
                  <c:v>0.98992718599999996</c:v>
                </c:pt>
                <c:pt idx="20">
                  <c:v>1.0246841470000001</c:v>
                </c:pt>
                <c:pt idx="21">
                  <c:v>0.87200419299999998</c:v>
                </c:pt>
                <c:pt idx="22">
                  <c:v>0.80551237799999997</c:v>
                </c:pt>
                <c:pt idx="23">
                  <c:v>0.69011673799999995</c:v>
                </c:pt>
              </c:numCache>
            </c:numRef>
          </c:val>
          <c:extLst/>
        </c:ser>
        <c:ser>
          <c:idx val="13"/>
          <c:order val="12"/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Restore_Hourly_Region_lrc!$Q$2:$Q$25</c:f>
              <c:numCache>
                <c:formatCode>General</c:formatCode>
                <c:ptCount val="24"/>
                <c:pt idx="0">
                  <c:v>2.0698481050000002</c:v>
                </c:pt>
                <c:pt idx="1">
                  <c:v>2.026320852</c:v>
                </c:pt>
                <c:pt idx="2">
                  <c:v>1.0867769540000001</c:v>
                </c:pt>
                <c:pt idx="3">
                  <c:v>0.72537847600000005</c:v>
                </c:pt>
                <c:pt idx="4">
                  <c:v>0.55383275899999995</c:v>
                </c:pt>
                <c:pt idx="5">
                  <c:v>0.35518691499999999</c:v>
                </c:pt>
                <c:pt idx="6">
                  <c:v>1.4798261E-2</c:v>
                </c:pt>
                <c:pt idx="8">
                  <c:v>6.4210000000000005E-4</c:v>
                </c:pt>
                <c:pt idx="16">
                  <c:v>0.63549631299999998</c:v>
                </c:pt>
                <c:pt idx="17">
                  <c:v>3.433652436</c:v>
                </c:pt>
                <c:pt idx="18">
                  <c:v>4.2996736589999998</c:v>
                </c:pt>
                <c:pt idx="19">
                  <c:v>4.4879209109999998</c:v>
                </c:pt>
                <c:pt idx="20">
                  <c:v>4.172410213</c:v>
                </c:pt>
                <c:pt idx="21">
                  <c:v>2.8689692830000002</c:v>
                </c:pt>
                <c:pt idx="22">
                  <c:v>2.0453255989999999</c:v>
                </c:pt>
                <c:pt idx="23">
                  <c:v>2.1158444890000001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265232"/>
        <c:axId val="-212261424"/>
        <c:extLst/>
      </c:areaChart>
      <c:areaChart>
        <c:grouping val="stacked"/>
        <c:varyColors val="0"/>
        <c:ser>
          <c:idx val="1"/>
          <c:order val="0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Restore_Hourly_Region_lrc!$D$2:$D$25</c:f>
              <c:numCache>
                <c:formatCode>General</c:formatCode>
                <c:ptCount val="24"/>
                <c:pt idx="4">
                  <c:v>-1.338831E-3</c:v>
                </c:pt>
                <c:pt idx="5">
                  <c:v>-3.9845610000000002E-3</c:v>
                </c:pt>
                <c:pt idx="6">
                  <c:v>-0.24999617800000001</c:v>
                </c:pt>
                <c:pt idx="7">
                  <c:v>-0.83907854199999998</c:v>
                </c:pt>
                <c:pt idx="8">
                  <c:v>-1.074567477</c:v>
                </c:pt>
                <c:pt idx="9">
                  <c:v>-1.198864232</c:v>
                </c:pt>
                <c:pt idx="10">
                  <c:v>-1.2497566449999999</c:v>
                </c:pt>
                <c:pt idx="11">
                  <c:v>-1.2439336190000001</c:v>
                </c:pt>
                <c:pt idx="12">
                  <c:v>-1.2503515249999999</c:v>
                </c:pt>
                <c:pt idx="13">
                  <c:v>-1.181919035</c:v>
                </c:pt>
                <c:pt idx="14">
                  <c:v>-1.1506956049999999</c:v>
                </c:pt>
                <c:pt idx="15">
                  <c:v>-1.0594000619999999</c:v>
                </c:pt>
                <c:pt idx="16">
                  <c:v>-0.35542150500000003</c:v>
                </c:pt>
                <c:pt idx="17">
                  <c:v>-5.7012021000000003E-2</c:v>
                </c:pt>
                <c:pt idx="18">
                  <c:v>-6.9012179999999998E-3</c:v>
                </c:pt>
              </c:numCache>
            </c:numRef>
          </c:val>
          <c:extLst/>
        </c:ser>
        <c:ser>
          <c:idx val="0"/>
          <c:order val="1"/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Restore_Hourly_Region_lrc!$E$2:$E$25</c:f>
              <c:numCache>
                <c:formatCode>General</c:formatCode>
                <c:ptCount val="24"/>
                <c:pt idx="0">
                  <c:v>-1.2099771E-2</c:v>
                </c:pt>
                <c:pt idx="4">
                  <c:v>-4.5276029999999998E-3</c:v>
                </c:pt>
                <c:pt idx="5">
                  <c:v>-1.57725E-4</c:v>
                </c:pt>
                <c:pt idx="7">
                  <c:v>-7.5542000000000003E-4</c:v>
                </c:pt>
                <c:pt idx="8">
                  <c:v>-0.50106698000000005</c:v>
                </c:pt>
                <c:pt idx="9">
                  <c:v>-2.210983937</c:v>
                </c:pt>
                <c:pt idx="10">
                  <c:v>-4.5740386219999998</c:v>
                </c:pt>
                <c:pt idx="11">
                  <c:v>-6.6964040760000003</c:v>
                </c:pt>
                <c:pt idx="12">
                  <c:v>-7.1967222299999998</c:v>
                </c:pt>
                <c:pt idx="13">
                  <c:v>-7.052391858</c:v>
                </c:pt>
                <c:pt idx="14">
                  <c:v>-5.7811206329999996</c:v>
                </c:pt>
                <c:pt idx="15">
                  <c:v>-2.0559848060000001</c:v>
                </c:pt>
                <c:pt idx="16">
                  <c:v>-0.22211792699999999</c:v>
                </c:pt>
                <c:pt idx="20">
                  <c:v>-8.0910540000000003E-3</c:v>
                </c:pt>
                <c:pt idx="21">
                  <c:v>-5.4797400000000001E-4</c:v>
                </c:pt>
                <c:pt idx="22">
                  <c:v>-1.3300704E-2</c:v>
                </c:pt>
                <c:pt idx="23">
                  <c:v>-1.3309038E-2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266320"/>
        <c:axId val="-212266864"/>
      </c:areaChart>
      <c:lineChart>
        <c:grouping val="standard"/>
        <c:varyColors val="0"/>
        <c:ser>
          <c:idx val="14"/>
          <c:order val="13"/>
          <c:spPr>
            <a:ln w="28575" cap="rnd">
              <a:solidFill>
                <a:srgbClr val="C2BBD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Restore_Hourly_Region_lrc!$R$2:$R$25</c:f>
              <c:numCache>
                <c:formatCode>General</c:formatCode>
                <c:ptCount val="24"/>
                <c:pt idx="0">
                  <c:v>9.1092126960000002</c:v>
                </c:pt>
                <c:pt idx="1">
                  <c:v>9.1563846089999998</c:v>
                </c:pt>
                <c:pt idx="2">
                  <c:v>8.0526498279999998</c:v>
                </c:pt>
                <c:pt idx="3">
                  <c:v>7.3579044949999997</c:v>
                </c:pt>
                <c:pt idx="4">
                  <c:v>6.7644619410000004</c:v>
                </c:pt>
                <c:pt idx="5">
                  <c:v>7.0485195620000001</c:v>
                </c:pt>
                <c:pt idx="6">
                  <c:v>7.4425959669999999</c:v>
                </c:pt>
                <c:pt idx="7">
                  <c:v>9.1368071830000002</c:v>
                </c:pt>
                <c:pt idx="8">
                  <c:v>11.964585584</c:v>
                </c:pt>
                <c:pt idx="9">
                  <c:v>12.771384181</c:v>
                </c:pt>
                <c:pt idx="10">
                  <c:v>13.366419094999999</c:v>
                </c:pt>
                <c:pt idx="11">
                  <c:v>13.684235560999999</c:v>
                </c:pt>
                <c:pt idx="12">
                  <c:v>13.819168834999999</c:v>
                </c:pt>
                <c:pt idx="13">
                  <c:v>14.030193283999999</c:v>
                </c:pt>
                <c:pt idx="14">
                  <c:v>13.939294165</c:v>
                </c:pt>
                <c:pt idx="15">
                  <c:v>13.879796032</c:v>
                </c:pt>
                <c:pt idx="16">
                  <c:v>13.591839039</c:v>
                </c:pt>
                <c:pt idx="17">
                  <c:v>14.191898573</c:v>
                </c:pt>
                <c:pt idx="18">
                  <c:v>13.904346279</c:v>
                </c:pt>
                <c:pt idx="19">
                  <c:v>13.58429552</c:v>
                </c:pt>
                <c:pt idx="20">
                  <c:v>12.824457396</c:v>
                </c:pt>
                <c:pt idx="21">
                  <c:v>11.094100813000001</c:v>
                </c:pt>
                <c:pt idx="22">
                  <c:v>10.200350698999999</c:v>
                </c:pt>
                <c:pt idx="23">
                  <c:v>10.135194458999999</c:v>
                </c:pt>
              </c:numCache>
            </c:numRef>
          </c:val>
          <c:smooth val="0"/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265232"/>
        <c:axId val="-212261424"/>
      </c:lineChart>
      <c:catAx>
        <c:axId val="-212265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2261424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-212261424"/>
        <c:scaling>
          <c:orientation val="minMax"/>
          <c:max val="80"/>
          <c:min val="-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2265232"/>
        <c:crosses val="autoZero"/>
        <c:crossBetween val="between"/>
        <c:majorUnit val="10"/>
      </c:valAx>
      <c:valAx>
        <c:axId val="-212266864"/>
        <c:scaling>
          <c:orientation val="minMax"/>
          <c:max val="300"/>
        </c:scaling>
        <c:delete val="1"/>
        <c:axPos val="r"/>
        <c:numFmt formatCode="General" sourceLinked="1"/>
        <c:majorTickMark val="out"/>
        <c:minorTickMark val="none"/>
        <c:tickLblPos val="nextTo"/>
        <c:crossAx val="-212266320"/>
        <c:crosses val="max"/>
        <c:crossBetween val="between"/>
      </c:valAx>
      <c:catAx>
        <c:axId val="-2122663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22668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539157286997626E-2"/>
          <c:y val="2.2889842632331903E-2"/>
          <c:w val="0.88792944131688589"/>
          <c:h val="0.85033827853063437"/>
        </c:manualLayout>
      </c:layout>
      <c:areaChart>
        <c:grouping val="stacked"/>
        <c:varyColors val="0"/>
        <c:ser>
          <c:idx val="2"/>
          <c:order val="2"/>
          <c:spPr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Restore_Hourly_Region_lrc!$F$2:$F$25</c:f>
              <c:numCache>
                <c:formatCode>General</c:formatCode>
                <c:ptCount val="24"/>
                <c:pt idx="0">
                  <c:v>1.19115613</c:v>
                </c:pt>
                <c:pt idx="1">
                  <c:v>1.167783102</c:v>
                </c:pt>
                <c:pt idx="2">
                  <c:v>1.142744905</c:v>
                </c:pt>
                <c:pt idx="3">
                  <c:v>1.1260814889999999</c:v>
                </c:pt>
                <c:pt idx="4">
                  <c:v>1.105996108</c:v>
                </c:pt>
                <c:pt idx="5">
                  <c:v>1.0678861289999999</c:v>
                </c:pt>
                <c:pt idx="6">
                  <c:v>0.94880799900000001</c:v>
                </c:pt>
                <c:pt idx="7">
                  <c:v>0.78335121900000004</c:v>
                </c:pt>
                <c:pt idx="8">
                  <c:v>0.61981229999999998</c:v>
                </c:pt>
                <c:pt idx="9">
                  <c:v>0.53185871799999995</c:v>
                </c:pt>
                <c:pt idx="10">
                  <c:v>0.53494808199999999</c:v>
                </c:pt>
                <c:pt idx="11">
                  <c:v>0.54829235600000004</c:v>
                </c:pt>
                <c:pt idx="12">
                  <c:v>0.55776402899999999</c:v>
                </c:pt>
                <c:pt idx="13">
                  <c:v>0.56453150299999999</c:v>
                </c:pt>
                <c:pt idx="14">
                  <c:v>0.58256058600000005</c:v>
                </c:pt>
                <c:pt idx="15">
                  <c:v>0.61775668299999997</c:v>
                </c:pt>
                <c:pt idx="16">
                  <c:v>0.72357240300000003</c:v>
                </c:pt>
                <c:pt idx="17">
                  <c:v>0.87977045099999995</c:v>
                </c:pt>
                <c:pt idx="18">
                  <c:v>1.0389625149999999</c:v>
                </c:pt>
                <c:pt idx="19">
                  <c:v>1.1708061430000001</c:v>
                </c:pt>
                <c:pt idx="20">
                  <c:v>1.230874389</c:v>
                </c:pt>
                <c:pt idx="21">
                  <c:v>1.2509622929999999</c:v>
                </c:pt>
                <c:pt idx="22">
                  <c:v>1.248071537</c:v>
                </c:pt>
                <c:pt idx="23">
                  <c:v>1.227279274</c:v>
                </c:pt>
              </c:numCache>
            </c:numRef>
          </c:val>
          <c:extLst/>
        </c:ser>
        <c:ser>
          <c:idx val="3"/>
          <c:order val="3"/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Restore_Hourly_Region_lrc!$G$2:$G$25</c:f>
              <c:numCache>
                <c:formatCode>General</c:formatCode>
                <c:ptCount val="24"/>
                <c:pt idx="0">
                  <c:v>0.48175949899999998</c:v>
                </c:pt>
                <c:pt idx="1">
                  <c:v>0.48079410900000003</c:v>
                </c:pt>
                <c:pt idx="2">
                  <c:v>0.47975352900000001</c:v>
                </c:pt>
                <c:pt idx="3">
                  <c:v>0.47906211700000001</c:v>
                </c:pt>
                <c:pt idx="4">
                  <c:v>0.47830734499999999</c:v>
                </c:pt>
                <c:pt idx="5">
                  <c:v>0.47826611899999999</c:v>
                </c:pt>
                <c:pt idx="6">
                  <c:v>0.476242885</c:v>
                </c:pt>
                <c:pt idx="7">
                  <c:v>0.44501536400000002</c:v>
                </c:pt>
                <c:pt idx="8">
                  <c:v>0.37475855600000002</c:v>
                </c:pt>
                <c:pt idx="9">
                  <c:v>0.30465404099999999</c:v>
                </c:pt>
                <c:pt idx="10">
                  <c:v>0.23867517399999999</c:v>
                </c:pt>
                <c:pt idx="11">
                  <c:v>0.20228352599999999</c:v>
                </c:pt>
                <c:pt idx="12">
                  <c:v>0.209659494</c:v>
                </c:pt>
                <c:pt idx="13">
                  <c:v>0.21981492499999999</c:v>
                </c:pt>
                <c:pt idx="14">
                  <c:v>0.25732386299999999</c:v>
                </c:pt>
                <c:pt idx="15">
                  <c:v>0.31433062899999997</c:v>
                </c:pt>
                <c:pt idx="16">
                  <c:v>0.37812915499999999</c:v>
                </c:pt>
                <c:pt idx="17">
                  <c:v>0.43914743699999997</c:v>
                </c:pt>
                <c:pt idx="18">
                  <c:v>0.471867598</c:v>
                </c:pt>
                <c:pt idx="19">
                  <c:v>0.48505810799999999</c:v>
                </c:pt>
                <c:pt idx="20">
                  <c:v>0.484529822</c:v>
                </c:pt>
                <c:pt idx="21">
                  <c:v>0.48421543299999997</c:v>
                </c:pt>
                <c:pt idx="22">
                  <c:v>0.48411241799999999</c:v>
                </c:pt>
                <c:pt idx="23">
                  <c:v>0.48325878799999999</c:v>
                </c:pt>
              </c:numCache>
            </c:numRef>
          </c:val>
          <c:extLst/>
        </c:ser>
        <c:ser>
          <c:idx val="4"/>
          <c:order val="4"/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Restore_Hourly_Region_lrc!$H$2:$H$25</c:f>
              <c:numCache>
                <c:formatCode>General</c:formatCode>
                <c:ptCount val="24"/>
              </c:numCache>
            </c:numRef>
          </c:val>
          <c:extLst/>
        </c:ser>
        <c:ser>
          <c:idx val="5"/>
          <c:order val="5"/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Restore_Hourly_Region_lrc!$I$2:$I$25</c:f>
              <c:numCache>
                <c:formatCode>General</c:formatCode>
                <c:ptCount val="24"/>
                <c:pt idx="0">
                  <c:v>8.1249349629999994</c:v>
                </c:pt>
                <c:pt idx="1">
                  <c:v>7.8348629140000003</c:v>
                </c:pt>
                <c:pt idx="2">
                  <c:v>7.3415655360000001</c:v>
                </c:pt>
                <c:pt idx="3">
                  <c:v>6.8539675999999998</c:v>
                </c:pt>
                <c:pt idx="4">
                  <c:v>6.3521158150000003</c:v>
                </c:pt>
                <c:pt idx="5">
                  <c:v>6.36268894</c:v>
                </c:pt>
                <c:pt idx="6">
                  <c:v>6.5641272690000001</c:v>
                </c:pt>
                <c:pt idx="7">
                  <c:v>5.7592998609999997</c:v>
                </c:pt>
                <c:pt idx="8">
                  <c:v>2.8586946900000001</c:v>
                </c:pt>
                <c:pt idx="9">
                  <c:v>2.0589122579999999</c:v>
                </c:pt>
                <c:pt idx="10">
                  <c:v>1.9895643139999999</c:v>
                </c:pt>
                <c:pt idx="11">
                  <c:v>2.1370890779999998</c:v>
                </c:pt>
                <c:pt idx="12">
                  <c:v>2.2862654779999998</c:v>
                </c:pt>
                <c:pt idx="13">
                  <c:v>2.3313063970000001</c:v>
                </c:pt>
                <c:pt idx="14">
                  <c:v>2.4745484229999999</c:v>
                </c:pt>
                <c:pt idx="15">
                  <c:v>3.3701994910000002</c:v>
                </c:pt>
                <c:pt idx="16">
                  <c:v>5.1617250969999997</c:v>
                </c:pt>
                <c:pt idx="17">
                  <c:v>7.8798355229999997</c:v>
                </c:pt>
                <c:pt idx="18">
                  <c:v>10.270840216</c:v>
                </c:pt>
                <c:pt idx="19">
                  <c:v>10.454561448</c:v>
                </c:pt>
                <c:pt idx="20">
                  <c:v>10.354163036999999</c:v>
                </c:pt>
                <c:pt idx="21">
                  <c:v>10.329035584</c:v>
                </c:pt>
                <c:pt idx="22">
                  <c:v>10.258988862000001</c:v>
                </c:pt>
                <c:pt idx="23">
                  <c:v>10.002370423</c:v>
                </c:pt>
              </c:numCache>
            </c:numRef>
          </c:val>
          <c:extLst/>
        </c:ser>
        <c:ser>
          <c:idx val="6"/>
          <c:order val="6"/>
          <c:spPr>
            <a:solidFill>
              <a:schemeClr val="tx2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Restore_Hourly_Region_lrc!$J$2:$J$25</c:f>
              <c:numCache>
                <c:formatCode>General</c:formatCode>
                <c:ptCount val="24"/>
                <c:pt idx="0">
                  <c:v>8.8005045000000004E-2</c:v>
                </c:pt>
                <c:pt idx="1">
                  <c:v>7.9072666999999999E-2</c:v>
                </c:pt>
                <c:pt idx="2">
                  <c:v>5.1661453000000003E-2</c:v>
                </c:pt>
                <c:pt idx="3">
                  <c:v>3.6326902000000001E-2</c:v>
                </c:pt>
                <c:pt idx="4">
                  <c:v>2.3020986E-2</c:v>
                </c:pt>
                <c:pt idx="5">
                  <c:v>5.6923373999999999E-2</c:v>
                </c:pt>
                <c:pt idx="6">
                  <c:v>6.1659318999999997E-2</c:v>
                </c:pt>
                <c:pt idx="7">
                  <c:v>4.2946850000000002E-2</c:v>
                </c:pt>
                <c:pt idx="8">
                  <c:v>1.7050220000000001E-2</c:v>
                </c:pt>
                <c:pt idx="9">
                  <c:v>1.1326407E-2</c:v>
                </c:pt>
                <c:pt idx="10">
                  <c:v>1.1326407E-2</c:v>
                </c:pt>
                <c:pt idx="11">
                  <c:v>1.1326407E-2</c:v>
                </c:pt>
                <c:pt idx="12">
                  <c:v>1.1326407E-2</c:v>
                </c:pt>
                <c:pt idx="13">
                  <c:v>1.1326407E-2</c:v>
                </c:pt>
                <c:pt idx="14">
                  <c:v>1.1326407E-2</c:v>
                </c:pt>
                <c:pt idx="15">
                  <c:v>1.1745546000000001E-2</c:v>
                </c:pt>
                <c:pt idx="16">
                  <c:v>1.6550245000000002E-2</c:v>
                </c:pt>
                <c:pt idx="17">
                  <c:v>4.4614959000000003E-2</c:v>
                </c:pt>
                <c:pt idx="18">
                  <c:v>6.5497563999999994E-2</c:v>
                </c:pt>
                <c:pt idx="19">
                  <c:v>7.0258646999999994E-2</c:v>
                </c:pt>
                <c:pt idx="20">
                  <c:v>6.3718338999999999E-2</c:v>
                </c:pt>
                <c:pt idx="21">
                  <c:v>7.2914064000000001E-2</c:v>
                </c:pt>
                <c:pt idx="22">
                  <c:v>7.9550657999999996E-2</c:v>
                </c:pt>
                <c:pt idx="23">
                  <c:v>7.7191139000000006E-2</c:v>
                </c:pt>
              </c:numCache>
            </c:numRef>
          </c:val>
          <c:extLst/>
        </c:ser>
        <c:ser>
          <c:idx val="8"/>
          <c:order val="7"/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Restore_Hourly_Region_lrc!$L$2:$L$25</c:f>
              <c:numCache>
                <c:formatCode>General</c:formatCode>
                <c:ptCount val="24"/>
                <c:pt idx="0">
                  <c:v>8.8573484269999998</c:v>
                </c:pt>
                <c:pt idx="1">
                  <c:v>8.9283212079999998</c:v>
                </c:pt>
                <c:pt idx="2">
                  <c:v>8.8851501610000003</c:v>
                </c:pt>
                <c:pt idx="3">
                  <c:v>8.7822095089999994</c:v>
                </c:pt>
                <c:pt idx="4">
                  <c:v>8.6290825509999998</c:v>
                </c:pt>
                <c:pt idx="5">
                  <c:v>8.4660598989999993</c:v>
                </c:pt>
                <c:pt idx="6">
                  <c:v>8.1830817370000002</c:v>
                </c:pt>
                <c:pt idx="7">
                  <c:v>7.3120769140000004</c:v>
                </c:pt>
                <c:pt idx="8">
                  <c:v>5.6666834120000003</c:v>
                </c:pt>
                <c:pt idx="9">
                  <c:v>3.0886816270000002</c:v>
                </c:pt>
                <c:pt idx="10">
                  <c:v>1.9382591790000001</c:v>
                </c:pt>
                <c:pt idx="11">
                  <c:v>2.1335254849999998</c:v>
                </c:pt>
                <c:pt idx="12">
                  <c:v>2.5325165030000001</c:v>
                </c:pt>
                <c:pt idx="13">
                  <c:v>2.3981557200000001</c:v>
                </c:pt>
                <c:pt idx="14">
                  <c:v>2.4403302760000001</c:v>
                </c:pt>
                <c:pt idx="15">
                  <c:v>3.3267630819999998</c:v>
                </c:pt>
                <c:pt idx="16">
                  <c:v>3.9966120059999999</c:v>
                </c:pt>
                <c:pt idx="17">
                  <c:v>4.8128200879999996</c:v>
                </c:pt>
                <c:pt idx="18">
                  <c:v>5.6269965170000003</c:v>
                </c:pt>
                <c:pt idx="19">
                  <c:v>6.5956325199999997</c:v>
                </c:pt>
                <c:pt idx="20">
                  <c:v>7.4952273700000003</c:v>
                </c:pt>
                <c:pt idx="21">
                  <c:v>8.1239007389999998</c:v>
                </c:pt>
                <c:pt idx="22">
                  <c:v>8.5008858059999994</c:v>
                </c:pt>
                <c:pt idx="23">
                  <c:v>8.7254312859999992</c:v>
                </c:pt>
              </c:numCache>
            </c:numRef>
          </c:val>
          <c:extLst/>
        </c:ser>
        <c:ser>
          <c:idx val="10"/>
          <c:order val="8"/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Restore_Hourly_Region_lrc!$M$2:$M$25</c:f>
              <c:numCache>
                <c:formatCode>General</c:formatCode>
                <c:ptCount val="24"/>
                <c:pt idx="6">
                  <c:v>0.34861825699999999</c:v>
                </c:pt>
                <c:pt idx="7">
                  <c:v>2.0995669280000002</c:v>
                </c:pt>
                <c:pt idx="8">
                  <c:v>4.2827796009999997</c:v>
                </c:pt>
                <c:pt idx="9">
                  <c:v>4.8706176579999996</c:v>
                </c:pt>
                <c:pt idx="10">
                  <c:v>4.5867857929999998</c:v>
                </c:pt>
                <c:pt idx="11">
                  <c:v>4.9942432910000001</c:v>
                </c:pt>
                <c:pt idx="12">
                  <c:v>5.3749451060000002</c:v>
                </c:pt>
                <c:pt idx="13">
                  <c:v>5.7368682150000003</c:v>
                </c:pt>
                <c:pt idx="14">
                  <c:v>5.9292591659999996</c:v>
                </c:pt>
                <c:pt idx="15">
                  <c:v>6.2965296329999996</c:v>
                </c:pt>
                <c:pt idx="16">
                  <c:v>6.5230161740000003</c:v>
                </c:pt>
                <c:pt idx="17">
                  <c:v>6.4923499680000001</c:v>
                </c:pt>
                <c:pt idx="18">
                  <c:v>4.3863490230000002</c:v>
                </c:pt>
                <c:pt idx="19">
                  <c:v>2.64665171</c:v>
                </c:pt>
                <c:pt idx="20">
                  <c:v>1.2253031599999999</c:v>
                </c:pt>
                <c:pt idx="21">
                  <c:v>1.509837E-3</c:v>
                </c:pt>
              </c:numCache>
            </c:numRef>
          </c:val>
          <c:extLst/>
        </c:ser>
        <c:ser>
          <c:idx val="9"/>
          <c:order val="9"/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Restore_Hourly_Region_lrc!$N$2:$N$25</c:f>
              <c:numCache>
                <c:formatCode>General</c:formatCode>
                <c:ptCount val="24"/>
                <c:pt idx="5">
                  <c:v>5.2793999999999996E-4</c:v>
                </c:pt>
                <c:pt idx="6">
                  <c:v>0.30125432400000002</c:v>
                </c:pt>
                <c:pt idx="7">
                  <c:v>2.473716327</c:v>
                </c:pt>
                <c:pt idx="8">
                  <c:v>7.5872383360000004</c:v>
                </c:pt>
                <c:pt idx="9">
                  <c:v>12.385195791999999</c:v>
                </c:pt>
                <c:pt idx="10">
                  <c:v>16.063631147999999</c:v>
                </c:pt>
                <c:pt idx="11">
                  <c:v>17.246750796000001</c:v>
                </c:pt>
                <c:pt idx="12">
                  <c:v>17.265071857999999</c:v>
                </c:pt>
                <c:pt idx="13">
                  <c:v>17.265071857999999</c:v>
                </c:pt>
                <c:pt idx="14">
                  <c:v>16.985609197999999</c:v>
                </c:pt>
                <c:pt idx="15">
                  <c:v>13.980433175</c:v>
                </c:pt>
                <c:pt idx="16">
                  <c:v>9.3153067790000001</c:v>
                </c:pt>
                <c:pt idx="17">
                  <c:v>3.8712837530000002</c:v>
                </c:pt>
                <c:pt idx="18">
                  <c:v>0.570483725</c:v>
                </c:pt>
                <c:pt idx="19">
                  <c:v>2.3394185000000001E-2</c:v>
                </c:pt>
              </c:numCache>
            </c:numRef>
          </c:val>
          <c:extLst/>
        </c:ser>
        <c:ser>
          <c:idx val="11"/>
          <c:order val="10"/>
          <c:spPr>
            <a:solidFill>
              <a:srgbClr val="7D6D9B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Restore_Hourly_Region_lrc!$O$2:$O$25</c:f>
              <c:numCache>
                <c:formatCode>General</c:formatCode>
                <c:ptCount val="24"/>
                <c:pt idx="7">
                  <c:v>2.0852549999999998E-3</c:v>
                </c:pt>
                <c:pt idx="8">
                  <c:v>0.54921753699999998</c:v>
                </c:pt>
                <c:pt idx="9">
                  <c:v>2.1010856699999998</c:v>
                </c:pt>
                <c:pt idx="10">
                  <c:v>2.610067028</c:v>
                </c:pt>
                <c:pt idx="11">
                  <c:v>2.0216207210000001</c:v>
                </c:pt>
                <c:pt idx="12">
                  <c:v>1.486796346</c:v>
                </c:pt>
                <c:pt idx="13">
                  <c:v>1.6348325239999999</c:v>
                </c:pt>
                <c:pt idx="14">
                  <c:v>1.805482045</c:v>
                </c:pt>
                <c:pt idx="15">
                  <c:v>0.97876896700000005</c:v>
                </c:pt>
                <c:pt idx="16">
                  <c:v>0.53694963399999995</c:v>
                </c:pt>
                <c:pt idx="17">
                  <c:v>8.4935923999999996E-2</c:v>
                </c:pt>
              </c:numCache>
            </c:numRef>
          </c:val>
          <c:extLst/>
        </c:ser>
        <c:ser>
          <c:idx val="12"/>
          <c:order val="11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Restore_Hourly_Region_lrc!$P$2:$P$25</c:f>
              <c:numCache>
                <c:formatCode>General</c:formatCode>
                <c:ptCount val="24"/>
              </c:numCache>
            </c:numRef>
          </c:val>
          <c:extLst/>
        </c:ser>
        <c:ser>
          <c:idx val="13"/>
          <c:order val="12"/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Restore_Hourly_Region_lrc!$Q$2:$Q$25</c:f>
              <c:numCache>
                <c:formatCode>General</c:formatCode>
                <c:ptCount val="24"/>
                <c:pt idx="0">
                  <c:v>1.6010020810000001</c:v>
                </c:pt>
                <c:pt idx="1">
                  <c:v>0.72704867299999998</c:v>
                </c:pt>
                <c:pt idx="2">
                  <c:v>0.17405194700000001</c:v>
                </c:pt>
                <c:pt idx="3">
                  <c:v>3.5820295000000002E-2</c:v>
                </c:pt>
                <c:pt idx="5">
                  <c:v>6.9474802000000002E-2</c:v>
                </c:pt>
                <c:pt idx="6">
                  <c:v>0.538242832</c:v>
                </c:pt>
                <c:pt idx="7">
                  <c:v>0.76971292700000005</c:v>
                </c:pt>
                <c:pt idx="9">
                  <c:v>1.0065266999999999E-2</c:v>
                </c:pt>
                <c:pt idx="11">
                  <c:v>1.8173079000000002E-2</c:v>
                </c:pt>
                <c:pt idx="17">
                  <c:v>1.261231268</c:v>
                </c:pt>
                <c:pt idx="18">
                  <c:v>2.6663447929999999</c:v>
                </c:pt>
                <c:pt idx="19">
                  <c:v>2.722940436</c:v>
                </c:pt>
                <c:pt idx="20">
                  <c:v>2.5412495420000001</c:v>
                </c:pt>
                <c:pt idx="21">
                  <c:v>2.7405130959999999</c:v>
                </c:pt>
                <c:pt idx="22">
                  <c:v>2.3234171099999998</c:v>
                </c:pt>
                <c:pt idx="23">
                  <c:v>1.415221464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259792"/>
        <c:axId val="-212265776"/>
        <c:extLst/>
      </c:areaChart>
      <c:areaChart>
        <c:grouping val="stacked"/>
        <c:varyColors val="0"/>
        <c:ser>
          <c:idx val="1"/>
          <c:order val="0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Restore_Hourly_Region_lrc!$D$2:$D$25</c:f>
              <c:numCache>
                <c:formatCode>General</c:formatCode>
                <c:ptCount val="24"/>
              </c:numCache>
            </c:numRef>
          </c:val>
          <c:extLst/>
        </c:ser>
        <c:ser>
          <c:idx val="0"/>
          <c:order val="1"/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Restore_Hourly_Region_lrc!$E$2:$E$25</c:f>
              <c:numCache>
                <c:formatCode>General</c:formatCode>
                <c:ptCount val="24"/>
                <c:pt idx="3">
                  <c:v>-8.9289020000000007E-3</c:v>
                </c:pt>
                <c:pt idx="4">
                  <c:v>-0.11178845699999999</c:v>
                </c:pt>
                <c:pt idx="5">
                  <c:v>-8.8868786000000005E-2</c:v>
                </c:pt>
                <c:pt idx="8">
                  <c:v>-0.24467006199999999</c:v>
                </c:pt>
                <c:pt idx="9">
                  <c:v>-1.439216788</c:v>
                </c:pt>
                <c:pt idx="10">
                  <c:v>-2.9380615419999998</c:v>
                </c:pt>
                <c:pt idx="11">
                  <c:v>-3.68824627</c:v>
                </c:pt>
                <c:pt idx="12">
                  <c:v>-3.8779272210000002</c:v>
                </c:pt>
                <c:pt idx="13">
                  <c:v>-3.7477920629999999</c:v>
                </c:pt>
                <c:pt idx="14">
                  <c:v>-3.4773615219999998</c:v>
                </c:pt>
                <c:pt idx="15">
                  <c:v>-2.608319539</c:v>
                </c:pt>
                <c:pt idx="16">
                  <c:v>-0.84471242700000004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264144"/>
        <c:axId val="-212264688"/>
      </c:areaChart>
      <c:lineChart>
        <c:grouping val="standard"/>
        <c:varyColors val="0"/>
        <c:ser>
          <c:idx val="14"/>
          <c:order val="13"/>
          <c:spPr>
            <a:ln w="28575" cap="rnd">
              <a:solidFill>
                <a:srgbClr val="C2BBD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Restore_Hourly_Region_lrc!$R$2:$R$25</c:f>
              <c:numCache>
                <c:formatCode>General</c:formatCode>
                <c:ptCount val="24"/>
                <c:pt idx="0">
                  <c:v>20.513200888</c:v>
                </c:pt>
                <c:pt idx="1">
                  <c:v>19.384184916999999</c:v>
                </c:pt>
                <c:pt idx="2">
                  <c:v>18.236544293000001</c:v>
                </c:pt>
                <c:pt idx="3">
                  <c:v>17.465238644999999</c:v>
                </c:pt>
                <c:pt idx="4">
                  <c:v>16.634367186999999</c:v>
                </c:pt>
                <c:pt idx="5">
                  <c:v>16.570366873000001</c:v>
                </c:pt>
                <c:pt idx="6">
                  <c:v>17.585056973</c:v>
                </c:pt>
                <c:pt idx="7">
                  <c:v>19.855248477</c:v>
                </c:pt>
                <c:pt idx="8">
                  <c:v>21.336669306000001</c:v>
                </c:pt>
                <c:pt idx="9">
                  <c:v>21.956677043999999</c:v>
                </c:pt>
                <c:pt idx="10">
                  <c:v>22.603723565999999</c:v>
                </c:pt>
                <c:pt idx="11">
                  <c:v>23.755328200000001</c:v>
                </c:pt>
                <c:pt idx="12">
                  <c:v>24.546712885000002</c:v>
                </c:pt>
                <c:pt idx="13">
                  <c:v>24.974881532000001</c:v>
                </c:pt>
                <c:pt idx="14">
                  <c:v>25.402626973</c:v>
                </c:pt>
                <c:pt idx="15">
                  <c:v>25.509249025999999</c:v>
                </c:pt>
                <c:pt idx="16">
                  <c:v>25.486102789</c:v>
                </c:pt>
                <c:pt idx="17">
                  <c:v>25.914932371999999</c:v>
                </c:pt>
                <c:pt idx="18">
                  <c:v>25.338838295999999</c:v>
                </c:pt>
                <c:pt idx="19">
                  <c:v>24.403959621999999</c:v>
                </c:pt>
                <c:pt idx="20">
                  <c:v>23.607899728</c:v>
                </c:pt>
                <c:pt idx="21">
                  <c:v>23.206385728000001</c:v>
                </c:pt>
                <c:pt idx="22">
                  <c:v>23.085540011999999</c:v>
                </c:pt>
                <c:pt idx="23">
                  <c:v>22.120025200000001</c:v>
                </c:pt>
              </c:numCache>
            </c:numRef>
          </c:val>
          <c:smooth val="0"/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259792"/>
        <c:axId val="-212265776"/>
      </c:lineChart>
      <c:catAx>
        <c:axId val="-21225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2265776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-212265776"/>
        <c:scaling>
          <c:orientation val="minMax"/>
          <c:max val="80"/>
          <c:min val="-2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-212259792"/>
        <c:crosses val="autoZero"/>
        <c:crossBetween val="between"/>
        <c:majorUnit val="10"/>
      </c:valAx>
      <c:valAx>
        <c:axId val="-212264688"/>
        <c:scaling>
          <c:orientation val="minMax"/>
          <c:max val="300"/>
        </c:scaling>
        <c:delete val="1"/>
        <c:axPos val="r"/>
        <c:numFmt formatCode="General" sourceLinked="1"/>
        <c:majorTickMark val="out"/>
        <c:minorTickMark val="none"/>
        <c:tickLblPos val="nextTo"/>
        <c:crossAx val="-212264144"/>
        <c:crosses val="max"/>
        <c:crossBetween val="between"/>
      </c:valAx>
      <c:catAx>
        <c:axId val="-2122641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22646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470135658453908E-2"/>
          <c:y val="2.9314755602331998E-2"/>
          <c:w val="0.88337728184995101"/>
          <c:h val="0.84403412019495461"/>
        </c:manualLayout>
      </c:layout>
      <c:areaChart>
        <c:grouping val="stacked"/>
        <c:varyColors val="0"/>
        <c:ser>
          <c:idx val="2"/>
          <c:order val="2"/>
          <c:spPr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Restore_Hourly_Region_lrc!$F$2:$F$25</c:f>
              <c:numCache>
                <c:formatCode>General</c:formatCode>
                <c:ptCount val="24"/>
                <c:pt idx="0">
                  <c:v>7.2853222239999997</c:v>
                </c:pt>
                <c:pt idx="1">
                  <c:v>7.4109507929999996</c:v>
                </c:pt>
                <c:pt idx="2">
                  <c:v>7.3418376419999998</c:v>
                </c:pt>
                <c:pt idx="3">
                  <c:v>7.3153450649999998</c:v>
                </c:pt>
                <c:pt idx="4">
                  <c:v>7.3184465049999998</c:v>
                </c:pt>
                <c:pt idx="5">
                  <c:v>7.5287916709999996</c:v>
                </c:pt>
                <c:pt idx="6">
                  <c:v>7.638528311</c:v>
                </c:pt>
                <c:pt idx="7">
                  <c:v>7.491644151</c:v>
                </c:pt>
                <c:pt idx="8">
                  <c:v>7.1512134129999998</c:v>
                </c:pt>
                <c:pt idx="9">
                  <c:v>6.7065917099999997</c:v>
                </c:pt>
                <c:pt idx="10">
                  <c:v>6.3562786630000003</c:v>
                </c:pt>
                <c:pt idx="11">
                  <c:v>6.0946736420000001</c:v>
                </c:pt>
                <c:pt idx="12">
                  <c:v>5.9349087069999999</c:v>
                </c:pt>
                <c:pt idx="13">
                  <c:v>5.943745399</c:v>
                </c:pt>
                <c:pt idx="14">
                  <c:v>6.2664964899999998</c:v>
                </c:pt>
                <c:pt idx="15">
                  <c:v>6.8015268960000004</c:v>
                </c:pt>
                <c:pt idx="16">
                  <c:v>7.4545306160000004</c:v>
                </c:pt>
                <c:pt idx="17">
                  <c:v>8.1583322999999996</c:v>
                </c:pt>
                <c:pt idx="18">
                  <c:v>8.3860661870000008</c:v>
                </c:pt>
                <c:pt idx="19">
                  <c:v>8.3799923679999999</c:v>
                </c:pt>
                <c:pt idx="20">
                  <c:v>8.3268225430000005</c:v>
                </c:pt>
                <c:pt idx="21">
                  <c:v>8.1476416629999999</c:v>
                </c:pt>
                <c:pt idx="22">
                  <c:v>7.9943984280000002</c:v>
                </c:pt>
                <c:pt idx="23">
                  <c:v>7.9221807919999998</c:v>
                </c:pt>
              </c:numCache>
            </c:numRef>
          </c:val>
          <c:extLst/>
        </c:ser>
        <c:ser>
          <c:idx val="3"/>
          <c:order val="3"/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Restore_Hourly_Region_lrc!$G$2:$G$25</c:f>
              <c:numCache>
                <c:formatCode>General</c:formatCode>
                <c:ptCount val="24"/>
                <c:pt idx="0">
                  <c:v>0.21290160699999999</c:v>
                </c:pt>
                <c:pt idx="1">
                  <c:v>0.214221196</c:v>
                </c:pt>
                <c:pt idx="2">
                  <c:v>0.21392314200000001</c:v>
                </c:pt>
                <c:pt idx="3">
                  <c:v>0.21373814599999999</c:v>
                </c:pt>
                <c:pt idx="4">
                  <c:v>0.21360606400000001</c:v>
                </c:pt>
                <c:pt idx="5">
                  <c:v>0.213968465</c:v>
                </c:pt>
                <c:pt idx="6">
                  <c:v>0.21457417400000001</c:v>
                </c:pt>
                <c:pt idx="7">
                  <c:v>0.21474970299999999</c:v>
                </c:pt>
                <c:pt idx="8">
                  <c:v>0.21516027200000001</c:v>
                </c:pt>
                <c:pt idx="9">
                  <c:v>0.21527650300000001</c:v>
                </c:pt>
                <c:pt idx="10">
                  <c:v>0.215242078</c:v>
                </c:pt>
                <c:pt idx="11">
                  <c:v>0.21522202500000001</c:v>
                </c:pt>
                <c:pt idx="12">
                  <c:v>0.21516607400000001</c:v>
                </c:pt>
                <c:pt idx="13">
                  <c:v>0.21514359699999999</c:v>
                </c:pt>
                <c:pt idx="14">
                  <c:v>0.21501805500000001</c:v>
                </c:pt>
                <c:pt idx="15">
                  <c:v>0.215229167</c:v>
                </c:pt>
                <c:pt idx="16">
                  <c:v>0.215389987</c:v>
                </c:pt>
                <c:pt idx="17">
                  <c:v>0.21579193499999999</c:v>
                </c:pt>
                <c:pt idx="18">
                  <c:v>0.215537496</c:v>
                </c:pt>
                <c:pt idx="19">
                  <c:v>0.21528519199999999</c:v>
                </c:pt>
                <c:pt idx="20">
                  <c:v>0.21519474899999999</c:v>
                </c:pt>
                <c:pt idx="21">
                  <c:v>0.214873543</c:v>
                </c:pt>
                <c:pt idx="22">
                  <c:v>0.2146556</c:v>
                </c:pt>
                <c:pt idx="23">
                  <c:v>0.214527518</c:v>
                </c:pt>
              </c:numCache>
            </c:numRef>
          </c:val>
          <c:extLst/>
        </c:ser>
        <c:ser>
          <c:idx val="4"/>
          <c:order val="4"/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Restore_Hourly_Region_lrc!$H$2:$H$25</c:f>
              <c:numCache>
                <c:formatCode>General</c:formatCode>
                <c:ptCount val="24"/>
                <c:pt idx="0">
                  <c:v>0.147589252</c:v>
                </c:pt>
                <c:pt idx="1">
                  <c:v>0.15010074200000001</c:v>
                </c:pt>
                <c:pt idx="2">
                  <c:v>0.13486726399999999</c:v>
                </c:pt>
                <c:pt idx="3">
                  <c:v>0.12973220499999999</c:v>
                </c:pt>
                <c:pt idx="4">
                  <c:v>0.131508389</c:v>
                </c:pt>
                <c:pt idx="5">
                  <c:v>0.15801813000000001</c:v>
                </c:pt>
                <c:pt idx="6">
                  <c:v>0.15963482300000001</c:v>
                </c:pt>
                <c:pt idx="7">
                  <c:v>0.152607145</c:v>
                </c:pt>
                <c:pt idx="8">
                  <c:v>0.13531907500000001</c:v>
                </c:pt>
                <c:pt idx="9">
                  <c:v>4.3916358000000003E-2</c:v>
                </c:pt>
                <c:pt idx="10">
                  <c:v>2.9458519999999998E-2</c:v>
                </c:pt>
                <c:pt idx="11">
                  <c:v>1.9336111E-2</c:v>
                </c:pt>
                <c:pt idx="12">
                  <c:v>1.6735769000000001E-2</c:v>
                </c:pt>
                <c:pt idx="13">
                  <c:v>1.5878657000000001E-2</c:v>
                </c:pt>
                <c:pt idx="14">
                  <c:v>1.9182252E-2</c:v>
                </c:pt>
                <c:pt idx="15">
                  <c:v>0.123868135</c:v>
                </c:pt>
                <c:pt idx="16">
                  <c:v>0.17361553499999999</c:v>
                </c:pt>
                <c:pt idx="17">
                  <c:v>0.67216201200000003</c:v>
                </c:pt>
                <c:pt idx="18">
                  <c:v>0.83865263800000001</c:v>
                </c:pt>
                <c:pt idx="19">
                  <c:v>0.71646997199999995</c:v>
                </c:pt>
                <c:pt idx="20">
                  <c:v>0.694301846</c:v>
                </c:pt>
                <c:pt idx="21">
                  <c:v>0.54508965399999998</c:v>
                </c:pt>
                <c:pt idx="22">
                  <c:v>0.49440984700000001</c:v>
                </c:pt>
                <c:pt idx="23">
                  <c:v>0.42542228500000001</c:v>
                </c:pt>
              </c:numCache>
            </c:numRef>
          </c:val>
          <c:extLst/>
        </c:ser>
        <c:ser>
          <c:idx val="5"/>
          <c:order val="5"/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Restore_Hourly_Region_lrc!$I$2:$I$25</c:f>
              <c:numCache>
                <c:formatCode>General</c:formatCode>
                <c:ptCount val="24"/>
                <c:pt idx="0">
                  <c:v>11.880972449</c:v>
                </c:pt>
                <c:pt idx="1">
                  <c:v>12.064555488</c:v>
                </c:pt>
                <c:pt idx="2">
                  <c:v>11.81301661</c:v>
                </c:pt>
                <c:pt idx="3">
                  <c:v>11.646861039999999</c:v>
                </c:pt>
                <c:pt idx="4">
                  <c:v>11.485436814</c:v>
                </c:pt>
                <c:pt idx="5">
                  <c:v>11.65719593</c:v>
                </c:pt>
                <c:pt idx="6">
                  <c:v>10.837334214</c:v>
                </c:pt>
                <c:pt idx="7">
                  <c:v>7.9751555119999997</c:v>
                </c:pt>
                <c:pt idx="8">
                  <c:v>4.6633577329999998</c:v>
                </c:pt>
                <c:pt idx="9">
                  <c:v>3.038657261</c:v>
                </c:pt>
                <c:pt idx="10">
                  <c:v>2.5841495189999999</c:v>
                </c:pt>
                <c:pt idx="11">
                  <c:v>2.5842022660000001</c:v>
                </c:pt>
                <c:pt idx="12">
                  <c:v>2.5985607489999998</c:v>
                </c:pt>
                <c:pt idx="13">
                  <c:v>2.6733209059999998</c:v>
                </c:pt>
                <c:pt idx="14">
                  <c:v>3.0824754460000001</c:v>
                </c:pt>
                <c:pt idx="15">
                  <c:v>4.807167712</c:v>
                </c:pt>
                <c:pt idx="16">
                  <c:v>9.1031681849999995</c:v>
                </c:pt>
                <c:pt idx="17">
                  <c:v>13.291418831</c:v>
                </c:pt>
                <c:pt idx="18">
                  <c:v>14.780097340999999</c:v>
                </c:pt>
                <c:pt idx="19">
                  <c:v>14.744219686999999</c:v>
                </c:pt>
                <c:pt idx="20">
                  <c:v>14.531359768</c:v>
                </c:pt>
                <c:pt idx="21">
                  <c:v>14.218911473</c:v>
                </c:pt>
                <c:pt idx="22">
                  <c:v>13.862018019000001</c:v>
                </c:pt>
                <c:pt idx="23">
                  <c:v>13.496025261</c:v>
                </c:pt>
              </c:numCache>
            </c:numRef>
          </c:val>
          <c:extLst/>
        </c:ser>
        <c:ser>
          <c:idx val="6"/>
          <c:order val="6"/>
          <c:spPr>
            <a:solidFill>
              <a:schemeClr val="tx2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Restore_Hourly_Region_lrc!$J$2:$J$25</c:f>
              <c:numCache>
                <c:formatCode>General</c:formatCode>
                <c:ptCount val="24"/>
                <c:pt idx="0">
                  <c:v>1.2169162899999999</c:v>
                </c:pt>
                <c:pt idx="1">
                  <c:v>1.3321759010000001</c:v>
                </c:pt>
                <c:pt idx="2">
                  <c:v>1.2443514849999999</c:v>
                </c:pt>
                <c:pt idx="3">
                  <c:v>1.1826068510000001</c:v>
                </c:pt>
                <c:pt idx="4">
                  <c:v>1.141210007</c:v>
                </c:pt>
                <c:pt idx="5">
                  <c:v>1.399851774</c:v>
                </c:pt>
                <c:pt idx="6">
                  <c:v>1.5135460549999999</c:v>
                </c:pt>
                <c:pt idx="7">
                  <c:v>1.4053491769999999</c:v>
                </c:pt>
                <c:pt idx="8">
                  <c:v>1.06858155</c:v>
                </c:pt>
                <c:pt idx="9">
                  <c:v>0.81247881600000005</c:v>
                </c:pt>
                <c:pt idx="10">
                  <c:v>0.63972207599999997</c:v>
                </c:pt>
                <c:pt idx="11">
                  <c:v>0.56379093800000002</c:v>
                </c:pt>
                <c:pt idx="12">
                  <c:v>0.56909914699999997</c:v>
                </c:pt>
                <c:pt idx="13">
                  <c:v>0.56967799600000002</c:v>
                </c:pt>
                <c:pt idx="14">
                  <c:v>0.62682392799999997</c:v>
                </c:pt>
                <c:pt idx="15">
                  <c:v>0.76698432599999999</c:v>
                </c:pt>
                <c:pt idx="16">
                  <c:v>1.0534720769999999</c:v>
                </c:pt>
                <c:pt idx="17">
                  <c:v>1.5036518590000001</c:v>
                </c:pt>
                <c:pt idx="18">
                  <c:v>1.617451636</c:v>
                </c:pt>
                <c:pt idx="19">
                  <c:v>1.4568435740000001</c:v>
                </c:pt>
                <c:pt idx="20">
                  <c:v>1.382667002</c:v>
                </c:pt>
                <c:pt idx="21">
                  <c:v>1.314358481</c:v>
                </c:pt>
                <c:pt idx="22">
                  <c:v>1.2432639599999999</c:v>
                </c:pt>
                <c:pt idx="23">
                  <c:v>1.1831325429999999</c:v>
                </c:pt>
              </c:numCache>
            </c:numRef>
          </c:val>
          <c:extLst/>
        </c:ser>
        <c:ser>
          <c:idx val="8"/>
          <c:order val="7"/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Restore_Hourly_Region_lrc!$L$2:$L$25</c:f>
              <c:numCache>
                <c:formatCode>General</c:formatCode>
                <c:ptCount val="24"/>
                <c:pt idx="0">
                  <c:v>23.662460084999999</c:v>
                </c:pt>
                <c:pt idx="1">
                  <c:v>23.348237784999998</c:v>
                </c:pt>
                <c:pt idx="2">
                  <c:v>23.006431616</c:v>
                </c:pt>
                <c:pt idx="3">
                  <c:v>22.634490865</c:v>
                </c:pt>
                <c:pt idx="4">
                  <c:v>22.243473707</c:v>
                </c:pt>
                <c:pt idx="5">
                  <c:v>21.810678706000001</c:v>
                </c:pt>
                <c:pt idx="6">
                  <c:v>20.376613838000001</c:v>
                </c:pt>
                <c:pt idx="7">
                  <c:v>17.904725388999999</c:v>
                </c:pt>
                <c:pt idx="8">
                  <c:v>15.658739902000001</c:v>
                </c:pt>
                <c:pt idx="9">
                  <c:v>13.796306143000001</c:v>
                </c:pt>
                <c:pt idx="10">
                  <c:v>13.019782880999999</c:v>
                </c:pt>
                <c:pt idx="11">
                  <c:v>13.23585699</c:v>
                </c:pt>
                <c:pt idx="12">
                  <c:v>13.742984412</c:v>
                </c:pt>
                <c:pt idx="13">
                  <c:v>14.296541865</c:v>
                </c:pt>
                <c:pt idx="14">
                  <c:v>15.02991785</c:v>
                </c:pt>
                <c:pt idx="15">
                  <c:v>15.927931763</c:v>
                </c:pt>
                <c:pt idx="16">
                  <c:v>16.914554503000002</c:v>
                </c:pt>
                <c:pt idx="17">
                  <c:v>18.106433577000001</c:v>
                </c:pt>
                <c:pt idx="18">
                  <c:v>19.691529913</c:v>
                </c:pt>
                <c:pt idx="19">
                  <c:v>21.834739002999999</c:v>
                </c:pt>
                <c:pt idx="20">
                  <c:v>23.382699986999999</c:v>
                </c:pt>
                <c:pt idx="21">
                  <c:v>24.002493640000001</c:v>
                </c:pt>
                <c:pt idx="22">
                  <c:v>24.104222215</c:v>
                </c:pt>
                <c:pt idx="23">
                  <c:v>23.897349831</c:v>
                </c:pt>
              </c:numCache>
            </c:numRef>
          </c:val>
          <c:extLst/>
        </c:ser>
        <c:ser>
          <c:idx val="10"/>
          <c:order val="8"/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Restore_Hourly_Region_lrc!$M$2:$M$25</c:f>
              <c:numCache>
                <c:formatCode>General</c:formatCode>
                <c:ptCount val="24"/>
                <c:pt idx="0">
                  <c:v>1.3696804999999999E-2</c:v>
                </c:pt>
                <c:pt idx="1">
                  <c:v>2.6176089999999999E-3</c:v>
                </c:pt>
                <c:pt idx="2">
                  <c:v>1.1134269999999999E-3</c:v>
                </c:pt>
                <c:pt idx="3">
                  <c:v>2.6176089999999999E-3</c:v>
                </c:pt>
                <c:pt idx="4">
                  <c:v>1.1496970000000001E-3</c:v>
                </c:pt>
                <c:pt idx="5">
                  <c:v>0.182644429</c:v>
                </c:pt>
                <c:pt idx="6">
                  <c:v>1.532503503</c:v>
                </c:pt>
                <c:pt idx="7">
                  <c:v>3.4285156680000002</c:v>
                </c:pt>
                <c:pt idx="8">
                  <c:v>4.9235532150000001</c:v>
                </c:pt>
                <c:pt idx="9">
                  <c:v>5.4995439240000001</c:v>
                </c:pt>
                <c:pt idx="10">
                  <c:v>5.1127582970000001</c:v>
                </c:pt>
                <c:pt idx="11">
                  <c:v>5.0873703619999997</c:v>
                </c:pt>
                <c:pt idx="12">
                  <c:v>5.2449309</c:v>
                </c:pt>
                <c:pt idx="13">
                  <c:v>5.6016262430000001</c:v>
                </c:pt>
                <c:pt idx="14">
                  <c:v>6.1842692059999997</c:v>
                </c:pt>
                <c:pt idx="15">
                  <c:v>6.352194785</c:v>
                </c:pt>
                <c:pt idx="16">
                  <c:v>5.8954597849999999</c:v>
                </c:pt>
                <c:pt idx="17">
                  <c:v>5.0455092690000001</c:v>
                </c:pt>
                <c:pt idx="18">
                  <c:v>3.3054288230000002</c:v>
                </c:pt>
                <c:pt idx="19">
                  <c:v>1.806153184</c:v>
                </c:pt>
                <c:pt idx="20">
                  <c:v>0.91906758</c:v>
                </c:pt>
                <c:pt idx="21">
                  <c:v>0.17986269799999999</c:v>
                </c:pt>
                <c:pt idx="22">
                  <c:v>6.2443709999999999E-2</c:v>
                </c:pt>
                <c:pt idx="23">
                  <c:v>3.30453E-2</c:v>
                </c:pt>
              </c:numCache>
            </c:numRef>
          </c:val>
          <c:extLst/>
        </c:ser>
        <c:ser>
          <c:idx val="9"/>
          <c:order val="9"/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Restore_Hourly_Region_lrc!$N$2:$N$25</c:f>
              <c:numCache>
                <c:formatCode>General</c:formatCode>
                <c:ptCount val="24"/>
                <c:pt idx="4">
                  <c:v>1.2536400000000001E-3</c:v>
                </c:pt>
                <c:pt idx="5">
                  <c:v>0.182358354</c:v>
                </c:pt>
                <c:pt idx="6">
                  <c:v>1.826314601</c:v>
                </c:pt>
                <c:pt idx="7">
                  <c:v>8.5926248780000005</c:v>
                </c:pt>
                <c:pt idx="8">
                  <c:v>17.730034561</c:v>
                </c:pt>
                <c:pt idx="9">
                  <c:v>24.645860575</c:v>
                </c:pt>
                <c:pt idx="10">
                  <c:v>30.291931736999999</c:v>
                </c:pt>
                <c:pt idx="11">
                  <c:v>33.477000394000001</c:v>
                </c:pt>
                <c:pt idx="12">
                  <c:v>34.02567715</c:v>
                </c:pt>
                <c:pt idx="13">
                  <c:v>33.404259637000003</c:v>
                </c:pt>
                <c:pt idx="14">
                  <c:v>30.069968919000001</c:v>
                </c:pt>
                <c:pt idx="15">
                  <c:v>23.212770128999999</c:v>
                </c:pt>
                <c:pt idx="16">
                  <c:v>13.781914425</c:v>
                </c:pt>
                <c:pt idx="17">
                  <c:v>4.5893939479999997</c:v>
                </c:pt>
                <c:pt idx="18">
                  <c:v>0.78104044299999997</c:v>
                </c:pt>
                <c:pt idx="19">
                  <c:v>7.0654684999999995E-2</c:v>
                </c:pt>
                <c:pt idx="20">
                  <c:v>2.6289899999999998E-4</c:v>
                </c:pt>
              </c:numCache>
            </c:numRef>
          </c:val>
          <c:extLst/>
        </c:ser>
        <c:ser>
          <c:idx val="11"/>
          <c:order val="10"/>
          <c:spPr>
            <a:solidFill>
              <a:srgbClr val="7D6D9B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Restore_Hourly_Region_lrc!$O$2:$O$25</c:f>
              <c:numCache>
                <c:formatCode>General</c:formatCode>
                <c:ptCount val="24"/>
                <c:pt idx="8">
                  <c:v>0.99032325899999996</c:v>
                </c:pt>
                <c:pt idx="9">
                  <c:v>3.0576027209999999</c:v>
                </c:pt>
                <c:pt idx="10">
                  <c:v>3.4036585590000001</c:v>
                </c:pt>
                <c:pt idx="11">
                  <c:v>2.7351144120000002</c:v>
                </c:pt>
                <c:pt idx="12">
                  <c:v>2.6582595329999998</c:v>
                </c:pt>
                <c:pt idx="13">
                  <c:v>2.2388471910000001</c:v>
                </c:pt>
                <c:pt idx="14">
                  <c:v>1.061995282</c:v>
                </c:pt>
                <c:pt idx="15">
                  <c:v>0.27306989199999998</c:v>
                </c:pt>
                <c:pt idx="16">
                  <c:v>2.2047315000000001E-2</c:v>
                </c:pt>
              </c:numCache>
            </c:numRef>
          </c:val>
          <c:extLst/>
        </c:ser>
        <c:ser>
          <c:idx val="12"/>
          <c:order val="11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Restore_Hourly_Region_lrc!$P$2:$P$25</c:f>
              <c:numCache>
                <c:formatCode>General</c:formatCode>
                <c:ptCount val="24"/>
                <c:pt idx="0">
                  <c:v>0.17781914099999999</c:v>
                </c:pt>
                <c:pt idx="1">
                  <c:v>0.236826123</c:v>
                </c:pt>
                <c:pt idx="2">
                  <c:v>0.17275754199999999</c:v>
                </c:pt>
                <c:pt idx="3">
                  <c:v>0.13956717799999999</c:v>
                </c:pt>
                <c:pt idx="4">
                  <c:v>0.16366125400000001</c:v>
                </c:pt>
                <c:pt idx="5">
                  <c:v>0.25146951699999998</c:v>
                </c:pt>
                <c:pt idx="6">
                  <c:v>0.29533811300000001</c:v>
                </c:pt>
                <c:pt idx="7">
                  <c:v>0.157845601</c:v>
                </c:pt>
                <c:pt idx="8">
                  <c:v>5.0406449999999998E-2</c:v>
                </c:pt>
                <c:pt idx="9">
                  <c:v>5.7125199999999996E-4</c:v>
                </c:pt>
                <c:pt idx="15">
                  <c:v>9.3964500000000006E-3</c:v>
                </c:pt>
                <c:pt idx="16">
                  <c:v>7.5115281000000006E-2</c:v>
                </c:pt>
                <c:pt idx="17">
                  <c:v>0.34155097899999998</c:v>
                </c:pt>
                <c:pt idx="18">
                  <c:v>0.37794570199999999</c:v>
                </c:pt>
                <c:pt idx="19">
                  <c:v>0.40604791499999998</c:v>
                </c:pt>
                <c:pt idx="20">
                  <c:v>0.33308945299999998</c:v>
                </c:pt>
                <c:pt idx="21">
                  <c:v>0.22740068199999999</c:v>
                </c:pt>
                <c:pt idx="22">
                  <c:v>0.128595339</c:v>
                </c:pt>
                <c:pt idx="23">
                  <c:v>9.0342385999999997E-2</c:v>
                </c:pt>
              </c:numCache>
            </c:numRef>
          </c:val>
          <c:extLst/>
        </c:ser>
        <c:ser>
          <c:idx val="13"/>
          <c:order val="12"/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Restore_Hourly_Region_lrc!$Q$2:$Q$25</c:f>
              <c:numCache>
                <c:formatCode>General</c:formatCode>
                <c:ptCount val="24"/>
                <c:pt idx="0">
                  <c:v>0.63059079200000001</c:v>
                </c:pt>
                <c:pt idx="1">
                  <c:v>0.81197796600000005</c:v>
                </c:pt>
                <c:pt idx="2">
                  <c:v>0.32973807100000002</c:v>
                </c:pt>
                <c:pt idx="3">
                  <c:v>0.22070383499999999</c:v>
                </c:pt>
                <c:pt idx="4">
                  <c:v>0.11118818</c:v>
                </c:pt>
                <c:pt idx="5">
                  <c:v>0.60206386599999995</c:v>
                </c:pt>
                <c:pt idx="6">
                  <c:v>1.8751171609999999</c:v>
                </c:pt>
                <c:pt idx="7">
                  <c:v>1.444908962</c:v>
                </c:pt>
                <c:pt idx="8">
                  <c:v>0.36250357300000002</c:v>
                </c:pt>
                <c:pt idx="9">
                  <c:v>3.1741255000000003E-2</c:v>
                </c:pt>
                <c:pt idx="10">
                  <c:v>5.1220014000000001E-2</c:v>
                </c:pt>
                <c:pt idx="11">
                  <c:v>6.0743039999999998E-2</c:v>
                </c:pt>
                <c:pt idx="12">
                  <c:v>3.4814391E-2</c:v>
                </c:pt>
                <c:pt idx="13">
                  <c:v>2.247706E-2</c:v>
                </c:pt>
                <c:pt idx="14">
                  <c:v>8.3601040000000001E-3</c:v>
                </c:pt>
                <c:pt idx="15">
                  <c:v>0.115690659</c:v>
                </c:pt>
                <c:pt idx="16">
                  <c:v>1.1022528549999999</c:v>
                </c:pt>
                <c:pt idx="17">
                  <c:v>4.8641039170000004</c:v>
                </c:pt>
                <c:pt idx="18">
                  <c:v>6.2652032919999998</c:v>
                </c:pt>
                <c:pt idx="19">
                  <c:v>5.3957848909999999</c:v>
                </c:pt>
                <c:pt idx="20">
                  <c:v>4.0581475139999998</c:v>
                </c:pt>
                <c:pt idx="21">
                  <c:v>3.0291727709999998</c:v>
                </c:pt>
                <c:pt idx="22">
                  <c:v>2.225481866</c:v>
                </c:pt>
                <c:pt idx="23">
                  <c:v>1.399371989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260880"/>
        <c:axId val="-212263600"/>
        <c:extLst/>
      </c:areaChart>
      <c:areaChart>
        <c:grouping val="stacked"/>
        <c:varyColors val="0"/>
        <c:ser>
          <c:idx val="1"/>
          <c:order val="0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Restore_Hourly_Region_lrc!$D$2:$D$25</c:f>
              <c:numCache>
                <c:formatCode>General</c:formatCode>
                <c:ptCount val="24"/>
                <c:pt idx="0">
                  <c:v>-5.9685048999999997E-2</c:v>
                </c:pt>
                <c:pt idx="1">
                  <c:v>-3.6667435999999998E-2</c:v>
                </c:pt>
                <c:pt idx="2">
                  <c:v>-5.5053612000000002E-2</c:v>
                </c:pt>
                <c:pt idx="3">
                  <c:v>-5.1324554000000001E-2</c:v>
                </c:pt>
                <c:pt idx="4">
                  <c:v>-4.8523398000000002E-2</c:v>
                </c:pt>
                <c:pt idx="5">
                  <c:v>-1.8910184E-2</c:v>
                </c:pt>
                <c:pt idx="6">
                  <c:v>-9.9847200000000007E-3</c:v>
                </c:pt>
                <c:pt idx="7">
                  <c:v>-9.4666409999999996E-3</c:v>
                </c:pt>
                <c:pt idx="8">
                  <c:v>-0.102988786</c:v>
                </c:pt>
                <c:pt idx="9">
                  <c:v>-0.339259274</c:v>
                </c:pt>
                <c:pt idx="10">
                  <c:v>-0.53133983500000004</c:v>
                </c:pt>
                <c:pt idx="11">
                  <c:v>-0.551202831</c:v>
                </c:pt>
                <c:pt idx="12">
                  <c:v>-0.62876634200000003</c:v>
                </c:pt>
                <c:pt idx="13">
                  <c:v>-0.64375117100000001</c:v>
                </c:pt>
                <c:pt idx="14">
                  <c:v>-0.61537972900000004</c:v>
                </c:pt>
                <c:pt idx="15">
                  <c:v>-0.42361768100000002</c:v>
                </c:pt>
                <c:pt idx="16">
                  <c:v>-0.177217661</c:v>
                </c:pt>
                <c:pt idx="17">
                  <c:v>-6.398262E-3</c:v>
                </c:pt>
                <c:pt idx="21">
                  <c:v>-5.4132319999999996E-3</c:v>
                </c:pt>
                <c:pt idx="22">
                  <c:v>-2.3389104000000001E-2</c:v>
                </c:pt>
                <c:pt idx="23">
                  <c:v>-4.2077749999999997E-2</c:v>
                </c:pt>
              </c:numCache>
            </c:numRef>
          </c:val>
          <c:extLst/>
        </c:ser>
        <c:ser>
          <c:idx val="0"/>
          <c:order val="1"/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Restore_Hourly_Region_lrc!$E$2:$E$25</c:f>
              <c:numCache>
                <c:formatCode>General</c:formatCode>
                <c:ptCount val="24"/>
                <c:pt idx="0">
                  <c:v>-0.55133797699999998</c:v>
                </c:pt>
                <c:pt idx="1">
                  <c:v>-0.232764094</c:v>
                </c:pt>
                <c:pt idx="2">
                  <c:v>-0.36838429099999997</c:v>
                </c:pt>
                <c:pt idx="3">
                  <c:v>-0.47797748800000001</c:v>
                </c:pt>
                <c:pt idx="4">
                  <c:v>-0.51650937399999997</c:v>
                </c:pt>
                <c:pt idx="5">
                  <c:v>-0.20800283</c:v>
                </c:pt>
                <c:pt idx="6">
                  <c:v>-3.8496778000000002E-2</c:v>
                </c:pt>
                <c:pt idx="7">
                  <c:v>-9.7353080999999994E-2</c:v>
                </c:pt>
                <c:pt idx="8">
                  <c:v>-0.72410029399999998</c:v>
                </c:pt>
                <c:pt idx="9">
                  <c:v>-2.0955540159999999</c:v>
                </c:pt>
                <c:pt idx="10">
                  <c:v>-4.474150378</c:v>
                </c:pt>
                <c:pt idx="11">
                  <c:v>-6.9567754529999997</c:v>
                </c:pt>
                <c:pt idx="12">
                  <c:v>-7.3811352079999999</c:v>
                </c:pt>
                <c:pt idx="13">
                  <c:v>-7.1796688260000003</c:v>
                </c:pt>
                <c:pt idx="14">
                  <c:v>-5.739366381</c:v>
                </c:pt>
                <c:pt idx="15">
                  <c:v>-2.7984371779999999</c:v>
                </c:pt>
                <c:pt idx="16">
                  <c:v>-0.41911886500000001</c:v>
                </c:pt>
                <c:pt idx="17">
                  <c:v>-7.2042490000000002E-3</c:v>
                </c:pt>
                <c:pt idx="18">
                  <c:v>-1.5203894000000001E-2</c:v>
                </c:pt>
                <c:pt idx="19">
                  <c:v>-4.4720474000000003E-2</c:v>
                </c:pt>
                <c:pt idx="20">
                  <c:v>-1.5969443999999999E-2</c:v>
                </c:pt>
                <c:pt idx="21">
                  <c:v>-0.126720992</c:v>
                </c:pt>
                <c:pt idx="22">
                  <c:v>-0.27637883200000002</c:v>
                </c:pt>
                <c:pt idx="23">
                  <c:v>-0.49391399000000002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261968"/>
        <c:axId val="-212262512"/>
      </c:areaChart>
      <c:lineChart>
        <c:grouping val="standard"/>
        <c:varyColors val="0"/>
        <c:ser>
          <c:idx val="14"/>
          <c:order val="13"/>
          <c:spPr>
            <a:ln w="28575" cap="rnd">
              <a:solidFill>
                <a:srgbClr val="C2BBD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Restore_Hourly_Region_lrc!$R$2:$R$25</c:f>
              <c:numCache>
                <c:formatCode>General</c:formatCode>
                <c:ptCount val="24"/>
                <c:pt idx="0">
                  <c:v>45.240696364999998</c:v>
                </c:pt>
                <c:pt idx="1">
                  <c:v>45.911826376</c:v>
                </c:pt>
                <c:pt idx="2">
                  <c:v>44.455763185999999</c:v>
                </c:pt>
                <c:pt idx="3">
                  <c:v>43.579597817</c:v>
                </c:pt>
                <c:pt idx="4">
                  <c:v>42.875720149000003</c:v>
                </c:pt>
                <c:pt idx="5">
                  <c:v>44.387463234000002</c:v>
                </c:pt>
                <c:pt idx="6">
                  <c:v>46.836783392000001</c:v>
                </c:pt>
                <c:pt idx="7">
                  <c:v>49.30382341</c:v>
                </c:pt>
                <c:pt idx="8">
                  <c:v>51.746292553000004</c:v>
                </c:pt>
                <c:pt idx="9">
                  <c:v>52.964644534000001</c:v>
                </c:pt>
                <c:pt idx="10">
                  <c:v>53.912372105999999</c:v>
                </c:pt>
                <c:pt idx="11">
                  <c:v>54.487568435</c:v>
                </c:pt>
                <c:pt idx="12">
                  <c:v>55.033167904000003</c:v>
                </c:pt>
                <c:pt idx="13">
                  <c:v>55.577567846000001</c:v>
                </c:pt>
                <c:pt idx="14">
                  <c:v>55.810232431999999</c:v>
                </c:pt>
                <c:pt idx="15">
                  <c:v>55.781415078000002</c:v>
                </c:pt>
                <c:pt idx="16">
                  <c:v>55.922140554999999</c:v>
                </c:pt>
                <c:pt idx="17">
                  <c:v>57.554751682000003</c:v>
                </c:pt>
                <c:pt idx="18">
                  <c:v>57.003092668000001</c:v>
                </c:pt>
                <c:pt idx="19">
                  <c:v>55.714336557000003</c:v>
                </c:pt>
                <c:pt idx="20">
                  <c:v>54.533605536000003</c:v>
                </c:pt>
                <c:pt idx="21">
                  <c:v>52.396864035999997</c:v>
                </c:pt>
                <c:pt idx="22">
                  <c:v>50.662311950000003</c:v>
                </c:pt>
                <c:pt idx="23">
                  <c:v>48.758374717000002</c:v>
                </c:pt>
              </c:numCache>
            </c:numRef>
          </c:val>
          <c:smooth val="0"/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260880"/>
        <c:axId val="-212263600"/>
      </c:lineChart>
      <c:catAx>
        <c:axId val="-21226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2263600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-212263600"/>
        <c:scaling>
          <c:orientation val="minMax"/>
          <c:max val="80"/>
          <c:min val="-2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-212260880"/>
        <c:crosses val="autoZero"/>
        <c:crossBetween val="between"/>
        <c:majorUnit val="10"/>
      </c:valAx>
      <c:valAx>
        <c:axId val="-212262512"/>
        <c:scaling>
          <c:orientation val="minMax"/>
          <c:max val="300"/>
        </c:scaling>
        <c:delete val="1"/>
        <c:axPos val="r"/>
        <c:numFmt formatCode="General" sourceLinked="1"/>
        <c:majorTickMark val="out"/>
        <c:minorTickMark val="none"/>
        <c:tickLblPos val="nextTo"/>
        <c:crossAx val="-212261968"/>
        <c:crosses val="max"/>
        <c:crossBetween val="between"/>
      </c:valAx>
      <c:catAx>
        <c:axId val="-2122619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22625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30347467538297"/>
          <c:y val="3.1916073851412638E-2"/>
          <c:w val="0.85939956967325859"/>
          <c:h val="0.86263352398371851"/>
        </c:manualLayout>
      </c:layout>
      <c:areaChart>
        <c:grouping val="stacked"/>
        <c:varyColors val="0"/>
        <c:ser>
          <c:idx val="2"/>
          <c:order val="2"/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Restore_Hourly_Region_lrc!$F$2:$F$25</c:f>
              <c:numCache>
                <c:formatCode>General</c:formatCode>
                <c:ptCount val="24"/>
                <c:pt idx="0">
                  <c:v>7.9902290000000001E-2</c:v>
                </c:pt>
                <c:pt idx="1">
                  <c:v>7.9898416999999999E-2</c:v>
                </c:pt>
                <c:pt idx="2">
                  <c:v>7.7269397000000004E-2</c:v>
                </c:pt>
                <c:pt idx="3">
                  <c:v>7.4620817000000006E-2</c:v>
                </c:pt>
                <c:pt idx="4">
                  <c:v>7.0654720000000004E-2</c:v>
                </c:pt>
                <c:pt idx="5">
                  <c:v>6.9971191000000002E-2</c:v>
                </c:pt>
                <c:pt idx="6">
                  <c:v>6.7057757999999995E-2</c:v>
                </c:pt>
                <c:pt idx="7">
                  <c:v>6.3762606999999999E-2</c:v>
                </c:pt>
                <c:pt idx="8">
                  <c:v>6.2615518999999994E-2</c:v>
                </c:pt>
                <c:pt idx="9">
                  <c:v>5.9874340999999998E-2</c:v>
                </c:pt>
                <c:pt idx="10">
                  <c:v>5.7466481999999999E-2</c:v>
                </c:pt>
                <c:pt idx="11">
                  <c:v>5.550331E-2</c:v>
                </c:pt>
                <c:pt idx="12">
                  <c:v>5.4392716000000001E-2</c:v>
                </c:pt>
                <c:pt idx="13">
                  <c:v>5.8835617999999999E-2</c:v>
                </c:pt>
                <c:pt idx="14">
                  <c:v>6.3351653999999993E-2</c:v>
                </c:pt>
                <c:pt idx="15">
                  <c:v>6.9770125000000002E-2</c:v>
                </c:pt>
                <c:pt idx="16">
                  <c:v>8.0585297E-2</c:v>
                </c:pt>
                <c:pt idx="17">
                  <c:v>8.6291217000000003E-2</c:v>
                </c:pt>
                <c:pt idx="18">
                  <c:v>9.3089811999999994E-2</c:v>
                </c:pt>
                <c:pt idx="19">
                  <c:v>9.6167693999999998E-2</c:v>
                </c:pt>
                <c:pt idx="20">
                  <c:v>9.6102328000000001E-2</c:v>
                </c:pt>
                <c:pt idx="21">
                  <c:v>9.3867337999999995E-2</c:v>
                </c:pt>
                <c:pt idx="22">
                  <c:v>9.1815108000000006E-2</c:v>
                </c:pt>
                <c:pt idx="23">
                  <c:v>9.0691205999999996E-2</c:v>
                </c:pt>
              </c:numCache>
            </c:numRef>
          </c:val>
          <c:extLst/>
        </c:ser>
        <c:ser>
          <c:idx val="3"/>
          <c:order val="3"/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Restore_Hourly_Region_lrc!$G$2:$G$25</c:f>
              <c:numCache>
                <c:formatCode>General</c:formatCode>
                <c:ptCount val="24"/>
                <c:pt idx="0">
                  <c:v>1.816479908</c:v>
                </c:pt>
                <c:pt idx="1">
                  <c:v>1.817008967</c:v>
                </c:pt>
                <c:pt idx="2">
                  <c:v>1.8138308919999999</c:v>
                </c:pt>
                <c:pt idx="3">
                  <c:v>1.811322823</c:v>
                </c:pt>
                <c:pt idx="4">
                  <c:v>1.8085389160000001</c:v>
                </c:pt>
                <c:pt idx="5">
                  <c:v>1.8077108319999999</c:v>
                </c:pt>
                <c:pt idx="6">
                  <c:v>1.779711268</c:v>
                </c:pt>
                <c:pt idx="7">
                  <c:v>1.7330297320000001</c:v>
                </c:pt>
                <c:pt idx="8">
                  <c:v>1.6527271180000001</c:v>
                </c:pt>
                <c:pt idx="9">
                  <c:v>1.582735792</c:v>
                </c:pt>
                <c:pt idx="10">
                  <c:v>1.5525672159999999</c:v>
                </c:pt>
                <c:pt idx="11">
                  <c:v>1.5424482820000001</c:v>
                </c:pt>
                <c:pt idx="12">
                  <c:v>1.551888626</c:v>
                </c:pt>
                <c:pt idx="13">
                  <c:v>1.572588007</c:v>
                </c:pt>
                <c:pt idx="14">
                  <c:v>1.6033982520000001</c:v>
                </c:pt>
                <c:pt idx="15">
                  <c:v>1.6796446439999999</c:v>
                </c:pt>
                <c:pt idx="16">
                  <c:v>1.7731739559999999</c:v>
                </c:pt>
                <c:pt idx="17">
                  <c:v>1.8141399810000001</c:v>
                </c:pt>
                <c:pt idx="18">
                  <c:v>1.839386475</c:v>
                </c:pt>
                <c:pt idx="19">
                  <c:v>1.836354941</c:v>
                </c:pt>
                <c:pt idx="20">
                  <c:v>1.8340423850000001</c:v>
                </c:pt>
                <c:pt idx="21">
                  <c:v>1.828557043</c:v>
                </c:pt>
                <c:pt idx="22">
                  <c:v>1.8242687390000001</c:v>
                </c:pt>
                <c:pt idx="23">
                  <c:v>1.8214738100000001</c:v>
                </c:pt>
              </c:numCache>
            </c:numRef>
          </c:val>
          <c:extLst/>
        </c:ser>
        <c:ser>
          <c:idx val="4"/>
          <c:order val="4"/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Restore_Hourly_Region_lrc!$H$2:$H$25</c:f>
              <c:numCache>
                <c:formatCode>General</c:formatCode>
                <c:ptCount val="24"/>
                <c:pt idx="0">
                  <c:v>7.4203844000000005E-2</c:v>
                </c:pt>
                <c:pt idx="1">
                  <c:v>6.7379174E-2</c:v>
                </c:pt>
                <c:pt idx="2">
                  <c:v>5.6593070000000002E-2</c:v>
                </c:pt>
                <c:pt idx="3">
                  <c:v>2.5426698000000001E-2</c:v>
                </c:pt>
                <c:pt idx="4">
                  <c:v>3.600303E-3</c:v>
                </c:pt>
                <c:pt idx="5">
                  <c:v>2.9054279999999998E-3</c:v>
                </c:pt>
                <c:pt idx="14">
                  <c:v>6.4015899999999995E-4</c:v>
                </c:pt>
                <c:pt idx="15">
                  <c:v>1.3653317E-2</c:v>
                </c:pt>
                <c:pt idx="16">
                  <c:v>5.3797468000000001E-2</c:v>
                </c:pt>
                <c:pt idx="17">
                  <c:v>7.6920958999999997E-2</c:v>
                </c:pt>
                <c:pt idx="18">
                  <c:v>9.6259227000000003E-2</c:v>
                </c:pt>
                <c:pt idx="19">
                  <c:v>0.10439834100000001</c:v>
                </c:pt>
                <c:pt idx="20">
                  <c:v>0.10525968099999999</c:v>
                </c:pt>
                <c:pt idx="21">
                  <c:v>0.102637671</c:v>
                </c:pt>
                <c:pt idx="22">
                  <c:v>0.100312347</c:v>
                </c:pt>
                <c:pt idx="23">
                  <c:v>9.8510052000000001E-2</c:v>
                </c:pt>
              </c:numCache>
            </c:numRef>
          </c:val>
          <c:extLst/>
        </c:ser>
        <c:ser>
          <c:idx val="5"/>
          <c:order val="5"/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Restore_Hourly_Region_lrc!$I$2:$I$25</c:f>
              <c:numCache>
                <c:formatCode>General</c:formatCode>
                <c:ptCount val="24"/>
                <c:pt idx="0">
                  <c:v>2.6101094090000001</c:v>
                </c:pt>
                <c:pt idx="1">
                  <c:v>2.568571489</c:v>
                </c:pt>
                <c:pt idx="2">
                  <c:v>2.4719754479999998</c:v>
                </c:pt>
                <c:pt idx="3">
                  <c:v>2.3810635339999999</c:v>
                </c:pt>
                <c:pt idx="4">
                  <c:v>2.2745375860000001</c:v>
                </c:pt>
                <c:pt idx="5">
                  <c:v>2.205296476</c:v>
                </c:pt>
                <c:pt idx="6">
                  <c:v>1.980101471</c:v>
                </c:pt>
                <c:pt idx="7">
                  <c:v>1.5769739890000001</c:v>
                </c:pt>
                <c:pt idx="8">
                  <c:v>1.1792022069999999</c:v>
                </c:pt>
                <c:pt idx="9">
                  <c:v>1.107021987</c:v>
                </c:pt>
                <c:pt idx="10">
                  <c:v>1.1132649050000001</c:v>
                </c:pt>
                <c:pt idx="11">
                  <c:v>1.1182265689999999</c:v>
                </c:pt>
                <c:pt idx="12">
                  <c:v>1.1526340589999999</c:v>
                </c:pt>
                <c:pt idx="13">
                  <c:v>1.2526956810000001</c:v>
                </c:pt>
                <c:pt idx="14">
                  <c:v>1.3482268770000001</c:v>
                </c:pt>
                <c:pt idx="15">
                  <c:v>1.910500552</c:v>
                </c:pt>
                <c:pt idx="16">
                  <c:v>3.096473193</c:v>
                </c:pt>
                <c:pt idx="17">
                  <c:v>3.8775409679999999</c:v>
                </c:pt>
                <c:pt idx="18">
                  <c:v>4.0961476189999999</c:v>
                </c:pt>
                <c:pt idx="19">
                  <c:v>4.0919386859999998</c:v>
                </c:pt>
                <c:pt idx="20">
                  <c:v>4.0690987439999997</c:v>
                </c:pt>
                <c:pt idx="21">
                  <c:v>3.970199365</c:v>
                </c:pt>
                <c:pt idx="22">
                  <c:v>3.8267287579999998</c:v>
                </c:pt>
                <c:pt idx="23">
                  <c:v>3.767639076</c:v>
                </c:pt>
              </c:numCache>
            </c:numRef>
          </c:val>
          <c:extLst/>
        </c:ser>
        <c:ser>
          <c:idx val="6"/>
          <c:order val="6"/>
          <c:spPr>
            <a:solidFill>
              <a:schemeClr val="tx2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Restore_Hourly_Region_lrc!$J$2:$J$25</c:f>
              <c:numCache>
                <c:formatCode>General</c:formatCode>
                <c:ptCount val="24"/>
                <c:pt idx="0">
                  <c:v>1.8816102530000001</c:v>
                </c:pt>
                <c:pt idx="1">
                  <c:v>1.888407564</c:v>
                </c:pt>
                <c:pt idx="2">
                  <c:v>1.833335296</c:v>
                </c:pt>
                <c:pt idx="3">
                  <c:v>1.7734298749999999</c:v>
                </c:pt>
                <c:pt idx="4">
                  <c:v>1.6544590939999999</c:v>
                </c:pt>
                <c:pt idx="5">
                  <c:v>1.743010918</c:v>
                </c:pt>
                <c:pt idx="6">
                  <c:v>1.7192342860000001</c:v>
                </c:pt>
                <c:pt idx="7">
                  <c:v>1.5025995590000001</c:v>
                </c:pt>
                <c:pt idx="8">
                  <c:v>1.1180335589999999</c:v>
                </c:pt>
                <c:pt idx="9">
                  <c:v>0.84659687299999997</c:v>
                </c:pt>
                <c:pt idx="10">
                  <c:v>0.89690632999999997</c:v>
                </c:pt>
                <c:pt idx="11">
                  <c:v>1.007143012</c:v>
                </c:pt>
                <c:pt idx="12">
                  <c:v>1.1008709649999999</c:v>
                </c:pt>
                <c:pt idx="13">
                  <c:v>1.255724726</c:v>
                </c:pt>
                <c:pt idx="14">
                  <c:v>1.349610846</c:v>
                </c:pt>
                <c:pt idx="15">
                  <c:v>1.49305289</c:v>
                </c:pt>
                <c:pt idx="16">
                  <c:v>1.7190761779999999</c:v>
                </c:pt>
                <c:pt idx="17">
                  <c:v>1.799051358</c:v>
                </c:pt>
                <c:pt idx="18">
                  <c:v>1.8329709489999999</c:v>
                </c:pt>
                <c:pt idx="19">
                  <c:v>1.8424026769999999</c:v>
                </c:pt>
                <c:pt idx="20">
                  <c:v>1.8599486679999999</c:v>
                </c:pt>
                <c:pt idx="21">
                  <c:v>1.8426948000000001</c:v>
                </c:pt>
                <c:pt idx="22">
                  <c:v>1.8170687839999999</c:v>
                </c:pt>
                <c:pt idx="23">
                  <c:v>1.708086859</c:v>
                </c:pt>
              </c:numCache>
            </c:numRef>
          </c:val>
          <c:extLst/>
        </c:ser>
        <c:ser>
          <c:idx val="8"/>
          <c:order val="7"/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Restore_Hourly_Region_lrc!$L$2:$L$25</c:f>
              <c:numCache>
                <c:formatCode>General</c:formatCode>
                <c:ptCount val="24"/>
                <c:pt idx="0">
                  <c:v>3.361237831</c:v>
                </c:pt>
                <c:pt idx="1">
                  <c:v>3.3112664230000002</c:v>
                </c:pt>
                <c:pt idx="2">
                  <c:v>3.2678895250000002</c:v>
                </c:pt>
                <c:pt idx="3">
                  <c:v>3.2265530390000001</c:v>
                </c:pt>
                <c:pt idx="4">
                  <c:v>3.186989997</c:v>
                </c:pt>
                <c:pt idx="5">
                  <c:v>3.133155409</c:v>
                </c:pt>
                <c:pt idx="6">
                  <c:v>2.9930436299999998</c:v>
                </c:pt>
                <c:pt idx="7">
                  <c:v>2.796932789</c:v>
                </c:pt>
                <c:pt idx="8">
                  <c:v>2.601869057</c:v>
                </c:pt>
                <c:pt idx="9">
                  <c:v>2.470244718</c:v>
                </c:pt>
                <c:pt idx="10">
                  <c:v>2.4654114950000001</c:v>
                </c:pt>
                <c:pt idx="11">
                  <c:v>2.5652414640000001</c:v>
                </c:pt>
                <c:pt idx="12">
                  <c:v>2.7083726850000001</c:v>
                </c:pt>
                <c:pt idx="13">
                  <c:v>2.8349226889999999</c:v>
                </c:pt>
                <c:pt idx="14">
                  <c:v>2.9975359840000002</c:v>
                </c:pt>
                <c:pt idx="15">
                  <c:v>3.1096097120000001</c:v>
                </c:pt>
                <c:pt idx="16">
                  <c:v>3.2234362299999999</c:v>
                </c:pt>
                <c:pt idx="17">
                  <c:v>3.3426807350000001</c:v>
                </c:pt>
                <c:pt idx="18">
                  <c:v>3.4855620119999999</c:v>
                </c:pt>
                <c:pt idx="19">
                  <c:v>3.593814842</c:v>
                </c:pt>
                <c:pt idx="20">
                  <c:v>3.6063892380000002</c:v>
                </c:pt>
                <c:pt idx="21">
                  <c:v>3.5626223769999998</c:v>
                </c:pt>
                <c:pt idx="22">
                  <c:v>3.5011548530000001</c:v>
                </c:pt>
                <c:pt idx="23">
                  <c:v>3.4287021649999998</c:v>
                </c:pt>
              </c:numCache>
            </c:numRef>
          </c:val>
          <c:extLst/>
        </c:ser>
        <c:ser>
          <c:idx val="10"/>
          <c:order val="8"/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Restore_Hourly_Region_lrc!$M$2:$M$25</c:f>
              <c:numCache>
                <c:formatCode>General</c:formatCode>
                <c:ptCount val="24"/>
                <c:pt idx="4">
                  <c:v>5.7561169999999998E-3</c:v>
                </c:pt>
                <c:pt idx="5">
                  <c:v>0.20910856899999999</c:v>
                </c:pt>
                <c:pt idx="6">
                  <c:v>0.92922197600000001</c:v>
                </c:pt>
                <c:pt idx="7">
                  <c:v>1.8608855500000001</c:v>
                </c:pt>
                <c:pt idx="8">
                  <c:v>2.627912797</c:v>
                </c:pt>
                <c:pt idx="9">
                  <c:v>2.9844934830000001</c:v>
                </c:pt>
                <c:pt idx="10">
                  <c:v>2.9203806029999999</c:v>
                </c:pt>
                <c:pt idx="11">
                  <c:v>2.8791367280000002</c:v>
                </c:pt>
                <c:pt idx="12">
                  <c:v>2.8052442100000001</c:v>
                </c:pt>
                <c:pt idx="13">
                  <c:v>2.904985011</c:v>
                </c:pt>
                <c:pt idx="14">
                  <c:v>3.0317934270000002</c:v>
                </c:pt>
                <c:pt idx="15">
                  <c:v>2.8985137750000001</c:v>
                </c:pt>
                <c:pt idx="16">
                  <c:v>2.4675228439999999</c:v>
                </c:pt>
                <c:pt idx="17">
                  <c:v>1.8880678120000001</c:v>
                </c:pt>
                <c:pt idx="18">
                  <c:v>1.0381060719999999</c:v>
                </c:pt>
                <c:pt idx="19">
                  <c:v>0.47403115099999998</c:v>
                </c:pt>
                <c:pt idx="20">
                  <c:v>0.151315163</c:v>
                </c:pt>
                <c:pt idx="21">
                  <c:v>4.2700620000000002E-2</c:v>
                </c:pt>
                <c:pt idx="22">
                  <c:v>4.2803760000000003E-2</c:v>
                </c:pt>
                <c:pt idx="23">
                  <c:v>1.6946369999999999E-2</c:v>
                </c:pt>
              </c:numCache>
            </c:numRef>
          </c:val>
          <c:extLst/>
        </c:ser>
        <c:ser>
          <c:idx val="9"/>
          <c:order val="9"/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Restore_Hourly_Region_lrc!$N$2:$N$25</c:f>
              <c:numCache>
                <c:formatCode>General</c:formatCode>
                <c:ptCount val="24"/>
                <c:pt idx="4">
                  <c:v>7.0877270000000003E-3</c:v>
                </c:pt>
                <c:pt idx="5">
                  <c:v>0.14445416599999999</c:v>
                </c:pt>
                <c:pt idx="6">
                  <c:v>0.79531669900000002</c:v>
                </c:pt>
                <c:pt idx="7">
                  <c:v>2.4871774059999998</c:v>
                </c:pt>
                <c:pt idx="8">
                  <c:v>4.6161574590000001</c:v>
                </c:pt>
                <c:pt idx="9">
                  <c:v>6.3298041810000001</c:v>
                </c:pt>
                <c:pt idx="10">
                  <c:v>7.3169136620000002</c:v>
                </c:pt>
                <c:pt idx="11">
                  <c:v>7.6411976890000002</c:v>
                </c:pt>
                <c:pt idx="12">
                  <c:v>7.5117232170000001</c:v>
                </c:pt>
                <c:pt idx="13">
                  <c:v>6.967719765</c:v>
                </c:pt>
                <c:pt idx="14">
                  <c:v>5.8281235179999999</c:v>
                </c:pt>
                <c:pt idx="15">
                  <c:v>4.0600353289999997</c:v>
                </c:pt>
                <c:pt idx="16">
                  <c:v>2.0047121739999998</c:v>
                </c:pt>
                <c:pt idx="17">
                  <c:v>0.597198903</c:v>
                </c:pt>
                <c:pt idx="18">
                  <c:v>0.10826093000000001</c:v>
                </c:pt>
                <c:pt idx="19">
                  <c:v>1.7213549999999999E-3</c:v>
                </c:pt>
              </c:numCache>
            </c:numRef>
          </c:val>
          <c:extLst/>
        </c:ser>
        <c:ser>
          <c:idx val="11"/>
          <c:order val="10"/>
          <c:spPr>
            <a:solidFill>
              <a:srgbClr val="7D6D9B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Restore_Hourly_Region_lrc!$O$2:$O$25</c:f>
              <c:numCache>
                <c:formatCode>General</c:formatCode>
                <c:ptCount val="24"/>
                <c:pt idx="4">
                  <c:v>5.1662699999999997E-4</c:v>
                </c:pt>
                <c:pt idx="6">
                  <c:v>1.1352915E-2</c:v>
                </c:pt>
                <c:pt idx="7">
                  <c:v>6.0633360999999997E-2</c:v>
                </c:pt>
                <c:pt idx="8">
                  <c:v>0.133431194</c:v>
                </c:pt>
                <c:pt idx="9">
                  <c:v>0.17330182299999999</c:v>
                </c:pt>
                <c:pt idx="10">
                  <c:v>0.16812956700000001</c:v>
                </c:pt>
                <c:pt idx="11">
                  <c:v>0.117993189</c:v>
                </c:pt>
                <c:pt idx="12">
                  <c:v>6.8451452999999995E-2</c:v>
                </c:pt>
                <c:pt idx="13">
                  <c:v>5.4030809999999999E-2</c:v>
                </c:pt>
                <c:pt idx="14">
                  <c:v>9.6992910000000005E-3</c:v>
                </c:pt>
              </c:numCache>
            </c:numRef>
          </c:val>
          <c:extLst/>
        </c:ser>
        <c:ser>
          <c:idx val="12"/>
          <c:order val="11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Restore_Hourly_Region_lrc!$P$2:$P$25</c:f>
              <c:numCache>
                <c:formatCode>General</c:formatCode>
                <c:ptCount val="24"/>
                <c:pt idx="0">
                  <c:v>0.31071531099999999</c:v>
                </c:pt>
                <c:pt idx="1">
                  <c:v>0.34944179199999997</c:v>
                </c:pt>
                <c:pt idx="2">
                  <c:v>0.27388017199999998</c:v>
                </c:pt>
                <c:pt idx="3">
                  <c:v>0.15580645900000001</c:v>
                </c:pt>
                <c:pt idx="4">
                  <c:v>0.105465003</c:v>
                </c:pt>
                <c:pt idx="5">
                  <c:v>0.127573719</c:v>
                </c:pt>
                <c:pt idx="6">
                  <c:v>4.8162249999999997E-2</c:v>
                </c:pt>
                <c:pt idx="7">
                  <c:v>1.5364350000000001E-2</c:v>
                </c:pt>
                <c:pt idx="16">
                  <c:v>0.13595628700000001</c:v>
                </c:pt>
                <c:pt idx="17">
                  <c:v>0.40320228600000002</c:v>
                </c:pt>
                <c:pt idx="18">
                  <c:v>0.58382568400000001</c:v>
                </c:pt>
                <c:pt idx="19">
                  <c:v>0.535178496</c:v>
                </c:pt>
                <c:pt idx="20">
                  <c:v>0.51155339799999999</c:v>
                </c:pt>
                <c:pt idx="21">
                  <c:v>0.41461133700000002</c:v>
                </c:pt>
                <c:pt idx="22">
                  <c:v>0.33243645900000002</c:v>
                </c:pt>
                <c:pt idx="23">
                  <c:v>0.25436824800000002</c:v>
                </c:pt>
              </c:numCache>
            </c:numRef>
          </c:val>
          <c:extLst/>
        </c:ser>
        <c:ser>
          <c:idx val="13"/>
          <c:order val="12"/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Restore_Hourly_Region_lrc!$Q$2:$Q$25</c:f>
              <c:numCache>
                <c:formatCode>General</c:formatCode>
                <c:ptCount val="24"/>
                <c:pt idx="0">
                  <c:v>0.56875862499999996</c:v>
                </c:pt>
                <c:pt idx="1">
                  <c:v>0.60194999199999999</c:v>
                </c:pt>
                <c:pt idx="2">
                  <c:v>0.320101052</c:v>
                </c:pt>
                <c:pt idx="3">
                  <c:v>0.232713899</c:v>
                </c:pt>
                <c:pt idx="4">
                  <c:v>0.10699043</c:v>
                </c:pt>
                <c:pt idx="5">
                  <c:v>3.8512870999999997E-2</c:v>
                </c:pt>
                <c:pt idx="6">
                  <c:v>0.143796272</c:v>
                </c:pt>
                <c:pt idx="7">
                  <c:v>9.5496247000000006E-2</c:v>
                </c:pt>
                <c:pt idx="9">
                  <c:v>6.8662109999999997E-3</c:v>
                </c:pt>
                <c:pt idx="10">
                  <c:v>2.3783039999999999E-3</c:v>
                </c:pt>
                <c:pt idx="15">
                  <c:v>7.3978799999999999E-3</c:v>
                </c:pt>
                <c:pt idx="16">
                  <c:v>0.35380914200000002</c:v>
                </c:pt>
                <c:pt idx="17">
                  <c:v>1.0651790860000001</c:v>
                </c:pt>
                <c:pt idx="18">
                  <c:v>1.554808033</c:v>
                </c:pt>
                <c:pt idx="19">
                  <c:v>1.507418562</c:v>
                </c:pt>
                <c:pt idx="20">
                  <c:v>1.397210984</c:v>
                </c:pt>
                <c:pt idx="21">
                  <c:v>0.83724856000000003</c:v>
                </c:pt>
                <c:pt idx="22">
                  <c:v>0.50380738000000003</c:v>
                </c:pt>
                <c:pt idx="23">
                  <c:v>0.37489228899999999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2260336"/>
        <c:axId val="-209778176"/>
        <c:extLst/>
      </c:areaChart>
      <c:areaChart>
        <c:grouping val="stacked"/>
        <c:varyColors val="0"/>
        <c:ser>
          <c:idx val="1"/>
          <c:order val="0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Restore_Hourly_Region_lrc!$D$2:$D$25</c:f>
              <c:numCache>
                <c:formatCode>General</c:formatCode>
                <c:ptCount val="24"/>
                <c:pt idx="0">
                  <c:v>-2.9679839999999999E-3</c:v>
                </c:pt>
                <c:pt idx="1">
                  <c:v>-9.8567829999999992E-3</c:v>
                </c:pt>
                <c:pt idx="2">
                  <c:v>-2.2218424000000001E-2</c:v>
                </c:pt>
                <c:pt idx="3">
                  <c:v>-3.5185859999999999E-2</c:v>
                </c:pt>
                <c:pt idx="4">
                  <c:v>-4.588685E-2</c:v>
                </c:pt>
                <c:pt idx="5">
                  <c:v>-3.586466E-2</c:v>
                </c:pt>
                <c:pt idx="6">
                  <c:v>-0.16063458799999999</c:v>
                </c:pt>
                <c:pt idx="7">
                  <c:v>-0.40054845300000003</c:v>
                </c:pt>
                <c:pt idx="8">
                  <c:v>-0.57763893099999997</c:v>
                </c:pt>
                <c:pt idx="9">
                  <c:v>-0.679484537</c:v>
                </c:pt>
                <c:pt idx="10">
                  <c:v>-0.64622432200000002</c:v>
                </c:pt>
                <c:pt idx="11">
                  <c:v>-0.64354066099999996</c:v>
                </c:pt>
                <c:pt idx="12">
                  <c:v>-0.61989869200000003</c:v>
                </c:pt>
                <c:pt idx="13">
                  <c:v>-0.53269589500000003</c:v>
                </c:pt>
                <c:pt idx="14">
                  <c:v>-0.50550549300000003</c:v>
                </c:pt>
                <c:pt idx="15">
                  <c:v>-0.36366617699999998</c:v>
                </c:pt>
                <c:pt idx="16">
                  <c:v>-0.19088970799999999</c:v>
                </c:pt>
                <c:pt idx="17">
                  <c:v>-1.0291293E-2</c:v>
                </c:pt>
                <c:pt idx="19">
                  <c:v>-8.0140409999999995E-3</c:v>
                </c:pt>
              </c:numCache>
            </c:numRef>
          </c:val>
          <c:extLst/>
        </c:ser>
        <c:ser>
          <c:idx val="0"/>
          <c:order val="1"/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Restore_Hourly_Region_lrc!$E$2:$E$25</c:f>
              <c:numCache>
                <c:formatCode>General</c:formatCode>
                <c:ptCount val="24"/>
                <c:pt idx="0">
                  <c:v>-3.5505533999999998E-2</c:v>
                </c:pt>
                <c:pt idx="1">
                  <c:v>-1.464826E-3</c:v>
                </c:pt>
                <c:pt idx="2">
                  <c:v>-1.1850738E-2</c:v>
                </c:pt>
                <c:pt idx="3">
                  <c:v>-2.8595863999999999E-2</c:v>
                </c:pt>
                <c:pt idx="4">
                  <c:v>-5.8986785E-2</c:v>
                </c:pt>
                <c:pt idx="5">
                  <c:v>-4.0785337999999997E-2</c:v>
                </c:pt>
                <c:pt idx="6">
                  <c:v>-3.4964997999999997E-2</c:v>
                </c:pt>
                <c:pt idx="7">
                  <c:v>-9.4861220999999996E-2</c:v>
                </c:pt>
                <c:pt idx="8">
                  <c:v>-0.34150449300000002</c:v>
                </c:pt>
                <c:pt idx="9">
                  <c:v>-1.1812871030000001</c:v>
                </c:pt>
                <c:pt idx="10">
                  <c:v>-1.802202431</c:v>
                </c:pt>
                <c:pt idx="11">
                  <c:v>-1.9943420810000001</c:v>
                </c:pt>
                <c:pt idx="12">
                  <c:v>-1.949000844</c:v>
                </c:pt>
                <c:pt idx="13">
                  <c:v>-1.963141628</c:v>
                </c:pt>
                <c:pt idx="14">
                  <c:v>-1.324806237</c:v>
                </c:pt>
                <c:pt idx="15">
                  <c:v>-0.48267199199999999</c:v>
                </c:pt>
                <c:pt idx="16">
                  <c:v>-5.1382674000000003E-2</c:v>
                </c:pt>
                <c:pt idx="17">
                  <c:v>-2.5505309E-2</c:v>
                </c:pt>
                <c:pt idx="18">
                  <c:v>-1.1430990000000001E-3</c:v>
                </c:pt>
                <c:pt idx="23">
                  <c:v>-1.0509846E-2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778720"/>
        <c:axId val="-209777632"/>
      </c:areaChart>
      <c:lineChart>
        <c:grouping val="standard"/>
        <c:varyColors val="0"/>
        <c:ser>
          <c:idx val="14"/>
          <c:order val="13"/>
          <c:spPr>
            <a:ln w="28575" cap="rnd">
              <a:solidFill>
                <a:srgbClr val="C2BBD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Restore_Hourly_Region_lrc!$R$2:$R$25</c:f>
              <c:numCache>
                <c:formatCode>General</c:formatCode>
                <c:ptCount val="24"/>
                <c:pt idx="0">
                  <c:v>11.040220102999999</c:v>
                </c:pt>
                <c:pt idx="1">
                  <c:v>11.043232587</c:v>
                </c:pt>
                <c:pt idx="2">
                  <c:v>10.451030823</c:v>
                </c:pt>
                <c:pt idx="3">
                  <c:v>9.983678158</c:v>
                </c:pt>
                <c:pt idx="4">
                  <c:v>9.4884339999999998</c:v>
                </c:pt>
                <c:pt idx="5">
                  <c:v>9.7675827579999996</c:v>
                </c:pt>
                <c:pt idx="6">
                  <c:v>10.619942691</c:v>
                </c:pt>
                <c:pt idx="7">
                  <c:v>11.954965658000001</c:v>
                </c:pt>
                <c:pt idx="8">
                  <c:v>13.244011136999999</c:v>
                </c:pt>
                <c:pt idx="9">
                  <c:v>13.819067602000001</c:v>
                </c:pt>
                <c:pt idx="10">
                  <c:v>14.176276635000001</c:v>
                </c:pt>
                <c:pt idx="11">
                  <c:v>14.477882731999999</c:v>
                </c:pt>
                <c:pt idx="12">
                  <c:v>14.629116214</c:v>
                </c:pt>
                <c:pt idx="13">
                  <c:v>14.670557607999999</c:v>
                </c:pt>
                <c:pt idx="14">
                  <c:v>14.707020143999999</c:v>
                </c:pt>
                <c:pt idx="15">
                  <c:v>14.721544139000001</c:v>
                </c:pt>
                <c:pt idx="16">
                  <c:v>15.035504356000001</c:v>
                </c:pt>
                <c:pt idx="17">
                  <c:v>15.321652962</c:v>
                </c:pt>
                <c:pt idx="18">
                  <c:v>15.12149741</c:v>
                </c:pt>
                <c:pt idx="19">
                  <c:v>14.485491655000001</c:v>
                </c:pt>
                <c:pt idx="20">
                  <c:v>14.03211185</c:v>
                </c:pt>
                <c:pt idx="21">
                  <c:v>13.082267879</c:v>
                </c:pt>
                <c:pt idx="22">
                  <c:v>12.428580408</c:v>
                </c:pt>
                <c:pt idx="23">
                  <c:v>11.927099823000001</c:v>
                </c:pt>
              </c:numCache>
            </c:numRef>
          </c:val>
          <c:smooth val="0"/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260336"/>
        <c:axId val="-209778176"/>
      </c:lineChart>
      <c:catAx>
        <c:axId val="-21226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09778176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-209778176"/>
        <c:scaling>
          <c:orientation val="minMax"/>
          <c:max val="80"/>
          <c:min val="-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12260336"/>
        <c:crosses val="autoZero"/>
        <c:crossBetween val="between"/>
        <c:majorUnit val="10"/>
      </c:valAx>
      <c:valAx>
        <c:axId val="-209777632"/>
        <c:scaling>
          <c:orientation val="minMax"/>
          <c:max val="300"/>
        </c:scaling>
        <c:delete val="1"/>
        <c:axPos val="r"/>
        <c:numFmt formatCode="General" sourceLinked="1"/>
        <c:majorTickMark val="out"/>
        <c:minorTickMark val="none"/>
        <c:tickLblPos val="nextTo"/>
        <c:crossAx val="-209778720"/>
        <c:crosses val="max"/>
        <c:crossBetween val="between"/>
      </c:valAx>
      <c:catAx>
        <c:axId val="-2097787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97776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343146068076819"/>
          <c:y val="0.17664461565930403"/>
          <c:w val="0.68200488083061861"/>
          <c:h val="0.7325162977166891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coal</c:v>
                </c:pt>
              </c:strCache>
            </c:strRef>
          </c:tx>
          <c:spPr>
            <a:ln w="22225" cap="rnd">
              <a:solidFill>
                <a:srgbClr val="8B8B8B"/>
              </a:solidFill>
              <a:round/>
            </a:ln>
            <a:effectLst/>
          </c:spPr>
          <c:marker>
            <c:symbol val="none"/>
          </c:marker>
          <c:cat>
            <c:strRef>
              <c:f>Sheet1!$A$2:$A$62</c:f>
              <c:strCach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strCache>
            </c:strRef>
          </c:cat>
          <c:val>
            <c:numRef>
              <c:f>Sheet1!$B$2:$B$62</c:f>
              <c:numCache>
                <c:formatCode>General</c:formatCode>
                <c:ptCount val="61"/>
                <c:pt idx="0">
                  <c:v>1594.011479</c:v>
                </c:pt>
                <c:pt idx="1">
                  <c:v>1590.622748</c:v>
                </c:pt>
                <c:pt idx="2">
                  <c:v>1621.2060389999999</c:v>
                </c:pt>
                <c:pt idx="3">
                  <c:v>1690.070232</c:v>
                </c:pt>
                <c:pt idx="4">
                  <c:v>1690.6938640000001</c:v>
                </c:pt>
                <c:pt idx="5">
                  <c:v>1709.4264680000001</c:v>
                </c:pt>
                <c:pt idx="6">
                  <c:v>1795.1955929999999</c:v>
                </c:pt>
                <c:pt idx="7">
                  <c:v>1845.0157360000001</c:v>
                </c:pt>
                <c:pt idx="8">
                  <c:v>1873.5156899999999</c:v>
                </c:pt>
                <c:pt idx="9">
                  <c:v>1881.0872240000001</c:v>
                </c:pt>
                <c:pt idx="10">
                  <c:v>1966.264596</c:v>
                </c:pt>
                <c:pt idx="11">
                  <c:v>1903.9559420000001</c:v>
                </c:pt>
                <c:pt idx="12">
                  <c:v>1933.1303539999999</c:v>
                </c:pt>
                <c:pt idx="13">
                  <c:v>1973.736752</c:v>
                </c:pt>
                <c:pt idx="14">
                  <c:v>1978.30054922</c:v>
                </c:pt>
                <c:pt idx="15">
                  <c:v>2012.87304582</c:v>
                </c:pt>
                <c:pt idx="16">
                  <c:v>1990.5111345299999</c:v>
                </c:pt>
                <c:pt idx="17">
                  <c:v>2016.45558353</c:v>
                </c:pt>
                <c:pt idx="18">
                  <c:v>1985.8012467200001</c:v>
                </c:pt>
                <c:pt idx="19">
                  <c:v>1755.90425304</c:v>
                </c:pt>
                <c:pt idx="20">
                  <c:v>1847.2902785799999</c:v>
                </c:pt>
                <c:pt idx="21">
                  <c:v>1733.4300054</c:v>
                </c:pt>
                <c:pt idx="22">
                  <c:v>1514.0429446200001</c:v>
                </c:pt>
                <c:pt idx="23">
                  <c:v>1581.1147158599999</c:v>
                </c:pt>
                <c:pt idx="24">
                  <c:v>1581.71034981</c:v>
                </c:pt>
                <c:pt idx="25">
                  <c:v>1352.3981967300001</c:v>
                </c:pt>
                <c:pt idx="26">
                  <c:v>1239.1486543999999</c:v>
                </c:pt>
                <c:pt idx="27">
                  <c:v>1205.8352759700001</c:v>
                </c:pt>
                <c:pt idx="28">
                  <c:v>1149.48733868</c:v>
                </c:pt>
                <c:pt idx="29">
                  <c:v>964.95681157000001</c:v>
                </c:pt>
                <c:pt idx="30">
                  <c:v>773.80533952000019</c:v>
                </c:pt>
                <c:pt idx="31">
                  <c:v>954.06524700000011</c:v>
                </c:pt>
                <c:pt idx="32">
                  <c:v>910.0401609999999</c:v>
                </c:pt>
                <c:pt idx="33">
                  <c:v>889.22558599999991</c:v>
                </c:pt>
                <c:pt idx="34">
                  <c:v>759.28326399999992</c:v>
                </c:pt>
                <c:pt idx="35">
                  <c:v>738.08648700000003</c:v>
                </c:pt>
                <c:pt idx="36">
                  <c:v>729.97851600000001</c:v>
                </c:pt>
                <c:pt idx="37">
                  <c:v>724.83062699999994</c:v>
                </c:pt>
                <c:pt idx="38">
                  <c:v>717.00469999999996</c:v>
                </c:pt>
                <c:pt idx="39">
                  <c:v>695.29882800000007</c:v>
                </c:pt>
                <c:pt idx="40">
                  <c:v>684.39605700000004</c:v>
                </c:pt>
                <c:pt idx="41">
                  <c:v>675.67022699999995</c:v>
                </c:pt>
                <c:pt idx="42">
                  <c:v>661.86425800000006</c:v>
                </c:pt>
                <c:pt idx="43">
                  <c:v>668.48321500000009</c:v>
                </c:pt>
                <c:pt idx="44">
                  <c:v>631.02410899999995</c:v>
                </c:pt>
                <c:pt idx="45">
                  <c:v>612.94476299999997</c:v>
                </c:pt>
                <c:pt idx="46">
                  <c:v>590.34008800000004</c:v>
                </c:pt>
                <c:pt idx="47">
                  <c:v>579.72662400000002</c:v>
                </c:pt>
                <c:pt idx="48">
                  <c:v>577.52002000000005</c:v>
                </c:pt>
                <c:pt idx="49">
                  <c:v>575.00854500000003</c:v>
                </c:pt>
                <c:pt idx="50">
                  <c:v>564.35320999999999</c:v>
                </c:pt>
                <c:pt idx="51">
                  <c:v>559.27447500000005</c:v>
                </c:pt>
                <c:pt idx="52">
                  <c:v>553.75390599999992</c:v>
                </c:pt>
                <c:pt idx="53">
                  <c:v>545.975281</c:v>
                </c:pt>
                <c:pt idx="54">
                  <c:v>537.75067100000001</c:v>
                </c:pt>
                <c:pt idx="55">
                  <c:v>531.28521699999999</c:v>
                </c:pt>
                <c:pt idx="56">
                  <c:v>528.74249299999997</c:v>
                </c:pt>
                <c:pt idx="57">
                  <c:v>524.989868</c:v>
                </c:pt>
                <c:pt idx="58">
                  <c:v>523.25860599999999</c:v>
                </c:pt>
                <c:pt idx="59">
                  <c:v>522.92712400000005</c:v>
                </c:pt>
                <c:pt idx="60">
                  <c:v>523.69885299999999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renewables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Sheet1!$A$2:$A$62</c:f>
              <c:strCach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strCache>
            </c:strRef>
          </c:cat>
          <c:val>
            <c:numRef>
              <c:f>Sheet1!$C$2:$C$62</c:f>
              <c:numCache>
                <c:formatCode>General</c:formatCode>
                <c:ptCount val="61"/>
                <c:pt idx="0">
                  <c:v>357.2380720000001</c:v>
                </c:pt>
                <c:pt idx="1">
                  <c:v>357.77345300000002</c:v>
                </c:pt>
                <c:pt idx="2">
                  <c:v>326.85782499999988</c:v>
                </c:pt>
                <c:pt idx="3">
                  <c:v>356.70729</c:v>
                </c:pt>
                <c:pt idx="4">
                  <c:v>336.66087599999997</c:v>
                </c:pt>
                <c:pt idx="5">
                  <c:v>384.79813300000001</c:v>
                </c:pt>
                <c:pt idx="6">
                  <c:v>422.95766700000001</c:v>
                </c:pt>
                <c:pt idx="7">
                  <c:v>433.63611400000002</c:v>
                </c:pt>
                <c:pt idx="8">
                  <c:v>400.42406699999998</c:v>
                </c:pt>
                <c:pt idx="9">
                  <c:v>398.95903099999998</c:v>
                </c:pt>
                <c:pt idx="10">
                  <c:v>356.4785710000001</c:v>
                </c:pt>
                <c:pt idx="11">
                  <c:v>287.72968901000002</c:v>
                </c:pt>
                <c:pt idx="12">
                  <c:v>343.43800143999999</c:v>
                </c:pt>
                <c:pt idx="13">
                  <c:v>355.29310937999998</c:v>
                </c:pt>
                <c:pt idx="14">
                  <c:v>351.48463177000002</c:v>
                </c:pt>
                <c:pt idx="15">
                  <c:v>357.65065333000001</c:v>
                </c:pt>
                <c:pt idx="16">
                  <c:v>385.77190845000001</c:v>
                </c:pt>
                <c:pt idx="17">
                  <c:v>352.74748602</c:v>
                </c:pt>
                <c:pt idx="18">
                  <c:v>380.93238831000002</c:v>
                </c:pt>
                <c:pt idx="19">
                  <c:v>417.72379775999991</c:v>
                </c:pt>
                <c:pt idx="20">
                  <c:v>427.37607674999998</c:v>
                </c:pt>
                <c:pt idx="21">
                  <c:v>513.33609589000002</c:v>
                </c:pt>
                <c:pt idx="22">
                  <c:v>494.57319323000002</c:v>
                </c:pt>
                <c:pt idx="23">
                  <c:v>522.07344953000018</c:v>
                </c:pt>
                <c:pt idx="24">
                  <c:v>538.57932027999982</c:v>
                </c:pt>
                <c:pt idx="25">
                  <c:v>544.24098878999996</c:v>
                </c:pt>
                <c:pt idx="26">
                  <c:v>609.44510158000003</c:v>
                </c:pt>
                <c:pt idx="27">
                  <c:v>686.58267653999997</c:v>
                </c:pt>
                <c:pt idx="28">
                  <c:v>706.81581482000001</c:v>
                </c:pt>
                <c:pt idx="29">
                  <c:v>728.67270667000003</c:v>
                </c:pt>
                <c:pt idx="30">
                  <c:v>792.4960607500002</c:v>
                </c:pt>
                <c:pt idx="31">
                  <c:v>878.791382</c:v>
                </c:pt>
                <c:pt idx="32">
                  <c:v>974.67962599999998</c:v>
                </c:pt>
                <c:pt idx="33">
                  <c:v>1061.8519289999999</c:v>
                </c:pt>
                <c:pt idx="34">
                  <c:v>1201.2429199999999</c:v>
                </c:pt>
                <c:pt idx="35">
                  <c:v>1298.8636469999999</c:v>
                </c:pt>
                <c:pt idx="36">
                  <c:v>1347.5014650000001</c:v>
                </c:pt>
                <c:pt idx="37">
                  <c:v>1378.319702</c:v>
                </c:pt>
                <c:pt idx="38">
                  <c:v>1425.3743899999999</c:v>
                </c:pt>
                <c:pt idx="39">
                  <c:v>1499.5751949999999</c:v>
                </c:pt>
                <c:pt idx="40">
                  <c:v>1562.8847659999999</c:v>
                </c:pt>
                <c:pt idx="41">
                  <c:v>1600.368164</c:v>
                </c:pt>
                <c:pt idx="42">
                  <c:v>1634.2193600000001</c:v>
                </c:pt>
                <c:pt idx="43">
                  <c:v>1687.255981</c:v>
                </c:pt>
                <c:pt idx="44">
                  <c:v>1753.991943</c:v>
                </c:pt>
                <c:pt idx="45">
                  <c:v>1818.7246090000001</c:v>
                </c:pt>
                <c:pt idx="46">
                  <c:v>1874.491577</c:v>
                </c:pt>
                <c:pt idx="47">
                  <c:v>1916.4444579999999</c:v>
                </c:pt>
                <c:pt idx="48">
                  <c:v>1946.1279300000001</c:v>
                </c:pt>
                <c:pt idx="49">
                  <c:v>1980.4125979999999</c:v>
                </c:pt>
                <c:pt idx="50">
                  <c:v>2012.0500489999999</c:v>
                </c:pt>
                <c:pt idx="51">
                  <c:v>2037.6403809999999</c:v>
                </c:pt>
                <c:pt idx="52">
                  <c:v>2070.4326169999999</c:v>
                </c:pt>
                <c:pt idx="53">
                  <c:v>2113.1403810000002</c:v>
                </c:pt>
                <c:pt idx="54">
                  <c:v>2139.900635</c:v>
                </c:pt>
                <c:pt idx="55">
                  <c:v>2176.4311520000001</c:v>
                </c:pt>
                <c:pt idx="56">
                  <c:v>2215.0432129999999</c:v>
                </c:pt>
                <c:pt idx="57">
                  <c:v>2254.6433109999998</c:v>
                </c:pt>
                <c:pt idx="58">
                  <c:v>2297.0686040000001</c:v>
                </c:pt>
                <c:pt idx="59">
                  <c:v>2340.4045409999999</c:v>
                </c:pt>
                <c:pt idx="60">
                  <c:v>2384.6184079999998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natural gas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Sheet1!$A$2:$A$62</c:f>
              <c:strCach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strCache>
            </c:strRef>
          </c:cat>
          <c:val>
            <c:numRef>
              <c:f>Sheet1!$D$2:$D$62</c:f>
              <c:numCache>
                <c:formatCode>General</c:formatCode>
                <c:ptCount val="61"/>
                <c:pt idx="0">
                  <c:v>372.765154</c:v>
                </c:pt>
                <c:pt idx="1">
                  <c:v>381.55301700000001</c:v>
                </c:pt>
                <c:pt idx="2">
                  <c:v>404.07437199999998</c:v>
                </c:pt>
                <c:pt idx="3">
                  <c:v>414.92679800000002</c:v>
                </c:pt>
                <c:pt idx="4">
                  <c:v>460.218682</c:v>
                </c:pt>
                <c:pt idx="5">
                  <c:v>496.05794500000002</c:v>
                </c:pt>
                <c:pt idx="6">
                  <c:v>455.05557599999997</c:v>
                </c:pt>
                <c:pt idx="7">
                  <c:v>479.39866999999998</c:v>
                </c:pt>
                <c:pt idx="8">
                  <c:v>531.2571039999998</c:v>
                </c:pt>
                <c:pt idx="9">
                  <c:v>556.39612699999998</c:v>
                </c:pt>
                <c:pt idx="10">
                  <c:v>601.03815899999995</c:v>
                </c:pt>
                <c:pt idx="11">
                  <c:v>639.12911900000006</c:v>
                </c:pt>
                <c:pt idx="12">
                  <c:v>691.00574399999982</c:v>
                </c:pt>
                <c:pt idx="13">
                  <c:v>649.90753899999982</c:v>
                </c:pt>
                <c:pt idx="14">
                  <c:v>710.10001655999997</c:v>
                </c:pt>
                <c:pt idx="15">
                  <c:v>760.96025447</c:v>
                </c:pt>
                <c:pt idx="16">
                  <c:v>816.44076961000019</c:v>
                </c:pt>
                <c:pt idx="17">
                  <c:v>896.58979112999987</c:v>
                </c:pt>
                <c:pt idx="18">
                  <c:v>882.98059907999982</c:v>
                </c:pt>
                <c:pt idx="19">
                  <c:v>920.97868058999995</c:v>
                </c:pt>
                <c:pt idx="20">
                  <c:v>987.69723372999999</c:v>
                </c:pt>
                <c:pt idx="21">
                  <c:v>1013.68892931</c:v>
                </c:pt>
                <c:pt idx="22">
                  <c:v>1225.8941753700001</c:v>
                </c:pt>
                <c:pt idx="23">
                  <c:v>1124.8355598600001</c:v>
                </c:pt>
                <c:pt idx="24">
                  <c:v>1126.6089583800001</c:v>
                </c:pt>
                <c:pt idx="25">
                  <c:v>1333.48211019</c:v>
                </c:pt>
                <c:pt idx="26">
                  <c:v>1378.3069339199999</c:v>
                </c:pt>
                <c:pt idx="27">
                  <c:v>1296.4424911399999</c:v>
                </c:pt>
                <c:pt idx="28">
                  <c:v>1469.13268217</c:v>
                </c:pt>
                <c:pt idx="29">
                  <c:v>1585.81417371</c:v>
                </c:pt>
                <c:pt idx="30">
                  <c:v>1616.7479797000001</c:v>
                </c:pt>
                <c:pt idx="31">
                  <c:v>1564.134888</c:v>
                </c:pt>
                <c:pt idx="32">
                  <c:v>1539.5570070000001</c:v>
                </c:pt>
                <c:pt idx="33">
                  <c:v>1570.1195070000001</c:v>
                </c:pt>
                <c:pt idx="34">
                  <c:v>1587.421875</c:v>
                </c:pt>
                <c:pt idx="35">
                  <c:v>1554.3707280000001</c:v>
                </c:pt>
                <c:pt idx="36">
                  <c:v>1550.9578859999999</c:v>
                </c:pt>
                <c:pt idx="37">
                  <c:v>1561.151245</c:v>
                </c:pt>
                <c:pt idx="38">
                  <c:v>1582.0198969999999</c:v>
                </c:pt>
                <c:pt idx="39">
                  <c:v>1563.207275</c:v>
                </c:pt>
                <c:pt idx="40">
                  <c:v>1541.63501</c:v>
                </c:pt>
                <c:pt idx="41">
                  <c:v>1541.702759</c:v>
                </c:pt>
                <c:pt idx="42">
                  <c:v>1550.7772219999999</c:v>
                </c:pt>
                <c:pt idx="43">
                  <c:v>1562.238159</c:v>
                </c:pt>
                <c:pt idx="44">
                  <c:v>1563.9311520000001</c:v>
                </c:pt>
                <c:pt idx="45">
                  <c:v>1554.2780760000001</c:v>
                </c:pt>
                <c:pt idx="46">
                  <c:v>1562.4941409999999</c:v>
                </c:pt>
                <c:pt idx="47">
                  <c:v>1583.455933</c:v>
                </c:pt>
                <c:pt idx="48">
                  <c:v>1603.228149</c:v>
                </c:pt>
                <c:pt idx="49">
                  <c:v>1617.2730710000001</c:v>
                </c:pt>
                <c:pt idx="50">
                  <c:v>1638.606689</c:v>
                </c:pt>
                <c:pt idx="51">
                  <c:v>1666.3652340000001</c:v>
                </c:pt>
                <c:pt idx="52">
                  <c:v>1689.419189</c:v>
                </c:pt>
                <c:pt idx="53">
                  <c:v>1706.203857</c:v>
                </c:pt>
                <c:pt idx="54">
                  <c:v>1739.084595</c:v>
                </c:pt>
                <c:pt idx="55">
                  <c:v>1763.224365</c:v>
                </c:pt>
                <c:pt idx="56">
                  <c:v>1780.9780270000001</c:v>
                </c:pt>
                <c:pt idx="57">
                  <c:v>1799.0812989999999</c:v>
                </c:pt>
                <c:pt idx="58">
                  <c:v>1820.2978519999999</c:v>
                </c:pt>
                <c:pt idx="59">
                  <c:v>1835.5157469999999</c:v>
                </c:pt>
                <c:pt idx="60">
                  <c:v>1855.924561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nuclear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Sheet1!$A$2:$A$62</c:f>
              <c:strCach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strCache>
            </c:strRef>
          </c:cat>
          <c:val>
            <c:numRef>
              <c:f>Sheet1!$E$2:$E$62</c:f>
              <c:numCache>
                <c:formatCode>General</c:formatCode>
                <c:ptCount val="61"/>
                <c:pt idx="0">
                  <c:v>576.86167799999998</c:v>
                </c:pt>
                <c:pt idx="1">
                  <c:v>612.56508700000018</c:v>
                </c:pt>
                <c:pt idx="2">
                  <c:v>618.7762630000002</c:v>
                </c:pt>
                <c:pt idx="3">
                  <c:v>610.2912140000002</c:v>
                </c:pt>
                <c:pt idx="4">
                  <c:v>640.43983200000002</c:v>
                </c:pt>
                <c:pt idx="5">
                  <c:v>673.40212300000019</c:v>
                </c:pt>
                <c:pt idx="6">
                  <c:v>674.72854599999982</c:v>
                </c:pt>
                <c:pt idx="7">
                  <c:v>628.64417100000003</c:v>
                </c:pt>
                <c:pt idx="8">
                  <c:v>673.70210400000019</c:v>
                </c:pt>
                <c:pt idx="9">
                  <c:v>728.25412399999982</c:v>
                </c:pt>
                <c:pt idx="10">
                  <c:v>753.89294000000018</c:v>
                </c:pt>
                <c:pt idx="11">
                  <c:v>768.82630799999981</c:v>
                </c:pt>
                <c:pt idx="12">
                  <c:v>780.0640870000002</c:v>
                </c:pt>
                <c:pt idx="13">
                  <c:v>763.73269499999981</c:v>
                </c:pt>
                <c:pt idx="14">
                  <c:v>788.52838700000007</c:v>
                </c:pt>
                <c:pt idx="15">
                  <c:v>781.98636500000009</c:v>
                </c:pt>
                <c:pt idx="16">
                  <c:v>787.21863600000017</c:v>
                </c:pt>
                <c:pt idx="17">
                  <c:v>806.42475300000001</c:v>
                </c:pt>
                <c:pt idx="18">
                  <c:v>806.20843500000001</c:v>
                </c:pt>
                <c:pt idx="19">
                  <c:v>798.85458499999982</c:v>
                </c:pt>
                <c:pt idx="20">
                  <c:v>806.96830055999999</c:v>
                </c:pt>
                <c:pt idx="21">
                  <c:v>790.20436699999982</c:v>
                </c:pt>
                <c:pt idx="22">
                  <c:v>769.33124900000007</c:v>
                </c:pt>
                <c:pt idx="23">
                  <c:v>789.01647300000002</c:v>
                </c:pt>
                <c:pt idx="24">
                  <c:v>797.16598199999999</c:v>
                </c:pt>
                <c:pt idx="25">
                  <c:v>797.17787699999997</c:v>
                </c:pt>
                <c:pt idx="26">
                  <c:v>805.69394800000009</c:v>
                </c:pt>
                <c:pt idx="27">
                  <c:v>804.94963500000017</c:v>
                </c:pt>
                <c:pt idx="28">
                  <c:v>807.08447699999999</c:v>
                </c:pt>
                <c:pt idx="29">
                  <c:v>809.40926200000001</c:v>
                </c:pt>
                <c:pt idx="30">
                  <c:v>789.918631</c:v>
                </c:pt>
                <c:pt idx="31">
                  <c:v>777.68218999999999</c:v>
                </c:pt>
                <c:pt idx="32">
                  <c:v>783.61560099999997</c:v>
                </c:pt>
                <c:pt idx="33">
                  <c:v>785.479919</c:v>
                </c:pt>
                <c:pt idx="34">
                  <c:v>788.97308299999997</c:v>
                </c:pt>
                <c:pt idx="35">
                  <c:v>781.77593999999999</c:v>
                </c:pt>
                <c:pt idx="36">
                  <c:v>773.33514400000001</c:v>
                </c:pt>
                <c:pt idx="37">
                  <c:v>759.40319800000009</c:v>
                </c:pt>
                <c:pt idx="38">
                  <c:v>721.80883800000004</c:v>
                </c:pt>
                <c:pt idx="39">
                  <c:v>715.15942400000006</c:v>
                </c:pt>
                <c:pt idx="40">
                  <c:v>707.00170900000001</c:v>
                </c:pt>
                <c:pt idx="41">
                  <c:v>708.09497099999999</c:v>
                </c:pt>
                <c:pt idx="42">
                  <c:v>708.85339400000009</c:v>
                </c:pt>
                <c:pt idx="43">
                  <c:v>668.13275099999998</c:v>
                </c:pt>
                <c:pt idx="44">
                  <c:v>668.827271</c:v>
                </c:pt>
                <c:pt idx="45">
                  <c:v>670.23230000000001</c:v>
                </c:pt>
                <c:pt idx="46">
                  <c:v>671.27685499999995</c:v>
                </c:pt>
                <c:pt idx="47">
                  <c:v>665.09484900000007</c:v>
                </c:pt>
                <c:pt idx="48">
                  <c:v>665.30542000000003</c:v>
                </c:pt>
                <c:pt idx="49">
                  <c:v>664.89660599999991</c:v>
                </c:pt>
                <c:pt idx="50">
                  <c:v>665.35595699999999</c:v>
                </c:pt>
                <c:pt idx="51">
                  <c:v>666.54132100000004</c:v>
                </c:pt>
                <c:pt idx="52">
                  <c:v>667.80841099999998</c:v>
                </c:pt>
                <c:pt idx="53">
                  <c:v>668.67492699999991</c:v>
                </c:pt>
                <c:pt idx="54">
                  <c:v>669.43725599999993</c:v>
                </c:pt>
                <c:pt idx="55">
                  <c:v>670.25537099999997</c:v>
                </c:pt>
                <c:pt idx="56">
                  <c:v>670.6823730000001</c:v>
                </c:pt>
                <c:pt idx="57">
                  <c:v>671.10790999999995</c:v>
                </c:pt>
                <c:pt idx="58">
                  <c:v>661.60778800000003</c:v>
                </c:pt>
                <c:pt idx="59">
                  <c:v>661.92895499999997</c:v>
                </c:pt>
                <c:pt idx="60">
                  <c:v>662.392517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397162960"/>
        <c:axId val="-397168944"/>
      </c:lineChart>
      <c:catAx>
        <c:axId val="-397162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97168944"/>
        <c:crosses val="autoZero"/>
        <c:auto val="1"/>
        <c:lblAlgn val="ctr"/>
        <c:lblOffset val="100"/>
        <c:tickLblSkip val="20"/>
        <c:tickMarkSkip val="20"/>
        <c:noMultiLvlLbl val="0"/>
      </c:catAx>
      <c:valAx>
        <c:axId val="-397168944"/>
        <c:scaling>
          <c:orientation val="minMax"/>
          <c:max val="3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97162960"/>
        <c:crossesAt val="32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539157286997626E-2"/>
          <c:y val="2.2889842632331903E-2"/>
          <c:w val="0.88792944131688589"/>
          <c:h val="0.85033827853063437"/>
        </c:manualLayout>
      </c:layout>
      <c:areaChart>
        <c:grouping val="stacked"/>
        <c:varyColors val="0"/>
        <c:ser>
          <c:idx val="2"/>
          <c:order val="2"/>
          <c:spPr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Restore_Hourly_Region_lrc!$F$2:$F$25</c:f>
              <c:numCache>
                <c:formatCode>General</c:formatCode>
                <c:ptCount val="24"/>
                <c:pt idx="0">
                  <c:v>3.5659260399999999</c:v>
                </c:pt>
                <c:pt idx="1">
                  <c:v>3.5502730429999998</c:v>
                </c:pt>
                <c:pt idx="2">
                  <c:v>3.448846482</c:v>
                </c:pt>
                <c:pt idx="3">
                  <c:v>3.3662225440000002</c:v>
                </c:pt>
                <c:pt idx="4">
                  <c:v>3.2775985360000002</c:v>
                </c:pt>
                <c:pt idx="5">
                  <c:v>3.3672155570000002</c:v>
                </c:pt>
                <c:pt idx="6">
                  <c:v>3.451343805</c:v>
                </c:pt>
                <c:pt idx="7">
                  <c:v>3.3938397230000001</c:v>
                </c:pt>
                <c:pt idx="8">
                  <c:v>3.1752511729999999</c:v>
                </c:pt>
                <c:pt idx="9">
                  <c:v>2.9173732760000002</c:v>
                </c:pt>
                <c:pt idx="10">
                  <c:v>2.6832634930000001</c:v>
                </c:pt>
                <c:pt idx="11">
                  <c:v>2.5326314999999999</c:v>
                </c:pt>
                <c:pt idx="12">
                  <c:v>2.4555756469999999</c:v>
                </c:pt>
                <c:pt idx="13">
                  <c:v>2.4680516830000001</c:v>
                </c:pt>
                <c:pt idx="14">
                  <c:v>2.6860955309999999</c:v>
                </c:pt>
                <c:pt idx="15">
                  <c:v>3.0446690959999998</c:v>
                </c:pt>
                <c:pt idx="16">
                  <c:v>3.3937773459999998</c:v>
                </c:pt>
                <c:pt idx="17">
                  <c:v>3.8495782740000002</c:v>
                </c:pt>
                <c:pt idx="18">
                  <c:v>3.988109873</c:v>
                </c:pt>
                <c:pt idx="19">
                  <c:v>3.9880248589999998</c:v>
                </c:pt>
                <c:pt idx="20">
                  <c:v>3.9836375899999998</c:v>
                </c:pt>
                <c:pt idx="21">
                  <c:v>3.9094939559999999</c:v>
                </c:pt>
                <c:pt idx="22">
                  <c:v>3.8468148750000002</c:v>
                </c:pt>
                <c:pt idx="23">
                  <c:v>3.7711679349999998</c:v>
                </c:pt>
              </c:numCache>
            </c:numRef>
          </c:val>
          <c:extLst/>
        </c:ser>
        <c:ser>
          <c:idx val="3"/>
          <c:order val="3"/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Restore_Hourly_Region_lrc!$G$2:$G$25</c:f>
              <c:numCache>
                <c:formatCode>General</c:formatCode>
                <c:ptCount val="24"/>
                <c:pt idx="0">
                  <c:v>4.2597383229999997</c:v>
                </c:pt>
                <c:pt idx="1">
                  <c:v>4.2593896490000001</c:v>
                </c:pt>
                <c:pt idx="2">
                  <c:v>4.251399835</c:v>
                </c:pt>
                <c:pt idx="3">
                  <c:v>4.2459685599999997</c:v>
                </c:pt>
                <c:pt idx="4">
                  <c:v>4.2397731839999997</c:v>
                </c:pt>
                <c:pt idx="5">
                  <c:v>4.2436951010000001</c:v>
                </c:pt>
                <c:pt idx="6">
                  <c:v>4.2518840769999997</c:v>
                </c:pt>
                <c:pt idx="7">
                  <c:v>4.2632666490000002</c:v>
                </c:pt>
                <c:pt idx="8">
                  <c:v>4.1910457619999999</c:v>
                </c:pt>
                <c:pt idx="9">
                  <c:v>4.0645510529999997</c:v>
                </c:pt>
                <c:pt idx="10">
                  <c:v>3.9389415489999999</c:v>
                </c:pt>
                <c:pt idx="11">
                  <c:v>3.7936803139999999</c:v>
                </c:pt>
                <c:pt idx="12">
                  <c:v>3.7734726850000002</c:v>
                </c:pt>
                <c:pt idx="13">
                  <c:v>3.885343609</c:v>
                </c:pt>
                <c:pt idx="14">
                  <c:v>4.032318815</c:v>
                </c:pt>
                <c:pt idx="15">
                  <c:v>4.1519112900000001</c:v>
                </c:pt>
                <c:pt idx="16">
                  <c:v>4.2317206660000002</c:v>
                </c:pt>
                <c:pt idx="17">
                  <c:v>4.2948389499999999</c:v>
                </c:pt>
                <c:pt idx="18">
                  <c:v>4.2900438400000001</c:v>
                </c:pt>
                <c:pt idx="19">
                  <c:v>4.2851552149999996</c:v>
                </c:pt>
                <c:pt idx="20">
                  <c:v>4.2812733859999996</c:v>
                </c:pt>
                <c:pt idx="21">
                  <c:v>4.2761199369999998</c:v>
                </c:pt>
                <c:pt idx="22">
                  <c:v>4.272093184</c:v>
                </c:pt>
                <c:pt idx="23">
                  <c:v>4.2675569080000004</c:v>
                </c:pt>
              </c:numCache>
            </c:numRef>
          </c:val>
          <c:extLst/>
        </c:ser>
        <c:ser>
          <c:idx val="4"/>
          <c:order val="4"/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Restore_Hourly_Region_lrc!$H$2:$H$25</c:f>
              <c:numCache>
                <c:formatCode>General</c:formatCode>
                <c:ptCount val="24"/>
                <c:pt idx="0">
                  <c:v>0.16145805399999999</c:v>
                </c:pt>
                <c:pt idx="1">
                  <c:v>0.14670940299999999</c:v>
                </c:pt>
                <c:pt idx="2">
                  <c:v>0.12002365600000001</c:v>
                </c:pt>
                <c:pt idx="3">
                  <c:v>8.4732399E-2</c:v>
                </c:pt>
                <c:pt idx="4">
                  <c:v>6.3426177E-2</c:v>
                </c:pt>
                <c:pt idx="5">
                  <c:v>7.8762665999999995E-2</c:v>
                </c:pt>
                <c:pt idx="6">
                  <c:v>7.8762665999999995E-2</c:v>
                </c:pt>
                <c:pt idx="15">
                  <c:v>4.4641607999999999E-2</c:v>
                </c:pt>
                <c:pt idx="16">
                  <c:v>0.108997075</c:v>
                </c:pt>
                <c:pt idx="17">
                  <c:v>0.30538827600000001</c:v>
                </c:pt>
                <c:pt idx="18">
                  <c:v>0.50283540299999996</c:v>
                </c:pt>
                <c:pt idx="19">
                  <c:v>0.50772565000000003</c:v>
                </c:pt>
                <c:pt idx="20">
                  <c:v>0.46237214500000001</c:v>
                </c:pt>
                <c:pt idx="21">
                  <c:v>0.44881883299999997</c:v>
                </c:pt>
                <c:pt idx="22">
                  <c:v>0.310695163</c:v>
                </c:pt>
                <c:pt idx="23">
                  <c:v>0.204775765</c:v>
                </c:pt>
              </c:numCache>
            </c:numRef>
          </c:val>
          <c:extLst/>
        </c:ser>
        <c:ser>
          <c:idx val="5"/>
          <c:order val="5"/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Restore_Hourly_Region_lrc!$I$2:$I$25</c:f>
              <c:numCache>
                <c:formatCode>General</c:formatCode>
                <c:ptCount val="24"/>
                <c:pt idx="0">
                  <c:v>17.561263479000001</c:v>
                </c:pt>
                <c:pt idx="1">
                  <c:v>17.753481665999999</c:v>
                </c:pt>
                <c:pt idx="2">
                  <c:v>17.211188271000001</c:v>
                </c:pt>
                <c:pt idx="3">
                  <c:v>16.766401573</c:v>
                </c:pt>
                <c:pt idx="4">
                  <c:v>16.248271401</c:v>
                </c:pt>
                <c:pt idx="5">
                  <c:v>16.547302780999999</c:v>
                </c:pt>
                <c:pt idx="6">
                  <c:v>16.989102068000001</c:v>
                </c:pt>
                <c:pt idx="7">
                  <c:v>15.458277670999999</c:v>
                </c:pt>
                <c:pt idx="8">
                  <c:v>12.906715658</c:v>
                </c:pt>
                <c:pt idx="9">
                  <c:v>11.249803321</c:v>
                </c:pt>
                <c:pt idx="10">
                  <c:v>10.493194233000001</c:v>
                </c:pt>
                <c:pt idx="11">
                  <c:v>10.161813302000001</c:v>
                </c:pt>
                <c:pt idx="12">
                  <c:v>10.044906633</c:v>
                </c:pt>
                <c:pt idx="13">
                  <c:v>9.9242386949999997</c:v>
                </c:pt>
                <c:pt idx="14">
                  <c:v>10.208099463</c:v>
                </c:pt>
                <c:pt idx="15">
                  <c:v>11.835775447</c:v>
                </c:pt>
                <c:pt idx="16">
                  <c:v>15.476402145</c:v>
                </c:pt>
                <c:pt idx="17">
                  <c:v>19.429084148000001</c:v>
                </c:pt>
                <c:pt idx="18">
                  <c:v>20.470103473999998</c:v>
                </c:pt>
                <c:pt idx="19">
                  <c:v>20.389426222000001</c:v>
                </c:pt>
                <c:pt idx="20">
                  <c:v>20.115931798999998</c:v>
                </c:pt>
                <c:pt idx="21">
                  <c:v>19.434636050000002</c:v>
                </c:pt>
                <c:pt idx="22">
                  <c:v>18.972532239</c:v>
                </c:pt>
                <c:pt idx="23">
                  <c:v>18.619566846000001</c:v>
                </c:pt>
              </c:numCache>
            </c:numRef>
          </c:val>
          <c:extLst/>
        </c:ser>
        <c:ser>
          <c:idx val="6"/>
          <c:order val="6"/>
          <c:spPr>
            <a:solidFill>
              <a:schemeClr val="tx2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Restore_Hourly_Region_lrc!$J$2:$J$25</c:f>
              <c:numCache>
                <c:formatCode>General</c:formatCode>
                <c:ptCount val="24"/>
                <c:pt idx="0">
                  <c:v>0.68048626300000004</c:v>
                </c:pt>
                <c:pt idx="1">
                  <c:v>0.75857022200000002</c:v>
                </c:pt>
                <c:pt idx="2">
                  <c:v>0.63428521100000002</c:v>
                </c:pt>
                <c:pt idx="3">
                  <c:v>0.59628284300000001</c:v>
                </c:pt>
                <c:pt idx="4">
                  <c:v>0.49870860500000003</c:v>
                </c:pt>
                <c:pt idx="5">
                  <c:v>0.63275156899999996</c:v>
                </c:pt>
                <c:pt idx="6">
                  <c:v>0.69249531799999997</c:v>
                </c:pt>
                <c:pt idx="7">
                  <c:v>0.54569190300000003</c:v>
                </c:pt>
                <c:pt idx="8">
                  <c:v>0.39477589200000002</c:v>
                </c:pt>
                <c:pt idx="9">
                  <c:v>0.31407909499999997</c:v>
                </c:pt>
                <c:pt idx="10">
                  <c:v>0.26498611700000002</c:v>
                </c:pt>
                <c:pt idx="11">
                  <c:v>0.25985388500000001</c:v>
                </c:pt>
                <c:pt idx="12">
                  <c:v>0.266947345</c:v>
                </c:pt>
                <c:pt idx="13">
                  <c:v>0.26703948500000002</c:v>
                </c:pt>
                <c:pt idx="14">
                  <c:v>0.27869656199999998</c:v>
                </c:pt>
                <c:pt idx="15">
                  <c:v>0.30658215300000002</c:v>
                </c:pt>
                <c:pt idx="16">
                  <c:v>0.42367125900000002</c:v>
                </c:pt>
                <c:pt idx="17">
                  <c:v>0.60879541699999995</c:v>
                </c:pt>
                <c:pt idx="18">
                  <c:v>0.70635853100000001</c:v>
                </c:pt>
                <c:pt idx="19">
                  <c:v>0.70061985900000001</c:v>
                </c:pt>
                <c:pt idx="20">
                  <c:v>0.71684857199999996</c:v>
                </c:pt>
                <c:pt idx="21">
                  <c:v>0.70116929100000003</c:v>
                </c:pt>
                <c:pt idx="22">
                  <c:v>0.65980040500000003</c:v>
                </c:pt>
                <c:pt idx="23">
                  <c:v>0.55823073300000003</c:v>
                </c:pt>
              </c:numCache>
            </c:numRef>
          </c:val>
          <c:extLst/>
        </c:ser>
        <c:ser>
          <c:idx val="8"/>
          <c:order val="7"/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Restore_Hourly_Region_lrc!$L$2:$L$25</c:f>
              <c:numCache>
                <c:formatCode>General</c:formatCode>
                <c:ptCount val="24"/>
                <c:pt idx="0">
                  <c:v>10.477944003999999</c:v>
                </c:pt>
                <c:pt idx="1">
                  <c:v>10.228792232</c:v>
                </c:pt>
                <c:pt idx="2">
                  <c:v>10.024260428</c:v>
                </c:pt>
                <c:pt idx="3">
                  <c:v>9.828965084</c:v>
                </c:pt>
                <c:pt idx="4">
                  <c:v>9.6318887830000008</c:v>
                </c:pt>
                <c:pt idx="5">
                  <c:v>9.4589889530000004</c:v>
                </c:pt>
                <c:pt idx="6">
                  <c:v>8.9046058039999991</c:v>
                </c:pt>
                <c:pt idx="7">
                  <c:v>8.0025903990000007</c:v>
                </c:pt>
                <c:pt idx="8">
                  <c:v>7.1626579149999996</c:v>
                </c:pt>
                <c:pt idx="9">
                  <c:v>6.5010261859999998</c:v>
                </c:pt>
                <c:pt idx="10">
                  <c:v>6.3765206000000001</c:v>
                </c:pt>
                <c:pt idx="11">
                  <c:v>6.5224763220000002</c:v>
                </c:pt>
                <c:pt idx="12">
                  <c:v>6.8374098559999998</c:v>
                </c:pt>
                <c:pt idx="13">
                  <c:v>7.1982058550000003</c:v>
                </c:pt>
                <c:pt idx="14">
                  <c:v>7.5633691479999996</c:v>
                </c:pt>
                <c:pt idx="15">
                  <c:v>7.8590748540000002</c:v>
                </c:pt>
                <c:pt idx="16">
                  <c:v>8.1895365059999996</c:v>
                </c:pt>
                <c:pt idx="17">
                  <c:v>8.6859080029999998</c:v>
                </c:pt>
                <c:pt idx="18">
                  <c:v>9.3443023810000003</c:v>
                </c:pt>
                <c:pt idx="19">
                  <c:v>10.08036461</c:v>
                </c:pt>
                <c:pt idx="20">
                  <c:v>10.591420041999999</c:v>
                </c:pt>
                <c:pt idx="21">
                  <c:v>10.757825052999999</c:v>
                </c:pt>
                <c:pt idx="22">
                  <c:v>10.782914548000001</c:v>
                </c:pt>
                <c:pt idx="23">
                  <c:v>10.672191805000001</c:v>
                </c:pt>
              </c:numCache>
            </c:numRef>
          </c:val>
          <c:extLst/>
        </c:ser>
        <c:ser>
          <c:idx val="10"/>
          <c:order val="8"/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Restore_Hourly_Region_lrc!$M$2:$M$25</c:f>
              <c:numCache>
                <c:formatCode>General</c:formatCode>
                <c:ptCount val="24"/>
                <c:pt idx="0">
                  <c:v>3.57244E-4</c:v>
                </c:pt>
                <c:pt idx="1">
                  <c:v>3.57244E-4</c:v>
                </c:pt>
                <c:pt idx="2">
                  <c:v>3.57244E-4</c:v>
                </c:pt>
                <c:pt idx="3">
                  <c:v>1.5692200000000001E-4</c:v>
                </c:pt>
                <c:pt idx="4">
                  <c:v>4.8219000000000002E-4</c:v>
                </c:pt>
                <c:pt idx="5">
                  <c:v>0.19368017000000001</c:v>
                </c:pt>
                <c:pt idx="6">
                  <c:v>1.146556422</c:v>
                </c:pt>
                <c:pt idx="7">
                  <c:v>2.8824006579999999</c:v>
                </c:pt>
                <c:pt idx="8">
                  <c:v>3.9952145149999998</c:v>
                </c:pt>
                <c:pt idx="9">
                  <c:v>4.4881336989999996</c:v>
                </c:pt>
                <c:pt idx="10">
                  <c:v>4.3884299130000004</c:v>
                </c:pt>
                <c:pt idx="11">
                  <c:v>4.1343822389999998</c:v>
                </c:pt>
                <c:pt idx="12">
                  <c:v>4.2445836190000001</c:v>
                </c:pt>
                <c:pt idx="13">
                  <c:v>4.9710952419999996</c:v>
                </c:pt>
                <c:pt idx="14">
                  <c:v>5.522185093</c:v>
                </c:pt>
                <c:pt idx="15">
                  <c:v>5.7201151159999997</c:v>
                </c:pt>
                <c:pt idx="16">
                  <c:v>5.2007837639999996</c:v>
                </c:pt>
                <c:pt idx="17">
                  <c:v>4.3204071979999998</c:v>
                </c:pt>
                <c:pt idx="18">
                  <c:v>2.5556872300000002</c:v>
                </c:pt>
                <c:pt idx="19">
                  <c:v>1.073400737</c:v>
                </c:pt>
                <c:pt idx="20">
                  <c:v>0.37326107400000003</c:v>
                </c:pt>
                <c:pt idx="21">
                  <c:v>7.6100040000000001E-3</c:v>
                </c:pt>
              </c:numCache>
            </c:numRef>
          </c:val>
          <c:extLst/>
        </c:ser>
        <c:ser>
          <c:idx val="9"/>
          <c:order val="9"/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Restore_Hourly_Region_lrc!$N$2:$N$25</c:f>
              <c:numCache>
                <c:formatCode>General</c:formatCode>
                <c:ptCount val="24"/>
                <c:pt idx="4">
                  <c:v>1.8084000000000001E-4</c:v>
                </c:pt>
                <c:pt idx="5">
                  <c:v>0.149759052</c:v>
                </c:pt>
                <c:pt idx="6">
                  <c:v>1.163118933</c:v>
                </c:pt>
                <c:pt idx="7">
                  <c:v>5.0639481799999997</c:v>
                </c:pt>
                <c:pt idx="8">
                  <c:v>10.981640181</c:v>
                </c:pt>
                <c:pt idx="9">
                  <c:v>16.013207526999999</c:v>
                </c:pt>
                <c:pt idx="10">
                  <c:v>19.405609039000002</c:v>
                </c:pt>
                <c:pt idx="11">
                  <c:v>21.117283859</c:v>
                </c:pt>
                <c:pt idx="12">
                  <c:v>21.304253895999999</c:v>
                </c:pt>
                <c:pt idx="13">
                  <c:v>20.162450803999999</c:v>
                </c:pt>
                <c:pt idx="14">
                  <c:v>17.426514983000001</c:v>
                </c:pt>
                <c:pt idx="15">
                  <c:v>13.060706685</c:v>
                </c:pt>
                <c:pt idx="16">
                  <c:v>7.5673094589999996</c:v>
                </c:pt>
                <c:pt idx="17">
                  <c:v>2.5200398879999999</c:v>
                </c:pt>
                <c:pt idx="18">
                  <c:v>0.454439123</c:v>
                </c:pt>
                <c:pt idx="19">
                  <c:v>2.2420658E-2</c:v>
                </c:pt>
              </c:numCache>
            </c:numRef>
          </c:val>
          <c:extLst/>
        </c:ser>
        <c:ser>
          <c:idx val="11"/>
          <c:order val="10"/>
          <c:spPr>
            <a:solidFill>
              <a:srgbClr val="7D6D9B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Restore_Hourly_Region_lrc!$O$2:$O$25</c:f>
              <c:numCache>
                <c:formatCode>General</c:formatCode>
                <c:ptCount val="24"/>
                <c:pt idx="9">
                  <c:v>3.3655091999999998E-2</c:v>
                </c:pt>
                <c:pt idx="10">
                  <c:v>2.1624489E-2</c:v>
                </c:pt>
                <c:pt idx="11">
                  <c:v>4.6395158999999998E-2</c:v>
                </c:pt>
                <c:pt idx="12">
                  <c:v>3.5871444000000002E-2</c:v>
                </c:pt>
                <c:pt idx="13">
                  <c:v>3.19923E-3</c:v>
                </c:pt>
              </c:numCache>
            </c:numRef>
          </c:val>
          <c:extLst/>
        </c:ser>
        <c:ser>
          <c:idx val="12"/>
          <c:order val="11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Restore_Hourly_Region_lrc!$P$2:$P$25</c:f>
              <c:numCache>
                <c:formatCode>General</c:formatCode>
                <c:ptCount val="24"/>
                <c:pt idx="0">
                  <c:v>0.39552689600000002</c:v>
                </c:pt>
                <c:pt idx="1">
                  <c:v>0.57878278699999997</c:v>
                </c:pt>
                <c:pt idx="2">
                  <c:v>0.25333825399999998</c:v>
                </c:pt>
                <c:pt idx="3">
                  <c:v>0.15721173299999999</c:v>
                </c:pt>
                <c:pt idx="4">
                  <c:v>0.17165592800000001</c:v>
                </c:pt>
                <c:pt idx="5">
                  <c:v>0.247757847</c:v>
                </c:pt>
                <c:pt idx="6">
                  <c:v>8.2631946999999997E-2</c:v>
                </c:pt>
                <c:pt idx="7">
                  <c:v>0.13130085999999999</c:v>
                </c:pt>
                <c:pt idx="15">
                  <c:v>1.93053E-4</c:v>
                </c:pt>
                <c:pt idx="16">
                  <c:v>0.17912550399999999</c:v>
                </c:pt>
                <c:pt idx="17">
                  <c:v>0.90253725500000004</c:v>
                </c:pt>
                <c:pt idx="18">
                  <c:v>0.73469488800000005</c:v>
                </c:pt>
                <c:pt idx="19">
                  <c:v>0.94777051899999998</c:v>
                </c:pt>
                <c:pt idx="20">
                  <c:v>0.81987574799999996</c:v>
                </c:pt>
                <c:pt idx="21">
                  <c:v>0.79042972600000005</c:v>
                </c:pt>
                <c:pt idx="22">
                  <c:v>0.604273277</c:v>
                </c:pt>
                <c:pt idx="23">
                  <c:v>0.476298373</c:v>
                </c:pt>
              </c:numCache>
            </c:numRef>
          </c:val>
          <c:extLst/>
        </c:ser>
        <c:ser>
          <c:idx val="13"/>
          <c:order val="12"/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Restore_Hourly_Region_lrc!$Q$2:$Q$25</c:f>
              <c:numCache>
                <c:formatCode>General</c:formatCode>
                <c:ptCount val="24"/>
                <c:pt idx="0">
                  <c:v>0.82866805399999999</c:v>
                </c:pt>
                <c:pt idx="1">
                  <c:v>0.70857162600000001</c:v>
                </c:pt>
                <c:pt idx="2">
                  <c:v>0.65059725999999996</c:v>
                </c:pt>
                <c:pt idx="3">
                  <c:v>0.51644910399999999</c:v>
                </c:pt>
                <c:pt idx="4">
                  <c:v>0.310572933</c:v>
                </c:pt>
                <c:pt idx="5">
                  <c:v>0.385641978</c:v>
                </c:pt>
                <c:pt idx="6">
                  <c:v>0.47866413499999999</c:v>
                </c:pt>
                <c:pt idx="7">
                  <c:v>0.18486730900000001</c:v>
                </c:pt>
                <c:pt idx="16">
                  <c:v>0.21464302399999999</c:v>
                </c:pt>
                <c:pt idx="17">
                  <c:v>1.4699176039999999</c:v>
                </c:pt>
                <c:pt idx="18">
                  <c:v>2.2104264300000001</c:v>
                </c:pt>
                <c:pt idx="19">
                  <c:v>1.9372413100000001</c:v>
                </c:pt>
                <c:pt idx="20">
                  <c:v>1.8417314410000001</c:v>
                </c:pt>
                <c:pt idx="21">
                  <c:v>1.5022368159999999</c:v>
                </c:pt>
                <c:pt idx="22">
                  <c:v>1.347974979</c:v>
                </c:pt>
                <c:pt idx="23">
                  <c:v>1.1844761939999999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780896"/>
        <c:axId val="-209773280"/>
        <c:extLst/>
      </c:areaChart>
      <c:areaChart>
        <c:grouping val="stacked"/>
        <c:varyColors val="0"/>
        <c:ser>
          <c:idx val="1"/>
          <c:order val="0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Restore_Hourly_Region_lrc!$D$2:$D$25</c:f>
              <c:numCache>
                <c:formatCode>General</c:formatCode>
                <c:ptCount val="24"/>
                <c:pt idx="0">
                  <c:v>-2.4870999999999999E-3</c:v>
                </c:pt>
                <c:pt idx="1">
                  <c:v>-7.0253999999999998E-4</c:v>
                </c:pt>
                <c:pt idx="2">
                  <c:v>-9.4845999999999993E-3</c:v>
                </c:pt>
                <c:pt idx="3">
                  <c:v>-2.7617114000000002E-2</c:v>
                </c:pt>
                <c:pt idx="4">
                  <c:v>-6.1025652999999999E-2</c:v>
                </c:pt>
                <c:pt idx="5">
                  <c:v>-8.0872930000000006E-3</c:v>
                </c:pt>
                <c:pt idx="6">
                  <c:v>-5.131778E-3</c:v>
                </c:pt>
                <c:pt idx="7">
                  <c:v>-0.21927096200000001</c:v>
                </c:pt>
                <c:pt idx="8">
                  <c:v>-0.69900263399999996</c:v>
                </c:pt>
                <c:pt idx="9">
                  <c:v>-1.234643913</c:v>
                </c:pt>
                <c:pt idx="10">
                  <c:v>-1.2612963880000001</c:v>
                </c:pt>
                <c:pt idx="11">
                  <c:v>-1.208306538</c:v>
                </c:pt>
                <c:pt idx="12">
                  <c:v>-1.2117433799999999</c:v>
                </c:pt>
                <c:pt idx="13">
                  <c:v>-1.1342989400000001</c:v>
                </c:pt>
                <c:pt idx="14">
                  <c:v>-1.0249010569999999</c:v>
                </c:pt>
                <c:pt idx="15">
                  <c:v>-0.76835745499999997</c:v>
                </c:pt>
                <c:pt idx="16">
                  <c:v>-0.1065533</c:v>
                </c:pt>
                <c:pt idx="17">
                  <c:v>-4.6193709999999997E-3</c:v>
                </c:pt>
                <c:pt idx="23">
                  <c:v>-1.6571872000000001E-2</c:v>
                </c:pt>
              </c:numCache>
            </c:numRef>
          </c:val>
          <c:extLst/>
        </c:ser>
        <c:ser>
          <c:idx val="0"/>
          <c:order val="1"/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Restore_Hourly_Region_lrc!$E$2:$E$25</c:f>
              <c:numCache>
                <c:formatCode>General</c:formatCode>
                <c:ptCount val="24"/>
                <c:pt idx="0">
                  <c:v>-6.1090579999999997E-3</c:v>
                </c:pt>
                <c:pt idx="2">
                  <c:v>-4.4873059999999999E-3</c:v>
                </c:pt>
                <c:pt idx="3">
                  <c:v>-1.2651038999999999E-2</c:v>
                </c:pt>
                <c:pt idx="4">
                  <c:v>-3.5778021E-2</c:v>
                </c:pt>
                <c:pt idx="5">
                  <c:v>-1.0582945E-2</c:v>
                </c:pt>
                <c:pt idx="6">
                  <c:v>-2.0986999999999999E-2</c:v>
                </c:pt>
                <c:pt idx="7">
                  <c:v>-0.111240599</c:v>
                </c:pt>
                <c:pt idx="8">
                  <c:v>-0.51243565700000004</c:v>
                </c:pt>
                <c:pt idx="9">
                  <c:v>-1.7867167660000001</c:v>
                </c:pt>
                <c:pt idx="10">
                  <c:v>-3.0585517250000001</c:v>
                </c:pt>
                <c:pt idx="11">
                  <c:v>-3.4268922329999998</c:v>
                </c:pt>
                <c:pt idx="12">
                  <c:v>-3.447729888</c:v>
                </c:pt>
                <c:pt idx="13">
                  <c:v>-3.2304229109999998</c:v>
                </c:pt>
                <c:pt idx="14">
                  <c:v>-2.1242520909999998</c:v>
                </c:pt>
                <c:pt idx="15">
                  <c:v>-0.59815887899999998</c:v>
                </c:pt>
                <c:pt idx="16">
                  <c:v>-0.1033459</c:v>
                </c:pt>
                <c:pt idx="17">
                  <c:v>-4.8584470000000001E-3</c:v>
                </c:pt>
                <c:pt idx="21">
                  <c:v>-1.4999600000000001E-3</c:v>
                </c:pt>
                <c:pt idx="22">
                  <c:v>-2.4597858E-2</c:v>
                </c:pt>
                <c:pt idx="23">
                  <c:v>-3.4795939999999997E-2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784704"/>
        <c:axId val="-209774912"/>
      </c:areaChart>
      <c:lineChart>
        <c:grouping val="standard"/>
        <c:varyColors val="0"/>
        <c:ser>
          <c:idx val="14"/>
          <c:order val="13"/>
          <c:spPr>
            <a:ln w="28575" cap="rnd">
              <a:solidFill>
                <a:srgbClr val="C2BBD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Restore_Hourly_Region_lrc!$R$2:$R$25</c:f>
              <c:numCache>
                <c:formatCode>General</c:formatCode>
                <c:ptCount val="24"/>
                <c:pt idx="0">
                  <c:v>38.608918666000001</c:v>
                </c:pt>
                <c:pt idx="1">
                  <c:v>38.649159130000001</c:v>
                </c:pt>
                <c:pt idx="2">
                  <c:v>37.245639250000004</c:v>
                </c:pt>
                <c:pt idx="3">
                  <c:v>36.196617545999999</c:v>
                </c:pt>
                <c:pt idx="4">
                  <c:v>35.033874967000003</c:v>
                </c:pt>
                <c:pt idx="5">
                  <c:v>35.976565798000003</c:v>
                </c:pt>
                <c:pt idx="6">
                  <c:v>37.894823359</c:v>
                </c:pt>
                <c:pt idx="7">
                  <c:v>40.285410398000003</c:v>
                </c:pt>
                <c:pt idx="8">
                  <c:v>42.317436792000002</c:v>
                </c:pt>
                <c:pt idx="9">
                  <c:v>43.224038718000003</c:v>
                </c:pt>
                <c:pt idx="10">
                  <c:v>43.950873285</c:v>
                </c:pt>
                <c:pt idx="11">
                  <c:v>44.603817661000001</c:v>
                </c:pt>
                <c:pt idx="12">
                  <c:v>45.011905601999999</c:v>
                </c:pt>
                <c:pt idx="13">
                  <c:v>45.279036083000001</c:v>
                </c:pt>
                <c:pt idx="14">
                  <c:v>45.343999021999998</c:v>
                </c:pt>
                <c:pt idx="15">
                  <c:v>45.451247748</c:v>
                </c:pt>
                <c:pt idx="16">
                  <c:v>45.619779815000001</c:v>
                </c:pt>
                <c:pt idx="17">
                  <c:v>47.197720480999998</c:v>
                </c:pt>
                <c:pt idx="18">
                  <c:v>46.083780490999999</c:v>
                </c:pt>
                <c:pt idx="19">
                  <c:v>44.723858217</c:v>
                </c:pt>
                <c:pt idx="20">
                  <c:v>43.956933182999997</c:v>
                </c:pt>
                <c:pt idx="21">
                  <c:v>42.5508971</c:v>
                </c:pt>
                <c:pt idx="22">
                  <c:v>41.473082099999999</c:v>
                </c:pt>
                <c:pt idx="23">
                  <c:v>40.39570629</c:v>
                </c:pt>
              </c:numCache>
            </c:numRef>
          </c:val>
          <c:smooth val="0"/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9780896"/>
        <c:axId val="-209773280"/>
      </c:lineChart>
      <c:catAx>
        <c:axId val="-209780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09773280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-209773280"/>
        <c:scaling>
          <c:orientation val="minMax"/>
          <c:max val="80"/>
          <c:min val="-2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-209780896"/>
        <c:crosses val="autoZero"/>
        <c:crossBetween val="between"/>
        <c:majorUnit val="10"/>
      </c:valAx>
      <c:valAx>
        <c:axId val="-209774912"/>
        <c:scaling>
          <c:orientation val="minMax"/>
          <c:max val="300"/>
        </c:scaling>
        <c:delete val="1"/>
        <c:axPos val="r"/>
        <c:numFmt formatCode="General" sourceLinked="1"/>
        <c:majorTickMark val="out"/>
        <c:minorTickMark val="none"/>
        <c:tickLblPos val="nextTo"/>
        <c:crossAx val="-209784704"/>
        <c:crosses val="max"/>
        <c:crossBetween val="between"/>
      </c:valAx>
      <c:catAx>
        <c:axId val="-2097847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97749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470135658453908E-2"/>
          <c:y val="1.2163726157930821E-2"/>
          <c:w val="0.88337728184995101"/>
          <c:h val="0.86118514963935566"/>
        </c:manualLayout>
      </c:layout>
      <c:areaChart>
        <c:grouping val="stacked"/>
        <c:varyColors val="0"/>
        <c:ser>
          <c:idx val="2"/>
          <c:order val="2"/>
          <c:spPr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Restore_Hourly_Region_lrc!$F$2:$F$25</c:f>
              <c:numCache>
                <c:formatCode>General</c:formatCode>
                <c:ptCount val="24"/>
                <c:pt idx="0">
                  <c:v>4.1727227779999998</c:v>
                </c:pt>
                <c:pt idx="1">
                  <c:v>4.1291280969999997</c:v>
                </c:pt>
                <c:pt idx="2">
                  <c:v>4.066471409</c:v>
                </c:pt>
                <c:pt idx="3">
                  <c:v>4.0391394590000003</c:v>
                </c:pt>
                <c:pt idx="4">
                  <c:v>4.0062311380000004</c:v>
                </c:pt>
                <c:pt idx="5">
                  <c:v>3.991436765</c:v>
                </c:pt>
                <c:pt idx="6">
                  <c:v>3.5982477390000001</c:v>
                </c:pt>
                <c:pt idx="7">
                  <c:v>2.9725052789999999</c:v>
                </c:pt>
                <c:pt idx="8">
                  <c:v>2.3227771239999999</c:v>
                </c:pt>
                <c:pt idx="9">
                  <c:v>1.8213328870000001</c:v>
                </c:pt>
                <c:pt idx="10">
                  <c:v>1.669663651</c:v>
                </c:pt>
                <c:pt idx="11">
                  <c:v>1.6446205540000001</c:v>
                </c:pt>
                <c:pt idx="12">
                  <c:v>1.7033099679999999</c:v>
                </c:pt>
                <c:pt idx="13">
                  <c:v>1.867852565</c:v>
                </c:pt>
                <c:pt idx="14">
                  <c:v>2.1261076669999999</c:v>
                </c:pt>
                <c:pt idx="15">
                  <c:v>2.688249941</c:v>
                </c:pt>
                <c:pt idx="16">
                  <c:v>3.3355876819999999</c:v>
                </c:pt>
                <c:pt idx="17">
                  <c:v>4.0093121869999999</c:v>
                </c:pt>
                <c:pt idx="18">
                  <c:v>4.5024490679999998</c:v>
                </c:pt>
                <c:pt idx="19">
                  <c:v>4.6681992579999996</c:v>
                </c:pt>
                <c:pt idx="20">
                  <c:v>4.6385857250000004</c:v>
                </c:pt>
                <c:pt idx="21">
                  <c:v>4.4703030049999999</c:v>
                </c:pt>
                <c:pt idx="22">
                  <c:v>4.3253683399999998</c:v>
                </c:pt>
                <c:pt idx="23">
                  <c:v>4.2521043440000001</c:v>
                </c:pt>
              </c:numCache>
            </c:numRef>
          </c:val>
          <c:extLst/>
        </c:ser>
        <c:ser>
          <c:idx val="3"/>
          <c:order val="3"/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Restore_Hourly_Region_lrc!$G$2:$G$25</c:f>
              <c:numCache>
                <c:formatCode>General</c:formatCode>
                <c:ptCount val="24"/>
                <c:pt idx="0">
                  <c:v>7.0919163550000004</c:v>
                </c:pt>
                <c:pt idx="1">
                  <c:v>7.0854870779999999</c:v>
                </c:pt>
                <c:pt idx="2">
                  <c:v>7.0751038150000003</c:v>
                </c:pt>
                <c:pt idx="3">
                  <c:v>7.0704316189999998</c:v>
                </c:pt>
                <c:pt idx="4">
                  <c:v>7.0654188729999996</c:v>
                </c:pt>
                <c:pt idx="5">
                  <c:v>7.07491117</c:v>
                </c:pt>
                <c:pt idx="6">
                  <c:v>7.0799817770000004</c:v>
                </c:pt>
                <c:pt idx="7">
                  <c:v>6.8577088599999998</c:v>
                </c:pt>
                <c:pt idx="8">
                  <c:v>6.1188815439999997</c:v>
                </c:pt>
                <c:pt idx="9">
                  <c:v>5.2113823960000003</c:v>
                </c:pt>
                <c:pt idx="10">
                  <c:v>4.251411847</c:v>
                </c:pt>
                <c:pt idx="11">
                  <c:v>3.65018383</c:v>
                </c:pt>
                <c:pt idx="12">
                  <c:v>3.7051260340000001</c:v>
                </c:pt>
                <c:pt idx="13">
                  <c:v>4.2207045540000001</c:v>
                </c:pt>
                <c:pt idx="14">
                  <c:v>5.0930431919999997</c:v>
                </c:pt>
                <c:pt idx="15">
                  <c:v>5.9880311239999999</c:v>
                </c:pt>
                <c:pt idx="16">
                  <c:v>6.7121441510000004</c:v>
                </c:pt>
                <c:pt idx="17">
                  <c:v>7.142966715</c:v>
                </c:pt>
                <c:pt idx="18">
                  <c:v>7.1906864580000001</c:v>
                </c:pt>
                <c:pt idx="19">
                  <c:v>7.1828101249999996</c:v>
                </c:pt>
                <c:pt idx="20">
                  <c:v>7.1684877949999999</c:v>
                </c:pt>
                <c:pt idx="21">
                  <c:v>7.1411333499999996</c:v>
                </c:pt>
                <c:pt idx="22">
                  <c:v>7.1179589700000001</c:v>
                </c:pt>
                <c:pt idx="23">
                  <c:v>7.1060608680000001</c:v>
                </c:pt>
              </c:numCache>
            </c:numRef>
          </c:val>
          <c:extLst/>
        </c:ser>
        <c:ser>
          <c:idx val="4"/>
          <c:order val="4"/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Restore_Hourly_Region_lrc!$H$2:$H$25</c:f>
              <c:numCache>
                <c:formatCode>General</c:formatCode>
                <c:ptCount val="24"/>
                <c:pt idx="0">
                  <c:v>3.7481966999999998E-2</c:v>
                </c:pt>
                <c:pt idx="1">
                  <c:v>1.1833707000000001E-2</c:v>
                </c:pt>
                <c:pt idx="2">
                  <c:v>7.6796540000000002E-3</c:v>
                </c:pt>
                <c:pt idx="15">
                  <c:v>9.1518350000000005E-3</c:v>
                </c:pt>
                <c:pt idx="16">
                  <c:v>7.9054664999999996E-2</c:v>
                </c:pt>
                <c:pt idx="17">
                  <c:v>0.297585396</c:v>
                </c:pt>
                <c:pt idx="18">
                  <c:v>0.38416577000000002</c:v>
                </c:pt>
                <c:pt idx="19">
                  <c:v>0.38326229499999998</c:v>
                </c:pt>
                <c:pt idx="20">
                  <c:v>0.35803101799999998</c:v>
                </c:pt>
                <c:pt idx="21">
                  <c:v>0.34419897799999999</c:v>
                </c:pt>
                <c:pt idx="22">
                  <c:v>0.20482999399999999</c:v>
                </c:pt>
                <c:pt idx="23">
                  <c:v>8.7465892000000003E-2</c:v>
                </c:pt>
              </c:numCache>
            </c:numRef>
          </c:val>
          <c:extLst/>
        </c:ser>
        <c:ser>
          <c:idx val="5"/>
          <c:order val="5"/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Restore_Hourly_Region_lrc!$I$2:$I$25</c:f>
              <c:numCache>
                <c:formatCode>General</c:formatCode>
                <c:ptCount val="24"/>
                <c:pt idx="0">
                  <c:v>20.983783084999999</c:v>
                </c:pt>
                <c:pt idx="1">
                  <c:v>20.514901270999999</c:v>
                </c:pt>
                <c:pt idx="2">
                  <c:v>19.760479581999999</c:v>
                </c:pt>
                <c:pt idx="3">
                  <c:v>19.202256816999999</c:v>
                </c:pt>
                <c:pt idx="4">
                  <c:v>18.650322946999999</c:v>
                </c:pt>
                <c:pt idx="5">
                  <c:v>18.957281151</c:v>
                </c:pt>
                <c:pt idx="6">
                  <c:v>17.830172687000001</c:v>
                </c:pt>
                <c:pt idx="7">
                  <c:v>11.086224015999999</c:v>
                </c:pt>
                <c:pt idx="8">
                  <c:v>4.4877100360000002</c:v>
                </c:pt>
                <c:pt idx="9">
                  <c:v>2.4691318670000002</c:v>
                </c:pt>
                <c:pt idx="10">
                  <c:v>2.3399822189999999</c:v>
                </c:pt>
                <c:pt idx="11">
                  <c:v>2.4170718770000001</c:v>
                </c:pt>
                <c:pt idx="12">
                  <c:v>2.6691318549999998</c:v>
                </c:pt>
                <c:pt idx="13">
                  <c:v>3.1725400970000002</c:v>
                </c:pt>
                <c:pt idx="14">
                  <c:v>4.3234109199999997</c:v>
                </c:pt>
                <c:pt idx="15">
                  <c:v>7.6301085329999996</c:v>
                </c:pt>
                <c:pt idx="16">
                  <c:v>15.675622433999999</c:v>
                </c:pt>
                <c:pt idx="17">
                  <c:v>23.431738762999998</c:v>
                </c:pt>
                <c:pt idx="18">
                  <c:v>25.590011321999999</c:v>
                </c:pt>
                <c:pt idx="19">
                  <c:v>25.503949692999999</c:v>
                </c:pt>
                <c:pt idx="20">
                  <c:v>25.269672280999998</c:v>
                </c:pt>
                <c:pt idx="21">
                  <c:v>24.598070704000001</c:v>
                </c:pt>
                <c:pt idx="22">
                  <c:v>23.451486545000002</c:v>
                </c:pt>
                <c:pt idx="23">
                  <c:v>22.53515367</c:v>
                </c:pt>
              </c:numCache>
            </c:numRef>
          </c:val>
          <c:extLst/>
        </c:ser>
        <c:ser>
          <c:idx val="6"/>
          <c:order val="6"/>
          <c:spPr>
            <a:solidFill>
              <a:schemeClr val="tx2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Restore_Hourly_Region_lrc!$J$2:$J$25</c:f>
              <c:numCache>
                <c:formatCode>General</c:formatCode>
                <c:ptCount val="24"/>
                <c:pt idx="0">
                  <c:v>1.9159681209999999</c:v>
                </c:pt>
                <c:pt idx="1">
                  <c:v>2.1587838619999999</c:v>
                </c:pt>
                <c:pt idx="2">
                  <c:v>2.1079875010000002</c:v>
                </c:pt>
                <c:pt idx="3">
                  <c:v>2.0694564230000001</c:v>
                </c:pt>
                <c:pt idx="4">
                  <c:v>2.0197539579999999</c:v>
                </c:pt>
                <c:pt idx="5">
                  <c:v>2.2656592299999998</c:v>
                </c:pt>
                <c:pt idx="6">
                  <c:v>1.95327421</c:v>
                </c:pt>
                <c:pt idx="7">
                  <c:v>1.207892175</c:v>
                </c:pt>
                <c:pt idx="8">
                  <c:v>0.63211329400000005</c:v>
                </c:pt>
                <c:pt idx="9">
                  <c:v>0.44577991</c:v>
                </c:pt>
                <c:pt idx="10">
                  <c:v>0.43036723199999999</c:v>
                </c:pt>
                <c:pt idx="11">
                  <c:v>0.424247021</c:v>
                </c:pt>
                <c:pt idx="12">
                  <c:v>0.44305892000000002</c:v>
                </c:pt>
                <c:pt idx="13">
                  <c:v>0.44503065400000003</c:v>
                </c:pt>
                <c:pt idx="14">
                  <c:v>0.48738348199999998</c:v>
                </c:pt>
                <c:pt idx="15">
                  <c:v>0.55689507400000005</c:v>
                </c:pt>
                <c:pt idx="16">
                  <c:v>0.94583168200000001</c:v>
                </c:pt>
                <c:pt idx="17">
                  <c:v>1.199026508</c:v>
                </c:pt>
                <c:pt idx="18">
                  <c:v>1.314187349</c:v>
                </c:pt>
                <c:pt idx="19">
                  <c:v>1.4343481469999999</c:v>
                </c:pt>
                <c:pt idx="20">
                  <c:v>1.7004389280000001</c:v>
                </c:pt>
                <c:pt idx="21">
                  <c:v>2.0316408620000002</c:v>
                </c:pt>
                <c:pt idx="22">
                  <c:v>2.1412634019999999</c:v>
                </c:pt>
                <c:pt idx="23">
                  <c:v>2.2154284390000001</c:v>
                </c:pt>
              </c:numCache>
            </c:numRef>
          </c:val>
          <c:extLst/>
        </c:ser>
        <c:ser>
          <c:idx val="8"/>
          <c:order val="7"/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Restore_Hourly_Region_lrc!$L$2:$L$25</c:f>
              <c:numCache>
                <c:formatCode>General</c:formatCode>
                <c:ptCount val="24"/>
                <c:pt idx="0">
                  <c:v>0.65136170299999996</c:v>
                </c:pt>
                <c:pt idx="1">
                  <c:v>0.63673935199999998</c:v>
                </c:pt>
                <c:pt idx="2">
                  <c:v>0.626144802</c:v>
                </c:pt>
                <c:pt idx="3">
                  <c:v>0.62089404400000003</c:v>
                </c:pt>
                <c:pt idx="4">
                  <c:v>0.61015214900000003</c:v>
                </c:pt>
                <c:pt idx="5">
                  <c:v>0.59710437599999999</c:v>
                </c:pt>
                <c:pt idx="6">
                  <c:v>0.55656145000000001</c:v>
                </c:pt>
                <c:pt idx="7">
                  <c:v>0.49700987099999999</c:v>
                </c:pt>
                <c:pt idx="8">
                  <c:v>0.406329359</c:v>
                </c:pt>
                <c:pt idx="9">
                  <c:v>0.29077503100000002</c:v>
                </c:pt>
                <c:pt idx="10">
                  <c:v>0.29081325800000002</c:v>
                </c:pt>
                <c:pt idx="11">
                  <c:v>0.30236062400000002</c:v>
                </c:pt>
                <c:pt idx="12">
                  <c:v>0.31476152899999998</c:v>
                </c:pt>
                <c:pt idx="13">
                  <c:v>0.33832933199999998</c:v>
                </c:pt>
                <c:pt idx="14">
                  <c:v>0.38996561000000002</c:v>
                </c:pt>
                <c:pt idx="15">
                  <c:v>0.42404930200000002</c:v>
                </c:pt>
                <c:pt idx="16">
                  <c:v>0.55053875100000005</c:v>
                </c:pt>
                <c:pt idx="17">
                  <c:v>0.60819796800000003</c:v>
                </c:pt>
                <c:pt idx="18">
                  <c:v>0.65356503300000002</c:v>
                </c:pt>
                <c:pt idx="19">
                  <c:v>0.70994342899999996</c:v>
                </c:pt>
                <c:pt idx="20">
                  <c:v>0.72539594500000004</c:v>
                </c:pt>
                <c:pt idx="21">
                  <c:v>0.71131730100000001</c:v>
                </c:pt>
                <c:pt idx="22">
                  <c:v>0.68866287199999998</c:v>
                </c:pt>
                <c:pt idx="23">
                  <c:v>0.66843261700000001</c:v>
                </c:pt>
              </c:numCache>
            </c:numRef>
          </c:val>
          <c:extLst/>
        </c:ser>
        <c:ser>
          <c:idx val="10"/>
          <c:order val="8"/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Restore_Hourly_Region_lrc!$M$2:$M$25</c:f>
              <c:numCache>
                <c:formatCode>General</c:formatCode>
                <c:ptCount val="24"/>
                <c:pt idx="0">
                  <c:v>7.4580000000000002E-4</c:v>
                </c:pt>
                <c:pt idx="1">
                  <c:v>7.5255000000000005E-4</c:v>
                </c:pt>
                <c:pt idx="2">
                  <c:v>7.5255000000000005E-4</c:v>
                </c:pt>
                <c:pt idx="3">
                  <c:v>3.2547000000000001E-4</c:v>
                </c:pt>
                <c:pt idx="5">
                  <c:v>8.9824445000000003E-2</c:v>
                </c:pt>
                <c:pt idx="6">
                  <c:v>1.0990351119999999</c:v>
                </c:pt>
                <c:pt idx="7">
                  <c:v>2.8973931739999998</c:v>
                </c:pt>
                <c:pt idx="8">
                  <c:v>4.3259299650000003</c:v>
                </c:pt>
                <c:pt idx="9">
                  <c:v>4.4951052440000003</c:v>
                </c:pt>
                <c:pt idx="10">
                  <c:v>3.98626339</c:v>
                </c:pt>
                <c:pt idx="11">
                  <c:v>3.9336537279999999</c:v>
                </c:pt>
                <c:pt idx="12">
                  <c:v>3.90013122</c:v>
                </c:pt>
                <c:pt idx="13">
                  <c:v>4.079087339</c:v>
                </c:pt>
                <c:pt idx="14">
                  <c:v>4.3794699420000001</c:v>
                </c:pt>
                <c:pt idx="15">
                  <c:v>4.7606549200000003</c:v>
                </c:pt>
                <c:pt idx="16">
                  <c:v>4.9356911439999998</c:v>
                </c:pt>
                <c:pt idx="17">
                  <c:v>3.9948907889999998</c:v>
                </c:pt>
                <c:pt idx="18">
                  <c:v>2.7393071920000001</c:v>
                </c:pt>
                <c:pt idx="19">
                  <c:v>1.753225292</c:v>
                </c:pt>
                <c:pt idx="20">
                  <c:v>0.96394019799999997</c:v>
                </c:pt>
                <c:pt idx="21">
                  <c:v>0.16713993699999999</c:v>
                </c:pt>
              </c:numCache>
            </c:numRef>
          </c:val>
          <c:extLst/>
        </c:ser>
        <c:ser>
          <c:idx val="9"/>
          <c:order val="9"/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Restore_Hourly_Region_lrc!$N$2:$N$25</c:f>
              <c:numCache>
                <c:formatCode>General</c:formatCode>
                <c:ptCount val="24"/>
                <c:pt idx="5">
                  <c:v>0.26921814999999999</c:v>
                </c:pt>
                <c:pt idx="6">
                  <c:v>2.9629204640000002</c:v>
                </c:pt>
                <c:pt idx="7">
                  <c:v>13.897911411000001</c:v>
                </c:pt>
                <c:pt idx="8">
                  <c:v>29.688801352999999</c:v>
                </c:pt>
                <c:pt idx="9">
                  <c:v>40.874834358000001</c:v>
                </c:pt>
                <c:pt idx="10">
                  <c:v>49.75812312</c:v>
                </c:pt>
                <c:pt idx="11">
                  <c:v>54.030768252999998</c:v>
                </c:pt>
                <c:pt idx="12">
                  <c:v>54.541043170000002</c:v>
                </c:pt>
                <c:pt idx="13">
                  <c:v>52.169221518999997</c:v>
                </c:pt>
                <c:pt idx="14">
                  <c:v>46.274151207999999</c:v>
                </c:pt>
                <c:pt idx="15">
                  <c:v>35.365424193999999</c:v>
                </c:pt>
                <c:pt idx="16">
                  <c:v>20.904418357000001</c:v>
                </c:pt>
                <c:pt idx="17">
                  <c:v>6.7551025830000002</c:v>
                </c:pt>
                <c:pt idx="18">
                  <c:v>0.94682213100000001</c:v>
                </c:pt>
                <c:pt idx="19">
                  <c:v>1.6101280999999999E-2</c:v>
                </c:pt>
              </c:numCache>
            </c:numRef>
          </c:val>
          <c:extLst/>
        </c:ser>
        <c:ser>
          <c:idx val="11"/>
          <c:order val="10"/>
          <c:spPr>
            <a:solidFill>
              <a:srgbClr val="7D6D9B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Restore_Hourly_Region_lrc!$O$2:$O$25</c:f>
              <c:numCache>
                <c:formatCode>General</c:formatCode>
                <c:ptCount val="24"/>
                <c:pt idx="8">
                  <c:v>0.494205375</c:v>
                </c:pt>
                <c:pt idx="9">
                  <c:v>3.0170290620000002</c:v>
                </c:pt>
                <c:pt idx="10">
                  <c:v>3.123539219</c:v>
                </c:pt>
                <c:pt idx="11">
                  <c:v>1.9420658879999999</c:v>
                </c:pt>
                <c:pt idx="12">
                  <c:v>1.863264335</c:v>
                </c:pt>
                <c:pt idx="13">
                  <c:v>1.3731266639999999</c:v>
                </c:pt>
                <c:pt idx="14">
                  <c:v>0.33915943100000001</c:v>
                </c:pt>
                <c:pt idx="15">
                  <c:v>0.150349397</c:v>
                </c:pt>
                <c:pt idx="16">
                  <c:v>1.7888696999999999E-2</c:v>
                </c:pt>
              </c:numCache>
            </c:numRef>
          </c:val>
          <c:extLst/>
        </c:ser>
        <c:ser>
          <c:idx val="12"/>
          <c:order val="11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Restore_Hourly_Region_lrc!$P$2:$P$25</c:f>
              <c:numCache>
                <c:formatCode>General</c:formatCode>
                <c:ptCount val="24"/>
                <c:pt idx="0">
                  <c:v>0.59385726100000003</c:v>
                </c:pt>
                <c:pt idx="1">
                  <c:v>0.61828560099999996</c:v>
                </c:pt>
                <c:pt idx="2">
                  <c:v>0.30211474599999999</c:v>
                </c:pt>
                <c:pt idx="3">
                  <c:v>0.410277907</c:v>
                </c:pt>
                <c:pt idx="4">
                  <c:v>0.32808196699999997</c:v>
                </c:pt>
                <c:pt idx="5">
                  <c:v>0.40612868299999999</c:v>
                </c:pt>
                <c:pt idx="6">
                  <c:v>0.37634125600000001</c:v>
                </c:pt>
                <c:pt idx="7">
                  <c:v>0.27582237500000001</c:v>
                </c:pt>
                <c:pt idx="16">
                  <c:v>0.48393774499999997</c:v>
                </c:pt>
                <c:pt idx="17">
                  <c:v>1.343562476</c:v>
                </c:pt>
                <c:pt idx="18">
                  <c:v>1.500050825</c:v>
                </c:pt>
                <c:pt idx="19">
                  <c:v>1.5040407010000001</c:v>
                </c:pt>
                <c:pt idx="20">
                  <c:v>1.4695871629999999</c:v>
                </c:pt>
                <c:pt idx="21">
                  <c:v>1.151742662</c:v>
                </c:pt>
                <c:pt idx="22">
                  <c:v>1.4316579540000001</c:v>
                </c:pt>
                <c:pt idx="23">
                  <c:v>1.3083712569999999</c:v>
                </c:pt>
              </c:numCache>
            </c:numRef>
          </c:val>
          <c:extLst/>
        </c:ser>
        <c:ser>
          <c:idx val="13"/>
          <c:order val="12"/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Restore_Hourly_Region_lrc!$Q$2:$Q$25</c:f>
              <c:numCache>
                <c:formatCode>General</c:formatCode>
                <c:ptCount val="24"/>
                <c:pt idx="0">
                  <c:v>2.2895377749999999</c:v>
                </c:pt>
                <c:pt idx="1">
                  <c:v>1.2714460999999999</c:v>
                </c:pt>
                <c:pt idx="2">
                  <c:v>0.75687732799999996</c:v>
                </c:pt>
                <c:pt idx="3">
                  <c:v>0.60824940199999999</c:v>
                </c:pt>
                <c:pt idx="4">
                  <c:v>0.54285742599999998</c:v>
                </c:pt>
                <c:pt idx="5">
                  <c:v>0.75421434499999995</c:v>
                </c:pt>
                <c:pt idx="6">
                  <c:v>1.1957228950000001</c:v>
                </c:pt>
                <c:pt idx="7">
                  <c:v>0.53540924400000001</c:v>
                </c:pt>
                <c:pt idx="10">
                  <c:v>1.738572E-2</c:v>
                </c:pt>
                <c:pt idx="15">
                  <c:v>1.3547380000000001E-3</c:v>
                </c:pt>
                <c:pt idx="16">
                  <c:v>1.0685984180000001</c:v>
                </c:pt>
                <c:pt idx="17">
                  <c:v>6.7786932090000001</c:v>
                </c:pt>
                <c:pt idx="18">
                  <c:v>9.8715209270000006</c:v>
                </c:pt>
                <c:pt idx="19">
                  <c:v>10.017011460000001</c:v>
                </c:pt>
                <c:pt idx="20">
                  <c:v>8.4206702920000005</c:v>
                </c:pt>
                <c:pt idx="21">
                  <c:v>5.5738406139999999</c:v>
                </c:pt>
                <c:pt idx="22">
                  <c:v>2.7121254490000002</c:v>
                </c:pt>
                <c:pt idx="23">
                  <c:v>1.670718675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770560"/>
        <c:axId val="-209783072"/>
        <c:extLst/>
      </c:areaChart>
      <c:areaChart>
        <c:grouping val="stacked"/>
        <c:varyColors val="0"/>
        <c:ser>
          <c:idx val="1"/>
          <c:order val="0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Restore_Hourly_Region_lrc!$D$2:$D$25</c:f>
              <c:numCache>
                <c:formatCode>General</c:formatCode>
                <c:ptCount val="24"/>
                <c:pt idx="0">
                  <c:v>-5.3562080000000003E-3</c:v>
                </c:pt>
                <c:pt idx="1">
                  <c:v>-1.6030984000000002E-2</c:v>
                </c:pt>
                <c:pt idx="2">
                  <c:v>-2.7687954000000001E-2</c:v>
                </c:pt>
                <c:pt idx="3">
                  <c:v>-4.6063675999999998E-2</c:v>
                </c:pt>
                <c:pt idx="4">
                  <c:v>-6.6135334000000004E-2</c:v>
                </c:pt>
                <c:pt idx="5">
                  <c:v>-4.9350844999999997E-2</c:v>
                </c:pt>
                <c:pt idx="6">
                  <c:v>-3.8426781E-2</c:v>
                </c:pt>
                <c:pt idx="7">
                  <c:v>-0.48203965999999998</c:v>
                </c:pt>
                <c:pt idx="8">
                  <c:v>-1.5941816230000001</c:v>
                </c:pt>
                <c:pt idx="9">
                  <c:v>-2.1424738809999999</c:v>
                </c:pt>
                <c:pt idx="10">
                  <c:v>-2.182311801</c:v>
                </c:pt>
                <c:pt idx="11">
                  <c:v>-2.1426314990000002</c:v>
                </c:pt>
                <c:pt idx="12">
                  <c:v>-2.0187185109999999</c:v>
                </c:pt>
                <c:pt idx="13">
                  <c:v>-1.893018807</c:v>
                </c:pt>
                <c:pt idx="14">
                  <c:v>-1.8287676859999999</c:v>
                </c:pt>
                <c:pt idx="15">
                  <c:v>-1.378091927</c:v>
                </c:pt>
                <c:pt idx="16">
                  <c:v>-0.35842455000000001</c:v>
                </c:pt>
              </c:numCache>
            </c:numRef>
          </c:val>
          <c:extLst/>
        </c:ser>
        <c:ser>
          <c:idx val="0"/>
          <c:order val="1"/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Restore_Hourly_Region_lrc!$E$2:$E$25</c:f>
              <c:numCache>
                <c:formatCode>General</c:formatCode>
                <c:ptCount val="24"/>
                <c:pt idx="7">
                  <c:v>-9.7832768000000001E-2</c:v>
                </c:pt>
                <c:pt idx="8">
                  <c:v>-1.7367546330000001</c:v>
                </c:pt>
                <c:pt idx="9">
                  <c:v>-5.7247893919999999</c:v>
                </c:pt>
                <c:pt idx="10">
                  <c:v>-11.126219021000001</c:v>
                </c:pt>
                <c:pt idx="11">
                  <c:v>-12.924567086</c:v>
                </c:pt>
                <c:pt idx="12">
                  <c:v>-12.383316863999999</c:v>
                </c:pt>
                <c:pt idx="13">
                  <c:v>-10.741593768</c:v>
                </c:pt>
                <c:pt idx="14">
                  <c:v>-7.2024937360000001</c:v>
                </c:pt>
                <c:pt idx="15">
                  <c:v>-1.6715298089999999</c:v>
                </c:pt>
                <c:pt idx="16">
                  <c:v>-2.1766582999999999E-2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771104"/>
        <c:axId val="-209772736"/>
      </c:areaChart>
      <c:lineChart>
        <c:grouping val="standard"/>
        <c:varyColors val="0"/>
        <c:ser>
          <c:idx val="14"/>
          <c:order val="13"/>
          <c:spPr>
            <a:ln w="28575" cap="rnd">
              <a:solidFill>
                <a:srgbClr val="C2BBD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Restore_Hourly_Region_lrc!$R$2:$R$25</c:f>
              <c:numCache>
                <c:formatCode>General</c:formatCode>
                <c:ptCount val="24"/>
                <c:pt idx="0">
                  <c:v>38.405325740999999</c:v>
                </c:pt>
                <c:pt idx="1">
                  <c:v>37.094768872000003</c:v>
                </c:pt>
                <c:pt idx="2">
                  <c:v>35.344377195</c:v>
                </c:pt>
                <c:pt idx="3">
                  <c:v>34.614793927000001</c:v>
                </c:pt>
                <c:pt idx="4">
                  <c:v>33.794425218999997</c:v>
                </c:pt>
                <c:pt idx="5">
                  <c:v>35.030937682999998</c:v>
                </c:pt>
                <c:pt idx="6">
                  <c:v>37.313192774999997</c:v>
                </c:pt>
                <c:pt idx="7">
                  <c:v>40.372603806000001</c:v>
                </c:pt>
                <c:pt idx="8">
                  <c:v>45.272854123999998</c:v>
                </c:pt>
                <c:pt idx="9">
                  <c:v>48.240491038000002</c:v>
                </c:pt>
                <c:pt idx="10">
                  <c:v>49.891595958000003</c:v>
                </c:pt>
                <c:pt idx="11">
                  <c:v>51.829202692999999</c:v>
                </c:pt>
                <c:pt idx="12">
                  <c:v>53.398169809999999</c:v>
                </c:pt>
                <c:pt idx="13">
                  <c:v>54.214503366999999</c:v>
                </c:pt>
                <c:pt idx="14">
                  <c:v>54.613827721</c:v>
                </c:pt>
                <c:pt idx="15">
                  <c:v>55.026838476000002</c:v>
                </c:pt>
                <c:pt idx="16">
                  <c:v>55.100821170000003</c:v>
                </c:pt>
                <c:pt idx="17">
                  <c:v>56.329774753000002</c:v>
                </c:pt>
                <c:pt idx="18">
                  <c:v>55.449617666999998</c:v>
                </c:pt>
                <c:pt idx="19">
                  <c:v>53.868194725000002</c:v>
                </c:pt>
                <c:pt idx="20">
                  <c:v>51.401208423999996</c:v>
                </c:pt>
                <c:pt idx="21">
                  <c:v>46.870514024000002</c:v>
                </c:pt>
                <c:pt idx="22">
                  <c:v>42.782120562999999</c:v>
                </c:pt>
                <c:pt idx="23">
                  <c:v>40.551066460999998</c:v>
                </c:pt>
              </c:numCache>
            </c:numRef>
          </c:val>
          <c:smooth val="0"/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9770560"/>
        <c:axId val="-209783072"/>
      </c:lineChart>
      <c:catAx>
        <c:axId val="-209770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09783072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-209783072"/>
        <c:scaling>
          <c:orientation val="minMax"/>
          <c:max val="80"/>
          <c:min val="-2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-209770560"/>
        <c:crosses val="autoZero"/>
        <c:crossBetween val="between"/>
        <c:majorUnit val="10"/>
      </c:valAx>
      <c:valAx>
        <c:axId val="-209772736"/>
        <c:scaling>
          <c:orientation val="minMax"/>
          <c:max val="300"/>
        </c:scaling>
        <c:delete val="1"/>
        <c:axPos val="r"/>
        <c:numFmt formatCode="General" sourceLinked="1"/>
        <c:majorTickMark val="out"/>
        <c:minorTickMark val="none"/>
        <c:tickLblPos val="nextTo"/>
        <c:crossAx val="-209771104"/>
        <c:crosses val="max"/>
        <c:crossBetween val="between"/>
      </c:valAx>
      <c:catAx>
        <c:axId val="-2097711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97727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140286362287836E-2"/>
          <c:y val="0"/>
          <c:w val="0.91015295200159152"/>
          <c:h val="0.87261900320513652"/>
        </c:manualLayout>
      </c:layout>
      <c:areaChart>
        <c:grouping val="stacked"/>
        <c:varyColors val="0"/>
        <c:ser>
          <c:idx val="2"/>
          <c:order val="2"/>
          <c:spPr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Restore_Hourly_Region_lrc!$F$2:$F$25</c:f>
              <c:numCache>
                <c:formatCode>General</c:formatCode>
                <c:ptCount val="24"/>
                <c:pt idx="0">
                  <c:v>2.437150988</c:v>
                </c:pt>
                <c:pt idx="1">
                  <c:v>2.471470633</c:v>
                </c:pt>
                <c:pt idx="2">
                  <c:v>2.4489213919999999</c:v>
                </c:pt>
                <c:pt idx="3">
                  <c:v>2.4313352479999999</c:v>
                </c:pt>
                <c:pt idx="4">
                  <c:v>2.4155349820000001</c:v>
                </c:pt>
                <c:pt idx="5">
                  <c:v>2.3780971970000002</c:v>
                </c:pt>
                <c:pt idx="6">
                  <c:v>2.2454368300000001</c:v>
                </c:pt>
                <c:pt idx="7">
                  <c:v>1.969190803</c:v>
                </c:pt>
                <c:pt idx="8">
                  <c:v>1.652285046</c:v>
                </c:pt>
                <c:pt idx="9">
                  <c:v>1.431463897</c:v>
                </c:pt>
                <c:pt idx="10">
                  <c:v>1.3183725580000001</c:v>
                </c:pt>
                <c:pt idx="11">
                  <c:v>1.305809255</c:v>
                </c:pt>
                <c:pt idx="12">
                  <c:v>1.3188047650000001</c:v>
                </c:pt>
                <c:pt idx="13">
                  <c:v>1.3812259950000001</c:v>
                </c:pt>
                <c:pt idx="14">
                  <c:v>1.5562415949999999</c:v>
                </c:pt>
                <c:pt idx="15">
                  <c:v>1.8114341970000001</c:v>
                </c:pt>
                <c:pt idx="16">
                  <c:v>2.1191897609999999</c:v>
                </c:pt>
                <c:pt idx="17">
                  <c:v>2.4363677560000001</c:v>
                </c:pt>
                <c:pt idx="18">
                  <c:v>2.59901523</c:v>
                </c:pt>
                <c:pt idx="19">
                  <c:v>2.651724024</c:v>
                </c:pt>
                <c:pt idx="20">
                  <c:v>2.6476810469999998</c:v>
                </c:pt>
                <c:pt idx="21">
                  <c:v>2.5765937069999998</c:v>
                </c:pt>
                <c:pt idx="22">
                  <c:v>2.5414534299999998</c:v>
                </c:pt>
                <c:pt idx="23">
                  <c:v>2.492711677</c:v>
                </c:pt>
              </c:numCache>
            </c:numRef>
          </c:val>
          <c:extLst/>
        </c:ser>
        <c:ser>
          <c:idx val="3"/>
          <c:order val="3"/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Restore_Hourly_Region_lrc!$G$2:$G$25</c:f>
              <c:numCache>
                <c:formatCode>General</c:formatCode>
                <c:ptCount val="24"/>
                <c:pt idx="0">
                  <c:v>0.80411273000000005</c:v>
                </c:pt>
                <c:pt idx="1">
                  <c:v>0.80425568700000005</c:v>
                </c:pt>
                <c:pt idx="2">
                  <c:v>0.80358975499999996</c:v>
                </c:pt>
                <c:pt idx="3">
                  <c:v>0.80303601099999999</c:v>
                </c:pt>
                <c:pt idx="4">
                  <c:v>0.80237444800000002</c:v>
                </c:pt>
                <c:pt idx="5">
                  <c:v>0.80316997899999998</c:v>
                </c:pt>
                <c:pt idx="6">
                  <c:v>0.80418354800000003</c:v>
                </c:pt>
                <c:pt idx="7">
                  <c:v>0.78897610699999998</c:v>
                </c:pt>
                <c:pt idx="8">
                  <c:v>0.72444387600000004</c:v>
                </c:pt>
                <c:pt idx="9">
                  <c:v>0.64220379900000002</c:v>
                </c:pt>
                <c:pt idx="10">
                  <c:v>0.564567182</c:v>
                </c:pt>
                <c:pt idx="11">
                  <c:v>0.49148725700000001</c:v>
                </c:pt>
                <c:pt idx="12">
                  <c:v>0.48830657900000002</c:v>
                </c:pt>
                <c:pt idx="13">
                  <c:v>0.53242263499999998</c:v>
                </c:pt>
                <c:pt idx="14">
                  <c:v>0.60100609699999996</c:v>
                </c:pt>
                <c:pt idx="15">
                  <c:v>0.67695992100000002</c:v>
                </c:pt>
                <c:pt idx="16">
                  <c:v>0.74791760799999996</c:v>
                </c:pt>
                <c:pt idx="17">
                  <c:v>0.79929476200000005</c:v>
                </c:pt>
                <c:pt idx="18">
                  <c:v>0.81588935900000004</c:v>
                </c:pt>
                <c:pt idx="19">
                  <c:v>0.81482780399999999</c:v>
                </c:pt>
                <c:pt idx="20">
                  <c:v>0.81876100500000004</c:v>
                </c:pt>
                <c:pt idx="21">
                  <c:v>0.81274777899999995</c:v>
                </c:pt>
                <c:pt idx="22">
                  <c:v>0.81232837099999999</c:v>
                </c:pt>
                <c:pt idx="23">
                  <c:v>0.81178869300000001</c:v>
                </c:pt>
              </c:numCache>
            </c:numRef>
          </c:val>
          <c:extLst/>
        </c:ser>
        <c:ser>
          <c:idx val="4"/>
          <c:order val="4"/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Restore_Hourly_Region_lrc!$H$2:$H$25</c:f>
              <c:numCache>
                <c:formatCode>General</c:formatCode>
                <c:ptCount val="24"/>
                <c:pt idx="0">
                  <c:v>2.9654043000000001E-2</c:v>
                </c:pt>
                <c:pt idx="1">
                  <c:v>2.9654043000000001E-2</c:v>
                </c:pt>
                <c:pt idx="2">
                  <c:v>2.7331527000000001E-2</c:v>
                </c:pt>
                <c:pt idx="3">
                  <c:v>1.9809831E-2</c:v>
                </c:pt>
                <c:pt idx="4">
                  <c:v>1.9380023999999999E-2</c:v>
                </c:pt>
                <c:pt idx="5">
                  <c:v>1.9380023999999999E-2</c:v>
                </c:pt>
                <c:pt idx="6">
                  <c:v>1.9380023999999999E-2</c:v>
                </c:pt>
                <c:pt idx="7">
                  <c:v>1.9380023999999999E-2</c:v>
                </c:pt>
                <c:pt idx="8">
                  <c:v>1.9380023999999999E-2</c:v>
                </c:pt>
                <c:pt idx="15">
                  <c:v>2.0679079E-2</c:v>
                </c:pt>
                <c:pt idx="16">
                  <c:v>0.18584989399999999</c:v>
                </c:pt>
                <c:pt idx="17">
                  <c:v>0.33789735999999998</c:v>
                </c:pt>
                <c:pt idx="18">
                  <c:v>0.34373724100000003</c:v>
                </c:pt>
                <c:pt idx="19">
                  <c:v>0.32304604399999998</c:v>
                </c:pt>
                <c:pt idx="20">
                  <c:v>0.30087460999999999</c:v>
                </c:pt>
                <c:pt idx="21">
                  <c:v>0.277832894</c:v>
                </c:pt>
                <c:pt idx="22">
                  <c:v>0.19338262000000001</c:v>
                </c:pt>
                <c:pt idx="23">
                  <c:v>0.13551838099999999</c:v>
                </c:pt>
              </c:numCache>
            </c:numRef>
          </c:val>
          <c:extLst/>
        </c:ser>
        <c:ser>
          <c:idx val="5"/>
          <c:order val="5"/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Restore_Hourly_Region_lrc!$I$2:$I$25</c:f>
              <c:numCache>
                <c:formatCode>General</c:formatCode>
                <c:ptCount val="24"/>
                <c:pt idx="0">
                  <c:v>5.0274830960000001</c:v>
                </c:pt>
                <c:pt idx="1">
                  <c:v>5.0855192579999997</c:v>
                </c:pt>
                <c:pt idx="2">
                  <c:v>5.0333090519999999</c:v>
                </c:pt>
                <c:pt idx="3">
                  <c:v>5.0053035000000001</c:v>
                </c:pt>
                <c:pt idx="4">
                  <c:v>4.9741757460000002</c:v>
                </c:pt>
                <c:pt idx="5">
                  <c:v>4.9880652909999998</c:v>
                </c:pt>
                <c:pt idx="6">
                  <c:v>4.8971489589999999</c:v>
                </c:pt>
                <c:pt idx="7">
                  <c:v>4.2952649750000003</c:v>
                </c:pt>
                <c:pt idx="8">
                  <c:v>3.1556249780000001</c:v>
                </c:pt>
                <c:pt idx="9">
                  <c:v>2.7340339220000001</c:v>
                </c:pt>
                <c:pt idx="10">
                  <c:v>2.6786849419999998</c:v>
                </c:pt>
                <c:pt idx="11">
                  <c:v>2.6348160570000001</c:v>
                </c:pt>
                <c:pt idx="12">
                  <c:v>2.648351871</c:v>
                </c:pt>
                <c:pt idx="13">
                  <c:v>2.7686339109999998</c:v>
                </c:pt>
                <c:pt idx="14">
                  <c:v>3.199895095</c:v>
                </c:pt>
                <c:pt idx="15">
                  <c:v>4.116677728</c:v>
                </c:pt>
                <c:pt idx="16">
                  <c:v>5.268228873</c:v>
                </c:pt>
                <c:pt idx="17">
                  <c:v>6.156779534</c:v>
                </c:pt>
                <c:pt idx="18">
                  <c:v>6.3479351900000003</c:v>
                </c:pt>
                <c:pt idx="19">
                  <c:v>6.2708383589999999</c:v>
                </c:pt>
                <c:pt idx="20">
                  <c:v>6.2147970050000003</c:v>
                </c:pt>
                <c:pt idx="21">
                  <c:v>6.0944363519999998</c:v>
                </c:pt>
                <c:pt idx="22">
                  <c:v>5.8865028580000001</c:v>
                </c:pt>
                <c:pt idx="23">
                  <c:v>5.5890187400000002</c:v>
                </c:pt>
              </c:numCache>
            </c:numRef>
          </c:val>
          <c:extLst/>
        </c:ser>
        <c:ser>
          <c:idx val="6"/>
          <c:order val="6"/>
          <c:spPr>
            <a:solidFill>
              <a:schemeClr val="tx2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Restore_Hourly_Region_lrc!$J$2:$J$25</c:f>
              <c:numCache>
                <c:formatCode>General</c:formatCode>
                <c:ptCount val="24"/>
                <c:pt idx="0">
                  <c:v>8.5459234070000001</c:v>
                </c:pt>
                <c:pt idx="1">
                  <c:v>8.8402662400000001</c:v>
                </c:pt>
                <c:pt idx="2">
                  <c:v>8.5371543620000008</c:v>
                </c:pt>
                <c:pt idx="3">
                  <c:v>8.27410976</c:v>
                </c:pt>
                <c:pt idx="4">
                  <c:v>7.9975690899999998</c:v>
                </c:pt>
                <c:pt idx="5">
                  <c:v>8.463934622</c:v>
                </c:pt>
                <c:pt idx="6">
                  <c:v>8.3859732180000002</c:v>
                </c:pt>
                <c:pt idx="7">
                  <c:v>5.7383455840000002</c:v>
                </c:pt>
                <c:pt idx="8">
                  <c:v>4.0277679219999998</c:v>
                </c:pt>
                <c:pt idx="9">
                  <c:v>2.9922809579999998</c:v>
                </c:pt>
                <c:pt idx="10">
                  <c:v>2.548280616</c:v>
                </c:pt>
                <c:pt idx="11">
                  <c:v>2.4125811100000001</c:v>
                </c:pt>
                <c:pt idx="12">
                  <c:v>2.511169346</c:v>
                </c:pt>
                <c:pt idx="13">
                  <c:v>2.6008194680000001</c:v>
                </c:pt>
                <c:pt idx="14">
                  <c:v>2.8189255339999999</c:v>
                </c:pt>
                <c:pt idx="15">
                  <c:v>3.5678725070000001</c:v>
                </c:pt>
                <c:pt idx="16">
                  <c:v>5.5092388720000001</c:v>
                </c:pt>
                <c:pt idx="17">
                  <c:v>7.5967363240000001</c:v>
                </c:pt>
                <c:pt idx="18">
                  <c:v>8.5568453659999992</c:v>
                </c:pt>
                <c:pt idx="19">
                  <c:v>8.5100794050000008</c:v>
                </c:pt>
                <c:pt idx="20">
                  <c:v>8.6682222010000007</c:v>
                </c:pt>
                <c:pt idx="21">
                  <c:v>8.7045971160000004</c:v>
                </c:pt>
                <c:pt idx="22">
                  <c:v>8.7648728580000004</c:v>
                </c:pt>
                <c:pt idx="23">
                  <c:v>8.5776354930000007</c:v>
                </c:pt>
              </c:numCache>
            </c:numRef>
          </c:val>
          <c:extLst/>
        </c:ser>
        <c:ser>
          <c:idx val="8"/>
          <c:order val="7"/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Restore_Hourly_Region_lrc!$L$2:$L$25</c:f>
              <c:numCache>
                <c:formatCode>General</c:formatCode>
                <c:ptCount val="24"/>
                <c:pt idx="0">
                  <c:v>10.132260201999999</c:v>
                </c:pt>
                <c:pt idx="1">
                  <c:v>10.074000079999999</c:v>
                </c:pt>
                <c:pt idx="2">
                  <c:v>10.006037920000001</c:v>
                </c:pt>
                <c:pt idx="3">
                  <c:v>9.8962937469999996</c:v>
                </c:pt>
                <c:pt idx="4">
                  <c:v>9.8169507809999992</c:v>
                </c:pt>
                <c:pt idx="5">
                  <c:v>9.6915630480000008</c:v>
                </c:pt>
                <c:pt idx="6">
                  <c:v>9.1312129889999998</c:v>
                </c:pt>
                <c:pt idx="7">
                  <c:v>8.4916809050000008</c:v>
                </c:pt>
                <c:pt idx="8">
                  <c:v>8.0049622750000005</c:v>
                </c:pt>
                <c:pt idx="9">
                  <c:v>7.5349199760000003</c:v>
                </c:pt>
                <c:pt idx="10">
                  <c:v>7.4990142869999996</c:v>
                </c:pt>
                <c:pt idx="11">
                  <c:v>7.8318869400000004</c:v>
                </c:pt>
                <c:pt idx="12">
                  <c:v>8.2450060890000003</c:v>
                </c:pt>
                <c:pt idx="13">
                  <c:v>8.7048600700000005</c:v>
                </c:pt>
                <c:pt idx="14">
                  <c:v>9.0822770899999998</c:v>
                </c:pt>
                <c:pt idx="15">
                  <c:v>9.4925632649999994</c:v>
                </c:pt>
                <c:pt idx="16">
                  <c:v>9.6652137459999992</c:v>
                </c:pt>
                <c:pt idx="17">
                  <c:v>9.7862284650000007</c:v>
                </c:pt>
                <c:pt idx="18">
                  <c:v>9.8268876580000004</c:v>
                </c:pt>
                <c:pt idx="19">
                  <c:v>10.011331888000001</c:v>
                </c:pt>
                <c:pt idx="20">
                  <c:v>10.176113915</c:v>
                </c:pt>
                <c:pt idx="21">
                  <c:v>10.221436164</c:v>
                </c:pt>
                <c:pt idx="22">
                  <c:v>10.209215693999999</c:v>
                </c:pt>
                <c:pt idx="23">
                  <c:v>10.170667376999999</c:v>
                </c:pt>
              </c:numCache>
            </c:numRef>
          </c:val>
          <c:extLst/>
        </c:ser>
        <c:ser>
          <c:idx val="10"/>
          <c:order val="8"/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Restore_Hourly_Region_lrc!$M$2:$M$25</c:f>
              <c:numCache>
                <c:formatCode>General</c:formatCode>
                <c:ptCount val="24"/>
                <c:pt idx="0">
                  <c:v>5.5440910000000001E-3</c:v>
                </c:pt>
                <c:pt idx="1">
                  <c:v>6.6029870000000003E-3</c:v>
                </c:pt>
                <c:pt idx="2">
                  <c:v>5.7759689999999997E-3</c:v>
                </c:pt>
                <c:pt idx="3">
                  <c:v>1.114596E-3</c:v>
                </c:pt>
                <c:pt idx="4">
                  <c:v>7.246059E-3</c:v>
                </c:pt>
                <c:pt idx="5">
                  <c:v>0.38492290800000001</c:v>
                </c:pt>
                <c:pt idx="6">
                  <c:v>1.423807015</c:v>
                </c:pt>
                <c:pt idx="7">
                  <c:v>2.6821137629999998</c:v>
                </c:pt>
                <c:pt idx="8">
                  <c:v>3.5992690189999998</c:v>
                </c:pt>
                <c:pt idx="9">
                  <c:v>3.648226336</c:v>
                </c:pt>
                <c:pt idx="10">
                  <c:v>3.549355636</c:v>
                </c:pt>
                <c:pt idx="11">
                  <c:v>3.570370042</c:v>
                </c:pt>
                <c:pt idx="12">
                  <c:v>3.5364601489999998</c:v>
                </c:pt>
                <c:pt idx="13">
                  <c:v>3.2749179430000002</c:v>
                </c:pt>
                <c:pt idx="14">
                  <c:v>3.3279572960000001</c:v>
                </c:pt>
                <c:pt idx="15">
                  <c:v>3.449904868</c:v>
                </c:pt>
                <c:pt idx="16">
                  <c:v>3.1389275159999999</c:v>
                </c:pt>
                <c:pt idx="17">
                  <c:v>2.4263357270000001</c:v>
                </c:pt>
                <c:pt idx="18">
                  <c:v>1.4344958299999999</c:v>
                </c:pt>
                <c:pt idx="19">
                  <c:v>0.66814802600000001</c:v>
                </c:pt>
                <c:pt idx="20">
                  <c:v>0.307130507</c:v>
                </c:pt>
                <c:pt idx="21">
                  <c:v>3.5946487999999999E-2</c:v>
                </c:pt>
                <c:pt idx="22">
                  <c:v>1.0752329999999999E-2</c:v>
                </c:pt>
              </c:numCache>
            </c:numRef>
          </c:val>
          <c:extLst/>
        </c:ser>
        <c:ser>
          <c:idx val="9"/>
          <c:order val="9"/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Restore_Hourly_Region_lrc!$N$2:$N$25</c:f>
              <c:numCache>
                <c:formatCode>General</c:formatCode>
                <c:ptCount val="24"/>
                <c:pt idx="4">
                  <c:v>4.2878860000000003E-3</c:v>
                </c:pt>
                <c:pt idx="5">
                  <c:v>0.164848097</c:v>
                </c:pt>
                <c:pt idx="6">
                  <c:v>1.1780239800000001</c:v>
                </c:pt>
                <c:pt idx="7">
                  <c:v>4.7552650559999998</c:v>
                </c:pt>
                <c:pt idx="8">
                  <c:v>9.7830678869999996</c:v>
                </c:pt>
                <c:pt idx="9">
                  <c:v>13.951273192</c:v>
                </c:pt>
                <c:pt idx="10">
                  <c:v>15.687174778999999</c:v>
                </c:pt>
                <c:pt idx="11">
                  <c:v>16.13980394</c:v>
                </c:pt>
                <c:pt idx="12">
                  <c:v>16.110976268999998</c:v>
                </c:pt>
                <c:pt idx="13">
                  <c:v>15.649613307999999</c:v>
                </c:pt>
                <c:pt idx="14">
                  <c:v>13.985210766</c:v>
                </c:pt>
                <c:pt idx="15">
                  <c:v>10.398022318000001</c:v>
                </c:pt>
                <c:pt idx="16">
                  <c:v>5.7977477569999998</c:v>
                </c:pt>
                <c:pt idx="17">
                  <c:v>1.866581394</c:v>
                </c:pt>
                <c:pt idx="18">
                  <c:v>0.30548560899999999</c:v>
                </c:pt>
                <c:pt idx="19">
                  <c:v>2.8677821999999999E-2</c:v>
                </c:pt>
              </c:numCache>
            </c:numRef>
          </c:val>
          <c:extLst/>
        </c:ser>
        <c:ser>
          <c:idx val="11"/>
          <c:order val="10"/>
          <c:spPr>
            <a:solidFill>
              <a:srgbClr val="7D6D9B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Restore_Hourly_Region_lrc!$O$2:$O$25</c:f>
              <c:numCache>
                <c:formatCode>General</c:formatCode>
                <c:ptCount val="24"/>
                <c:pt idx="7">
                  <c:v>1.3788450000000001E-3</c:v>
                </c:pt>
                <c:pt idx="8">
                  <c:v>8.7927993999999995E-2</c:v>
                </c:pt>
                <c:pt idx="9">
                  <c:v>0.37944942799999998</c:v>
                </c:pt>
                <c:pt idx="10">
                  <c:v>0.47535190399999999</c:v>
                </c:pt>
                <c:pt idx="11">
                  <c:v>0.34454363999999998</c:v>
                </c:pt>
                <c:pt idx="12">
                  <c:v>0.27036395400000002</c:v>
                </c:pt>
                <c:pt idx="13">
                  <c:v>0.18948527200000001</c:v>
                </c:pt>
                <c:pt idx="14">
                  <c:v>0.150076031</c:v>
                </c:pt>
                <c:pt idx="15">
                  <c:v>5.8750019999999998E-3</c:v>
                </c:pt>
              </c:numCache>
            </c:numRef>
          </c:val>
          <c:extLst/>
        </c:ser>
        <c:ser>
          <c:idx val="12"/>
          <c:order val="11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Restore_Hourly_Region_lrc!$P$2:$P$25</c:f>
              <c:numCache>
                <c:formatCode>General</c:formatCode>
                <c:ptCount val="24"/>
                <c:pt idx="0">
                  <c:v>0.114595538</c:v>
                </c:pt>
                <c:pt idx="1">
                  <c:v>0.113989068</c:v>
                </c:pt>
                <c:pt idx="2">
                  <c:v>6.1312437999999997E-2</c:v>
                </c:pt>
                <c:pt idx="3">
                  <c:v>4.2024427000000003E-2</c:v>
                </c:pt>
                <c:pt idx="4">
                  <c:v>3.6356338000000002E-2</c:v>
                </c:pt>
                <c:pt idx="5">
                  <c:v>3.0990210000000001E-2</c:v>
                </c:pt>
                <c:pt idx="6">
                  <c:v>3.0770629000000001E-2</c:v>
                </c:pt>
                <c:pt idx="7">
                  <c:v>4.6567789999999998E-3</c:v>
                </c:pt>
                <c:pt idx="15">
                  <c:v>2.9862337999999999E-2</c:v>
                </c:pt>
                <c:pt idx="16">
                  <c:v>0.128090748</c:v>
                </c:pt>
                <c:pt idx="17">
                  <c:v>0.22674019300000001</c:v>
                </c:pt>
                <c:pt idx="18">
                  <c:v>0.25532472499999997</c:v>
                </c:pt>
                <c:pt idx="19">
                  <c:v>0.210768135</c:v>
                </c:pt>
                <c:pt idx="20">
                  <c:v>0.18547347</c:v>
                </c:pt>
                <c:pt idx="21">
                  <c:v>0.13989853899999999</c:v>
                </c:pt>
                <c:pt idx="22">
                  <c:v>5.3102242000000001E-2</c:v>
                </c:pt>
                <c:pt idx="23">
                  <c:v>4.4932957000000003E-2</c:v>
                </c:pt>
              </c:numCache>
            </c:numRef>
          </c:val>
          <c:extLst/>
        </c:ser>
        <c:ser>
          <c:idx val="13"/>
          <c:order val="12"/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Restore_Hourly_Region_lrc!$Q$2:$Q$25</c:f>
              <c:numCache>
                <c:formatCode>General</c:formatCode>
                <c:ptCount val="24"/>
                <c:pt idx="0">
                  <c:v>0.40678250399999999</c:v>
                </c:pt>
                <c:pt idx="1">
                  <c:v>0.52934195100000003</c:v>
                </c:pt>
                <c:pt idx="2">
                  <c:v>0.31634108500000002</c:v>
                </c:pt>
                <c:pt idx="3">
                  <c:v>0.22398367399999999</c:v>
                </c:pt>
                <c:pt idx="4">
                  <c:v>0.17667627499999999</c:v>
                </c:pt>
                <c:pt idx="5">
                  <c:v>0.31853801700000001</c:v>
                </c:pt>
                <c:pt idx="6">
                  <c:v>0.310874716</c:v>
                </c:pt>
                <c:pt idx="7">
                  <c:v>9.4021152999999996E-2</c:v>
                </c:pt>
                <c:pt idx="10">
                  <c:v>7.7366700000000002E-4</c:v>
                </c:pt>
                <c:pt idx="11">
                  <c:v>3.149354E-3</c:v>
                </c:pt>
                <c:pt idx="14">
                  <c:v>7.2206630000000004E-3</c:v>
                </c:pt>
                <c:pt idx="15">
                  <c:v>0.16544773099999999</c:v>
                </c:pt>
                <c:pt idx="16">
                  <c:v>0.68896231200000002</c:v>
                </c:pt>
                <c:pt idx="17">
                  <c:v>1.936600229</c:v>
                </c:pt>
                <c:pt idx="18">
                  <c:v>2.4392078100000001</c:v>
                </c:pt>
                <c:pt idx="19">
                  <c:v>2.128354742</c:v>
                </c:pt>
                <c:pt idx="20">
                  <c:v>1.4905463560000001</c:v>
                </c:pt>
                <c:pt idx="21">
                  <c:v>0.55844500600000002</c:v>
                </c:pt>
                <c:pt idx="22">
                  <c:v>0.317022847</c:v>
                </c:pt>
                <c:pt idx="23">
                  <c:v>0.232661008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770016"/>
        <c:axId val="-209769472"/>
        <c:extLst/>
      </c:areaChart>
      <c:areaChart>
        <c:grouping val="stacked"/>
        <c:varyColors val="0"/>
        <c:ser>
          <c:idx val="1"/>
          <c:order val="0"/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Restore_Hourly_Region_lrc!$D$2:$D$25</c:f>
              <c:numCache>
                <c:formatCode>General</c:formatCode>
                <c:ptCount val="24"/>
                <c:pt idx="0">
                  <c:v>-9.1831090000000001E-3</c:v>
                </c:pt>
                <c:pt idx="1">
                  <c:v>-9.93168E-3</c:v>
                </c:pt>
                <c:pt idx="2">
                  <c:v>-1.2167641E-2</c:v>
                </c:pt>
                <c:pt idx="3">
                  <c:v>-1.2247355E-2</c:v>
                </c:pt>
                <c:pt idx="4">
                  <c:v>-1.7039279000000001E-2</c:v>
                </c:pt>
                <c:pt idx="5">
                  <c:v>-1.5199094999999999E-2</c:v>
                </c:pt>
                <c:pt idx="6">
                  <c:v>-1.9389597000000001E-2</c:v>
                </c:pt>
                <c:pt idx="7">
                  <c:v>-0.10335202</c:v>
                </c:pt>
                <c:pt idx="8">
                  <c:v>-0.20909702899999999</c:v>
                </c:pt>
                <c:pt idx="9">
                  <c:v>-0.27365560799999999</c:v>
                </c:pt>
                <c:pt idx="10">
                  <c:v>-0.25486579599999998</c:v>
                </c:pt>
                <c:pt idx="11">
                  <c:v>-0.25568906899999999</c:v>
                </c:pt>
                <c:pt idx="12">
                  <c:v>-0.242761808</c:v>
                </c:pt>
                <c:pt idx="13">
                  <c:v>-0.22918389</c:v>
                </c:pt>
                <c:pt idx="14">
                  <c:v>-0.201729503</c:v>
                </c:pt>
                <c:pt idx="15">
                  <c:v>-0.13510931300000001</c:v>
                </c:pt>
                <c:pt idx="16">
                  <c:v>-3.9837666000000001E-2</c:v>
                </c:pt>
                <c:pt idx="17">
                  <c:v>-6.7941149999999999E-3</c:v>
                </c:pt>
                <c:pt idx="23">
                  <c:v>-1.1668527E-2</c:v>
                </c:pt>
              </c:numCache>
            </c:numRef>
          </c:val>
          <c:extLst/>
        </c:ser>
        <c:ser>
          <c:idx val="0"/>
          <c:order val="1"/>
          <c:spPr>
            <a:solidFill>
              <a:schemeClr val="tx1"/>
            </a:solidFill>
            <a:ln>
              <a:noFill/>
            </a:ln>
            <a:effectLst/>
          </c:spP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Restore_Hourly_Region_lrc!$E$2:$E$25</c:f>
              <c:numCache>
                <c:formatCode>General</c:formatCode>
                <c:ptCount val="24"/>
                <c:pt idx="0">
                  <c:v>-6.8788124000000006E-2</c:v>
                </c:pt>
                <c:pt idx="1">
                  <c:v>-1.0320299999999999E-4</c:v>
                </c:pt>
                <c:pt idx="2">
                  <c:v>-9.1859990000000002E-3</c:v>
                </c:pt>
                <c:pt idx="3">
                  <c:v>-1.9386647999999999E-2</c:v>
                </c:pt>
                <c:pt idx="4">
                  <c:v>-5.2005955E-2</c:v>
                </c:pt>
                <c:pt idx="5">
                  <c:v>-2.5505798E-2</c:v>
                </c:pt>
                <c:pt idx="6">
                  <c:v>-6.2076600000000003E-4</c:v>
                </c:pt>
                <c:pt idx="7">
                  <c:v>-3.3835216000000001E-2</c:v>
                </c:pt>
                <c:pt idx="8">
                  <c:v>-0.39789905800000003</c:v>
                </c:pt>
                <c:pt idx="9">
                  <c:v>-1.725041442</c:v>
                </c:pt>
                <c:pt idx="10">
                  <c:v>-2.2245847740000002</c:v>
                </c:pt>
                <c:pt idx="11">
                  <c:v>-2.5395480949999998</c:v>
                </c:pt>
                <c:pt idx="12">
                  <c:v>-2.6124340780000002</c:v>
                </c:pt>
                <c:pt idx="13">
                  <c:v>-2.2838829249999999</c:v>
                </c:pt>
                <c:pt idx="14">
                  <c:v>-1.7169200650000001</c:v>
                </c:pt>
                <c:pt idx="15">
                  <c:v>-0.68356815299999996</c:v>
                </c:pt>
                <c:pt idx="16">
                  <c:v>-6.0224977999999998E-2</c:v>
                </c:pt>
                <c:pt idx="17">
                  <c:v>-6.9276779999999996E-3</c:v>
                </c:pt>
                <c:pt idx="19">
                  <c:v>-6.0815700000000001E-4</c:v>
                </c:pt>
                <c:pt idx="22">
                  <c:v>-5.5595000000000002E-3</c:v>
                </c:pt>
                <c:pt idx="23">
                  <c:v>-5.6841471999999997E-2</c:v>
                </c:pt>
              </c:numCache>
            </c:numRef>
          </c:val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783616"/>
        <c:axId val="-209784160"/>
      </c:areaChart>
      <c:lineChart>
        <c:grouping val="standard"/>
        <c:varyColors val="0"/>
        <c:ser>
          <c:idx val="14"/>
          <c:order val="13"/>
          <c:spPr>
            <a:ln w="28575" cap="rnd">
              <a:solidFill>
                <a:srgbClr val="C2BBD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Restore_Hourly_Region_lrc!$C$2:$C$25</c:f>
              <c:numCache>
                <c:formatCode>General</c:formatCode>
                <c:ptCount val="2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</c:numCache>
            </c:numRef>
          </c:cat>
          <c:val>
            <c:numRef>
              <c:f>Restore_Hourly_Region_lrc!$R$2:$R$25</c:f>
              <c:numCache>
                <c:formatCode>General</c:formatCode>
                <c:ptCount val="24"/>
                <c:pt idx="0">
                  <c:v>28.869024688</c:v>
                </c:pt>
                <c:pt idx="1">
                  <c:v>29.374651909000001</c:v>
                </c:pt>
                <c:pt idx="2">
                  <c:v>28.649897903999999</c:v>
                </c:pt>
                <c:pt idx="3">
                  <c:v>28.107024025000001</c:v>
                </c:pt>
                <c:pt idx="4">
                  <c:v>27.634436162</c:v>
                </c:pt>
                <c:pt idx="5">
                  <c:v>28.637670923000002</c:v>
                </c:pt>
                <c:pt idx="6">
                  <c:v>29.835834468000002</c:v>
                </c:pt>
                <c:pt idx="7">
                  <c:v>30.140434398</c:v>
                </c:pt>
                <c:pt idx="8">
                  <c:v>31.592338186999999</c:v>
                </c:pt>
                <c:pt idx="9">
                  <c:v>31.972314981</c:v>
                </c:pt>
                <c:pt idx="10">
                  <c:v>32.433684114000002</c:v>
                </c:pt>
                <c:pt idx="11">
                  <c:v>32.687451633000002</c:v>
                </c:pt>
                <c:pt idx="12">
                  <c:v>33.133365681999997</c:v>
                </c:pt>
                <c:pt idx="13">
                  <c:v>33.529806114000003</c:v>
                </c:pt>
                <c:pt idx="14">
                  <c:v>33.869414255999999</c:v>
                </c:pt>
                <c:pt idx="15">
                  <c:v>34.208127384999997</c:v>
                </c:pt>
                <c:pt idx="16">
                  <c:v>34.572963385000001</c:v>
                </c:pt>
                <c:pt idx="17">
                  <c:v>35.142536497999998</c:v>
                </c:pt>
                <c:pt idx="18">
                  <c:v>34.476521923</c:v>
                </c:pt>
                <c:pt idx="19">
                  <c:v>33.148487801999998</c:v>
                </c:pt>
                <c:pt idx="20">
                  <c:v>32.303289390000003</c:v>
                </c:pt>
                <c:pt idx="21">
                  <c:v>30.897094994</c:v>
                </c:pt>
                <c:pt idx="22">
                  <c:v>30.214021474999999</c:v>
                </c:pt>
                <c:pt idx="23">
                  <c:v>29.428415034</c:v>
                </c:pt>
              </c:numCache>
            </c:numRef>
          </c:val>
          <c:smooth val="0"/>
          <c:extLst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9770016"/>
        <c:axId val="-209769472"/>
      </c:lineChart>
      <c:catAx>
        <c:axId val="-209770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09769472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-209769472"/>
        <c:scaling>
          <c:orientation val="minMax"/>
          <c:max val="80"/>
          <c:min val="-2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-209770016"/>
        <c:crosses val="autoZero"/>
        <c:crossBetween val="between"/>
        <c:majorUnit val="10"/>
      </c:valAx>
      <c:valAx>
        <c:axId val="-209784160"/>
        <c:scaling>
          <c:orientation val="minMax"/>
          <c:max val="300"/>
        </c:scaling>
        <c:delete val="1"/>
        <c:axPos val="r"/>
        <c:numFmt formatCode="General" sourceLinked="1"/>
        <c:majorTickMark val="out"/>
        <c:minorTickMark val="none"/>
        <c:tickLblPos val="nextTo"/>
        <c:crossAx val="-209783616"/>
        <c:crosses val="max"/>
        <c:crossBetween val="between"/>
      </c:valAx>
      <c:catAx>
        <c:axId val="-2097836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97841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 smtClean="0">
                <a:solidFill>
                  <a:schemeClr val="tx1"/>
                </a:solidFill>
              </a:rPr>
              <a:t>percent of total generation</a:t>
            </a:r>
            <a:endParaRPr lang="en-US" sz="12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2.8253630629682135E-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348180857821933"/>
          <c:y val="0.14150721955512907"/>
          <c:w val="0.53098769708242477"/>
          <c:h val="0.7471513906211810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ERCOT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Sheet1!$B$2:$B$42</c:f>
              <c:numCache>
                <c:formatCode>0%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0.01</c:v>
                </c:pt>
                <c:pt idx="8">
                  <c:v>0.01</c:v>
                </c:pt>
                <c:pt idx="9">
                  <c:v>0.01</c:v>
                </c:pt>
                <c:pt idx="10">
                  <c:v>0.02</c:v>
                </c:pt>
                <c:pt idx="11">
                  <c:v>0.03</c:v>
                </c:pt>
                <c:pt idx="12">
                  <c:v>0.05</c:v>
                </c:pt>
                <c:pt idx="13">
                  <c:v>7.0000000000000007E-2</c:v>
                </c:pt>
                <c:pt idx="14">
                  <c:v>0.12</c:v>
                </c:pt>
                <c:pt idx="15">
                  <c:v>0.13</c:v>
                </c:pt>
                <c:pt idx="16">
                  <c:v>0.15</c:v>
                </c:pt>
                <c:pt idx="17">
                  <c:v>0.15</c:v>
                </c:pt>
                <c:pt idx="18">
                  <c:v>0.15</c:v>
                </c:pt>
                <c:pt idx="19">
                  <c:v>0.15</c:v>
                </c:pt>
                <c:pt idx="20">
                  <c:v>0.17</c:v>
                </c:pt>
                <c:pt idx="21">
                  <c:v>0.17</c:v>
                </c:pt>
                <c:pt idx="22">
                  <c:v>0.17</c:v>
                </c:pt>
                <c:pt idx="23">
                  <c:v>0.18</c:v>
                </c:pt>
                <c:pt idx="24">
                  <c:v>0.19</c:v>
                </c:pt>
                <c:pt idx="25">
                  <c:v>0.19</c:v>
                </c:pt>
                <c:pt idx="26">
                  <c:v>0.2</c:v>
                </c:pt>
                <c:pt idx="27">
                  <c:v>0.21</c:v>
                </c:pt>
                <c:pt idx="28">
                  <c:v>0.23</c:v>
                </c:pt>
                <c:pt idx="29">
                  <c:v>0.25</c:v>
                </c:pt>
                <c:pt idx="30">
                  <c:v>0.27</c:v>
                </c:pt>
                <c:pt idx="31">
                  <c:v>0.27</c:v>
                </c:pt>
                <c:pt idx="32">
                  <c:v>0.28000000000000003</c:v>
                </c:pt>
                <c:pt idx="33">
                  <c:v>0.28000000000000003</c:v>
                </c:pt>
                <c:pt idx="34">
                  <c:v>0.28999999999999998</c:v>
                </c:pt>
                <c:pt idx="35">
                  <c:v>0.28999999999999998</c:v>
                </c:pt>
                <c:pt idx="36">
                  <c:v>0.28999999999999998</c:v>
                </c:pt>
                <c:pt idx="37">
                  <c:v>0.28999999999999998</c:v>
                </c:pt>
                <c:pt idx="38">
                  <c:v>0.28999999999999998</c:v>
                </c:pt>
                <c:pt idx="39">
                  <c:v>0.28999999999999998</c:v>
                </c:pt>
                <c:pt idx="40">
                  <c:v>0.28999999999999998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Sheet1!$C$2:$C$42</c:f>
              <c:numCache>
                <c:formatCode>0%</c:formatCode>
                <c:ptCount val="41"/>
                <c:pt idx="0">
                  <c:v>0.01</c:v>
                </c:pt>
                <c:pt idx="1">
                  <c:v>0.01</c:v>
                </c:pt>
                <c:pt idx="2">
                  <c:v>0.02</c:v>
                </c:pt>
                <c:pt idx="3">
                  <c:v>0.04</c:v>
                </c:pt>
                <c:pt idx="4">
                  <c:v>7.0000000000000007E-2</c:v>
                </c:pt>
                <c:pt idx="5">
                  <c:v>0.1</c:v>
                </c:pt>
                <c:pt idx="6">
                  <c:v>0.13</c:v>
                </c:pt>
                <c:pt idx="7">
                  <c:v>0.16</c:v>
                </c:pt>
                <c:pt idx="8">
                  <c:v>0.19</c:v>
                </c:pt>
                <c:pt idx="9">
                  <c:v>0.19</c:v>
                </c:pt>
                <c:pt idx="10">
                  <c:v>0.22</c:v>
                </c:pt>
                <c:pt idx="11">
                  <c:v>0.21</c:v>
                </c:pt>
                <c:pt idx="12">
                  <c:v>0.26</c:v>
                </c:pt>
                <c:pt idx="13">
                  <c:v>0.28000000000000003</c:v>
                </c:pt>
                <c:pt idx="14">
                  <c:v>0.3</c:v>
                </c:pt>
                <c:pt idx="15">
                  <c:v>0.32</c:v>
                </c:pt>
                <c:pt idx="16">
                  <c:v>0.34</c:v>
                </c:pt>
                <c:pt idx="17">
                  <c:v>0.35</c:v>
                </c:pt>
                <c:pt idx="18">
                  <c:v>0.36</c:v>
                </c:pt>
                <c:pt idx="19">
                  <c:v>0.37</c:v>
                </c:pt>
                <c:pt idx="20">
                  <c:v>0.39</c:v>
                </c:pt>
                <c:pt idx="21">
                  <c:v>0.46</c:v>
                </c:pt>
                <c:pt idx="22">
                  <c:v>0.48</c:v>
                </c:pt>
                <c:pt idx="23">
                  <c:v>0.48</c:v>
                </c:pt>
                <c:pt idx="24">
                  <c:v>0.48</c:v>
                </c:pt>
                <c:pt idx="25">
                  <c:v>0.48</c:v>
                </c:pt>
                <c:pt idx="26">
                  <c:v>0.49</c:v>
                </c:pt>
                <c:pt idx="27">
                  <c:v>0.49</c:v>
                </c:pt>
                <c:pt idx="28">
                  <c:v>0.49</c:v>
                </c:pt>
                <c:pt idx="29">
                  <c:v>0.5</c:v>
                </c:pt>
                <c:pt idx="30">
                  <c:v>0.5</c:v>
                </c:pt>
                <c:pt idx="31">
                  <c:v>0.5</c:v>
                </c:pt>
                <c:pt idx="32">
                  <c:v>0.5</c:v>
                </c:pt>
                <c:pt idx="33">
                  <c:v>0.51</c:v>
                </c:pt>
                <c:pt idx="34">
                  <c:v>0.51</c:v>
                </c:pt>
                <c:pt idx="35">
                  <c:v>0.52</c:v>
                </c:pt>
                <c:pt idx="36">
                  <c:v>0.53</c:v>
                </c:pt>
                <c:pt idx="37">
                  <c:v>0.53</c:v>
                </c:pt>
                <c:pt idx="38">
                  <c:v>0.54</c:v>
                </c:pt>
                <c:pt idx="39">
                  <c:v>0.55000000000000004</c:v>
                </c:pt>
                <c:pt idx="40">
                  <c:v>0.56000000000000005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Mid-C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Sheet1!$D$2:$D$42</c:f>
              <c:numCache>
                <c:formatCode>0%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0.01</c:v>
                </c:pt>
                <c:pt idx="10">
                  <c:v>0.01</c:v>
                </c:pt>
                <c:pt idx="11">
                  <c:v>0.01</c:v>
                </c:pt>
                <c:pt idx="12">
                  <c:v>0.01</c:v>
                </c:pt>
                <c:pt idx="13">
                  <c:v>0.03</c:v>
                </c:pt>
                <c:pt idx="14">
                  <c:v>0.06</c:v>
                </c:pt>
                <c:pt idx="15">
                  <c:v>7.0000000000000007E-2</c:v>
                </c:pt>
                <c:pt idx="16">
                  <c:v>7.0000000000000007E-2</c:v>
                </c:pt>
                <c:pt idx="17">
                  <c:v>0.08</c:v>
                </c:pt>
                <c:pt idx="18">
                  <c:v>0.08</c:v>
                </c:pt>
                <c:pt idx="19">
                  <c:v>0.09</c:v>
                </c:pt>
                <c:pt idx="20">
                  <c:v>0.1</c:v>
                </c:pt>
                <c:pt idx="21">
                  <c:v>0.1</c:v>
                </c:pt>
                <c:pt idx="22">
                  <c:v>0.1</c:v>
                </c:pt>
                <c:pt idx="23">
                  <c:v>0.12</c:v>
                </c:pt>
                <c:pt idx="24">
                  <c:v>0.13</c:v>
                </c:pt>
                <c:pt idx="25">
                  <c:v>0.13</c:v>
                </c:pt>
                <c:pt idx="26">
                  <c:v>0.15</c:v>
                </c:pt>
                <c:pt idx="27">
                  <c:v>0.15</c:v>
                </c:pt>
                <c:pt idx="28">
                  <c:v>0.16</c:v>
                </c:pt>
                <c:pt idx="29">
                  <c:v>0.16</c:v>
                </c:pt>
                <c:pt idx="30">
                  <c:v>0.16</c:v>
                </c:pt>
                <c:pt idx="31">
                  <c:v>0.17</c:v>
                </c:pt>
                <c:pt idx="32">
                  <c:v>0.17</c:v>
                </c:pt>
                <c:pt idx="33">
                  <c:v>0.17</c:v>
                </c:pt>
                <c:pt idx="34">
                  <c:v>0.18</c:v>
                </c:pt>
                <c:pt idx="35">
                  <c:v>0.18</c:v>
                </c:pt>
                <c:pt idx="36">
                  <c:v>0.18</c:v>
                </c:pt>
                <c:pt idx="37">
                  <c:v>0.19</c:v>
                </c:pt>
                <c:pt idx="38">
                  <c:v>0.19</c:v>
                </c:pt>
                <c:pt idx="39">
                  <c:v>0.2</c:v>
                </c:pt>
                <c:pt idx="40">
                  <c:v>0.2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Northeast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Sheet1!$E$2:$E$42</c:f>
              <c:numCache>
                <c:formatCode>0%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0.01</c:v>
                </c:pt>
                <c:pt idx="4">
                  <c:v>0.01</c:v>
                </c:pt>
                <c:pt idx="5">
                  <c:v>0.01</c:v>
                </c:pt>
                <c:pt idx="6">
                  <c:v>0.02</c:v>
                </c:pt>
                <c:pt idx="7">
                  <c:v>0.03</c:v>
                </c:pt>
                <c:pt idx="8">
                  <c:v>0.03</c:v>
                </c:pt>
                <c:pt idx="9">
                  <c:v>0.04</c:v>
                </c:pt>
                <c:pt idx="10">
                  <c:v>0.05</c:v>
                </c:pt>
                <c:pt idx="11">
                  <c:v>0.05</c:v>
                </c:pt>
                <c:pt idx="12">
                  <c:v>7.0000000000000007E-2</c:v>
                </c:pt>
                <c:pt idx="13">
                  <c:v>0.08</c:v>
                </c:pt>
                <c:pt idx="14">
                  <c:v>0.1</c:v>
                </c:pt>
                <c:pt idx="15">
                  <c:v>0.1</c:v>
                </c:pt>
                <c:pt idx="16">
                  <c:v>0.12</c:v>
                </c:pt>
                <c:pt idx="17">
                  <c:v>0.15</c:v>
                </c:pt>
                <c:pt idx="18">
                  <c:v>0.16</c:v>
                </c:pt>
                <c:pt idx="19">
                  <c:v>0.18</c:v>
                </c:pt>
                <c:pt idx="20">
                  <c:v>0.16</c:v>
                </c:pt>
                <c:pt idx="21">
                  <c:v>0.17</c:v>
                </c:pt>
                <c:pt idx="22">
                  <c:v>0.17</c:v>
                </c:pt>
                <c:pt idx="23">
                  <c:v>0.17</c:v>
                </c:pt>
                <c:pt idx="24">
                  <c:v>0.18</c:v>
                </c:pt>
                <c:pt idx="25">
                  <c:v>0.17</c:v>
                </c:pt>
                <c:pt idx="26">
                  <c:v>0.17</c:v>
                </c:pt>
                <c:pt idx="27">
                  <c:v>0.17</c:v>
                </c:pt>
                <c:pt idx="28">
                  <c:v>0.17</c:v>
                </c:pt>
                <c:pt idx="29">
                  <c:v>0.18</c:v>
                </c:pt>
                <c:pt idx="30">
                  <c:v>0.18</c:v>
                </c:pt>
                <c:pt idx="31">
                  <c:v>0.18</c:v>
                </c:pt>
                <c:pt idx="32">
                  <c:v>0.18</c:v>
                </c:pt>
                <c:pt idx="33">
                  <c:v>0.19</c:v>
                </c:pt>
                <c:pt idx="34">
                  <c:v>0.19</c:v>
                </c:pt>
                <c:pt idx="35">
                  <c:v>0.19</c:v>
                </c:pt>
                <c:pt idx="36">
                  <c:v>0.2</c:v>
                </c:pt>
                <c:pt idx="37">
                  <c:v>0.2</c:v>
                </c:pt>
                <c:pt idx="38">
                  <c:v>0.2</c:v>
                </c:pt>
                <c:pt idx="39">
                  <c:v>0.2</c:v>
                </c:pt>
                <c:pt idx="40">
                  <c:v>0.21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PJM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Sheet1!$F$2:$F$42</c:f>
              <c:numCache>
                <c:formatCode>0%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0.01</c:v>
                </c:pt>
                <c:pt idx="7">
                  <c:v>0.01</c:v>
                </c:pt>
                <c:pt idx="8">
                  <c:v>0.01</c:v>
                </c:pt>
                <c:pt idx="9">
                  <c:v>0.01</c:v>
                </c:pt>
                <c:pt idx="10">
                  <c:v>0.01</c:v>
                </c:pt>
                <c:pt idx="11">
                  <c:v>0.02</c:v>
                </c:pt>
                <c:pt idx="12">
                  <c:v>0.02</c:v>
                </c:pt>
                <c:pt idx="13">
                  <c:v>0.04</c:v>
                </c:pt>
                <c:pt idx="14">
                  <c:v>0.05</c:v>
                </c:pt>
                <c:pt idx="15">
                  <c:v>0.05</c:v>
                </c:pt>
                <c:pt idx="16">
                  <c:v>0.05</c:v>
                </c:pt>
                <c:pt idx="17">
                  <c:v>0.05</c:v>
                </c:pt>
                <c:pt idx="18">
                  <c:v>0.06</c:v>
                </c:pt>
                <c:pt idx="19">
                  <c:v>7.0000000000000007E-2</c:v>
                </c:pt>
                <c:pt idx="20">
                  <c:v>7.0000000000000007E-2</c:v>
                </c:pt>
                <c:pt idx="21">
                  <c:v>7.0000000000000007E-2</c:v>
                </c:pt>
                <c:pt idx="22">
                  <c:v>7.0000000000000007E-2</c:v>
                </c:pt>
                <c:pt idx="23">
                  <c:v>0.08</c:v>
                </c:pt>
                <c:pt idx="24">
                  <c:v>0.08</c:v>
                </c:pt>
                <c:pt idx="25">
                  <c:v>0.08</c:v>
                </c:pt>
                <c:pt idx="26">
                  <c:v>0.08</c:v>
                </c:pt>
                <c:pt idx="27">
                  <c:v>0.08</c:v>
                </c:pt>
                <c:pt idx="28">
                  <c:v>0.08</c:v>
                </c:pt>
                <c:pt idx="29">
                  <c:v>0.08</c:v>
                </c:pt>
                <c:pt idx="30">
                  <c:v>0.08</c:v>
                </c:pt>
                <c:pt idx="31">
                  <c:v>0.08</c:v>
                </c:pt>
                <c:pt idx="32">
                  <c:v>0.08</c:v>
                </c:pt>
                <c:pt idx="33">
                  <c:v>0.09</c:v>
                </c:pt>
                <c:pt idx="34">
                  <c:v>0.09</c:v>
                </c:pt>
                <c:pt idx="35">
                  <c:v>0.09</c:v>
                </c:pt>
                <c:pt idx="36">
                  <c:v>0.09</c:v>
                </c:pt>
                <c:pt idx="37">
                  <c:v>0.1</c:v>
                </c:pt>
                <c:pt idx="38">
                  <c:v>0.1</c:v>
                </c:pt>
                <c:pt idx="39">
                  <c:v>0.1</c:v>
                </c:pt>
                <c:pt idx="40">
                  <c:v>0.11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Southeast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Sheet1!$G$2:$G$42</c:f>
              <c:numCache>
                <c:formatCode>0%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0.01</c:v>
                </c:pt>
                <c:pt idx="7">
                  <c:v>0.01</c:v>
                </c:pt>
                <c:pt idx="8">
                  <c:v>0.01</c:v>
                </c:pt>
                <c:pt idx="9">
                  <c:v>0.02</c:v>
                </c:pt>
                <c:pt idx="10">
                  <c:v>0.02</c:v>
                </c:pt>
                <c:pt idx="11">
                  <c:v>0.03</c:v>
                </c:pt>
                <c:pt idx="12">
                  <c:v>0.04</c:v>
                </c:pt>
                <c:pt idx="13">
                  <c:v>0.04</c:v>
                </c:pt>
                <c:pt idx="14">
                  <c:v>0.06</c:v>
                </c:pt>
                <c:pt idx="15">
                  <c:v>7.0000000000000007E-2</c:v>
                </c:pt>
                <c:pt idx="16">
                  <c:v>0.08</c:v>
                </c:pt>
                <c:pt idx="17">
                  <c:v>0.08</c:v>
                </c:pt>
                <c:pt idx="18">
                  <c:v>0.1</c:v>
                </c:pt>
                <c:pt idx="19">
                  <c:v>0.13</c:v>
                </c:pt>
                <c:pt idx="20">
                  <c:v>0.14000000000000001</c:v>
                </c:pt>
                <c:pt idx="21">
                  <c:v>0.14000000000000001</c:v>
                </c:pt>
                <c:pt idx="22">
                  <c:v>0.16</c:v>
                </c:pt>
                <c:pt idx="23">
                  <c:v>0.18</c:v>
                </c:pt>
                <c:pt idx="24">
                  <c:v>0.2</c:v>
                </c:pt>
                <c:pt idx="25">
                  <c:v>0.22</c:v>
                </c:pt>
                <c:pt idx="26">
                  <c:v>0.23</c:v>
                </c:pt>
                <c:pt idx="27">
                  <c:v>0.23</c:v>
                </c:pt>
                <c:pt idx="28">
                  <c:v>0.23</c:v>
                </c:pt>
                <c:pt idx="29">
                  <c:v>0.23</c:v>
                </c:pt>
                <c:pt idx="30">
                  <c:v>0.23</c:v>
                </c:pt>
                <c:pt idx="31">
                  <c:v>0.23</c:v>
                </c:pt>
                <c:pt idx="32">
                  <c:v>0.24</c:v>
                </c:pt>
                <c:pt idx="33">
                  <c:v>0.24</c:v>
                </c:pt>
                <c:pt idx="34">
                  <c:v>0.24</c:v>
                </c:pt>
                <c:pt idx="35">
                  <c:v>0.25</c:v>
                </c:pt>
                <c:pt idx="36">
                  <c:v>0.25</c:v>
                </c:pt>
                <c:pt idx="37">
                  <c:v>0.26</c:v>
                </c:pt>
                <c:pt idx="38">
                  <c:v>0.27</c:v>
                </c:pt>
                <c:pt idx="39">
                  <c:v>0.27</c:v>
                </c:pt>
                <c:pt idx="40">
                  <c:v>0.27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US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Sheet1!$H$2:$H$42</c:f>
              <c:numCache>
                <c:formatCode>0%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0.01</c:v>
                </c:pt>
                <c:pt idx="5">
                  <c:v>0.01</c:v>
                </c:pt>
                <c:pt idx="6">
                  <c:v>0.01</c:v>
                </c:pt>
                <c:pt idx="7">
                  <c:v>0.02</c:v>
                </c:pt>
                <c:pt idx="8">
                  <c:v>0.02</c:v>
                </c:pt>
                <c:pt idx="9">
                  <c:v>0.03</c:v>
                </c:pt>
                <c:pt idx="10">
                  <c:v>0.03</c:v>
                </c:pt>
                <c:pt idx="11">
                  <c:v>0.04</c:v>
                </c:pt>
                <c:pt idx="12">
                  <c:v>0.05</c:v>
                </c:pt>
                <c:pt idx="13">
                  <c:v>0.06</c:v>
                </c:pt>
                <c:pt idx="14">
                  <c:v>0.08</c:v>
                </c:pt>
                <c:pt idx="15">
                  <c:v>0.09</c:v>
                </c:pt>
                <c:pt idx="16">
                  <c:v>0.09</c:v>
                </c:pt>
                <c:pt idx="17">
                  <c:v>0.1</c:v>
                </c:pt>
                <c:pt idx="18">
                  <c:v>0.11</c:v>
                </c:pt>
                <c:pt idx="19">
                  <c:v>0.12</c:v>
                </c:pt>
                <c:pt idx="20">
                  <c:v>0.13</c:v>
                </c:pt>
                <c:pt idx="21">
                  <c:v>0.13</c:v>
                </c:pt>
                <c:pt idx="22">
                  <c:v>0.14000000000000001</c:v>
                </c:pt>
                <c:pt idx="23">
                  <c:v>0.15</c:v>
                </c:pt>
                <c:pt idx="24">
                  <c:v>0.16</c:v>
                </c:pt>
                <c:pt idx="25">
                  <c:v>0.16</c:v>
                </c:pt>
                <c:pt idx="26">
                  <c:v>0.17</c:v>
                </c:pt>
                <c:pt idx="27">
                  <c:v>0.17</c:v>
                </c:pt>
                <c:pt idx="28">
                  <c:v>0.18</c:v>
                </c:pt>
                <c:pt idx="29">
                  <c:v>0.18</c:v>
                </c:pt>
                <c:pt idx="30">
                  <c:v>0.19</c:v>
                </c:pt>
                <c:pt idx="31">
                  <c:v>0.19</c:v>
                </c:pt>
                <c:pt idx="32">
                  <c:v>0.19</c:v>
                </c:pt>
                <c:pt idx="33">
                  <c:v>0.2</c:v>
                </c:pt>
                <c:pt idx="34">
                  <c:v>0.2</c:v>
                </c:pt>
                <c:pt idx="35">
                  <c:v>0.2</c:v>
                </c:pt>
                <c:pt idx="36">
                  <c:v>0.21</c:v>
                </c:pt>
                <c:pt idx="37">
                  <c:v>0.21</c:v>
                </c:pt>
                <c:pt idx="38">
                  <c:v>0.22</c:v>
                </c:pt>
                <c:pt idx="39">
                  <c:v>0.22</c:v>
                </c:pt>
                <c:pt idx="40">
                  <c:v>0.22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WECC</c:v>
                </c:pt>
              </c:strCache>
            </c:strRef>
          </c:tx>
          <c:spPr>
            <a:ln w="2857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Sheet1!$I$2:$I$42</c:f>
              <c:numCache>
                <c:formatCode>0%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0.01</c:v>
                </c:pt>
                <c:pt idx="3">
                  <c:v>0.01</c:v>
                </c:pt>
                <c:pt idx="4">
                  <c:v>0.01</c:v>
                </c:pt>
                <c:pt idx="5">
                  <c:v>0.02</c:v>
                </c:pt>
                <c:pt idx="6">
                  <c:v>0.02</c:v>
                </c:pt>
                <c:pt idx="7">
                  <c:v>0.04</c:v>
                </c:pt>
                <c:pt idx="8">
                  <c:v>0.04</c:v>
                </c:pt>
                <c:pt idx="9">
                  <c:v>0.05</c:v>
                </c:pt>
                <c:pt idx="10">
                  <c:v>0.05</c:v>
                </c:pt>
                <c:pt idx="11">
                  <c:v>0.06</c:v>
                </c:pt>
                <c:pt idx="12">
                  <c:v>0.08</c:v>
                </c:pt>
                <c:pt idx="13">
                  <c:v>0.08</c:v>
                </c:pt>
                <c:pt idx="14">
                  <c:v>0.09</c:v>
                </c:pt>
                <c:pt idx="15">
                  <c:v>0.09</c:v>
                </c:pt>
                <c:pt idx="16">
                  <c:v>0.09</c:v>
                </c:pt>
                <c:pt idx="17">
                  <c:v>0.09</c:v>
                </c:pt>
                <c:pt idx="18">
                  <c:v>0.1</c:v>
                </c:pt>
                <c:pt idx="19">
                  <c:v>0.1</c:v>
                </c:pt>
                <c:pt idx="20">
                  <c:v>0.11</c:v>
                </c:pt>
                <c:pt idx="21">
                  <c:v>0.11</c:v>
                </c:pt>
                <c:pt idx="22">
                  <c:v>0.11</c:v>
                </c:pt>
                <c:pt idx="23">
                  <c:v>0.12</c:v>
                </c:pt>
                <c:pt idx="24">
                  <c:v>0.12</c:v>
                </c:pt>
                <c:pt idx="25">
                  <c:v>0.13</c:v>
                </c:pt>
                <c:pt idx="26">
                  <c:v>0.13</c:v>
                </c:pt>
                <c:pt idx="27">
                  <c:v>0.13</c:v>
                </c:pt>
                <c:pt idx="28">
                  <c:v>0.14000000000000001</c:v>
                </c:pt>
                <c:pt idx="29">
                  <c:v>0.14000000000000001</c:v>
                </c:pt>
                <c:pt idx="30">
                  <c:v>0.14000000000000001</c:v>
                </c:pt>
                <c:pt idx="31">
                  <c:v>0.15</c:v>
                </c:pt>
                <c:pt idx="32">
                  <c:v>0.15</c:v>
                </c:pt>
                <c:pt idx="33">
                  <c:v>0.16</c:v>
                </c:pt>
                <c:pt idx="34">
                  <c:v>0.16</c:v>
                </c:pt>
                <c:pt idx="35">
                  <c:v>0.16</c:v>
                </c:pt>
                <c:pt idx="36">
                  <c:v>0.17</c:v>
                </c:pt>
                <c:pt idx="37">
                  <c:v>0.17</c:v>
                </c:pt>
                <c:pt idx="38">
                  <c:v>0.17</c:v>
                </c:pt>
                <c:pt idx="39">
                  <c:v>0.18</c:v>
                </c:pt>
                <c:pt idx="40">
                  <c:v>0.18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9780352"/>
        <c:axId val="-209781440"/>
      </c:lineChart>
      <c:catAx>
        <c:axId val="-209780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781440"/>
        <c:crosses val="autoZero"/>
        <c:auto val="1"/>
        <c:lblAlgn val="ctr"/>
        <c:lblOffset val="100"/>
        <c:tickLblSkip val="10"/>
        <c:tickMarkSkip val="5"/>
        <c:noMultiLvlLbl val="0"/>
      </c:catAx>
      <c:valAx>
        <c:axId val="-20978144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low"/>
        <c:spPr>
          <a:noFill/>
          <a:ln w="15875">
            <a:solidFill>
              <a:schemeClr val="tx1"/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780352"/>
        <c:crossesAt val="12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+mn-lt"/>
        </a:defRPr>
      </a:pPr>
      <a:endParaRPr lang="en-US"/>
    </a:p>
  </c:txPr>
  <c:externalData r:id="rId3">
    <c:autoUpdate val="0"/>
  </c:externalData>
  <c:userShapes r:id="rId4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 smtClean="0"/>
              <a:t>percent</a:t>
            </a:r>
            <a:r>
              <a:rPr lang="en-US" sz="1200" baseline="0" dirty="0" smtClean="0"/>
              <a:t> of total generation</a:t>
            </a:r>
            <a:endParaRPr lang="en-US" sz="1200" dirty="0"/>
          </a:p>
        </c:rich>
      </c:tx>
      <c:layout>
        <c:manualLayout>
          <c:xMode val="edge"/>
          <c:yMode val="edge"/>
          <c:x val="2.0520915548539859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002939549683361"/>
          <c:y val="0.14150721955512907"/>
          <c:w val="0.52368779869367155"/>
          <c:h val="0.7471513906211810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ERCOT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Sheet1!$B$2:$B$42</c:f>
              <c:numCache>
                <c:formatCode>0%</c:formatCode>
                <c:ptCount val="41"/>
                <c:pt idx="0">
                  <c:v>7.0000000000000007E-2</c:v>
                </c:pt>
                <c:pt idx="1">
                  <c:v>0.08</c:v>
                </c:pt>
                <c:pt idx="2">
                  <c:v>0.08</c:v>
                </c:pt>
                <c:pt idx="3">
                  <c:v>0.09</c:v>
                </c:pt>
                <c:pt idx="4">
                  <c:v>0.1</c:v>
                </c:pt>
                <c:pt idx="5">
                  <c:v>0.11</c:v>
                </c:pt>
                <c:pt idx="6">
                  <c:v>0.14000000000000001</c:v>
                </c:pt>
                <c:pt idx="7">
                  <c:v>0.16</c:v>
                </c:pt>
                <c:pt idx="8">
                  <c:v>0.17</c:v>
                </c:pt>
                <c:pt idx="9">
                  <c:v>0.18</c:v>
                </c:pt>
                <c:pt idx="10">
                  <c:v>0.2</c:v>
                </c:pt>
                <c:pt idx="11">
                  <c:v>0.22</c:v>
                </c:pt>
                <c:pt idx="12">
                  <c:v>0.24</c:v>
                </c:pt>
                <c:pt idx="13">
                  <c:v>0.25</c:v>
                </c:pt>
                <c:pt idx="14">
                  <c:v>0.25</c:v>
                </c:pt>
                <c:pt idx="15">
                  <c:v>0.25</c:v>
                </c:pt>
                <c:pt idx="16">
                  <c:v>0.25</c:v>
                </c:pt>
                <c:pt idx="17">
                  <c:v>0.24</c:v>
                </c:pt>
                <c:pt idx="18">
                  <c:v>0.24</c:v>
                </c:pt>
                <c:pt idx="19">
                  <c:v>0.24</c:v>
                </c:pt>
                <c:pt idx="20">
                  <c:v>0.24</c:v>
                </c:pt>
                <c:pt idx="21">
                  <c:v>0.24</c:v>
                </c:pt>
                <c:pt idx="22">
                  <c:v>0.24</c:v>
                </c:pt>
                <c:pt idx="23">
                  <c:v>0.23</c:v>
                </c:pt>
                <c:pt idx="24">
                  <c:v>0.23</c:v>
                </c:pt>
                <c:pt idx="25">
                  <c:v>0.23</c:v>
                </c:pt>
                <c:pt idx="26">
                  <c:v>0.23</c:v>
                </c:pt>
                <c:pt idx="27">
                  <c:v>0.22</c:v>
                </c:pt>
                <c:pt idx="28">
                  <c:v>0.22</c:v>
                </c:pt>
                <c:pt idx="29">
                  <c:v>0.22</c:v>
                </c:pt>
                <c:pt idx="30">
                  <c:v>0.21</c:v>
                </c:pt>
                <c:pt idx="31">
                  <c:v>0.21</c:v>
                </c:pt>
                <c:pt idx="32">
                  <c:v>0.21</c:v>
                </c:pt>
                <c:pt idx="33">
                  <c:v>0.2</c:v>
                </c:pt>
                <c:pt idx="34">
                  <c:v>0.2</c:v>
                </c:pt>
                <c:pt idx="35">
                  <c:v>0.2</c:v>
                </c:pt>
                <c:pt idx="36">
                  <c:v>0.19</c:v>
                </c:pt>
                <c:pt idx="37">
                  <c:v>0.19</c:v>
                </c:pt>
                <c:pt idx="38">
                  <c:v>0.19</c:v>
                </c:pt>
                <c:pt idx="39">
                  <c:v>0.19</c:v>
                </c:pt>
                <c:pt idx="40">
                  <c:v>0.18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Sheet1!$C$2:$C$42</c:f>
              <c:numCache>
                <c:formatCode>0%</c:formatCode>
                <c:ptCount val="41"/>
                <c:pt idx="0">
                  <c:v>0.03</c:v>
                </c:pt>
                <c:pt idx="1">
                  <c:v>0.04</c:v>
                </c:pt>
                <c:pt idx="2">
                  <c:v>0.05</c:v>
                </c:pt>
                <c:pt idx="3">
                  <c:v>0.06</c:v>
                </c:pt>
                <c:pt idx="4">
                  <c:v>0.06</c:v>
                </c:pt>
                <c:pt idx="5">
                  <c:v>0.06</c:v>
                </c:pt>
                <c:pt idx="6">
                  <c:v>7.0000000000000007E-2</c:v>
                </c:pt>
                <c:pt idx="7">
                  <c:v>0.06</c:v>
                </c:pt>
                <c:pt idx="8">
                  <c:v>7.0000000000000007E-2</c:v>
                </c:pt>
                <c:pt idx="9">
                  <c:v>7.0000000000000007E-2</c:v>
                </c:pt>
                <c:pt idx="10">
                  <c:v>7.0000000000000007E-2</c:v>
                </c:pt>
                <c:pt idx="11">
                  <c:v>0.06</c:v>
                </c:pt>
                <c:pt idx="12">
                  <c:v>7.0000000000000007E-2</c:v>
                </c:pt>
                <c:pt idx="13">
                  <c:v>7.0000000000000007E-2</c:v>
                </c:pt>
                <c:pt idx="14">
                  <c:v>7.0000000000000007E-2</c:v>
                </c:pt>
                <c:pt idx="15">
                  <c:v>7.0000000000000007E-2</c:v>
                </c:pt>
                <c:pt idx="16">
                  <c:v>7.0000000000000007E-2</c:v>
                </c:pt>
                <c:pt idx="17">
                  <c:v>7.0000000000000007E-2</c:v>
                </c:pt>
                <c:pt idx="18">
                  <c:v>7.0000000000000007E-2</c:v>
                </c:pt>
                <c:pt idx="19">
                  <c:v>7.0000000000000007E-2</c:v>
                </c:pt>
                <c:pt idx="20">
                  <c:v>7.0000000000000007E-2</c:v>
                </c:pt>
                <c:pt idx="21">
                  <c:v>7.0000000000000007E-2</c:v>
                </c:pt>
                <c:pt idx="22">
                  <c:v>7.0000000000000007E-2</c:v>
                </c:pt>
                <c:pt idx="23">
                  <c:v>7.0000000000000007E-2</c:v>
                </c:pt>
                <c:pt idx="24">
                  <c:v>7.0000000000000007E-2</c:v>
                </c:pt>
                <c:pt idx="25">
                  <c:v>0.06</c:v>
                </c:pt>
                <c:pt idx="26">
                  <c:v>0.06</c:v>
                </c:pt>
                <c:pt idx="27">
                  <c:v>0.06</c:v>
                </c:pt>
                <c:pt idx="28">
                  <c:v>0.06</c:v>
                </c:pt>
                <c:pt idx="29">
                  <c:v>0.06</c:v>
                </c:pt>
                <c:pt idx="30">
                  <c:v>0.06</c:v>
                </c:pt>
                <c:pt idx="31">
                  <c:v>0.06</c:v>
                </c:pt>
                <c:pt idx="32">
                  <c:v>0.06</c:v>
                </c:pt>
                <c:pt idx="33">
                  <c:v>0.06</c:v>
                </c:pt>
                <c:pt idx="34">
                  <c:v>0.06</c:v>
                </c:pt>
                <c:pt idx="35">
                  <c:v>0.05</c:v>
                </c:pt>
                <c:pt idx="36">
                  <c:v>0.05</c:v>
                </c:pt>
                <c:pt idx="37">
                  <c:v>0.05</c:v>
                </c:pt>
                <c:pt idx="38">
                  <c:v>0.05</c:v>
                </c:pt>
                <c:pt idx="39">
                  <c:v>0.05</c:v>
                </c:pt>
                <c:pt idx="40">
                  <c:v>0.05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Mid-C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Sheet1!$D$2:$D$42</c:f>
              <c:numCache>
                <c:formatCode>0%</c:formatCode>
                <c:ptCount val="41"/>
                <c:pt idx="0">
                  <c:v>0.03</c:v>
                </c:pt>
                <c:pt idx="1">
                  <c:v>0.04</c:v>
                </c:pt>
                <c:pt idx="2">
                  <c:v>0.06</c:v>
                </c:pt>
                <c:pt idx="3">
                  <c:v>7.0000000000000007E-2</c:v>
                </c:pt>
                <c:pt idx="4">
                  <c:v>0.08</c:v>
                </c:pt>
                <c:pt idx="5">
                  <c:v>0.08</c:v>
                </c:pt>
                <c:pt idx="6">
                  <c:v>0.1</c:v>
                </c:pt>
                <c:pt idx="7">
                  <c:v>0.12</c:v>
                </c:pt>
                <c:pt idx="8">
                  <c:v>0.12</c:v>
                </c:pt>
                <c:pt idx="9">
                  <c:v>0.14000000000000001</c:v>
                </c:pt>
                <c:pt idx="10">
                  <c:v>0.17</c:v>
                </c:pt>
                <c:pt idx="11">
                  <c:v>0.18</c:v>
                </c:pt>
                <c:pt idx="12">
                  <c:v>0.2</c:v>
                </c:pt>
                <c:pt idx="13">
                  <c:v>0.2</c:v>
                </c:pt>
                <c:pt idx="14">
                  <c:v>0.21</c:v>
                </c:pt>
                <c:pt idx="15">
                  <c:v>0.21</c:v>
                </c:pt>
                <c:pt idx="16">
                  <c:v>0.21</c:v>
                </c:pt>
                <c:pt idx="17">
                  <c:v>0.21</c:v>
                </c:pt>
                <c:pt idx="18">
                  <c:v>0.21</c:v>
                </c:pt>
                <c:pt idx="19">
                  <c:v>0.21</c:v>
                </c:pt>
                <c:pt idx="20">
                  <c:v>0.21</c:v>
                </c:pt>
                <c:pt idx="21">
                  <c:v>0.21</c:v>
                </c:pt>
                <c:pt idx="22">
                  <c:v>0.21</c:v>
                </c:pt>
                <c:pt idx="23">
                  <c:v>0.21</c:v>
                </c:pt>
                <c:pt idx="24">
                  <c:v>0.21</c:v>
                </c:pt>
                <c:pt idx="25">
                  <c:v>0.21</c:v>
                </c:pt>
                <c:pt idx="26">
                  <c:v>0.2</c:v>
                </c:pt>
                <c:pt idx="27">
                  <c:v>0.2</c:v>
                </c:pt>
                <c:pt idx="28">
                  <c:v>0.2</c:v>
                </c:pt>
                <c:pt idx="29">
                  <c:v>0.2</c:v>
                </c:pt>
                <c:pt idx="30">
                  <c:v>0.2</c:v>
                </c:pt>
                <c:pt idx="31">
                  <c:v>0.2</c:v>
                </c:pt>
                <c:pt idx="32">
                  <c:v>0.2</c:v>
                </c:pt>
                <c:pt idx="33">
                  <c:v>0.2</c:v>
                </c:pt>
                <c:pt idx="34">
                  <c:v>0.2</c:v>
                </c:pt>
                <c:pt idx="35">
                  <c:v>0.19</c:v>
                </c:pt>
                <c:pt idx="36">
                  <c:v>0.19</c:v>
                </c:pt>
                <c:pt idx="37">
                  <c:v>0.19</c:v>
                </c:pt>
                <c:pt idx="38">
                  <c:v>0.19</c:v>
                </c:pt>
                <c:pt idx="39">
                  <c:v>0.19</c:v>
                </c:pt>
                <c:pt idx="40">
                  <c:v>0.19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Northeast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Sheet1!$E$2:$E$42</c:f>
              <c:numCache>
                <c:formatCode>0%</c:formatCode>
                <c:ptCount val="41"/>
                <c:pt idx="0">
                  <c:v>0.01</c:v>
                </c:pt>
                <c:pt idx="1">
                  <c:v>0.01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0.03</c:v>
                </c:pt>
                <c:pt idx="7">
                  <c:v>0.03</c:v>
                </c:pt>
                <c:pt idx="8">
                  <c:v>0.03</c:v>
                </c:pt>
                <c:pt idx="9">
                  <c:v>0.03</c:v>
                </c:pt>
                <c:pt idx="10">
                  <c:v>0.03</c:v>
                </c:pt>
                <c:pt idx="11">
                  <c:v>0.04</c:v>
                </c:pt>
                <c:pt idx="12">
                  <c:v>0.05</c:v>
                </c:pt>
                <c:pt idx="13">
                  <c:v>0.05</c:v>
                </c:pt>
                <c:pt idx="14">
                  <c:v>0.08</c:v>
                </c:pt>
                <c:pt idx="15">
                  <c:v>0.1</c:v>
                </c:pt>
                <c:pt idx="16">
                  <c:v>0.12</c:v>
                </c:pt>
                <c:pt idx="17">
                  <c:v>0.13</c:v>
                </c:pt>
                <c:pt idx="18">
                  <c:v>0.13</c:v>
                </c:pt>
                <c:pt idx="19">
                  <c:v>0.14000000000000001</c:v>
                </c:pt>
                <c:pt idx="20">
                  <c:v>0.17</c:v>
                </c:pt>
                <c:pt idx="21">
                  <c:v>0.18</c:v>
                </c:pt>
                <c:pt idx="22">
                  <c:v>0.18</c:v>
                </c:pt>
                <c:pt idx="23">
                  <c:v>0.18</c:v>
                </c:pt>
                <c:pt idx="24">
                  <c:v>0.18</c:v>
                </c:pt>
                <c:pt idx="25">
                  <c:v>0.23</c:v>
                </c:pt>
                <c:pt idx="26">
                  <c:v>0.26</c:v>
                </c:pt>
                <c:pt idx="27">
                  <c:v>0.26</c:v>
                </c:pt>
                <c:pt idx="28">
                  <c:v>0.26</c:v>
                </c:pt>
                <c:pt idx="29">
                  <c:v>0.26</c:v>
                </c:pt>
                <c:pt idx="30">
                  <c:v>0.26</c:v>
                </c:pt>
                <c:pt idx="31">
                  <c:v>0.25</c:v>
                </c:pt>
                <c:pt idx="32">
                  <c:v>0.25</c:v>
                </c:pt>
                <c:pt idx="33">
                  <c:v>0.25</c:v>
                </c:pt>
                <c:pt idx="34">
                  <c:v>0.25</c:v>
                </c:pt>
                <c:pt idx="35">
                  <c:v>0.25</c:v>
                </c:pt>
                <c:pt idx="36">
                  <c:v>0.25</c:v>
                </c:pt>
                <c:pt idx="37">
                  <c:v>0.24</c:v>
                </c:pt>
                <c:pt idx="38">
                  <c:v>0.24</c:v>
                </c:pt>
                <c:pt idx="39">
                  <c:v>0.24</c:v>
                </c:pt>
                <c:pt idx="40">
                  <c:v>0.24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PJM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Sheet1!$F$2:$F$42</c:f>
              <c:numCache>
                <c:formatCode>0%</c:formatCode>
                <c:ptCount val="41"/>
                <c:pt idx="0">
                  <c:v>0.01</c:v>
                </c:pt>
                <c:pt idx="1">
                  <c:v>0.01</c:v>
                </c:pt>
                <c:pt idx="2">
                  <c:v>0.02</c:v>
                </c:pt>
                <c:pt idx="3">
                  <c:v>0.02</c:v>
                </c:pt>
                <c:pt idx="4">
                  <c:v>0.02</c:v>
                </c:pt>
                <c:pt idx="5">
                  <c:v>0.02</c:v>
                </c:pt>
                <c:pt idx="6">
                  <c:v>0.02</c:v>
                </c:pt>
                <c:pt idx="7">
                  <c:v>0.03</c:v>
                </c:pt>
                <c:pt idx="8">
                  <c:v>0.03</c:v>
                </c:pt>
                <c:pt idx="9">
                  <c:v>0.03</c:v>
                </c:pt>
                <c:pt idx="10">
                  <c:v>0.03</c:v>
                </c:pt>
                <c:pt idx="11">
                  <c:v>0.03</c:v>
                </c:pt>
                <c:pt idx="12">
                  <c:v>0.03</c:v>
                </c:pt>
                <c:pt idx="13">
                  <c:v>0.04</c:v>
                </c:pt>
                <c:pt idx="14">
                  <c:v>0.04</c:v>
                </c:pt>
                <c:pt idx="15">
                  <c:v>0.05</c:v>
                </c:pt>
                <c:pt idx="16">
                  <c:v>0.05</c:v>
                </c:pt>
                <c:pt idx="17">
                  <c:v>0.05</c:v>
                </c:pt>
                <c:pt idx="18">
                  <c:v>0.06</c:v>
                </c:pt>
                <c:pt idx="19">
                  <c:v>7.0000000000000007E-2</c:v>
                </c:pt>
                <c:pt idx="20">
                  <c:v>0.08</c:v>
                </c:pt>
                <c:pt idx="21">
                  <c:v>0.09</c:v>
                </c:pt>
                <c:pt idx="22">
                  <c:v>0.08</c:v>
                </c:pt>
                <c:pt idx="23">
                  <c:v>0.08</c:v>
                </c:pt>
                <c:pt idx="24">
                  <c:v>0.1</c:v>
                </c:pt>
                <c:pt idx="25">
                  <c:v>0.11</c:v>
                </c:pt>
                <c:pt idx="26">
                  <c:v>0.11</c:v>
                </c:pt>
                <c:pt idx="27">
                  <c:v>0.11</c:v>
                </c:pt>
                <c:pt idx="28">
                  <c:v>0.11</c:v>
                </c:pt>
                <c:pt idx="29">
                  <c:v>0.11</c:v>
                </c:pt>
                <c:pt idx="30">
                  <c:v>0.11</c:v>
                </c:pt>
                <c:pt idx="31">
                  <c:v>0.11</c:v>
                </c:pt>
                <c:pt idx="32">
                  <c:v>0.11</c:v>
                </c:pt>
                <c:pt idx="33">
                  <c:v>0.1</c:v>
                </c:pt>
                <c:pt idx="34">
                  <c:v>0.1</c:v>
                </c:pt>
                <c:pt idx="35">
                  <c:v>0.1</c:v>
                </c:pt>
                <c:pt idx="36">
                  <c:v>0.1</c:v>
                </c:pt>
                <c:pt idx="37">
                  <c:v>0.1</c:v>
                </c:pt>
                <c:pt idx="38">
                  <c:v>0.1</c:v>
                </c:pt>
                <c:pt idx="39">
                  <c:v>0.1</c:v>
                </c:pt>
                <c:pt idx="40">
                  <c:v>0.1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Southeast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Sheet1!$G$2:$G$42</c:f>
              <c:numCache>
                <c:formatCode>0%</c:formatCode>
                <c:ptCount val="4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0.01</c:v>
                </c:pt>
                <c:pt idx="34">
                  <c:v>0.01</c:v>
                </c:pt>
                <c:pt idx="35">
                  <c:v>0.01</c:v>
                </c:pt>
                <c:pt idx="36">
                  <c:v>0.01</c:v>
                </c:pt>
                <c:pt idx="37">
                  <c:v>0.01</c:v>
                </c:pt>
                <c:pt idx="38">
                  <c:v>0.01</c:v>
                </c:pt>
                <c:pt idx="39">
                  <c:v>0.01</c:v>
                </c:pt>
                <c:pt idx="40">
                  <c:v>0.01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US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Sheet1!$H$2:$H$42</c:f>
              <c:numCache>
                <c:formatCode>0%</c:formatCode>
                <c:ptCount val="41"/>
                <c:pt idx="0">
                  <c:v>0.02</c:v>
                </c:pt>
                <c:pt idx="1">
                  <c:v>0.03</c:v>
                </c:pt>
                <c:pt idx="2">
                  <c:v>0.03</c:v>
                </c:pt>
                <c:pt idx="3">
                  <c:v>0.04</c:v>
                </c:pt>
                <c:pt idx="4">
                  <c:v>0.04</c:v>
                </c:pt>
                <c:pt idx="5">
                  <c:v>0.05</c:v>
                </c:pt>
                <c:pt idx="6">
                  <c:v>0.06</c:v>
                </c:pt>
                <c:pt idx="7">
                  <c:v>0.06</c:v>
                </c:pt>
                <c:pt idx="8">
                  <c:v>0.06</c:v>
                </c:pt>
                <c:pt idx="9">
                  <c:v>7.0000000000000007E-2</c:v>
                </c:pt>
                <c:pt idx="10">
                  <c:v>0.08</c:v>
                </c:pt>
                <c:pt idx="11">
                  <c:v>0.09</c:v>
                </c:pt>
                <c:pt idx="12">
                  <c:v>0.1</c:v>
                </c:pt>
                <c:pt idx="13">
                  <c:v>0.1</c:v>
                </c:pt>
                <c:pt idx="14">
                  <c:v>0.11</c:v>
                </c:pt>
                <c:pt idx="15">
                  <c:v>0.12</c:v>
                </c:pt>
                <c:pt idx="16">
                  <c:v>0.12</c:v>
                </c:pt>
                <c:pt idx="17">
                  <c:v>0.12</c:v>
                </c:pt>
                <c:pt idx="18">
                  <c:v>0.12</c:v>
                </c:pt>
                <c:pt idx="19">
                  <c:v>0.13</c:v>
                </c:pt>
                <c:pt idx="20">
                  <c:v>0.13</c:v>
                </c:pt>
                <c:pt idx="21">
                  <c:v>0.13</c:v>
                </c:pt>
                <c:pt idx="22">
                  <c:v>0.13</c:v>
                </c:pt>
                <c:pt idx="23">
                  <c:v>0.13</c:v>
                </c:pt>
                <c:pt idx="24">
                  <c:v>0.13</c:v>
                </c:pt>
                <c:pt idx="25">
                  <c:v>0.14000000000000001</c:v>
                </c:pt>
                <c:pt idx="26">
                  <c:v>0.14000000000000001</c:v>
                </c:pt>
                <c:pt idx="27">
                  <c:v>0.14000000000000001</c:v>
                </c:pt>
                <c:pt idx="28">
                  <c:v>0.14000000000000001</c:v>
                </c:pt>
                <c:pt idx="29">
                  <c:v>0.14000000000000001</c:v>
                </c:pt>
                <c:pt idx="30">
                  <c:v>0.14000000000000001</c:v>
                </c:pt>
                <c:pt idx="31">
                  <c:v>0.14000000000000001</c:v>
                </c:pt>
                <c:pt idx="32">
                  <c:v>0.14000000000000001</c:v>
                </c:pt>
                <c:pt idx="33">
                  <c:v>0.14000000000000001</c:v>
                </c:pt>
                <c:pt idx="34">
                  <c:v>0.14000000000000001</c:v>
                </c:pt>
                <c:pt idx="35">
                  <c:v>0.14000000000000001</c:v>
                </c:pt>
                <c:pt idx="36">
                  <c:v>0.14000000000000001</c:v>
                </c:pt>
                <c:pt idx="37">
                  <c:v>0.14000000000000001</c:v>
                </c:pt>
                <c:pt idx="38">
                  <c:v>0.14000000000000001</c:v>
                </c:pt>
                <c:pt idx="39">
                  <c:v>0.14000000000000001</c:v>
                </c:pt>
                <c:pt idx="40">
                  <c:v>0.14000000000000001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WECC</c:v>
                </c:pt>
              </c:strCache>
            </c:strRef>
          </c:tx>
          <c:spPr>
            <a:ln w="2857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Sheet1!$I$2:$I$42</c:f>
              <c:numCache>
                <c:formatCode>0%</c:formatCode>
                <c:ptCount val="41"/>
                <c:pt idx="0">
                  <c:v>0.03</c:v>
                </c:pt>
                <c:pt idx="1">
                  <c:v>0.05</c:v>
                </c:pt>
                <c:pt idx="2">
                  <c:v>0.05</c:v>
                </c:pt>
                <c:pt idx="3">
                  <c:v>0.06</c:v>
                </c:pt>
                <c:pt idx="4">
                  <c:v>0.06</c:v>
                </c:pt>
                <c:pt idx="5">
                  <c:v>0.06</c:v>
                </c:pt>
                <c:pt idx="6">
                  <c:v>7.0000000000000007E-2</c:v>
                </c:pt>
                <c:pt idx="7">
                  <c:v>7.0000000000000007E-2</c:v>
                </c:pt>
                <c:pt idx="8">
                  <c:v>7.0000000000000007E-2</c:v>
                </c:pt>
                <c:pt idx="9">
                  <c:v>7.0000000000000007E-2</c:v>
                </c:pt>
                <c:pt idx="10">
                  <c:v>0.09</c:v>
                </c:pt>
                <c:pt idx="11">
                  <c:v>0.1</c:v>
                </c:pt>
                <c:pt idx="12">
                  <c:v>0.12</c:v>
                </c:pt>
                <c:pt idx="13">
                  <c:v>0.12</c:v>
                </c:pt>
                <c:pt idx="14">
                  <c:v>0.13</c:v>
                </c:pt>
                <c:pt idx="15">
                  <c:v>0.17</c:v>
                </c:pt>
                <c:pt idx="16">
                  <c:v>0.19</c:v>
                </c:pt>
                <c:pt idx="17">
                  <c:v>0.19</c:v>
                </c:pt>
                <c:pt idx="18">
                  <c:v>0.19</c:v>
                </c:pt>
                <c:pt idx="19">
                  <c:v>0.19</c:v>
                </c:pt>
                <c:pt idx="20">
                  <c:v>0.19</c:v>
                </c:pt>
                <c:pt idx="21">
                  <c:v>0.19</c:v>
                </c:pt>
                <c:pt idx="22">
                  <c:v>0.19</c:v>
                </c:pt>
                <c:pt idx="23">
                  <c:v>0.19</c:v>
                </c:pt>
                <c:pt idx="24">
                  <c:v>0.19</c:v>
                </c:pt>
                <c:pt idx="25">
                  <c:v>0.19</c:v>
                </c:pt>
                <c:pt idx="26">
                  <c:v>0.19</c:v>
                </c:pt>
                <c:pt idx="27">
                  <c:v>0.2</c:v>
                </c:pt>
                <c:pt idx="28">
                  <c:v>0.2</c:v>
                </c:pt>
                <c:pt idx="29">
                  <c:v>0.2</c:v>
                </c:pt>
                <c:pt idx="30">
                  <c:v>0.2</c:v>
                </c:pt>
                <c:pt idx="31">
                  <c:v>0.21</c:v>
                </c:pt>
                <c:pt idx="32">
                  <c:v>0.21</c:v>
                </c:pt>
                <c:pt idx="33">
                  <c:v>0.22</c:v>
                </c:pt>
                <c:pt idx="34">
                  <c:v>0.23</c:v>
                </c:pt>
                <c:pt idx="35">
                  <c:v>0.23</c:v>
                </c:pt>
                <c:pt idx="36">
                  <c:v>0.23</c:v>
                </c:pt>
                <c:pt idx="37">
                  <c:v>0.24</c:v>
                </c:pt>
                <c:pt idx="38">
                  <c:v>0.24</c:v>
                </c:pt>
                <c:pt idx="39">
                  <c:v>0.24</c:v>
                </c:pt>
                <c:pt idx="40">
                  <c:v>0.25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9777088"/>
        <c:axId val="-209782528"/>
      </c:lineChart>
      <c:catAx>
        <c:axId val="-209777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782528"/>
        <c:crosses val="autoZero"/>
        <c:auto val="1"/>
        <c:lblAlgn val="ctr"/>
        <c:lblOffset val="100"/>
        <c:tickLblSkip val="10"/>
        <c:tickMarkSkip val="5"/>
        <c:noMultiLvlLbl val="0"/>
      </c:catAx>
      <c:valAx>
        <c:axId val="-2097825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low"/>
        <c:spPr>
          <a:noFill/>
          <a:ln w="15875">
            <a:solidFill>
              <a:schemeClr val="tx1"/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777088"/>
        <c:crossesAt val="12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 smtClean="0">
                <a:solidFill>
                  <a:schemeClr val="tx1"/>
                </a:solidFill>
              </a:rPr>
              <a:t>percent of total generation</a:t>
            </a:r>
            <a:endParaRPr lang="en-US" sz="12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2.8253630629682135E-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311051874276174"/>
          <c:y val="0.14142521034233035"/>
          <c:w val="0.54006675079178834"/>
          <c:h val="0.7474794274723759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Sheet1!$A$2:$A$31</c:f>
              <c:numCache>
                <c:formatCode>General</c:formatCode>
                <c:ptCount val="3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</c:numCache>
            </c:numRef>
          </c:cat>
          <c:val>
            <c:numRef>
              <c:f>Sheet1!$B$2:$B$31</c:f>
              <c:numCache>
                <c:formatCode>0%</c:formatCode>
                <c:ptCount val="30"/>
                <c:pt idx="0">
                  <c:v>0.27</c:v>
                </c:pt>
                <c:pt idx="1">
                  <c:v>0.33</c:v>
                </c:pt>
                <c:pt idx="2">
                  <c:v>0.34</c:v>
                </c:pt>
                <c:pt idx="3">
                  <c:v>0.36</c:v>
                </c:pt>
                <c:pt idx="4">
                  <c:v>0.39</c:v>
                </c:pt>
                <c:pt idx="5">
                  <c:v>0.41</c:v>
                </c:pt>
                <c:pt idx="6">
                  <c:v>0.42</c:v>
                </c:pt>
                <c:pt idx="7">
                  <c:v>0.43</c:v>
                </c:pt>
                <c:pt idx="8">
                  <c:v>0.44</c:v>
                </c:pt>
                <c:pt idx="9">
                  <c:v>0.45</c:v>
                </c:pt>
                <c:pt idx="10">
                  <c:v>0.53</c:v>
                </c:pt>
                <c:pt idx="11">
                  <c:v>0.55000000000000004</c:v>
                </c:pt>
                <c:pt idx="12">
                  <c:v>0.54</c:v>
                </c:pt>
                <c:pt idx="13">
                  <c:v>0.54</c:v>
                </c:pt>
                <c:pt idx="14">
                  <c:v>0.55000000000000004</c:v>
                </c:pt>
                <c:pt idx="15">
                  <c:v>0.55000000000000004</c:v>
                </c:pt>
                <c:pt idx="16">
                  <c:v>0.55000000000000004</c:v>
                </c:pt>
                <c:pt idx="17">
                  <c:v>0.55000000000000004</c:v>
                </c:pt>
                <c:pt idx="18">
                  <c:v>0.56000000000000005</c:v>
                </c:pt>
                <c:pt idx="19">
                  <c:v>0.56000000000000005</c:v>
                </c:pt>
                <c:pt idx="20">
                  <c:v>0.56000000000000005</c:v>
                </c:pt>
                <c:pt idx="21">
                  <c:v>0.56000000000000005</c:v>
                </c:pt>
                <c:pt idx="22">
                  <c:v>0.56999999999999995</c:v>
                </c:pt>
                <c:pt idx="23">
                  <c:v>0.56999999999999995</c:v>
                </c:pt>
                <c:pt idx="24">
                  <c:v>0.57999999999999996</c:v>
                </c:pt>
                <c:pt idx="25">
                  <c:v>0.57999999999999996</c:v>
                </c:pt>
                <c:pt idx="26">
                  <c:v>0.57999999999999996</c:v>
                </c:pt>
                <c:pt idx="27">
                  <c:v>0.59</c:v>
                </c:pt>
                <c:pt idx="28">
                  <c:v>0.6</c:v>
                </c:pt>
                <c:pt idx="29">
                  <c:v>0.61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ercot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Sheet1!$A$2:$A$31</c:f>
              <c:numCache>
                <c:formatCode>General</c:formatCode>
                <c:ptCount val="3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</c:numCache>
            </c:numRef>
          </c:cat>
          <c:val>
            <c:numRef>
              <c:f>Sheet1!$C$2:$C$31</c:f>
              <c:numCache>
                <c:formatCode>0%</c:formatCode>
                <c:ptCount val="30"/>
                <c:pt idx="0">
                  <c:v>0.25</c:v>
                </c:pt>
                <c:pt idx="1">
                  <c:v>0.28999999999999998</c:v>
                </c:pt>
                <c:pt idx="2">
                  <c:v>0.31</c:v>
                </c:pt>
                <c:pt idx="3">
                  <c:v>0.36</c:v>
                </c:pt>
                <c:pt idx="4">
                  <c:v>0.38</c:v>
                </c:pt>
                <c:pt idx="5">
                  <c:v>0.39</c:v>
                </c:pt>
                <c:pt idx="6">
                  <c:v>0.39</c:v>
                </c:pt>
                <c:pt idx="7">
                  <c:v>0.39</c:v>
                </c:pt>
                <c:pt idx="8">
                  <c:v>0.4</c:v>
                </c:pt>
                <c:pt idx="9">
                  <c:v>0.41</c:v>
                </c:pt>
                <c:pt idx="10">
                  <c:v>0.41</c:v>
                </c:pt>
                <c:pt idx="11">
                  <c:v>0.41</c:v>
                </c:pt>
                <c:pt idx="12">
                  <c:v>0.41</c:v>
                </c:pt>
                <c:pt idx="13">
                  <c:v>0.42</c:v>
                </c:pt>
                <c:pt idx="14">
                  <c:v>0.42</c:v>
                </c:pt>
                <c:pt idx="15">
                  <c:v>0.42</c:v>
                </c:pt>
                <c:pt idx="16">
                  <c:v>0.44</c:v>
                </c:pt>
                <c:pt idx="17">
                  <c:v>0.45</c:v>
                </c:pt>
                <c:pt idx="18">
                  <c:v>0.47</c:v>
                </c:pt>
                <c:pt idx="19">
                  <c:v>0.48</c:v>
                </c:pt>
                <c:pt idx="20">
                  <c:v>0.48</c:v>
                </c:pt>
                <c:pt idx="21">
                  <c:v>0.48</c:v>
                </c:pt>
                <c:pt idx="22">
                  <c:v>0.48</c:v>
                </c:pt>
                <c:pt idx="23">
                  <c:v>0.49</c:v>
                </c:pt>
                <c:pt idx="24">
                  <c:v>0.49</c:v>
                </c:pt>
                <c:pt idx="25">
                  <c:v>0.48</c:v>
                </c:pt>
                <c:pt idx="26">
                  <c:v>0.48</c:v>
                </c:pt>
                <c:pt idx="27">
                  <c:v>0.48</c:v>
                </c:pt>
                <c:pt idx="28">
                  <c:v>0.48</c:v>
                </c:pt>
                <c:pt idx="29">
                  <c:v>0.48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mid-c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Sheet1!$A$2:$A$31</c:f>
              <c:numCache>
                <c:formatCode>General</c:formatCode>
                <c:ptCount val="3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</c:numCache>
            </c:numRef>
          </c:cat>
          <c:val>
            <c:numRef>
              <c:f>Sheet1!$D$2:$D$31</c:f>
              <c:numCache>
                <c:formatCode>0%</c:formatCode>
                <c:ptCount val="30"/>
                <c:pt idx="0">
                  <c:v>0.19</c:v>
                </c:pt>
                <c:pt idx="1">
                  <c:v>0.21</c:v>
                </c:pt>
                <c:pt idx="2">
                  <c:v>0.23</c:v>
                </c:pt>
                <c:pt idx="3">
                  <c:v>0.27</c:v>
                </c:pt>
                <c:pt idx="4">
                  <c:v>0.28000000000000003</c:v>
                </c:pt>
                <c:pt idx="5">
                  <c:v>0.28000000000000003</c:v>
                </c:pt>
                <c:pt idx="6">
                  <c:v>0.28000000000000003</c:v>
                </c:pt>
                <c:pt idx="7">
                  <c:v>0.28999999999999998</c:v>
                </c:pt>
                <c:pt idx="8">
                  <c:v>0.3</c:v>
                </c:pt>
                <c:pt idx="9">
                  <c:v>0.31</c:v>
                </c:pt>
                <c:pt idx="10">
                  <c:v>0.31</c:v>
                </c:pt>
                <c:pt idx="11">
                  <c:v>0.31</c:v>
                </c:pt>
                <c:pt idx="12">
                  <c:v>0.32</c:v>
                </c:pt>
                <c:pt idx="13">
                  <c:v>0.33</c:v>
                </c:pt>
                <c:pt idx="14">
                  <c:v>0.34</c:v>
                </c:pt>
                <c:pt idx="15">
                  <c:v>0.35</c:v>
                </c:pt>
                <c:pt idx="16">
                  <c:v>0.36</c:v>
                </c:pt>
                <c:pt idx="17">
                  <c:v>0.36</c:v>
                </c:pt>
                <c:pt idx="18">
                  <c:v>0.36</c:v>
                </c:pt>
                <c:pt idx="19">
                  <c:v>0.36</c:v>
                </c:pt>
                <c:pt idx="20">
                  <c:v>0.36</c:v>
                </c:pt>
                <c:pt idx="21">
                  <c:v>0.37</c:v>
                </c:pt>
                <c:pt idx="22">
                  <c:v>0.37</c:v>
                </c:pt>
                <c:pt idx="23">
                  <c:v>0.37</c:v>
                </c:pt>
                <c:pt idx="24">
                  <c:v>0.37</c:v>
                </c:pt>
                <c:pt idx="25">
                  <c:v>0.38</c:v>
                </c:pt>
                <c:pt idx="26">
                  <c:v>0.38</c:v>
                </c:pt>
                <c:pt idx="27">
                  <c:v>0.38</c:v>
                </c:pt>
                <c:pt idx="28">
                  <c:v>0.39</c:v>
                </c:pt>
                <c:pt idx="29">
                  <c:v>0.39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northeast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Sheet1!$A$2:$A$31</c:f>
              <c:numCache>
                <c:formatCode>General</c:formatCode>
                <c:ptCount val="3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</c:numCache>
            </c:numRef>
          </c:cat>
          <c:val>
            <c:numRef>
              <c:f>Sheet1!$E$2:$E$31</c:f>
              <c:numCache>
                <c:formatCode>0%</c:formatCode>
                <c:ptCount val="30"/>
                <c:pt idx="0">
                  <c:v>0.09</c:v>
                </c:pt>
                <c:pt idx="1">
                  <c:v>0.11</c:v>
                </c:pt>
                <c:pt idx="2">
                  <c:v>0.14000000000000001</c:v>
                </c:pt>
                <c:pt idx="3">
                  <c:v>0.17</c:v>
                </c:pt>
                <c:pt idx="4">
                  <c:v>0.21</c:v>
                </c:pt>
                <c:pt idx="5">
                  <c:v>0.24</c:v>
                </c:pt>
                <c:pt idx="6">
                  <c:v>0.28000000000000003</c:v>
                </c:pt>
                <c:pt idx="7">
                  <c:v>0.28999999999999998</c:v>
                </c:pt>
                <c:pt idx="8">
                  <c:v>0.32</c:v>
                </c:pt>
                <c:pt idx="9">
                  <c:v>0.33</c:v>
                </c:pt>
                <c:pt idx="10">
                  <c:v>0.35</c:v>
                </c:pt>
                <c:pt idx="11">
                  <c:v>0.35</c:v>
                </c:pt>
                <c:pt idx="12">
                  <c:v>0.35</c:v>
                </c:pt>
                <c:pt idx="13">
                  <c:v>0.36</c:v>
                </c:pt>
                <c:pt idx="14">
                  <c:v>0.4</c:v>
                </c:pt>
                <c:pt idx="15">
                  <c:v>0.43</c:v>
                </c:pt>
                <c:pt idx="16">
                  <c:v>0.43</c:v>
                </c:pt>
                <c:pt idx="17">
                  <c:v>0.43</c:v>
                </c:pt>
                <c:pt idx="18">
                  <c:v>0.43</c:v>
                </c:pt>
                <c:pt idx="19">
                  <c:v>0.44</c:v>
                </c:pt>
                <c:pt idx="20">
                  <c:v>0.44</c:v>
                </c:pt>
                <c:pt idx="21">
                  <c:v>0.44</c:v>
                </c:pt>
                <c:pt idx="22">
                  <c:v>0.44</c:v>
                </c:pt>
                <c:pt idx="23">
                  <c:v>0.44</c:v>
                </c:pt>
                <c:pt idx="24">
                  <c:v>0.44</c:v>
                </c:pt>
                <c:pt idx="25">
                  <c:v>0.44</c:v>
                </c:pt>
                <c:pt idx="26">
                  <c:v>0.44</c:v>
                </c:pt>
                <c:pt idx="27">
                  <c:v>0.44</c:v>
                </c:pt>
                <c:pt idx="28">
                  <c:v>0.44</c:v>
                </c:pt>
                <c:pt idx="29">
                  <c:v>0.45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pjm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Sheet1!$A$2:$A$31</c:f>
              <c:numCache>
                <c:formatCode>General</c:formatCode>
                <c:ptCount val="3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</c:numCache>
            </c:numRef>
          </c:cat>
          <c:val>
            <c:numRef>
              <c:f>Sheet1!$F$2:$F$31</c:f>
              <c:numCache>
                <c:formatCode>0%</c:formatCode>
                <c:ptCount val="30"/>
                <c:pt idx="0">
                  <c:v>0.05</c:v>
                </c:pt>
                <c:pt idx="1">
                  <c:v>0.06</c:v>
                </c:pt>
                <c:pt idx="2">
                  <c:v>7.0000000000000007E-2</c:v>
                </c:pt>
                <c:pt idx="3">
                  <c:v>0.08</c:v>
                </c:pt>
                <c:pt idx="4">
                  <c:v>0.1</c:v>
                </c:pt>
                <c:pt idx="5">
                  <c:v>0.11</c:v>
                </c:pt>
                <c:pt idx="6">
                  <c:v>0.11</c:v>
                </c:pt>
                <c:pt idx="7">
                  <c:v>0.11</c:v>
                </c:pt>
                <c:pt idx="8">
                  <c:v>0.13</c:v>
                </c:pt>
                <c:pt idx="9">
                  <c:v>0.16</c:v>
                </c:pt>
                <c:pt idx="10">
                  <c:v>0.16</c:v>
                </c:pt>
                <c:pt idx="11">
                  <c:v>0.16</c:v>
                </c:pt>
                <c:pt idx="12">
                  <c:v>0.16</c:v>
                </c:pt>
                <c:pt idx="13">
                  <c:v>0.18</c:v>
                </c:pt>
                <c:pt idx="14">
                  <c:v>0.19</c:v>
                </c:pt>
                <c:pt idx="15">
                  <c:v>0.19</c:v>
                </c:pt>
                <c:pt idx="16">
                  <c:v>0.19</c:v>
                </c:pt>
                <c:pt idx="17">
                  <c:v>0.19</c:v>
                </c:pt>
                <c:pt idx="18">
                  <c:v>0.19</c:v>
                </c:pt>
                <c:pt idx="19">
                  <c:v>0.19</c:v>
                </c:pt>
                <c:pt idx="20">
                  <c:v>0.19</c:v>
                </c:pt>
                <c:pt idx="21">
                  <c:v>0.19</c:v>
                </c:pt>
                <c:pt idx="22">
                  <c:v>0.19</c:v>
                </c:pt>
                <c:pt idx="23">
                  <c:v>0.19</c:v>
                </c:pt>
                <c:pt idx="24">
                  <c:v>0.19</c:v>
                </c:pt>
                <c:pt idx="25">
                  <c:v>0.19</c:v>
                </c:pt>
                <c:pt idx="26">
                  <c:v>0.2</c:v>
                </c:pt>
                <c:pt idx="27">
                  <c:v>0.2</c:v>
                </c:pt>
                <c:pt idx="28">
                  <c:v>0.2</c:v>
                </c:pt>
                <c:pt idx="29">
                  <c:v>0.21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southeast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Sheet1!$A$2:$A$31</c:f>
              <c:numCache>
                <c:formatCode>General</c:formatCode>
                <c:ptCount val="3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</c:numCache>
            </c:numRef>
          </c:cat>
          <c:val>
            <c:numRef>
              <c:f>Sheet1!$G$2:$G$31</c:f>
              <c:numCache>
                <c:formatCode>0%</c:formatCode>
                <c:ptCount val="30"/>
                <c:pt idx="0">
                  <c:v>0.03</c:v>
                </c:pt>
                <c:pt idx="1">
                  <c:v>0.04</c:v>
                </c:pt>
                <c:pt idx="2">
                  <c:v>0.04</c:v>
                </c:pt>
                <c:pt idx="3">
                  <c:v>0.06</c:v>
                </c:pt>
                <c:pt idx="4">
                  <c:v>7.0000000000000007E-2</c:v>
                </c:pt>
                <c:pt idx="5">
                  <c:v>0.08</c:v>
                </c:pt>
                <c:pt idx="6">
                  <c:v>0.09</c:v>
                </c:pt>
                <c:pt idx="7">
                  <c:v>0.11</c:v>
                </c:pt>
                <c:pt idx="8">
                  <c:v>0.13</c:v>
                </c:pt>
                <c:pt idx="9">
                  <c:v>0.14000000000000001</c:v>
                </c:pt>
                <c:pt idx="10">
                  <c:v>0.15</c:v>
                </c:pt>
                <c:pt idx="11">
                  <c:v>0.16</c:v>
                </c:pt>
                <c:pt idx="12">
                  <c:v>0.18</c:v>
                </c:pt>
                <c:pt idx="13">
                  <c:v>0.2</c:v>
                </c:pt>
                <c:pt idx="14">
                  <c:v>0.22</c:v>
                </c:pt>
                <c:pt idx="15">
                  <c:v>0.23</c:v>
                </c:pt>
                <c:pt idx="16">
                  <c:v>0.23</c:v>
                </c:pt>
                <c:pt idx="17">
                  <c:v>0.24</c:v>
                </c:pt>
                <c:pt idx="18">
                  <c:v>0.24</c:v>
                </c:pt>
                <c:pt idx="19">
                  <c:v>0.24</c:v>
                </c:pt>
                <c:pt idx="20">
                  <c:v>0.24</c:v>
                </c:pt>
                <c:pt idx="21">
                  <c:v>0.24</c:v>
                </c:pt>
                <c:pt idx="22">
                  <c:v>0.25</c:v>
                </c:pt>
                <c:pt idx="23">
                  <c:v>0.25</c:v>
                </c:pt>
                <c:pt idx="24">
                  <c:v>0.25</c:v>
                </c:pt>
                <c:pt idx="25">
                  <c:v>0.26</c:v>
                </c:pt>
                <c:pt idx="26">
                  <c:v>0.26</c:v>
                </c:pt>
                <c:pt idx="27">
                  <c:v>0.28000000000000003</c:v>
                </c:pt>
                <c:pt idx="28">
                  <c:v>0.28000000000000003</c:v>
                </c:pt>
                <c:pt idx="29">
                  <c:v>0.28000000000000003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wecc</c:v>
                </c:pt>
              </c:strCache>
            </c:strRef>
          </c:tx>
          <c:spPr>
            <a:ln w="2857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Sheet1!$A$2:$A$31</c:f>
              <c:numCache>
                <c:formatCode>General</c:formatCode>
                <c:ptCount val="3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</c:numCache>
            </c:numRef>
          </c:cat>
          <c:val>
            <c:numRef>
              <c:f>Sheet1!$H$2:$H$31</c:f>
              <c:numCache>
                <c:formatCode>0%</c:formatCode>
                <c:ptCount val="30"/>
                <c:pt idx="0">
                  <c:v>0.17</c:v>
                </c:pt>
                <c:pt idx="1">
                  <c:v>0.19</c:v>
                </c:pt>
                <c:pt idx="2">
                  <c:v>0.2</c:v>
                </c:pt>
                <c:pt idx="3">
                  <c:v>0.22</c:v>
                </c:pt>
                <c:pt idx="4">
                  <c:v>0.26</c:v>
                </c:pt>
                <c:pt idx="5">
                  <c:v>0.28000000000000003</c:v>
                </c:pt>
                <c:pt idx="6">
                  <c:v>0.28999999999999998</c:v>
                </c:pt>
                <c:pt idx="7">
                  <c:v>0.28999999999999998</c:v>
                </c:pt>
                <c:pt idx="8">
                  <c:v>0.28999999999999998</c:v>
                </c:pt>
                <c:pt idx="9">
                  <c:v>0.3</c:v>
                </c:pt>
                <c:pt idx="10">
                  <c:v>0.3</c:v>
                </c:pt>
                <c:pt idx="11">
                  <c:v>0.3</c:v>
                </c:pt>
                <c:pt idx="12">
                  <c:v>0.31</c:v>
                </c:pt>
                <c:pt idx="13">
                  <c:v>0.31</c:v>
                </c:pt>
                <c:pt idx="14">
                  <c:v>0.31</c:v>
                </c:pt>
                <c:pt idx="15">
                  <c:v>0.32</c:v>
                </c:pt>
                <c:pt idx="16">
                  <c:v>0.33</c:v>
                </c:pt>
                <c:pt idx="17">
                  <c:v>0.33</c:v>
                </c:pt>
                <c:pt idx="18">
                  <c:v>0.34</c:v>
                </c:pt>
                <c:pt idx="19">
                  <c:v>0.35</c:v>
                </c:pt>
                <c:pt idx="20">
                  <c:v>0.35</c:v>
                </c:pt>
                <c:pt idx="21">
                  <c:v>0.36</c:v>
                </c:pt>
                <c:pt idx="22">
                  <c:v>0.38</c:v>
                </c:pt>
                <c:pt idx="23">
                  <c:v>0.38</c:v>
                </c:pt>
                <c:pt idx="24">
                  <c:v>0.39</c:v>
                </c:pt>
                <c:pt idx="25">
                  <c:v>0.4</c:v>
                </c:pt>
                <c:pt idx="26">
                  <c:v>0.41</c:v>
                </c:pt>
                <c:pt idx="27">
                  <c:v>0.41</c:v>
                </c:pt>
                <c:pt idx="28">
                  <c:v>0.42</c:v>
                </c:pt>
                <c:pt idx="29">
                  <c:v>0.43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us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Sheet1!$A$2:$A$31</c:f>
              <c:numCache>
                <c:formatCode>General</c:formatCode>
                <c:ptCount val="3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</c:numCache>
            </c:numRef>
          </c:cat>
          <c:val>
            <c:numRef>
              <c:f>Sheet1!$I$2:$I$31</c:f>
              <c:numCache>
                <c:formatCode>0%</c:formatCode>
                <c:ptCount val="30"/>
                <c:pt idx="0">
                  <c:v>0.13</c:v>
                </c:pt>
                <c:pt idx="1">
                  <c:v>0.15</c:v>
                </c:pt>
                <c:pt idx="2">
                  <c:v>0.16</c:v>
                </c:pt>
                <c:pt idx="3">
                  <c:v>0.19</c:v>
                </c:pt>
                <c:pt idx="4">
                  <c:v>0.21</c:v>
                </c:pt>
                <c:pt idx="5">
                  <c:v>0.22</c:v>
                </c:pt>
                <c:pt idx="6">
                  <c:v>0.22</c:v>
                </c:pt>
                <c:pt idx="7">
                  <c:v>0.23</c:v>
                </c:pt>
                <c:pt idx="8">
                  <c:v>0.25</c:v>
                </c:pt>
                <c:pt idx="9">
                  <c:v>0.26</c:v>
                </c:pt>
                <c:pt idx="10">
                  <c:v>0.26</c:v>
                </c:pt>
                <c:pt idx="11">
                  <c:v>0.27</c:v>
                </c:pt>
                <c:pt idx="12">
                  <c:v>0.28000000000000003</c:v>
                </c:pt>
                <c:pt idx="13">
                  <c:v>0.28999999999999998</c:v>
                </c:pt>
                <c:pt idx="14">
                  <c:v>0.3</c:v>
                </c:pt>
                <c:pt idx="15">
                  <c:v>0.31</c:v>
                </c:pt>
                <c:pt idx="16">
                  <c:v>0.32</c:v>
                </c:pt>
                <c:pt idx="17">
                  <c:v>0.32</c:v>
                </c:pt>
                <c:pt idx="18">
                  <c:v>0.32</c:v>
                </c:pt>
                <c:pt idx="19">
                  <c:v>0.32</c:v>
                </c:pt>
                <c:pt idx="20">
                  <c:v>0.33</c:v>
                </c:pt>
                <c:pt idx="21">
                  <c:v>0.33</c:v>
                </c:pt>
                <c:pt idx="22">
                  <c:v>0.33</c:v>
                </c:pt>
                <c:pt idx="23">
                  <c:v>0.34</c:v>
                </c:pt>
                <c:pt idx="24">
                  <c:v>0.34</c:v>
                </c:pt>
                <c:pt idx="25">
                  <c:v>0.34</c:v>
                </c:pt>
                <c:pt idx="26">
                  <c:v>0.35</c:v>
                </c:pt>
                <c:pt idx="27">
                  <c:v>0.35</c:v>
                </c:pt>
                <c:pt idx="28">
                  <c:v>0.36</c:v>
                </c:pt>
                <c:pt idx="29">
                  <c:v>0.36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9781984"/>
        <c:axId val="-209779808"/>
      </c:lineChart>
      <c:catAx>
        <c:axId val="-209781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779808"/>
        <c:crosses val="autoZero"/>
        <c:auto val="1"/>
        <c:lblAlgn val="ctr"/>
        <c:lblOffset val="100"/>
        <c:noMultiLvlLbl val="0"/>
      </c:catAx>
      <c:valAx>
        <c:axId val="-20977980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7819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 smtClean="0">
                <a:solidFill>
                  <a:schemeClr val="tx1"/>
                </a:solidFill>
              </a:rPr>
              <a:t>percent of total solar and wind generation</a:t>
            </a:r>
            <a:endParaRPr lang="en-US" sz="12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2.0520915548539859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865607268704671"/>
          <c:y val="0.14780222042109853"/>
          <c:w val="0.57142285391121694"/>
          <c:h val="0.736093011767516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Sheet1!$A$2:$A$31</c:f>
              <c:numCache>
                <c:formatCode>General</c:formatCode>
                <c:ptCount val="3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</c:numCache>
            </c:numRef>
          </c:cat>
          <c:val>
            <c:numRef>
              <c:f>Sheet1!$B$2:$B$31</c:f>
              <c:numCache>
                <c:formatCode>0%</c:formatCode>
                <c:ptCount val="30"/>
                <c:pt idx="0">
                  <c:v>0.01</c:v>
                </c:pt>
                <c:pt idx="1">
                  <c:v>0.01</c:v>
                </c:pt>
                <c:pt idx="2">
                  <c:v>0.01</c:v>
                </c:pt>
                <c:pt idx="3">
                  <c:v>0.02</c:v>
                </c:pt>
                <c:pt idx="4">
                  <c:v>0.02</c:v>
                </c:pt>
                <c:pt idx="5">
                  <c:v>0.04</c:v>
                </c:pt>
                <c:pt idx="6">
                  <c:v>0.05</c:v>
                </c:pt>
                <c:pt idx="7">
                  <c:v>0.04</c:v>
                </c:pt>
                <c:pt idx="8">
                  <c:v>0.04</c:v>
                </c:pt>
                <c:pt idx="9">
                  <c:v>0.04</c:v>
                </c:pt>
                <c:pt idx="10">
                  <c:v>0.06</c:v>
                </c:pt>
                <c:pt idx="11">
                  <c:v>0.05</c:v>
                </c:pt>
                <c:pt idx="12">
                  <c:v>0.05</c:v>
                </c:pt>
                <c:pt idx="13">
                  <c:v>0.06</c:v>
                </c:pt>
                <c:pt idx="14">
                  <c:v>0.06</c:v>
                </c:pt>
                <c:pt idx="15">
                  <c:v>0.06</c:v>
                </c:pt>
                <c:pt idx="16">
                  <c:v>0.06</c:v>
                </c:pt>
                <c:pt idx="17">
                  <c:v>0.06</c:v>
                </c:pt>
                <c:pt idx="18">
                  <c:v>7.0000000000000007E-2</c:v>
                </c:pt>
                <c:pt idx="19">
                  <c:v>7.0000000000000007E-2</c:v>
                </c:pt>
                <c:pt idx="20">
                  <c:v>7.0000000000000007E-2</c:v>
                </c:pt>
                <c:pt idx="21">
                  <c:v>0.08</c:v>
                </c:pt>
                <c:pt idx="22">
                  <c:v>7.0000000000000007E-2</c:v>
                </c:pt>
                <c:pt idx="23">
                  <c:v>7.0000000000000007E-2</c:v>
                </c:pt>
                <c:pt idx="24">
                  <c:v>0.09</c:v>
                </c:pt>
                <c:pt idx="25">
                  <c:v>0.08</c:v>
                </c:pt>
                <c:pt idx="26">
                  <c:v>0.08</c:v>
                </c:pt>
                <c:pt idx="27">
                  <c:v>0.11</c:v>
                </c:pt>
                <c:pt idx="28">
                  <c:v>0.13</c:v>
                </c:pt>
                <c:pt idx="29">
                  <c:v>0.12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ercot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Sheet1!$A$2:$A$31</c:f>
              <c:numCache>
                <c:formatCode>General</c:formatCode>
                <c:ptCount val="3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</c:numCache>
            </c:numRef>
          </c:cat>
          <c:val>
            <c:numRef>
              <c:f>Sheet1!$C$2:$C$31</c:f>
              <c:numCache>
                <c:formatCode>0%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0.01</c:v>
                </c:pt>
                <c:pt idx="19">
                  <c:v>0.02</c:v>
                </c:pt>
                <c:pt idx="20">
                  <c:v>0.02</c:v>
                </c:pt>
                <c:pt idx="21">
                  <c:v>0.03</c:v>
                </c:pt>
                <c:pt idx="22">
                  <c:v>0.03</c:v>
                </c:pt>
                <c:pt idx="23">
                  <c:v>0.04</c:v>
                </c:pt>
                <c:pt idx="24">
                  <c:v>0.04</c:v>
                </c:pt>
                <c:pt idx="25">
                  <c:v>0.04</c:v>
                </c:pt>
                <c:pt idx="26">
                  <c:v>0.04</c:v>
                </c:pt>
                <c:pt idx="27">
                  <c:v>0.04</c:v>
                </c:pt>
                <c:pt idx="28">
                  <c:v>0.04</c:v>
                </c:pt>
                <c:pt idx="29">
                  <c:v>0.04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mid-c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Sheet1!$A$2:$A$31</c:f>
              <c:numCache>
                <c:formatCode>General</c:formatCode>
                <c:ptCount val="3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</c:numCache>
            </c:numRef>
          </c:cat>
          <c:val>
            <c:numRef>
              <c:f>Sheet1!$D$2:$D$31</c:f>
              <c:numCache>
                <c:formatCode>0%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0.01</c:v>
                </c:pt>
                <c:pt idx="14">
                  <c:v>0.01</c:v>
                </c:pt>
                <c:pt idx="15">
                  <c:v>0.02</c:v>
                </c:pt>
                <c:pt idx="16">
                  <c:v>0.02</c:v>
                </c:pt>
                <c:pt idx="17">
                  <c:v>0.02</c:v>
                </c:pt>
                <c:pt idx="18">
                  <c:v>0.02</c:v>
                </c:pt>
                <c:pt idx="19">
                  <c:v>0.03</c:v>
                </c:pt>
                <c:pt idx="20">
                  <c:v>0.03</c:v>
                </c:pt>
                <c:pt idx="21">
                  <c:v>0.03</c:v>
                </c:pt>
                <c:pt idx="22">
                  <c:v>0.03</c:v>
                </c:pt>
                <c:pt idx="23">
                  <c:v>0.04</c:v>
                </c:pt>
                <c:pt idx="24">
                  <c:v>0.05</c:v>
                </c:pt>
                <c:pt idx="25">
                  <c:v>0.04</c:v>
                </c:pt>
                <c:pt idx="26">
                  <c:v>0.05</c:v>
                </c:pt>
                <c:pt idx="27">
                  <c:v>7.0000000000000007E-2</c:v>
                </c:pt>
                <c:pt idx="28">
                  <c:v>7.0000000000000007E-2</c:v>
                </c:pt>
                <c:pt idx="29">
                  <c:v>0.06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northeast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Sheet1!$A$2:$A$31</c:f>
              <c:numCache>
                <c:formatCode>General</c:formatCode>
                <c:ptCount val="3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</c:numCache>
            </c:numRef>
          </c:cat>
          <c:val>
            <c:numRef>
              <c:f>Sheet1!$E$2:$E$31</c:f>
              <c:numCache>
                <c:formatCode>0%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0.01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0.03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0.01</c:v>
                </c:pt>
                <c:pt idx="28">
                  <c:v>0.01</c:v>
                </c:pt>
                <c:pt idx="29">
                  <c:v>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pjm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Sheet1!$A$2:$A$31</c:f>
              <c:numCache>
                <c:formatCode>General</c:formatCode>
                <c:ptCount val="3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</c:numCache>
            </c:numRef>
          </c:cat>
          <c:val>
            <c:numRef>
              <c:f>Sheet1!$F$2:$F$31</c:f>
              <c:numCache>
                <c:formatCode>0%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southeast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Sheet1!$A$2:$A$31</c:f>
              <c:numCache>
                <c:formatCode>General</c:formatCode>
                <c:ptCount val="3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</c:numCache>
            </c:numRef>
          </c:cat>
          <c:val>
            <c:numRef>
              <c:f>Sheet1!$G$2:$G$31</c:f>
              <c:numCache>
                <c:formatCode>0%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0.01</c:v>
                </c:pt>
                <c:pt idx="15">
                  <c:v>0.01</c:v>
                </c:pt>
                <c:pt idx="16">
                  <c:v>0.01</c:v>
                </c:pt>
                <c:pt idx="17">
                  <c:v>0.01</c:v>
                </c:pt>
                <c:pt idx="18">
                  <c:v>0.01</c:v>
                </c:pt>
                <c:pt idx="19">
                  <c:v>0.01</c:v>
                </c:pt>
                <c:pt idx="20">
                  <c:v>0.01</c:v>
                </c:pt>
                <c:pt idx="21">
                  <c:v>0.01</c:v>
                </c:pt>
                <c:pt idx="22">
                  <c:v>0.01</c:v>
                </c:pt>
                <c:pt idx="23">
                  <c:v>0.01</c:v>
                </c:pt>
                <c:pt idx="24">
                  <c:v>0.01</c:v>
                </c:pt>
                <c:pt idx="25">
                  <c:v>0.01</c:v>
                </c:pt>
                <c:pt idx="26">
                  <c:v>0.01</c:v>
                </c:pt>
                <c:pt idx="27">
                  <c:v>0.01</c:v>
                </c:pt>
                <c:pt idx="28">
                  <c:v>0.01</c:v>
                </c:pt>
                <c:pt idx="29">
                  <c:v>0.01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wecc</c:v>
                </c:pt>
              </c:strCache>
            </c:strRef>
          </c:tx>
          <c:spPr>
            <a:ln w="28575" cap="rnd">
              <a:solidFill>
                <a:schemeClr val="accent3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Sheet1!$A$2:$A$31</c:f>
              <c:numCache>
                <c:formatCode>General</c:formatCode>
                <c:ptCount val="3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</c:numCache>
            </c:numRef>
          </c:cat>
          <c:val>
            <c:numRef>
              <c:f>Sheet1!$H$2:$H$31</c:f>
              <c:numCache>
                <c:formatCode>0%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us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Sheet1!$A$2:$A$31</c:f>
              <c:numCache>
                <c:formatCode>General</c:formatCode>
                <c:ptCount val="3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2031</c:v>
                </c:pt>
                <c:pt idx="11">
                  <c:v>2032</c:v>
                </c:pt>
                <c:pt idx="12">
                  <c:v>2033</c:v>
                </c:pt>
                <c:pt idx="13">
                  <c:v>2034</c:v>
                </c:pt>
                <c:pt idx="14">
                  <c:v>2035</c:v>
                </c:pt>
                <c:pt idx="15">
                  <c:v>2036</c:v>
                </c:pt>
                <c:pt idx="16">
                  <c:v>2037</c:v>
                </c:pt>
                <c:pt idx="17">
                  <c:v>2038</c:v>
                </c:pt>
                <c:pt idx="18">
                  <c:v>2039</c:v>
                </c:pt>
                <c:pt idx="19">
                  <c:v>2040</c:v>
                </c:pt>
                <c:pt idx="20">
                  <c:v>2041</c:v>
                </c:pt>
                <c:pt idx="21">
                  <c:v>2042</c:v>
                </c:pt>
                <c:pt idx="22">
                  <c:v>2043</c:v>
                </c:pt>
                <c:pt idx="23">
                  <c:v>2044</c:v>
                </c:pt>
                <c:pt idx="24">
                  <c:v>2045</c:v>
                </c:pt>
                <c:pt idx="25">
                  <c:v>2046</c:v>
                </c:pt>
                <c:pt idx="26">
                  <c:v>2047</c:v>
                </c:pt>
                <c:pt idx="27">
                  <c:v>2048</c:v>
                </c:pt>
                <c:pt idx="28">
                  <c:v>2049</c:v>
                </c:pt>
                <c:pt idx="29">
                  <c:v>2050</c:v>
                </c:pt>
              </c:numCache>
            </c:numRef>
          </c:cat>
          <c:val>
            <c:numRef>
              <c:f>Sheet1!$I$2:$I$31</c:f>
              <c:numCache>
                <c:formatCode>0%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9776544"/>
        <c:axId val="-209772192"/>
      </c:lineChart>
      <c:catAx>
        <c:axId val="-209776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772192"/>
        <c:crosses val="autoZero"/>
        <c:auto val="1"/>
        <c:lblAlgn val="ctr"/>
        <c:lblOffset val="100"/>
        <c:noMultiLvlLbl val="0"/>
      </c:catAx>
      <c:valAx>
        <c:axId val="-20977219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77654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53094302847679"/>
          <c:y val="0.23686859575989533"/>
          <c:w val="0.8851942543180471"/>
          <c:h val="0.6404823545663602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FTAB_Capacity_Data!$B$5:$B$45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  <c:extLst/>
            </c:numRef>
          </c:cat>
          <c:val>
            <c:numRef>
              <c:f>FTAB_Capacity_Data!$D$5:$D$45</c:f>
              <c:numCache>
                <c:formatCode>General</c:formatCode>
                <c:ptCount val="5"/>
                <c:pt idx="0">
                  <c:v>301.116242</c:v>
                </c:pt>
                <c:pt idx="1">
                  <c:v>215.67208500000001</c:v>
                </c:pt>
                <c:pt idx="2">
                  <c:v>124.497182</c:v>
                </c:pt>
                <c:pt idx="3">
                  <c:v>108.531993</c:v>
                </c:pt>
                <c:pt idx="4">
                  <c:v>105.594686</c:v>
                </c:pt>
              </c:numCache>
              <c:extLst/>
            </c:numRef>
          </c:val>
        </c:ser>
        <c:ser>
          <c:idx val="1"/>
          <c:order val="1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FTAB_Capacity_Data!$B$5:$B$45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  <c:extLst/>
            </c:numRef>
          </c:cat>
          <c:val>
            <c:numRef>
              <c:f>FTAB_Capacity_Data!$E$5:$E$45</c:f>
              <c:numCache>
                <c:formatCode>General</c:formatCode>
                <c:ptCount val="5"/>
                <c:pt idx="0">
                  <c:v>479.67349200000001</c:v>
                </c:pt>
                <c:pt idx="1">
                  <c:v>506.48928799999999</c:v>
                </c:pt>
                <c:pt idx="2">
                  <c:v>629.23657700000001</c:v>
                </c:pt>
                <c:pt idx="3">
                  <c:v>743.76634100000001</c:v>
                </c:pt>
                <c:pt idx="4">
                  <c:v>869.80423199999996</c:v>
                </c:pt>
              </c:numCache>
              <c:extLst/>
            </c:numRef>
          </c:val>
        </c:ser>
        <c:ser>
          <c:idx val="2"/>
          <c:order val="2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FTAB_Capacity_Data!$B$5:$B$45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  <c:extLst/>
            </c:numRef>
          </c:cat>
          <c:val>
            <c:numRef>
              <c:f>FTAB_Capacity_Data!$F$5:$F$45</c:f>
              <c:numCache>
                <c:formatCode>General</c:formatCode>
                <c:ptCount val="5"/>
                <c:pt idx="0">
                  <c:v>103.749123</c:v>
                </c:pt>
                <c:pt idx="1">
                  <c:v>96.523612999999997</c:v>
                </c:pt>
                <c:pt idx="2">
                  <c:v>86.035858000000005</c:v>
                </c:pt>
                <c:pt idx="3">
                  <c:v>81.019317999999998</c:v>
                </c:pt>
                <c:pt idx="4">
                  <c:v>80.623878000000005</c:v>
                </c:pt>
              </c:numCache>
              <c:extLst/>
            </c:numRef>
          </c:val>
        </c:ser>
        <c:ser>
          <c:idx val="3"/>
          <c:order val="3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FTAB_Capacity_Data!$B$5:$B$45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  <c:extLst/>
            </c:numRef>
          </c:cat>
          <c:val>
            <c:numRef>
              <c:f>FTAB_Capacity_Data!$G$5:$G$45</c:f>
              <c:numCache>
                <c:formatCode>General</c:formatCode>
                <c:ptCount val="5"/>
                <c:pt idx="0">
                  <c:v>39.881329000000001</c:v>
                </c:pt>
                <c:pt idx="1">
                  <c:v>118.32652299999999</c:v>
                </c:pt>
                <c:pt idx="2">
                  <c:v>187.780945</c:v>
                </c:pt>
                <c:pt idx="3">
                  <c:v>210.63404800000001</c:v>
                </c:pt>
                <c:pt idx="4">
                  <c:v>229.45320100000001</c:v>
                </c:pt>
              </c:numCache>
              <c:extLst/>
            </c:numRef>
          </c:val>
        </c:ser>
        <c:ser>
          <c:idx val="4"/>
          <c:order val="4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FTAB_Capacity_Data!$B$5:$B$45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  <c:extLst/>
            </c:numRef>
          </c:cat>
          <c:val>
            <c:numRef>
              <c:f>FTAB_Capacity_Data!$H$5:$H$45</c:f>
              <c:numCache>
                <c:formatCode>General</c:formatCode>
                <c:ptCount val="5"/>
                <c:pt idx="0">
                  <c:v>2.6497679999999999</c:v>
                </c:pt>
                <c:pt idx="1">
                  <c:v>82.241118999999998</c:v>
                </c:pt>
                <c:pt idx="2">
                  <c:v>286.98959400000001</c:v>
                </c:pt>
                <c:pt idx="3">
                  <c:v>432.20739700000001</c:v>
                </c:pt>
                <c:pt idx="4">
                  <c:v>580.00671399999999</c:v>
                </c:pt>
              </c:numCache>
              <c:extLst/>
            </c:numRef>
          </c:val>
        </c:ser>
        <c:ser>
          <c:idx val="5"/>
          <c:order val="5"/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f>FTAB_Capacity_Data!$B$5:$B$45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  <c:extLst/>
            </c:numRef>
          </c:cat>
          <c:val>
            <c:numRef>
              <c:f>FTAB_Capacity_Data!$I$5:$I$45</c:f>
              <c:numCache>
                <c:formatCode>General</c:formatCode>
                <c:ptCount val="5"/>
                <c:pt idx="0">
                  <c:v>1.9E-2</c:v>
                </c:pt>
                <c:pt idx="1">
                  <c:v>1.2122999999999999</c:v>
                </c:pt>
                <c:pt idx="2">
                  <c:v>15.030294</c:v>
                </c:pt>
                <c:pt idx="3">
                  <c:v>19.776287</c:v>
                </c:pt>
                <c:pt idx="4">
                  <c:v>27.706506999999998</c:v>
                </c:pt>
              </c:numCache>
              <c:extLst/>
            </c:numRef>
          </c:val>
        </c:ser>
        <c:ser>
          <c:idx val="6"/>
          <c:order val="6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FTAB_Capacity_Data!$B$5:$B$45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  <c:extLst/>
            </c:numRef>
          </c:cat>
          <c:val>
            <c:numRef>
              <c:f>FTAB_Capacity_Data!$J$5:$J$45</c:f>
              <c:numCache>
                <c:formatCode>General</c:formatCode>
                <c:ptCount val="5"/>
                <c:pt idx="0">
                  <c:v>115.98634199999992</c:v>
                </c:pt>
                <c:pt idx="1">
                  <c:v>117.89656000000002</c:v>
                </c:pt>
                <c:pt idx="2">
                  <c:v>120.43067900000005</c:v>
                </c:pt>
                <c:pt idx="3">
                  <c:v>123.91489699999988</c:v>
                </c:pt>
                <c:pt idx="4">
                  <c:v>126.3292449999999</c:v>
                </c:pt>
              </c:numCache>
              <c:extLst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7"/>
        <c:overlap val="100"/>
        <c:axId val="-209776000"/>
        <c:axId val="-209774368"/>
      </c:barChart>
      <c:catAx>
        <c:axId val="-209776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alpha val="98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09774368"/>
        <c:crosses val="autoZero"/>
        <c:auto val="1"/>
        <c:lblAlgn val="ctr"/>
        <c:lblOffset val="100"/>
        <c:noMultiLvlLbl val="0"/>
      </c:catAx>
      <c:valAx>
        <c:axId val="-209774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>
            <a:solidFill>
              <a:schemeClr val="bg1">
                <a:lumMod val="50000"/>
                <a:alpha val="83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09776000"/>
        <c:crossesAt val="3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53094302847679"/>
          <c:y val="0.23686859575989533"/>
          <c:w val="0.8851942543180471"/>
          <c:h val="0.64048235456636027"/>
        </c:manualLayout>
      </c:layout>
      <c:barChart>
        <c:barDir val="col"/>
        <c:grouping val="percentStacked"/>
        <c:varyColors val="0"/>
        <c:ser>
          <c:idx val="0"/>
          <c:order val="0"/>
          <c:spPr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cat>
            <c:numRef>
              <c:f>FTAB_Capacity_Data!$B$5:$B$45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  <c:extLst/>
            </c:numRef>
          </c:cat>
          <c:val>
            <c:numRef>
              <c:f>FTAB_Capacity_Data!$D$5:$D$45</c:f>
              <c:numCache>
                <c:formatCode>General</c:formatCode>
                <c:ptCount val="5"/>
                <c:pt idx="0">
                  <c:v>301.116242</c:v>
                </c:pt>
                <c:pt idx="1">
                  <c:v>215.67208500000001</c:v>
                </c:pt>
                <c:pt idx="2">
                  <c:v>124.497182</c:v>
                </c:pt>
                <c:pt idx="3">
                  <c:v>108.531993</c:v>
                </c:pt>
                <c:pt idx="4">
                  <c:v>105.594686</c:v>
                </c:pt>
              </c:numCache>
              <c:extLst/>
            </c:numRef>
          </c:val>
          <c:extLst/>
        </c:ser>
        <c:ser>
          <c:idx val="1"/>
          <c:order val="1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FTAB_Capacity_Data!$B$5:$B$45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  <c:extLst/>
            </c:numRef>
          </c:cat>
          <c:val>
            <c:numRef>
              <c:f>FTAB_Capacity_Data!$E$5:$E$45</c:f>
              <c:numCache>
                <c:formatCode>General</c:formatCode>
                <c:ptCount val="5"/>
                <c:pt idx="0">
                  <c:v>479.67349200000001</c:v>
                </c:pt>
                <c:pt idx="1">
                  <c:v>506.48928799999999</c:v>
                </c:pt>
                <c:pt idx="2">
                  <c:v>629.23657700000001</c:v>
                </c:pt>
                <c:pt idx="3">
                  <c:v>743.76634100000001</c:v>
                </c:pt>
                <c:pt idx="4">
                  <c:v>869.80423199999996</c:v>
                </c:pt>
              </c:numCache>
              <c:extLst/>
            </c:numRef>
          </c:val>
        </c:ser>
        <c:ser>
          <c:idx val="2"/>
          <c:order val="2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FTAB_Capacity_Data!$B$5:$B$45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  <c:extLst/>
            </c:numRef>
          </c:cat>
          <c:val>
            <c:numRef>
              <c:f>FTAB_Capacity_Data!$F$5:$F$45</c:f>
              <c:numCache>
                <c:formatCode>General</c:formatCode>
                <c:ptCount val="5"/>
                <c:pt idx="0">
                  <c:v>103.749123</c:v>
                </c:pt>
                <c:pt idx="1">
                  <c:v>96.523612999999997</c:v>
                </c:pt>
                <c:pt idx="2">
                  <c:v>86.035858000000005</c:v>
                </c:pt>
                <c:pt idx="3">
                  <c:v>81.019317999999998</c:v>
                </c:pt>
                <c:pt idx="4">
                  <c:v>80.623878000000005</c:v>
                </c:pt>
              </c:numCache>
              <c:extLst/>
            </c:numRef>
          </c:val>
        </c:ser>
        <c:ser>
          <c:idx val="3"/>
          <c:order val="3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FTAB_Capacity_Data!$B$5:$B$45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  <c:extLst/>
            </c:numRef>
          </c:cat>
          <c:val>
            <c:numRef>
              <c:f>FTAB_Capacity_Data!$G$5:$G$45</c:f>
              <c:numCache>
                <c:formatCode>General</c:formatCode>
                <c:ptCount val="5"/>
                <c:pt idx="0">
                  <c:v>39.881329000000001</c:v>
                </c:pt>
                <c:pt idx="1">
                  <c:v>118.32652299999999</c:v>
                </c:pt>
                <c:pt idx="2">
                  <c:v>187.780945</c:v>
                </c:pt>
                <c:pt idx="3">
                  <c:v>210.63404800000001</c:v>
                </c:pt>
                <c:pt idx="4">
                  <c:v>229.45320100000001</c:v>
                </c:pt>
              </c:numCache>
              <c:extLst/>
            </c:numRef>
          </c:val>
        </c:ser>
        <c:ser>
          <c:idx val="4"/>
          <c:order val="4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FTAB_Capacity_Data!$B$5:$B$45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  <c:extLst/>
            </c:numRef>
          </c:cat>
          <c:val>
            <c:numRef>
              <c:f>FTAB_Capacity_Data!$H$5:$H$45</c:f>
              <c:numCache>
                <c:formatCode>General</c:formatCode>
                <c:ptCount val="5"/>
                <c:pt idx="0">
                  <c:v>2.6497679999999999</c:v>
                </c:pt>
                <c:pt idx="1">
                  <c:v>82.241118999999998</c:v>
                </c:pt>
                <c:pt idx="2">
                  <c:v>286.98959400000001</c:v>
                </c:pt>
                <c:pt idx="3">
                  <c:v>432.20739700000001</c:v>
                </c:pt>
                <c:pt idx="4">
                  <c:v>580.00671399999999</c:v>
                </c:pt>
              </c:numCache>
              <c:extLst/>
            </c:numRef>
          </c:val>
        </c:ser>
        <c:ser>
          <c:idx val="5"/>
          <c:order val="5"/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f>FTAB_Capacity_Data!$B$5:$B$45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  <c:extLst/>
            </c:numRef>
          </c:cat>
          <c:val>
            <c:numRef>
              <c:f>FTAB_Capacity_Data!$I$5:$I$45</c:f>
              <c:numCache>
                <c:formatCode>General</c:formatCode>
                <c:ptCount val="5"/>
                <c:pt idx="0">
                  <c:v>1.9E-2</c:v>
                </c:pt>
                <c:pt idx="1">
                  <c:v>1.2122999999999999</c:v>
                </c:pt>
                <c:pt idx="2">
                  <c:v>15.030294</c:v>
                </c:pt>
                <c:pt idx="3">
                  <c:v>19.776287</c:v>
                </c:pt>
                <c:pt idx="4">
                  <c:v>27.706506999999998</c:v>
                </c:pt>
              </c:numCache>
              <c:extLst/>
            </c:numRef>
          </c:val>
        </c:ser>
        <c:ser>
          <c:idx val="6"/>
          <c:order val="6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FTAB_Capacity_Data!$B$5:$B$45</c:f>
              <c:numCache>
                <c:formatCode>General</c:formatCode>
                <c:ptCount val="5"/>
                <c:pt idx="0">
                  <c:v>2010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</c:numCache>
              <c:extLst/>
            </c:numRef>
          </c:cat>
          <c:val>
            <c:numRef>
              <c:f>FTAB_Capacity_Data!$J$5:$J$45</c:f>
              <c:numCache>
                <c:formatCode>General</c:formatCode>
                <c:ptCount val="5"/>
                <c:pt idx="0">
                  <c:v>115.98634199999992</c:v>
                </c:pt>
                <c:pt idx="1">
                  <c:v>117.89656000000002</c:v>
                </c:pt>
                <c:pt idx="2">
                  <c:v>120.43067900000005</c:v>
                </c:pt>
                <c:pt idx="3">
                  <c:v>123.91489699999988</c:v>
                </c:pt>
                <c:pt idx="4">
                  <c:v>126.3292449999999</c:v>
                </c:pt>
              </c:numCache>
              <c:extLst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7"/>
        <c:overlap val="100"/>
        <c:axId val="-209773824"/>
        <c:axId val="-209771648"/>
      </c:barChart>
      <c:catAx>
        <c:axId val="-209773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09771648"/>
        <c:crosses val="autoZero"/>
        <c:auto val="1"/>
        <c:lblAlgn val="ctr"/>
        <c:lblOffset val="100"/>
        <c:noMultiLvlLbl val="0"/>
      </c:catAx>
      <c:valAx>
        <c:axId val="-209771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low"/>
        <c:spPr>
          <a:noFill/>
          <a:ln>
            <a:solidFill>
              <a:schemeClr val="bg1">
                <a:lumMod val="50000"/>
                <a:alpha val="83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-209773824"/>
        <c:crossesAt val="3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678841325640006"/>
          <c:y val="0.18918201621909761"/>
          <c:w val="0.64870583484756716"/>
          <c:h val="0.7199788971568955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coal</c:v>
                </c:pt>
              </c:strCache>
            </c:strRef>
          </c:tx>
          <c:spPr>
            <a:ln w="22225" cap="rnd">
              <a:solidFill>
                <a:srgbClr val="8B8B8B"/>
              </a:solidFill>
              <a:round/>
            </a:ln>
            <a:effectLst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1847.2902785799999</c:v>
                </c:pt>
                <c:pt idx="1">
                  <c:v>1733.4300053999998</c:v>
                </c:pt>
                <c:pt idx="2">
                  <c:v>1514.0429446200001</c:v>
                </c:pt>
                <c:pt idx="3">
                  <c:v>1581.1147158599999</c:v>
                </c:pt>
                <c:pt idx="4">
                  <c:v>1581.71034981</c:v>
                </c:pt>
                <c:pt idx="5">
                  <c:v>1352.3981967300001</c:v>
                </c:pt>
                <c:pt idx="6">
                  <c:v>1239.1486544000004</c:v>
                </c:pt>
                <c:pt idx="7">
                  <c:v>1205.8352759700001</c:v>
                </c:pt>
                <c:pt idx="8">
                  <c:v>1149.48733868</c:v>
                </c:pt>
                <c:pt idx="9">
                  <c:v>964.95681157000001</c:v>
                </c:pt>
                <c:pt idx="10">
                  <c:v>773.80533952000019</c:v>
                </c:pt>
                <c:pt idx="11">
                  <c:v>954.06530799999996</c:v>
                </c:pt>
                <c:pt idx="12">
                  <c:v>918.90295399999991</c:v>
                </c:pt>
                <c:pt idx="13">
                  <c:v>956.79394499999989</c:v>
                </c:pt>
                <c:pt idx="14">
                  <c:v>883.78082300000005</c:v>
                </c:pt>
                <c:pt idx="15">
                  <c:v>877.01257300000009</c:v>
                </c:pt>
                <c:pt idx="16">
                  <c:v>873.91986099999997</c:v>
                </c:pt>
                <c:pt idx="17">
                  <c:v>867.35217299999999</c:v>
                </c:pt>
                <c:pt idx="18">
                  <c:v>845.41882300000009</c:v>
                </c:pt>
                <c:pt idx="19">
                  <c:v>814.510132</c:v>
                </c:pt>
                <c:pt idx="20">
                  <c:v>800.80035399999997</c:v>
                </c:pt>
                <c:pt idx="21">
                  <c:v>791.88140899999996</c:v>
                </c:pt>
                <c:pt idx="22">
                  <c:v>781.94781499999999</c:v>
                </c:pt>
                <c:pt idx="23">
                  <c:v>774.09960899999999</c:v>
                </c:pt>
                <c:pt idx="24">
                  <c:v>764.50335700000005</c:v>
                </c:pt>
                <c:pt idx="25">
                  <c:v>753.17010500000004</c:v>
                </c:pt>
                <c:pt idx="26">
                  <c:v>749.52862500000003</c:v>
                </c:pt>
                <c:pt idx="27">
                  <c:v>747.45117199999993</c:v>
                </c:pt>
                <c:pt idx="28">
                  <c:v>742.90020800000002</c:v>
                </c:pt>
                <c:pt idx="29">
                  <c:v>740.134277</c:v>
                </c:pt>
                <c:pt idx="30">
                  <c:v>728.86755400000004</c:v>
                </c:pt>
                <c:pt idx="31">
                  <c:v>727.37439000000006</c:v>
                </c:pt>
                <c:pt idx="32">
                  <c:v>724.25262499999997</c:v>
                </c:pt>
                <c:pt idx="33">
                  <c:v>723.15136699999994</c:v>
                </c:pt>
                <c:pt idx="34">
                  <c:v>723.94421399999999</c:v>
                </c:pt>
                <c:pt idx="35">
                  <c:v>708.56195100000002</c:v>
                </c:pt>
                <c:pt idx="36">
                  <c:v>696.88574199999994</c:v>
                </c:pt>
                <c:pt idx="37">
                  <c:v>693.72180199999991</c:v>
                </c:pt>
                <c:pt idx="38">
                  <c:v>686.88714600000003</c:v>
                </c:pt>
                <c:pt idx="39">
                  <c:v>687.79894999999999</c:v>
                </c:pt>
                <c:pt idx="40">
                  <c:v>686.46728499999995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renewables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Sheet1!$C$2:$C$42</c:f>
              <c:numCache>
                <c:formatCode>General</c:formatCode>
                <c:ptCount val="41"/>
                <c:pt idx="0">
                  <c:v>427.37607674999998</c:v>
                </c:pt>
                <c:pt idx="1">
                  <c:v>513.33609589000002</c:v>
                </c:pt>
                <c:pt idx="2">
                  <c:v>494.57319323000002</c:v>
                </c:pt>
                <c:pt idx="3">
                  <c:v>522.07344953000018</c:v>
                </c:pt>
                <c:pt idx="4">
                  <c:v>538.57932027999982</c:v>
                </c:pt>
                <c:pt idx="5">
                  <c:v>544.24098878999996</c:v>
                </c:pt>
                <c:pt idx="6">
                  <c:v>609.44510158000003</c:v>
                </c:pt>
                <c:pt idx="7">
                  <c:v>686.58267653999997</c:v>
                </c:pt>
                <c:pt idx="8">
                  <c:v>706.81581482000001</c:v>
                </c:pt>
                <c:pt idx="9">
                  <c:v>728.67270667000003</c:v>
                </c:pt>
                <c:pt idx="10">
                  <c:v>792.4960607500002</c:v>
                </c:pt>
                <c:pt idx="11">
                  <c:v>878.85662799999989</c:v>
                </c:pt>
                <c:pt idx="12">
                  <c:v>975.50286899999992</c:v>
                </c:pt>
                <c:pt idx="13">
                  <c:v>1061.631592</c:v>
                </c:pt>
                <c:pt idx="14">
                  <c:v>1238.6556399999999</c:v>
                </c:pt>
                <c:pt idx="15">
                  <c:v>1384.300293</c:v>
                </c:pt>
                <c:pt idx="16">
                  <c:v>1484.2298579999999</c:v>
                </c:pt>
                <c:pt idx="17">
                  <c:v>1572.6319579999999</c:v>
                </c:pt>
                <c:pt idx="18">
                  <c:v>1650.6705320000001</c:v>
                </c:pt>
                <c:pt idx="19">
                  <c:v>1743.4526370000001</c:v>
                </c:pt>
                <c:pt idx="20">
                  <c:v>1849.22522</c:v>
                </c:pt>
                <c:pt idx="21">
                  <c:v>1931.511841</c:v>
                </c:pt>
                <c:pt idx="22">
                  <c:v>1981.26062</c:v>
                </c:pt>
                <c:pt idx="23">
                  <c:v>2037.3748780000001</c:v>
                </c:pt>
                <c:pt idx="24">
                  <c:v>2095.953857</c:v>
                </c:pt>
                <c:pt idx="25">
                  <c:v>2172.2770999999998</c:v>
                </c:pt>
                <c:pt idx="26">
                  <c:v>2224.5078120000003</c:v>
                </c:pt>
                <c:pt idx="27">
                  <c:v>2276.235596</c:v>
                </c:pt>
                <c:pt idx="28">
                  <c:v>2311.6352539999998</c:v>
                </c:pt>
                <c:pt idx="29">
                  <c:v>2349.929443</c:v>
                </c:pt>
                <c:pt idx="30">
                  <c:v>2395.0083010000003</c:v>
                </c:pt>
                <c:pt idx="31">
                  <c:v>2437.5441890000002</c:v>
                </c:pt>
                <c:pt idx="32">
                  <c:v>2472.5473629999997</c:v>
                </c:pt>
                <c:pt idx="33">
                  <c:v>2512.6784670000002</c:v>
                </c:pt>
                <c:pt idx="34">
                  <c:v>2545.9309079999998</c:v>
                </c:pt>
                <c:pt idx="35">
                  <c:v>2596.7463379999999</c:v>
                </c:pt>
                <c:pt idx="36">
                  <c:v>2662.158203</c:v>
                </c:pt>
                <c:pt idx="37">
                  <c:v>2721.6064449999999</c:v>
                </c:pt>
                <c:pt idx="38">
                  <c:v>2766.7751459999999</c:v>
                </c:pt>
                <c:pt idx="39">
                  <c:v>2816.6088870000003</c:v>
                </c:pt>
                <c:pt idx="40">
                  <c:v>2862.1628420000002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natural gas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Sheet1!$D$2:$D$42</c:f>
              <c:numCache>
                <c:formatCode>General</c:formatCode>
                <c:ptCount val="41"/>
                <c:pt idx="0">
                  <c:v>987.69723372999999</c:v>
                </c:pt>
                <c:pt idx="1">
                  <c:v>1013.68892931</c:v>
                </c:pt>
                <c:pt idx="2">
                  <c:v>1225.8941753700001</c:v>
                </c:pt>
                <c:pt idx="3">
                  <c:v>1124.8355598600001</c:v>
                </c:pt>
                <c:pt idx="4">
                  <c:v>1126.6089583800001</c:v>
                </c:pt>
                <c:pt idx="5">
                  <c:v>1333.48211019</c:v>
                </c:pt>
                <c:pt idx="6">
                  <c:v>1378.3069339199999</c:v>
                </c:pt>
                <c:pt idx="7">
                  <c:v>1296.4424911399999</c:v>
                </c:pt>
                <c:pt idx="8">
                  <c:v>1469.13268217</c:v>
                </c:pt>
                <c:pt idx="9">
                  <c:v>1585.81417371</c:v>
                </c:pt>
                <c:pt idx="10">
                  <c:v>1616.7479797000001</c:v>
                </c:pt>
                <c:pt idx="11">
                  <c:v>1564.0986330000001</c:v>
                </c:pt>
                <c:pt idx="12">
                  <c:v>1514.7937010000001</c:v>
                </c:pt>
                <c:pt idx="13">
                  <c:v>1455.5657960000001</c:v>
                </c:pt>
                <c:pt idx="14">
                  <c:v>1352.856812</c:v>
                </c:pt>
                <c:pt idx="15">
                  <c:v>1235.5850829999999</c:v>
                </c:pt>
                <c:pt idx="16">
                  <c:v>1157.184814</c:v>
                </c:pt>
                <c:pt idx="17">
                  <c:v>1103.2028810000002</c:v>
                </c:pt>
                <c:pt idx="18">
                  <c:v>1062.4498289999999</c:v>
                </c:pt>
                <c:pt idx="19">
                  <c:v>1021.0886230000001</c:v>
                </c:pt>
                <c:pt idx="20">
                  <c:v>947.24615500000004</c:v>
                </c:pt>
                <c:pt idx="21">
                  <c:v>903.65118399999994</c:v>
                </c:pt>
                <c:pt idx="22">
                  <c:v>893.75769000000003</c:v>
                </c:pt>
                <c:pt idx="23">
                  <c:v>886.816101</c:v>
                </c:pt>
                <c:pt idx="24">
                  <c:v>872.345642</c:v>
                </c:pt>
                <c:pt idx="25">
                  <c:v>848.65673800000013</c:v>
                </c:pt>
                <c:pt idx="26">
                  <c:v>844.56091300000003</c:v>
                </c:pt>
                <c:pt idx="27">
                  <c:v>841.11224399999992</c:v>
                </c:pt>
                <c:pt idx="28">
                  <c:v>853.60955799999999</c:v>
                </c:pt>
                <c:pt idx="29">
                  <c:v>861.82867399999998</c:v>
                </c:pt>
                <c:pt idx="30">
                  <c:v>871.20617699999991</c:v>
                </c:pt>
                <c:pt idx="31">
                  <c:v>877.77374299999997</c:v>
                </c:pt>
                <c:pt idx="32">
                  <c:v>892.91870099999994</c:v>
                </c:pt>
                <c:pt idx="33">
                  <c:v>907.60699499999987</c:v>
                </c:pt>
                <c:pt idx="34">
                  <c:v>921.44525099999998</c:v>
                </c:pt>
                <c:pt idx="35">
                  <c:v>935.00939900000003</c:v>
                </c:pt>
                <c:pt idx="36">
                  <c:v>931.88708499999996</c:v>
                </c:pt>
                <c:pt idx="37">
                  <c:v>926.50341800000001</c:v>
                </c:pt>
                <c:pt idx="38">
                  <c:v>936.88061500000003</c:v>
                </c:pt>
                <c:pt idx="39">
                  <c:v>939.878784</c:v>
                </c:pt>
                <c:pt idx="40">
                  <c:v>953.19860800000004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nuclear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Sheet1!$E$2:$E$42</c:f>
              <c:numCache>
                <c:formatCode>General</c:formatCode>
                <c:ptCount val="41"/>
                <c:pt idx="0">
                  <c:v>806.96830055999999</c:v>
                </c:pt>
                <c:pt idx="1">
                  <c:v>790.20436699999982</c:v>
                </c:pt>
                <c:pt idx="2">
                  <c:v>769.33124900000007</c:v>
                </c:pt>
                <c:pt idx="3">
                  <c:v>789.01647300000002</c:v>
                </c:pt>
                <c:pt idx="4">
                  <c:v>797.16598199999999</c:v>
                </c:pt>
                <c:pt idx="5">
                  <c:v>797.17787699999997</c:v>
                </c:pt>
                <c:pt idx="6">
                  <c:v>805.69394800000009</c:v>
                </c:pt>
                <c:pt idx="7">
                  <c:v>804.94963500000017</c:v>
                </c:pt>
                <c:pt idx="8">
                  <c:v>807.08447699999999</c:v>
                </c:pt>
                <c:pt idx="9">
                  <c:v>809.40926200000001</c:v>
                </c:pt>
                <c:pt idx="10">
                  <c:v>789.918631</c:v>
                </c:pt>
                <c:pt idx="11">
                  <c:v>777.68218999999999</c:v>
                </c:pt>
                <c:pt idx="12">
                  <c:v>783.61560099999997</c:v>
                </c:pt>
                <c:pt idx="13">
                  <c:v>785.479919</c:v>
                </c:pt>
                <c:pt idx="14">
                  <c:v>788.97302200000001</c:v>
                </c:pt>
                <c:pt idx="15">
                  <c:v>781.77593999999999</c:v>
                </c:pt>
                <c:pt idx="16">
                  <c:v>773.33514400000001</c:v>
                </c:pt>
                <c:pt idx="17">
                  <c:v>759.40319800000009</c:v>
                </c:pt>
                <c:pt idx="18">
                  <c:v>759.75024400000007</c:v>
                </c:pt>
                <c:pt idx="19">
                  <c:v>760.17449999999997</c:v>
                </c:pt>
                <c:pt idx="20">
                  <c:v>760.89294400000006</c:v>
                </c:pt>
                <c:pt idx="21">
                  <c:v>761.98620599999992</c:v>
                </c:pt>
                <c:pt idx="22">
                  <c:v>762.74462900000003</c:v>
                </c:pt>
                <c:pt idx="23">
                  <c:v>756.14465300000006</c:v>
                </c:pt>
                <c:pt idx="24">
                  <c:v>756.839111</c:v>
                </c:pt>
                <c:pt idx="25">
                  <c:v>758.24414100000001</c:v>
                </c:pt>
                <c:pt idx="26">
                  <c:v>759.28869599999996</c:v>
                </c:pt>
                <c:pt idx="27">
                  <c:v>759.49945100000002</c:v>
                </c:pt>
                <c:pt idx="28">
                  <c:v>759.71008300000005</c:v>
                </c:pt>
                <c:pt idx="29">
                  <c:v>759.71057099999996</c:v>
                </c:pt>
                <c:pt idx="30">
                  <c:v>760.05542000000003</c:v>
                </c:pt>
                <c:pt idx="31">
                  <c:v>761.30706799999996</c:v>
                </c:pt>
                <c:pt idx="32">
                  <c:v>762.21301299999993</c:v>
                </c:pt>
                <c:pt idx="33">
                  <c:v>763.00659199999996</c:v>
                </c:pt>
                <c:pt idx="34">
                  <c:v>763.84191900000008</c:v>
                </c:pt>
                <c:pt idx="35">
                  <c:v>764.58453399999996</c:v>
                </c:pt>
                <c:pt idx="36">
                  <c:v>765.08703600000001</c:v>
                </c:pt>
                <c:pt idx="37">
                  <c:v>765.29705799999999</c:v>
                </c:pt>
                <c:pt idx="38">
                  <c:v>765.26513699999998</c:v>
                </c:pt>
                <c:pt idx="39">
                  <c:v>764.63366699999995</c:v>
                </c:pt>
                <c:pt idx="40">
                  <c:v>766.46643100000017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397188608"/>
        <c:axId val="-397183168"/>
      </c:lineChart>
      <c:catAx>
        <c:axId val="-397188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97183168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397183168"/>
        <c:scaling>
          <c:orientation val="minMax"/>
          <c:max val="3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97188608"/>
        <c:crossesAt val="12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303346677540326E-2"/>
          <c:y val="0.18682796436667418"/>
          <c:w val="0.70085776282863566"/>
          <c:h val="0.7223329490093189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coal</c:v>
                </c:pt>
              </c:strCache>
            </c:strRef>
          </c:tx>
          <c:spPr>
            <a:ln w="22225" cap="rnd">
              <a:solidFill>
                <a:srgbClr val="8B8B8B"/>
              </a:solidFill>
              <a:round/>
            </a:ln>
            <a:effectLst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1847.2902785799999</c:v>
                </c:pt>
                <c:pt idx="1">
                  <c:v>1733.4300053999998</c:v>
                </c:pt>
                <c:pt idx="2">
                  <c:v>1514.0429446200001</c:v>
                </c:pt>
                <c:pt idx="3">
                  <c:v>1581.1147158599999</c:v>
                </c:pt>
                <c:pt idx="4">
                  <c:v>1581.71034981</c:v>
                </c:pt>
                <c:pt idx="5">
                  <c:v>1352.3981967300001</c:v>
                </c:pt>
                <c:pt idx="6">
                  <c:v>1239.1486544000004</c:v>
                </c:pt>
                <c:pt idx="7">
                  <c:v>1205.8352759700001</c:v>
                </c:pt>
                <c:pt idx="8">
                  <c:v>1149.48733868</c:v>
                </c:pt>
                <c:pt idx="9">
                  <c:v>964.95681157000001</c:v>
                </c:pt>
                <c:pt idx="10">
                  <c:v>773.80533952000019</c:v>
                </c:pt>
                <c:pt idx="11">
                  <c:v>954.06506300000012</c:v>
                </c:pt>
                <c:pt idx="12">
                  <c:v>905.85467500000004</c:v>
                </c:pt>
                <c:pt idx="13">
                  <c:v>831.49157700000001</c:v>
                </c:pt>
                <c:pt idx="14">
                  <c:v>695.41272000000004</c:v>
                </c:pt>
                <c:pt idx="15">
                  <c:v>642.43487500000003</c:v>
                </c:pt>
                <c:pt idx="16">
                  <c:v>626.02398700000003</c:v>
                </c:pt>
                <c:pt idx="17">
                  <c:v>576.30212400000005</c:v>
                </c:pt>
                <c:pt idx="18">
                  <c:v>584.22955300000001</c:v>
                </c:pt>
                <c:pt idx="19">
                  <c:v>565.09808299999997</c:v>
                </c:pt>
                <c:pt idx="20">
                  <c:v>551.86480700000004</c:v>
                </c:pt>
                <c:pt idx="21">
                  <c:v>536.96289100000001</c:v>
                </c:pt>
                <c:pt idx="22">
                  <c:v>522.62927200000001</c:v>
                </c:pt>
                <c:pt idx="23">
                  <c:v>517.51611300000002</c:v>
                </c:pt>
                <c:pt idx="24">
                  <c:v>486.94485499999996</c:v>
                </c:pt>
                <c:pt idx="25">
                  <c:v>468.21347000000003</c:v>
                </c:pt>
                <c:pt idx="26">
                  <c:v>452.136078</c:v>
                </c:pt>
                <c:pt idx="27">
                  <c:v>441.62112400000001</c:v>
                </c:pt>
                <c:pt idx="28">
                  <c:v>434.27288799999997</c:v>
                </c:pt>
                <c:pt idx="29">
                  <c:v>432.044037</c:v>
                </c:pt>
                <c:pt idx="30">
                  <c:v>404.470032</c:v>
                </c:pt>
                <c:pt idx="31">
                  <c:v>397.45462000000003</c:v>
                </c:pt>
                <c:pt idx="32">
                  <c:v>393.43615699999998</c:v>
                </c:pt>
                <c:pt idx="33">
                  <c:v>376.789154</c:v>
                </c:pt>
                <c:pt idx="34">
                  <c:v>367.70437599999997</c:v>
                </c:pt>
                <c:pt idx="35">
                  <c:v>360.728027</c:v>
                </c:pt>
                <c:pt idx="36">
                  <c:v>345.88958700000001</c:v>
                </c:pt>
                <c:pt idx="37">
                  <c:v>339.21878099999998</c:v>
                </c:pt>
                <c:pt idx="38">
                  <c:v>322.470551</c:v>
                </c:pt>
                <c:pt idx="39">
                  <c:v>319.975281</c:v>
                </c:pt>
                <c:pt idx="40">
                  <c:v>319.15063500000002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renewables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Sheet1!$C$2:$C$42</c:f>
              <c:numCache>
                <c:formatCode>General</c:formatCode>
                <c:ptCount val="41"/>
                <c:pt idx="0">
                  <c:v>427.37607674999998</c:v>
                </c:pt>
                <c:pt idx="1">
                  <c:v>513.33609589000002</c:v>
                </c:pt>
                <c:pt idx="2">
                  <c:v>494.57319323000002</c:v>
                </c:pt>
                <c:pt idx="3">
                  <c:v>522.07344953000018</c:v>
                </c:pt>
                <c:pt idx="4">
                  <c:v>538.57932027999982</c:v>
                </c:pt>
                <c:pt idx="5">
                  <c:v>544.24098878999996</c:v>
                </c:pt>
                <c:pt idx="6">
                  <c:v>609.44510158000003</c:v>
                </c:pt>
                <c:pt idx="7">
                  <c:v>686.58267653999997</c:v>
                </c:pt>
                <c:pt idx="8">
                  <c:v>706.81581482000001</c:v>
                </c:pt>
                <c:pt idx="9">
                  <c:v>728.67270667000003</c:v>
                </c:pt>
                <c:pt idx="10">
                  <c:v>792.4960607500002</c:v>
                </c:pt>
                <c:pt idx="11">
                  <c:v>878.82208300000002</c:v>
                </c:pt>
                <c:pt idx="12">
                  <c:v>972.88769499999989</c:v>
                </c:pt>
                <c:pt idx="13">
                  <c:v>1061.0150149999999</c:v>
                </c:pt>
                <c:pt idx="14">
                  <c:v>1148.892456</c:v>
                </c:pt>
                <c:pt idx="15">
                  <c:v>1217.538086</c:v>
                </c:pt>
                <c:pt idx="16">
                  <c:v>1257.7658689999998</c:v>
                </c:pt>
                <c:pt idx="17">
                  <c:v>1292.0733640000001</c:v>
                </c:pt>
                <c:pt idx="18">
                  <c:v>1325.9677730000001</c:v>
                </c:pt>
                <c:pt idx="19">
                  <c:v>1382.6843260000001</c:v>
                </c:pt>
                <c:pt idx="20">
                  <c:v>1440.1788329999999</c:v>
                </c:pt>
                <c:pt idx="21">
                  <c:v>1475.2711179999999</c:v>
                </c:pt>
                <c:pt idx="22">
                  <c:v>1511.328857</c:v>
                </c:pt>
                <c:pt idx="23">
                  <c:v>1536.4373779999999</c:v>
                </c:pt>
                <c:pt idx="24">
                  <c:v>1577.3763429999999</c:v>
                </c:pt>
                <c:pt idx="25">
                  <c:v>1638.888794</c:v>
                </c:pt>
                <c:pt idx="26">
                  <c:v>1688.461182</c:v>
                </c:pt>
                <c:pt idx="27">
                  <c:v>1721.5128170000003</c:v>
                </c:pt>
                <c:pt idx="28">
                  <c:v>1742.1315920000002</c:v>
                </c:pt>
                <c:pt idx="29">
                  <c:v>1762.2333980000001</c:v>
                </c:pt>
                <c:pt idx="30">
                  <c:v>1792.825439</c:v>
                </c:pt>
                <c:pt idx="31">
                  <c:v>1822.165039</c:v>
                </c:pt>
                <c:pt idx="32">
                  <c:v>1851.6826170000002</c:v>
                </c:pt>
                <c:pt idx="33">
                  <c:v>1890.5267329999999</c:v>
                </c:pt>
                <c:pt idx="34">
                  <c:v>1930.9747309999998</c:v>
                </c:pt>
                <c:pt idx="35">
                  <c:v>1975.1788329999997</c:v>
                </c:pt>
                <c:pt idx="36">
                  <c:v>2021.2955320000001</c:v>
                </c:pt>
                <c:pt idx="37">
                  <c:v>2058.5327149999998</c:v>
                </c:pt>
                <c:pt idx="38">
                  <c:v>2084.6872559999997</c:v>
                </c:pt>
                <c:pt idx="39">
                  <c:v>2112.9428710000002</c:v>
                </c:pt>
                <c:pt idx="40">
                  <c:v>2144.3869629999999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natural gas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Sheet1!$D$2:$D$42</c:f>
              <c:numCache>
                <c:formatCode>General</c:formatCode>
                <c:ptCount val="41"/>
                <c:pt idx="0">
                  <c:v>987.69723372999999</c:v>
                </c:pt>
                <c:pt idx="1">
                  <c:v>1013.68892931</c:v>
                </c:pt>
                <c:pt idx="2">
                  <c:v>1225.8941753700001</c:v>
                </c:pt>
                <c:pt idx="3">
                  <c:v>1124.8355598600001</c:v>
                </c:pt>
                <c:pt idx="4">
                  <c:v>1126.6089583800001</c:v>
                </c:pt>
                <c:pt idx="5">
                  <c:v>1333.48211019</c:v>
                </c:pt>
                <c:pt idx="6">
                  <c:v>1378.3069339199999</c:v>
                </c:pt>
                <c:pt idx="7">
                  <c:v>1296.4424911399999</c:v>
                </c:pt>
                <c:pt idx="8">
                  <c:v>1469.13268217</c:v>
                </c:pt>
                <c:pt idx="9">
                  <c:v>1585.81417371</c:v>
                </c:pt>
                <c:pt idx="10">
                  <c:v>1616.7479797000001</c:v>
                </c:pt>
                <c:pt idx="11">
                  <c:v>1564.0158689999998</c:v>
                </c:pt>
                <c:pt idx="12">
                  <c:v>1541.6739500000001</c:v>
                </c:pt>
                <c:pt idx="13">
                  <c:v>1637.056274</c:v>
                </c:pt>
                <c:pt idx="14">
                  <c:v>1730.731812</c:v>
                </c:pt>
                <c:pt idx="15">
                  <c:v>1775.2092289999998</c:v>
                </c:pt>
                <c:pt idx="16">
                  <c:v>1794.9071039999999</c:v>
                </c:pt>
                <c:pt idx="17">
                  <c:v>1852.235596</c:v>
                </c:pt>
                <c:pt idx="18">
                  <c:v>1958.625732</c:v>
                </c:pt>
                <c:pt idx="19">
                  <c:v>1952.9438480000001</c:v>
                </c:pt>
                <c:pt idx="20">
                  <c:v>1952.5826420000001</c:v>
                </c:pt>
                <c:pt idx="21">
                  <c:v>1969.3789059999999</c:v>
                </c:pt>
                <c:pt idx="22">
                  <c:v>2008.1166989999999</c:v>
                </c:pt>
                <c:pt idx="23">
                  <c:v>2154.2546390000002</c:v>
                </c:pt>
                <c:pt idx="24">
                  <c:v>2175.117432</c:v>
                </c:pt>
                <c:pt idx="25">
                  <c:v>2172.016846</c:v>
                </c:pt>
                <c:pt idx="26">
                  <c:v>2182.1691890000002</c:v>
                </c:pt>
                <c:pt idx="27">
                  <c:v>2206.8608399999998</c:v>
                </c:pt>
                <c:pt idx="28">
                  <c:v>2241.5373540000001</c:v>
                </c:pt>
                <c:pt idx="29">
                  <c:v>2289.6279300000001</c:v>
                </c:pt>
                <c:pt idx="30">
                  <c:v>2331.0209960000002</c:v>
                </c:pt>
                <c:pt idx="31">
                  <c:v>2363.1511230000001</c:v>
                </c:pt>
                <c:pt idx="32">
                  <c:v>2392.8803710000002</c:v>
                </c:pt>
                <c:pt idx="33">
                  <c:v>2433.8286129999997</c:v>
                </c:pt>
                <c:pt idx="34">
                  <c:v>2460.133789</c:v>
                </c:pt>
                <c:pt idx="35">
                  <c:v>2484.077393</c:v>
                </c:pt>
                <c:pt idx="36">
                  <c:v>2534.0302729999999</c:v>
                </c:pt>
                <c:pt idx="37">
                  <c:v>2570.9760739999997</c:v>
                </c:pt>
                <c:pt idx="38">
                  <c:v>2623.4360350000002</c:v>
                </c:pt>
                <c:pt idx="39">
                  <c:v>2657.5473629999997</c:v>
                </c:pt>
                <c:pt idx="40">
                  <c:v>2695.7429200000001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nuclear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Sheet1!$E$2:$E$42</c:f>
              <c:numCache>
                <c:formatCode>General</c:formatCode>
                <c:ptCount val="41"/>
                <c:pt idx="0">
                  <c:v>806.96830055999999</c:v>
                </c:pt>
                <c:pt idx="1">
                  <c:v>790.20436699999982</c:v>
                </c:pt>
                <c:pt idx="2">
                  <c:v>769.33124900000007</c:v>
                </c:pt>
                <c:pt idx="3">
                  <c:v>789.01647300000002</c:v>
                </c:pt>
                <c:pt idx="4">
                  <c:v>797.16598199999999</c:v>
                </c:pt>
                <c:pt idx="5">
                  <c:v>797.17787699999997</c:v>
                </c:pt>
                <c:pt idx="6">
                  <c:v>805.69394800000009</c:v>
                </c:pt>
                <c:pt idx="7">
                  <c:v>804.94963500000017</c:v>
                </c:pt>
                <c:pt idx="8">
                  <c:v>807.08447699999999</c:v>
                </c:pt>
                <c:pt idx="9">
                  <c:v>809.40926200000001</c:v>
                </c:pt>
                <c:pt idx="10">
                  <c:v>789.918631</c:v>
                </c:pt>
                <c:pt idx="11">
                  <c:v>777.68218999999999</c:v>
                </c:pt>
                <c:pt idx="12">
                  <c:v>783.61560099999997</c:v>
                </c:pt>
                <c:pt idx="13">
                  <c:v>785.47985800000004</c:v>
                </c:pt>
                <c:pt idx="14">
                  <c:v>788.97308299999997</c:v>
                </c:pt>
                <c:pt idx="15">
                  <c:v>781.77600099999995</c:v>
                </c:pt>
                <c:pt idx="16">
                  <c:v>773.33520499999997</c:v>
                </c:pt>
                <c:pt idx="17">
                  <c:v>759.40319800000009</c:v>
                </c:pt>
                <c:pt idx="18">
                  <c:v>640.36016799999993</c:v>
                </c:pt>
                <c:pt idx="19">
                  <c:v>640.78442400000006</c:v>
                </c:pt>
                <c:pt idx="20">
                  <c:v>624.541382</c:v>
                </c:pt>
                <c:pt idx="21">
                  <c:v>618.51727300000005</c:v>
                </c:pt>
                <c:pt idx="22">
                  <c:v>589.04278599999998</c:v>
                </c:pt>
                <c:pt idx="23">
                  <c:v>455.50314299999997</c:v>
                </c:pt>
                <c:pt idx="24">
                  <c:v>456.19769299999996</c:v>
                </c:pt>
                <c:pt idx="25">
                  <c:v>457.60272199999997</c:v>
                </c:pt>
                <c:pt idx="26">
                  <c:v>458.64727800000003</c:v>
                </c:pt>
                <c:pt idx="27">
                  <c:v>458.85794100000004</c:v>
                </c:pt>
                <c:pt idx="28">
                  <c:v>459.06860399999999</c:v>
                </c:pt>
                <c:pt idx="29">
                  <c:v>441.10491900000005</c:v>
                </c:pt>
                <c:pt idx="30">
                  <c:v>441.44982900000002</c:v>
                </c:pt>
                <c:pt idx="31">
                  <c:v>442.70141599999999</c:v>
                </c:pt>
                <c:pt idx="32">
                  <c:v>443.60745199999997</c:v>
                </c:pt>
                <c:pt idx="33">
                  <c:v>437.04431199999999</c:v>
                </c:pt>
                <c:pt idx="34">
                  <c:v>437.78411900000003</c:v>
                </c:pt>
                <c:pt idx="35">
                  <c:v>433.57336399999997</c:v>
                </c:pt>
                <c:pt idx="36">
                  <c:v>414.35376000000002</c:v>
                </c:pt>
                <c:pt idx="37">
                  <c:v>414.77929700000004</c:v>
                </c:pt>
                <c:pt idx="38">
                  <c:v>415.04461700000002</c:v>
                </c:pt>
                <c:pt idx="39">
                  <c:v>415.365723</c:v>
                </c:pt>
                <c:pt idx="40">
                  <c:v>415.82934599999999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397182624"/>
        <c:axId val="-397180448"/>
      </c:lineChart>
      <c:catAx>
        <c:axId val="-397182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97180448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397180448"/>
        <c:scaling>
          <c:orientation val="minMax"/>
          <c:max val="3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97182624"/>
        <c:crossesAt val="12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457860876264122"/>
          <c:y val="0.18682796436667418"/>
          <c:w val="0.70085776282863566"/>
          <c:h val="0.7223329490093189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coal</c:v>
                </c:pt>
              </c:strCache>
            </c:strRef>
          </c:tx>
          <c:spPr>
            <a:ln w="22225" cap="rnd">
              <a:solidFill>
                <a:srgbClr val="8B8B8B"/>
              </a:solidFill>
              <a:round/>
            </a:ln>
            <a:effectLst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1847.2902785799999</c:v>
                </c:pt>
                <c:pt idx="1">
                  <c:v>1733.4300053999998</c:v>
                </c:pt>
                <c:pt idx="2">
                  <c:v>1514.0429446200001</c:v>
                </c:pt>
                <c:pt idx="3">
                  <c:v>1581.1147158599999</c:v>
                </c:pt>
                <c:pt idx="4">
                  <c:v>1581.71034981</c:v>
                </c:pt>
                <c:pt idx="5">
                  <c:v>1352.3981967300001</c:v>
                </c:pt>
                <c:pt idx="6">
                  <c:v>1239.1486544000004</c:v>
                </c:pt>
                <c:pt idx="7">
                  <c:v>1205.8352759700001</c:v>
                </c:pt>
                <c:pt idx="8">
                  <c:v>1149.48733868</c:v>
                </c:pt>
                <c:pt idx="9">
                  <c:v>964.95681157000001</c:v>
                </c:pt>
                <c:pt idx="10">
                  <c:v>773.80533952000019</c:v>
                </c:pt>
                <c:pt idx="11">
                  <c:v>954.06500199999994</c:v>
                </c:pt>
                <c:pt idx="12">
                  <c:v>918.89996300000007</c:v>
                </c:pt>
                <c:pt idx="13">
                  <c:v>882.33966099999998</c:v>
                </c:pt>
                <c:pt idx="14">
                  <c:v>771.82916299999999</c:v>
                </c:pt>
                <c:pt idx="15">
                  <c:v>755.28100599999993</c:v>
                </c:pt>
                <c:pt idx="16">
                  <c:v>742.52978499999995</c:v>
                </c:pt>
                <c:pt idx="17">
                  <c:v>738.535034</c:v>
                </c:pt>
                <c:pt idx="18">
                  <c:v>738.09484900000007</c:v>
                </c:pt>
                <c:pt idx="19">
                  <c:v>733.08630400000004</c:v>
                </c:pt>
                <c:pt idx="20">
                  <c:v>709.31781000000001</c:v>
                </c:pt>
                <c:pt idx="21">
                  <c:v>701.43432599999994</c:v>
                </c:pt>
                <c:pt idx="22">
                  <c:v>703.11224400000003</c:v>
                </c:pt>
                <c:pt idx="23">
                  <c:v>703.18511999999998</c:v>
                </c:pt>
                <c:pt idx="24">
                  <c:v>676.61968999999999</c:v>
                </c:pt>
                <c:pt idx="25">
                  <c:v>663.26238999999998</c:v>
                </c:pt>
                <c:pt idx="26">
                  <c:v>650.21386699999994</c:v>
                </c:pt>
                <c:pt idx="27">
                  <c:v>650.19030799999996</c:v>
                </c:pt>
                <c:pt idx="28">
                  <c:v>642.878784</c:v>
                </c:pt>
                <c:pt idx="29">
                  <c:v>633.64135700000008</c:v>
                </c:pt>
                <c:pt idx="30">
                  <c:v>622.98260500000004</c:v>
                </c:pt>
                <c:pt idx="31">
                  <c:v>621.35443099999998</c:v>
                </c:pt>
                <c:pt idx="32">
                  <c:v>615.41449</c:v>
                </c:pt>
                <c:pt idx="33">
                  <c:v>607.71307400000001</c:v>
                </c:pt>
                <c:pt idx="34">
                  <c:v>601.85137899999995</c:v>
                </c:pt>
                <c:pt idx="35">
                  <c:v>591.40521200000001</c:v>
                </c:pt>
                <c:pt idx="36">
                  <c:v>588.81481900000006</c:v>
                </c:pt>
                <c:pt idx="37">
                  <c:v>588.25146500000005</c:v>
                </c:pt>
                <c:pt idx="38">
                  <c:v>584.10760500000004</c:v>
                </c:pt>
                <c:pt idx="39">
                  <c:v>583.82385299999999</c:v>
                </c:pt>
                <c:pt idx="40">
                  <c:v>573.40673800000002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renewables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Sheet1!$C$2:$C$42</c:f>
              <c:numCache>
                <c:formatCode>General</c:formatCode>
                <c:ptCount val="41"/>
                <c:pt idx="0">
                  <c:v>427.37607674999998</c:v>
                </c:pt>
                <c:pt idx="1">
                  <c:v>513.33609589000002</c:v>
                </c:pt>
                <c:pt idx="2">
                  <c:v>494.57319323000002</c:v>
                </c:pt>
                <c:pt idx="3">
                  <c:v>522.07344953000018</c:v>
                </c:pt>
                <c:pt idx="4">
                  <c:v>538.57932027999982</c:v>
                </c:pt>
                <c:pt idx="5">
                  <c:v>544.24098878999996</c:v>
                </c:pt>
                <c:pt idx="6">
                  <c:v>609.44510158000003</c:v>
                </c:pt>
                <c:pt idx="7">
                  <c:v>686.58267653999997</c:v>
                </c:pt>
                <c:pt idx="8">
                  <c:v>706.81581482000001</c:v>
                </c:pt>
                <c:pt idx="9">
                  <c:v>728.67270667000003</c:v>
                </c:pt>
                <c:pt idx="10">
                  <c:v>792.4960607500002</c:v>
                </c:pt>
                <c:pt idx="11">
                  <c:v>878.72125199999994</c:v>
                </c:pt>
                <c:pt idx="12">
                  <c:v>972.86743200000001</c:v>
                </c:pt>
                <c:pt idx="13">
                  <c:v>1059.7398679999999</c:v>
                </c:pt>
                <c:pt idx="14">
                  <c:v>1152.426514</c:v>
                </c:pt>
                <c:pt idx="15">
                  <c:v>1233.6016849999999</c:v>
                </c:pt>
                <c:pt idx="16">
                  <c:v>1273.4552000000001</c:v>
                </c:pt>
                <c:pt idx="17">
                  <c:v>1311.1948239999999</c:v>
                </c:pt>
                <c:pt idx="18">
                  <c:v>1345.6125489999999</c:v>
                </c:pt>
                <c:pt idx="19">
                  <c:v>1371.767578</c:v>
                </c:pt>
                <c:pt idx="20">
                  <c:v>1417.748047</c:v>
                </c:pt>
                <c:pt idx="21">
                  <c:v>1442.2608640000001</c:v>
                </c:pt>
                <c:pt idx="22">
                  <c:v>1456.503784</c:v>
                </c:pt>
                <c:pt idx="23">
                  <c:v>1471.6110839999999</c:v>
                </c:pt>
                <c:pt idx="24">
                  <c:v>1507.5311279999999</c:v>
                </c:pt>
                <c:pt idx="25">
                  <c:v>1553.3740230000001</c:v>
                </c:pt>
                <c:pt idx="26">
                  <c:v>1581.4404300000001</c:v>
                </c:pt>
                <c:pt idx="27">
                  <c:v>1604.2438960000002</c:v>
                </c:pt>
                <c:pt idx="28">
                  <c:v>1621.8170170000001</c:v>
                </c:pt>
                <c:pt idx="29">
                  <c:v>1639.5013429999999</c:v>
                </c:pt>
                <c:pt idx="30">
                  <c:v>1659.610596</c:v>
                </c:pt>
                <c:pt idx="31">
                  <c:v>1683.8696289999998</c:v>
                </c:pt>
                <c:pt idx="32">
                  <c:v>1712.7464600000001</c:v>
                </c:pt>
                <c:pt idx="33">
                  <c:v>1742.469116</c:v>
                </c:pt>
                <c:pt idx="34">
                  <c:v>1778.11438</c:v>
                </c:pt>
                <c:pt idx="35">
                  <c:v>1814.5334469999998</c:v>
                </c:pt>
                <c:pt idx="36">
                  <c:v>1847.1492920000003</c:v>
                </c:pt>
                <c:pt idx="37">
                  <c:v>1877.1048579999999</c:v>
                </c:pt>
                <c:pt idx="38">
                  <c:v>1903.2041019999999</c:v>
                </c:pt>
                <c:pt idx="39">
                  <c:v>1930.223389</c:v>
                </c:pt>
                <c:pt idx="40">
                  <c:v>1960.825439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natural gas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Sheet1!$D$2:$D$42</c:f>
              <c:numCache>
                <c:formatCode>General</c:formatCode>
                <c:ptCount val="41"/>
                <c:pt idx="0">
                  <c:v>987.69723372999999</c:v>
                </c:pt>
                <c:pt idx="1">
                  <c:v>1013.68892931</c:v>
                </c:pt>
                <c:pt idx="2">
                  <c:v>1225.8941753700001</c:v>
                </c:pt>
                <c:pt idx="3">
                  <c:v>1124.8355598600001</c:v>
                </c:pt>
                <c:pt idx="4">
                  <c:v>1126.6089583800001</c:v>
                </c:pt>
                <c:pt idx="5">
                  <c:v>1333.48211019</c:v>
                </c:pt>
                <c:pt idx="6">
                  <c:v>1378.3069339199999</c:v>
                </c:pt>
                <c:pt idx="7">
                  <c:v>1296.4424911399999</c:v>
                </c:pt>
                <c:pt idx="8">
                  <c:v>1469.13268217</c:v>
                </c:pt>
                <c:pt idx="9">
                  <c:v>1585.81417371</c:v>
                </c:pt>
                <c:pt idx="10">
                  <c:v>1616.7479797000001</c:v>
                </c:pt>
                <c:pt idx="11">
                  <c:v>1563.9107670000001</c:v>
                </c:pt>
                <c:pt idx="12">
                  <c:v>1525.281982</c:v>
                </c:pt>
                <c:pt idx="13">
                  <c:v>1574.4790039999998</c:v>
                </c:pt>
                <c:pt idx="14">
                  <c:v>1617.405884</c:v>
                </c:pt>
                <c:pt idx="15">
                  <c:v>1593.9936519999999</c:v>
                </c:pt>
                <c:pt idx="16">
                  <c:v>1603.7836910000001</c:v>
                </c:pt>
                <c:pt idx="17">
                  <c:v>1605.930664</c:v>
                </c:pt>
                <c:pt idx="18">
                  <c:v>1630.9774170000001</c:v>
                </c:pt>
                <c:pt idx="19">
                  <c:v>1636.994751</c:v>
                </c:pt>
                <c:pt idx="20">
                  <c:v>1637.5522460000002</c:v>
                </c:pt>
                <c:pt idx="21">
                  <c:v>1649.6324460000001</c:v>
                </c:pt>
                <c:pt idx="22">
                  <c:v>1661.7873539999998</c:v>
                </c:pt>
                <c:pt idx="23">
                  <c:v>1700.2416989999999</c:v>
                </c:pt>
                <c:pt idx="24">
                  <c:v>1721.86438</c:v>
                </c:pt>
                <c:pt idx="25">
                  <c:v>1725.6644289999999</c:v>
                </c:pt>
                <c:pt idx="26">
                  <c:v>1750.7745359999999</c:v>
                </c:pt>
                <c:pt idx="27">
                  <c:v>1772.38147</c:v>
                </c:pt>
                <c:pt idx="28">
                  <c:v>1807.0428469999999</c:v>
                </c:pt>
                <c:pt idx="29">
                  <c:v>1841.8632809999999</c:v>
                </c:pt>
                <c:pt idx="30">
                  <c:v>1873.1625980000001</c:v>
                </c:pt>
                <c:pt idx="31">
                  <c:v>1897.7011719999998</c:v>
                </c:pt>
                <c:pt idx="32">
                  <c:v>1923.4272460000002</c:v>
                </c:pt>
                <c:pt idx="33">
                  <c:v>1950.872437</c:v>
                </c:pt>
                <c:pt idx="34">
                  <c:v>1970.828125</c:v>
                </c:pt>
                <c:pt idx="35">
                  <c:v>1995.594482</c:v>
                </c:pt>
                <c:pt idx="36">
                  <c:v>2017.6875</c:v>
                </c:pt>
                <c:pt idx="37">
                  <c:v>2041.4545899999998</c:v>
                </c:pt>
                <c:pt idx="38">
                  <c:v>2073.9228520000001</c:v>
                </c:pt>
                <c:pt idx="39">
                  <c:v>2105.7160640000002</c:v>
                </c:pt>
                <c:pt idx="40">
                  <c:v>2144.591797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nuclear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Sheet1!$E$2:$E$42</c:f>
              <c:numCache>
                <c:formatCode>General</c:formatCode>
                <c:ptCount val="41"/>
                <c:pt idx="0">
                  <c:v>806.96830055999999</c:v>
                </c:pt>
                <c:pt idx="1">
                  <c:v>790.20436699999982</c:v>
                </c:pt>
                <c:pt idx="2">
                  <c:v>769.33124900000007</c:v>
                </c:pt>
                <c:pt idx="3">
                  <c:v>789.01647300000002</c:v>
                </c:pt>
                <c:pt idx="4">
                  <c:v>797.16598199999999</c:v>
                </c:pt>
                <c:pt idx="5">
                  <c:v>797.17787699999997</c:v>
                </c:pt>
                <c:pt idx="6">
                  <c:v>805.69394800000009</c:v>
                </c:pt>
                <c:pt idx="7">
                  <c:v>804.94963500000017</c:v>
                </c:pt>
                <c:pt idx="8">
                  <c:v>807.08447699999999</c:v>
                </c:pt>
                <c:pt idx="9">
                  <c:v>809.40926200000001</c:v>
                </c:pt>
                <c:pt idx="10">
                  <c:v>789.918631</c:v>
                </c:pt>
                <c:pt idx="11">
                  <c:v>777.68218999999999</c:v>
                </c:pt>
                <c:pt idx="12">
                  <c:v>783.61560099999997</c:v>
                </c:pt>
                <c:pt idx="13">
                  <c:v>785.479919</c:v>
                </c:pt>
                <c:pt idx="14">
                  <c:v>788.97308299999997</c:v>
                </c:pt>
                <c:pt idx="15">
                  <c:v>781.77600099999995</c:v>
                </c:pt>
                <c:pt idx="16">
                  <c:v>773.33514400000001</c:v>
                </c:pt>
                <c:pt idx="17">
                  <c:v>759.40319800000009</c:v>
                </c:pt>
                <c:pt idx="18">
                  <c:v>721.80883800000004</c:v>
                </c:pt>
                <c:pt idx="19">
                  <c:v>722.23309299999994</c:v>
                </c:pt>
                <c:pt idx="20">
                  <c:v>722.95153800000003</c:v>
                </c:pt>
                <c:pt idx="21">
                  <c:v>724.04480000000001</c:v>
                </c:pt>
                <c:pt idx="22">
                  <c:v>724.803223</c:v>
                </c:pt>
                <c:pt idx="23">
                  <c:v>700.30969200000004</c:v>
                </c:pt>
                <c:pt idx="24">
                  <c:v>701.00427200000001</c:v>
                </c:pt>
                <c:pt idx="25">
                  <c:v>702.40930199999991</c:v>
                </c:pt>
                <c:pt idx="26">
                  <c:v>703.45385700000008</c:v>
                </c:pt>
                <c:pt idx="27">
                  <c:v>703.66455099999996</c:v>
                </c:pt>
                <c:pt idx="28">
                  <c:v>703.87518299999999</c:v>
                </c:pt>
                <c:pt idx="29">
                  <c:v>703.87560999999994</c:v>
                </c:pt>
                <c:pt idx="30">
                  <c:v>704.22051999999996</c:v>
                </c:pt>
                <c:pt idx="31">
                  <c:v>705.47216800000001</c:v>
                </c:pt>
                <c:pt idx="32">
                  <c:v>706.37817400000006</c:v>
                </c:pt>
                <c:pt idx="33">
                  <c:v>707.25170900000001</c:v>
                </c:pt>
                <c:pt idx="34">
                  <c:v>708.00701900000001</c:v>
                </c:pt>
                <c:pt idx="35">
                  <c:v>708.82507300000009</c:v>
                </c:pt>
                <c:pt idx="36">
                  <c:v>709.25207499999999</c:v>
                </c:pt>
                <c:pt idx="37">
                  <c:v>709.67767300000003</c:v>
                </c:pt>
                <c:pt idx="38">
                  <c:v>709.942993</c:v>
                </c:pt>
                <c:pt idx="39">
                  <c:v>710.26409899999999</c:v>
                </c:pt>
                <c:pt idx="40">
                  <c:v>710.72766100000001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397190784"/>
        <c:axId val="-397178816"/>
      </c:lineChart>
      <c:catAx>
        <c:axId val="-397190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97178816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397178816"/>
        <c:scaling>
          <c:orientation val="minMax"/>
          <c:max val="3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97190784"/>
        <c:crossesAt val="12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678841325640006"/>
          <c:y val="0.18918201621909761"/>
          <c:w val="0.64870583484756716"/>
          <c:h val="0.7199788971568955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coal</c:v>
                </c:pt>
              </c:strCache>
            </c:strRef>
          </c:tx>
          <c:spPr>
            <a:ln w="22225" cap="rnd">
              <a:solidFill>
                <a:srgbClr val="8B8B8B"/>
              </a:solidFill>
              <a:round/>
            </a:ln>
            <a:effectLst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Sheet1!$B$2:$B$42</c:f>
              <c:numCache>
                <c:formatCode>General</c:formatCode>
                <c:ptCount val="41"/>
                <c:pt idx="0">
                  <c:v>1847.2902785799999</c:v>
                </c:pt>
                <c:pt idx="1">
                  <c:v>1733.4300053999998</c:v>
                </c:pt>
                <c:pt idx="2">
                  <c:v>1514.0429446200001</c:v>
                </c:pt>
                <c:pt idx="3">
                  <c:v>1581.1147158599999</c:v>
                </c:pt>
                <c:pt idx="4">
                  <c:v>1581.71034981</c:v>
                </c:pt>
                <c:pt idx="5">
                  <c:v>1352.3981967300001</c:v>
                </c:pt>
                <c:pt idx="6">
                  <c:v>1239.1486544000004</c:v>
                </c:pt>
                <c:pt idx="7">
                  <c:v>1205.8352759700001</c:v>
                </c:pt>
                <c:pt idx="8">
                  <c:v>1149.48733868</c:v>
                </c:pt>
                <c:pt idx="9">
                  <c:v>964.95681157000001</c:v>
                </c:pt>
                <c:pt idx="10">
                  <c:v>773.80533952000019</c:v>
                </c:pt>
                <c:pt idx="11">
                  <c:v>954.06506300000012</c:v>
                </c:pt>
                <c:pt idx="12">
                  <c:v>918.90014600000006</c:v>
                </c:pt>
                <c:pt idx="13">
                  <c:v>880.14703399999996</c:v>
                </c:pt>
                <c:pt idx="14">
                  <c:v>756.00939900000003</c:v>
                </c:pt>
                <c:pt idx="15">
                  <c:v>730.48107900000002</c:v>
                </c:pt>
                <c:pt idx="16">
                  <c:v>715.22851600000001</c:v>
                </c:pt>
                <c:pt idx="17">
                  <c:v>703.38574199999994</c:v>
                </c:pt>
                <c:pt idx="18">
                  <c:v>674.08380099999999</c:v>
                </c:pt>
                <c:pt idx="19">
                  <c:v>659.189392</c:v>
                </c:pt>
                <c:pt idx="20">
                  <c:v>642.40515099999993</c:v>
                </c:pt>
                <c:pt idx="21">
                  <c:v>623.42883300000005</c:v>
                </c:pt>
                <c:pt idx="22">
                  <c:v>600.66882300000009</c:v>
                </c:pt>
                <c:pt idx="23">
                  <c:v>609.73199499999998</c:v>
                </c:pt>
                <c:pt idx="24">
                  <c:v>577.23095699999999</c:v>
                </c:pt>
                <c:pt idx="25">
                  <c:v>544.373108</c:v>
                </c:pt>
                <c:pt idx="26">
                  <c:v>522.77563499999997</c:v>
                </c:pt>
                <c:pt idx="27">
                  <c:v>491.03009000000003</c:v>
                </c:pt>
                <c:pt idx="28">
                  <c:v>487.24624599999999</c:v>
                </c:pt>
                <c:pt idx="29">
                  <c:v>478.60766599999999</c:v>
                </c:pt>
                <c:pt idx="30">
                  <c:v>454.71926900000005</c:v>
                </c:pt>
                <c:pt idx="31">
                  <c:v>440.03863499999994</c:v>
                </c:pt>
                <c:pt idx="32">
                  <c:v>427.96453899999995</c:v>
                </c:pt>
                <c:pt idx="33">
                  <c:v>420.36215199999998</c:v>
                </c:pt>
                <c:pt idx="34">
                  <c:v>412.06036399999999</c:v>
                </c:pt>
                <c:pt idx="35">
                  <c:v>385.782715</c:v>
                </c:pt>
                <c:pt idx="36">
                  <c:v>371.88391100000001</c:v>
                </c:pt>
                <c:pt idx="37">
                  <c:v>360.96545400000002</c:v>
                </c:pt>
                <c:pt idx="38">
                  <c:v>351.86190800000003</c:v>
                </c:pt>
                <c:pt idx="39">
                  <c:v>344.724762</c:v>
                </c:pt>
                <c:pt idx="40">
                  <c:v>326.87829599999998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renewables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Sheet1!$C$2:$C$42</c:f>
              <c:numCache>
                <c:formatCode>General</c:formatCode>
                <c:ptCount val="41"/>
                <c:pt idx="0">
                  <c:v>427.37607674999998</c:v>
                </c:pt>
                <c:pt idx="1">
                  <c:v>513.33609589000002</c:v>
                </c:pt>
                <c:pt idx="2">
                  <c:v>494.57319323000002</c:v>
                </c:pt>
                <c:pt idx="3">
                  <c:v>522.07344953000018</c:v>
                </c:pt>
                <c:pt idx="4">
                  <c:v>538.57932027999982</c:v>
                </c:pt>
                <c:pt idx="5">
                  <c:v>544.24098878999996</c:v>
                </c:pt>
                <c:pt idx="6">
                  <c:v>609.44510158000003</c:v>
                </c:pt>
                <c:pt idx="7">
                  <c:v>686.58267653999997</c:v>
                </c:pt>
                <c:pt idx="8">
                  <c:v>706.81581482000001</c:v>
                </c:pt>
                <c:pt idx="9">
                  <c:v>728.67270667000003</c:v>
                </c:pt>
                <c:pt idx="10">
                  <c:v>792.4960607500002</c:v>
                </c:pt>
                <c:pt idx="11">
                  <c:v>878.794983</c:v>
                </c:pt>
                <c:pt idx="12">
                  <c:v>973.81304899999998</c:v>
                </c:pt>
                <c:pt idx="13">
                  <c:v>1060.031616</c:v>
                </c:pt>
                <c:pt idx="14">
                  <c:v>1199.9418949999999</c:v>
                </c:pt>
                <c:pt idx="15">
                  <c:v>1302.2725829999999</c:v>
                </c:pt>
                <c:pt idx="16">
                  <c:v>1370.8833010000001</c:v>
                </c:pt>
                <c:pt idx="17">
                  <c:v>1452.4506839999999</c:v>
                </c:pt>
                <c:pt idx="18">
                  <c:v>1507.637939</c:v>
                </c:pt>
                <c:pt idx="19">
                  <c:v>1575.6573490000001</c:v>
                </c:pt>
                <c:pt idx="20">
                  <c:v>1670.8714600000001</c:v>
                </c:pt>
                <c:pt idx="21">
                  <c:v>1764.330688</c:v>
                </c:pt>
                <c:pt idx="22">
                  <c:v>1841.43335</c:v>
                </c:pt>
                <c:pt idx="23">
                  <c:v>1900.3173829999998</c:v>
                </c:pt>
                <c:pt idx="24">
                  <c:v>1983.4472660000001</c:v>
                </c:pt>
                <c:pt idx="25">
                  <c:v>2111.9465329999998</c:v>
                </c:pt>
                <c:pt idx="26">
                  <c:v>2213.1289059999999</c:v>
                </c:pt>
                <c:pt idx="27">
                  <c:v>2276.1596679999998</c:v>
                </c:pt>
                <c:pt idx="28">
                  <c:v>2325.5439449999999</c:v>
                </c:pt>
                <c:pt idx="29">
                  <c:v>2371.2221679999998</c:v>
                </c:pt>
                <c:pt idx="30">
                  <c:v>2446.6354980000001</c:v>
                </c:pt>
                <c:pt idx="31">
                  <c:v>2531.1870120000003</c:v>
                </c:pt>
                <c:pt idx="32">
                  <c:v>2600.673828</c:v>
                </c:pt>
                <c:pt idx="33">
                  <c:v>2660.4030760000001</c:v>
                </c:pt>
                <c:pt idx="34">
                  <c:v>2753.8422850000002</c:v>
                </c:pt>
                <c:pt idx="35">
                  <c:v>2828.5014649999998</c:v>
                </c:pt>
                <c:pt idx="36">
                  <c:v>2905.2717290000001</c:v>
                </c:pt>
                <c:pt idx="37">
                  <c:v>3008.3208010000003</c:v>
                </c:pt>
                <c:pt idx="38">
                  <c:v>3086.8007809999999</c:v>
                </c:pt>
                <c:pt idx="39">
                  <c:v>3156.1784670000002</c:v>
                </c:pt>
                <c:pt idx="40">
                  <c:v>3240.4372559999997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natural gas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Sheet1!$D$2:$D$42</c:f>
              <c:numCache>
                <c:formatCode>General</c:formatCode>
                <c:ptCount val="41"/>
                <c:pt idx="0">
                  <c:v>987.69723372999999</c:v>
                </c:pt>
                <c:pt idx="1">
                  <c:v>1013.68892931</c:v>
                </c:pt>
                <c:pt idx="2">
                  <c:v>1225.8941753700001</c:v>
                </c:pt>
                <c:pt idx="3">
                  <c:v>1124.8355598600001</c:v>
                </c:pt>
                <c:pt idx="4">
                  <c:v>1126.6089583800001</c:v>
                </c:pt>
                <c:pt idx="5">
                  <c:v>1333.48211019</c:v>
                </c:pt>
                <c:pt idx="6">
                  <c:v>1378.3069339199999</c:v>
                </c:pt>
                <c:pt idx="7">
                  <c:v>1296.4424911399999</c:v>
                </c:pt>
                <c:pt idx="8">
                  <c:v>1469.13268217</c:v>
                </c:pt>
                <c:pt idx="9">
                  <c:v>1585.81417371</c:v>
                </c:pt>
                <c:pt idx="10">
                  <c:v>1616.7479797000001</c:v>
                </c:pt>
                <c:pt idx="11">
                  <c:v>1564.2128910000001</c:v>
                </c:pt>
                <c:pt idx="12">
                  <c:v>1524.870361</c:v>
                </c:pt>
                <c:pt idx="13">
                  <c:v>1576.498169</c:v>
                </c:pt>
                <c:pt idx="14">
                  <c:v>1587.5878910000001</c:v>
                </c:pt>
                <c:pt idx="15">
                  <c:v>1555.0445560000001</c:v>
                </c:pt>
                <c:pt idx="16">
                  <c:v>1540.074707</c:v>
                </c:pt>
                <c:pt idx="17">
                  <c:v>1507.4946289999998</c:v>
                </c:pt>
                <c:pt idx="18">
                  <c:v>1573.7852779999998</c:v>
                </c:pt>
                <c:pt idx="19">
                  <c:v>1548.6217039999999</c:v>
                </c:pt>
                <c:pt idx="20">
                  <c:v>1500.634888</c:v>
                </c:pt>
                <c:pt idx="21">
                  <c:v>1454.630737</c:v>
                </c:pt>
                <c:pt idx="22">
                  <c:v>1437.783447</c:v>
                </c:pt>
                <c:pt idx="23">
                  <c:v>1461.798462</c:v>
                </c:pt>
                <c:pt idx="24">
                  <c:v>1477.680298</c:v>
                </c:pt>
                <c:pt idx="25">
                  <c:v>1440.777466</c:v>
                </c:pt>
                <c:pt idx="26">
                  <c:v>1412.64563</c:v>
                </c:pt>
                <c:pt idx="27">
                  <c:v>1435.198975</c:v>
                </c:pt>
                <c:pt idx="28">
                  <c:v>1454.0142820000001</c:v>
                </c:pt>
                <c:pt idx="29">
                  <c:v>1473.0610349999999</c:v>
                </c:pt>
                <c:pt idx="30">
                  <c:v>1464.348999</c:v>
                </c:pt>
                <c:pt idx="31">
                  <c:v>1490.2154539999999</c:v>
                </c:pt>
                <c:pt idx="32">
                  <c:v>1486.6054689999999</c:v>
                </c:pt>
                <c:pt idx="33">
                  <c:v>1489.727539</c:v>
                </c:pt>
                <c:pt idx="34">
                  <c:v>1495.730225</c:v>
                </c:pt>
                <c:pt idx="35">
                  <c:v>1524.582275</c:v>
                </c:pt>
                <c:pt idx="36">
                  <c:v>1537.8041989999999</c:v>
                </c:pt>
                <c:pt idx="37">
                  <c:v>1524.5101320000001</c:v>
                </c:pt>
                <c:pt idx="38">
                  <c:v>1536.570557</c:v>
                </c:pt>
                <c:pt idx="39">
                  <c:v>1548.039673</c:v>
                </c:pt>
                <c:pt idx="40">
                  <c:v>1576.734009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nuclear</c:v>
                </c:pt>
              </c:strCache>
            </c:strRef>
          </c:tx>
          <c:spPr>
            <a:ln w="2222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Sheet1!$A$2:$A$42</c:f>
              <c:strCach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strCache>
            </c:strRef>
          </c:cat>
          <c:val>
            <c:numRef>
              <c:f>Sheet1!$E$2:$E$42</c:f>
              <c:numCache>
                <c:formatCode>General</c:formatCode>
                <c:ptCount val="41"/>
                <c:pt idx="0">
                  <c:v>806.96830055999999</c:v>
                </c:pt>
                <c:pt idx="1">
                  <c:v>790.20436699999982</c:v>
                </c:pt>
                <c:pt idx="2">
                  <c:v>769.33124900000007</c:v>
                </c:pt>
                <c:pt idx="3">
                  <c:v>789.01647300000002</c:v>
                </c:pt>
                <c:pt idx="4">
                  <c:v>797.16598199999999</c:v>
                </c:pt>
                <c:pt idx="5">
                  <c:v>797.17787699999997</c:v>
                </c:pt>
                <c:pt idx="6">
                  <c:v>805.69394800000009</c:v>
                </c:pt>
                <c:pt idx="7">
                  <c:v>804.94963500000017</c:v>
                </c:pt>
                <c:pt idx="8">
                  <c:v>807.08447699999999</c:v>
                </c:pt>
                <c:pt idx="9">
                  <c:v>809.40926200000001</c:v>
                </c:pt>
                <c:pt idx="10">
                  <c:v>789.918631</c:v>
                </c:pt>
                <c:pt idx="11">
                  <c:v>777.68218999999999</c:v>
                </c:pt>
                <c:pt idx="12">
                  <c:v>783.61560099999997</c:v>
                </c:pt>
                <c:pt idx="13">
                  <c:v>785.479919</c:v>
                </c:pt>
                <c:pt idx="14">
                  <c:v>788.97302200000001</c:v>
                </c:pt>
                <c:pt idx="15">
                  <c:v>781.77593999999999</c:v>
                </c:pt>
                <c:pt idx="16">
                  <c:v>773.33514400000001</c:v>
                </c:pt>
                <c:pt idx="17">
                  <c:v>759.40319800000009</c:v>
                </c:pt>
                <c:pt idx="18">
                  <c:v>690.63909899999999</c:v>
                </c:pt>
                <c:pt idx="19">
                  <c:v>691.063354</c:v>
                </c:pt>
                <c:pt idx="20">
                  <c:v>684.01293899999996</c:v>
                </c:pt>
                <c:pt idx="21">
                  <c:v>685.10607900000002</c:v>
                </c:pt>
                <c:pt idx="22">
                  <c:v>680.9738769999999</c:v>
                </c:pt>
                <c:pt idx="23">
                  <c:v>623.66882300000009</c:v>
                </c:pt>
                <c:pt idx="24">
                  <c:v>589.52014199999996</c:v>
                </c:pt>
                <c:pt idx="25">
                  <c:v>571.71142599999996</c:v>
                </c:pt>
                <c:pt idx="26">
                  <c:v>563.70519999999999</c:v>
                </c:pt>
                <c:pt idx="27">
                  <c:v>556.50939900000003</c:v>
                </c:pt>
                <c:pt idx="28">
                  <c:v>539.36621100000002</c:v>
                </c:pt>
                <c:pt idx="29">
                  <c:v>531.69909699999994</c:v>
                </c:pt>
                <c:pt idx="30">
                  <c:v>532.04394500000001</c:v>
                </c:pt>
                <c:pt idx="31">
                  <c:v>483.86608899999999</c:v>
                </c:pt>
                <c:pt idx="32">
                  <c:v>484.77209500000004</c:v>
                </c:pt>
                <c:pt idx="33">
                  <c:v>485.57214400000004</c:v>
                </c:pt>
                <c:pt idx="34">
                  <c:v>448.54724100000004</c:v>
                </c:pt>
                <c:pt idx="35">
                  <c:v>428.55639600000001</c:v>
                </c:pt>
                <c:pt idx="36">
                  <c:v>411.85174599999999</c:v>
                </c:pt>
                <c:pt idx="37">
                  <c:v>392.07678199999998</c:v>
                </c:pt>
                <c:pt idx="38">
                  <c:v>367.176849</c:v>
                </c:pt>
                <c:pt idx="39">
                  <c:v>356.46765099999999</c:v>
                </c:pt>
                <c:pt idx="40">
                  <c:v>336.99978599999997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397182080"/>
        <c:axId val="-397184800"/>
      </c:lineChart>
      <c:catAx>
        <c:axId val="-397182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97184800"/>
        <c:crosses val="autoZero"/>
        <c:auto val="1"/>
        <c:lblAlgn val="ctr"/>
        <c:lblOffset val="100"/>
        <c:tickLblSkip val="10"/>
        <c:tickMarkSkip val="10"/>
        <c:noMultiLvlLbl val="0"/>
      </c:catAx>
      <c:valAx>
        <c:axId val="-397184800"/>
        <c:scaling>
          <c:orientation val="minMax"/>
          <c:max val="3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low"/>
        <c:spPr>
          <a:noFill/>
          <a:ln w="22225">
            <a:solidFill>
              <a:schemeClr val="bg1">
                <a:lumMod val="65000"/>
              </a:schemeClr>
            </a:solidFill>
            <a:prstDash val="lgDash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97182080"/>
        <c:crossesAt val="12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0.17423</cdr:x>
      <cdr:y>0.16166</cdr:y>
    </cdr:from>
    <cdr:to>
      <cdr:x>0.40111</cdr:x>
      <cdr:y>0.31925</cdr:y>
    </cdr:to>
    <cdr:sp macro="" textlink="">
      <cdr:nvSpPr>
        <cdr:cNvPr id="6" name="TextBox 1"/>
        <cdr:cNvSpPr txBox="1"/>
      </cdr:nvSpPr>
      <cdr:spPr bwMode="auto">
        <a:xfrm xmlns:a="http://schemas.openxmlformats.org/drawingml/2006/main">
          <a:off x="685130" y="565368"/>
          <a:ext cx="892146" cy="5511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   </a:t>
          </a:r>
          <a:r>
            <a:rPr lang="en-US" sz="1200" b="1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2021</a:t>
          </a:r>
        </a:p>
        <a:p xmlns:a="http://schemas.openxmlformats.org/drawingml/2006/main">
          <a:pPr eaLnBrk="0" hangingPunct="0"/>
          <a:endParaRPr lang="en-US" sz="1200" b="0" i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history</a:t>
          </a:r>
          <a:r>
            <a:rPr lang="en-US" sz="1200" b="0" i="0" baseline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projections</a:t>
          </a:r>
        </a:p>
        <a:p xmlns:a="http://schemas.openxmlformats.org/drawingml/2006/main">
          <a:pPr eaLnBrk="0" hangingPunct="0"/>
          <a:r>
            <a:rPr lang="en-US" sz="1200" b="0" i="0" baseline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       </a:t>
          </a:r>
          <a:endParaRPr lang="en-US" sz="1200" b="1" i="0" dirty="0" smtClean="0">
            <a:solidFill>
              <a:schemeClr val="bg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</cdr:x>
      <cdr:y>0.00197</cdr:y>
    </cdr:from>
    <cdr:to>
      <cdr:x>1</cdr:x>
      <cdr:y>0.10267</cdr:y>
    </cdr:to>
    <cdr:sp macro="" textlink="">
      <cdr:nvSpPr>
        <cdr:cNvPr id="7" name="TextBox 5"/>
        <cdr:cNvSpPr txBox="1"/>
      </cdr:nvSpPr>
      <cdr:spPr bwMode="auto">
        <a:xfrm xmlns:a="http://schemas.openxmlformats.org/drawingml/2006/main">
          <a:off x="0" y="6876"/>
          <a:ext cx="3932238" cy="3521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7432" rIns="27432" bIns="27432" rtlCol="0" anchor="t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i="0" dirty="0" smtClean="0">
              <a:solidFill>
                <a:schemeClr val="tx1"/>
              </a:solidFill>
              <a:ea typeface="Times New Roman" charset="0"/>
              <a:cs typeface="Times New Roman" charset="0"/>
            </a:rPr>
            <a:t>U.S. electricity generation </a:t>
          </a:r>
          <a:r>
            <a:rPr lang="en-US" sz="1200" b="1" i="0" baseline="0" dirty="0" smtClean="0">
              <a:solidFill>
                <a:schemeClr val="tx1"/>
              </a:solidFill>
              <a:ea typeface="Times New Roman" charset="0"/>
              <a:cs typeface="Times New Roman" charset="0"/>
            </a:rPr>
            <a:t>from selected fuels </a:t>
          </a:r>
        </a:p>
        <a:p xmlns:a="http://schemas.openxmlformats.org/drawingml/2006/main">
          <a:pPr eaLnBrk="0" hangingPunct="0"/>
          <a:r>
            <a:rPr lang="en-US" sz="1200" b="1" i="0" baseline="0" dirty="0" smtClean="0">
              <a:solidFill>
                <a:schemeClr val="tx1"/>
              </a:solidFill>
              <a:ea typeface="Times New Roman" charset="0"/>
              <a:cs typeface="Times New Roman" charset="0"/>
            </a:rPr>
            <a:t>AEO2022 Reference </a:t>
          </a:r>
          <a:r>
            <a:rPr lang="en-US" sz="1200" b="1" dirty="0" smtClean="0">
              <a:solidFill>
                <a:schemeClr val="tx1"/>
              </a:solidFill>
              <a:ea typeface="Times New Roman" charset="0"/>
              <a:cs typeface="Times New Roman" charset="0"/>
            </a:rPr>
            <a:t>case</a:t>
          </a:r>
          <a:endParaRPr lang="en-US" sz="1200" b="1" i="0" baseline="0" dirty="0" smtClean="0">
            <a:solidFill>
              <a:schemeClr val="tx1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b="0" i="0" baseline="0" dirty="0" smtClean="0">
              <a:solidFill>
                <a:schemeClr val="tx1"/>
              </a:solidFill>
              <a:ea typeface="Times New Roman" charset="0"/>
              <a:cs typeface="Times New Roman" charset="0"/>
            </a:rPr>
            <a:t>billion kilowatthours</a:t>
          </a:r>
          <a:endParaRPr lang="en-US" b="0" i="0" dirty="0" smtClean="0">
            <a:solidFill>
              <a:schemeClr val="tx1"/>
            </a:solidFill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0.77605</cdr:x>
      <cdr:y>0.33576</cdr:y>
    </cdr:from>
    <cdr:to>
      <cdr:x>0.94418</cdr:x>
      <cdr:y>0.66423</cdr:y>
    </cdr:to>
    <cdr:sp macro="" textlink="">
      <cdr:nvSpPr>
        <cdr:cNvPr id="9" name="TextBox 1"/>
        <cdr:cNvSpPr txBox="1"/>
      </cdr:nvSpPr>
      <cdr:spPr bwMode="auto">
        <a:xfrm xmlns:a="http://schemas.openxmlformats.org/drawingml/2006/main">
          <a:off x="3051613" y="1174258"/>
          <a:ext cx="661127" cy="11487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endParaRPr lang="en-US" sz="1200" b="1" i="0" dirty="0" smtClean="0">
            <a:solidFill>
              <a:schemeClr val="accent1">
                <a:lumMod val="40000"/>
                <a:lumOff val="60000"/>
              </a:schemeClr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1" i="0" dirty="0" smtClean="0">
              <a:solidFill>
                <a:schemeClr val="accent1"/>
              </a:solidFill>
              <a:latin typeface="+mn-lt"/>
              <a:ea typeface="Times New Roman" charset="0"/>
              <a:cs typeface="Times New Roman" charset="0"/>
            </a:rPr>
            <a:t>natural gas</a:t>
          </a:r>
          <a:endParaRPr lang="en-US" sz="1200" b="1" i="0" dirty="0" smtClean="0">
            <a:solidFill>
              <a:schemeClr val="accent3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1" i="0" dirty="0" smtClean="0">
              <a:solidFill>
                <a:schemeClr val="accent3"/>
              </a:solidFill>
              <a:latin typeface="+mn-lt"/>
              <a:ea typeface="Times New Roman" charset="0"/>
              <a:cs typeface="Times New Roman" charset="0"/>
            </a:rPr>
            <a:t>renewables</a:t>
          </a:r>
          <a:endParaRPr lang="en-US" sz="1200" b="1" i="0" dirty="0" smtClean="0">
            <a:solidFill>
              <a:schemeClr val="accent5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1" dirty="0" smtClean="0">
              <a:solidFill>
                <a:schemeClr val="accent5"/>
              </a:solidFill>
              <a:ea typeface="Times New Roman" charset="0"/>
              <a:cs typeface="Times New Roman" charset="0"/>
            </a:rPr>
            <a:t>n</a:t>
          </a:r>
          <a:r>
            <a:rPr lang="en-US" sz="1200" b="1" i="0" dirty="0" smtClean="0">
              <a:solidFill>
                <a:schemeClr val="accent5"/>
              </a:solidFill>
              <a:latin typeface="+mn-lt"/>
              <a:ea typeface="Times New Roman" charset="0"/>
              <a:cs typeface="Times New Roman" charset="0"/>
            </a:rPr>
            <a:t>uclear</a:t>
          </a:r>
          <a:endParaRPr lang="en-US" sz="1200" b="1" i="0" dirty="0" smtClean="0">
            <a:solidFill>
              <a:sysClr val="windowText" lastClr="000000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1" dirty="0">
              <a:solidFill>
                <a:srgbClr val="8B8B8B"/>
              </a:solidFill>
              <a:ea typeface="Times New Roman" charset="0"/>
              <a:cs typeface="Times New Roman" charset="0"/>
            </a:rPr>
            <a:t>c</a:t>
          </a:r>
          <a:r>
            <a:rPr lang="en-US" sz="1200" b="1" i="0" dirty="0" smtClean="0">
              <a:solidFill>
                <a:srgbClr val="8B8B8B"/>
              </a:solidFill>
              <a:latin typeface="+mn-lt"/>
              <a:ea typeface="Times New Roman" charset="0"/>
              <a:cs typeface="Times New Roman" charset="0"/>
            </a:rPr>
            <a:t>oal</a:t>
          </a:r>
        </a:p>
      </cdr:txBody>
    </cdr:sp>
  </cdr:relSizeAnchor>
  <cdr:relSizeAnchor xmlns:cdr="http://schemas.openxmlformats.org/drawingml/2006/chartDrawing">
    <cdr:from>
      <cdr:x>0.32049</cdr:x>
      <cdr:y>0.48545</cdr:y>
    </cdr:from>
    <cdr:to>
      <cdr:x>0.44172</cdr:x>
      <cdr:y>0.54775</cdr:y>
    </cdr:to>
    <cdr:sp macro="" textlink="">
      <cdr:nvSpPr>
        <cdr:cNvPr id="5" name="TextBox 1"/>
        <cdr:cNvSpPr txBox="1"/>
      </cdr:nvSpPr>
      <cdr:spPr bwMode="auto">
        <a:xfrm xmlns:a="http://schemas.openxmlformats.org/drawingml/2006/main">
          <a:off x="1260237" y="1697750"/>
          <a:ext cx="476706" cy="2178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dirty="0" smtClean="0">
              <a:solidFill>
                <a:schemeClr val="bg1"/>
              </a:solidFill>
              <a:ea typeface="Times New Roman" charset="0"/>
              <a:cs typeface="Times New Roman" charset="0"/>
            </a:rPr>
            <a:t>37</a:t>
          </a:r>
          <a:r>
            <a:rPr lang="en-US" sz="1200" i="0" dirty="0" smtClean="0">
              <a:solidFill>
                <a:schemeClr val="bg1"/>
              </a:solidFill>
              <a:latin typeface="+mn-lt"/>
              <a:ea typeface="Times New Roman" charset="0"/>
              <a:cs typeface="Times New Roman" charset="0"/>
            </a:rPr>
            <a:t>%</a:t>
          </a:r>
        </a:p>
      </cdr:txBody>
    </cdr:sp>
  </cdr:relSizeAnchor>
  <cdr:relSizeAnchor xmlns:cdr="http://schemas.openxmlformats.org/drawingml/2006/chartDrawing">
    <cdr:from>
      <cdr:x>0.32253</cdr:x>
      <cdr:y>0.62053</cdr:y>
    </cdr:from>
    <cdr:to>
      <cdr:x>0.44859</cdr:x>
      <cdr:y>0.68904</cdr:y>
    </cdr:to>
    <cdr:sp macro="" textlink="">
      <cdr:nvSpPr>
        <cdr:cNvPr id="8" name="TextBox 1"/>
        <cdr:cNvSpPr txBox="1"/>
      </cdr:nvSpPr>
      <cdr:spPr bwMode="auto">
        <a:xfrm xmlns:a="http://schemas.openxmlformats.org/drawingml/2006/main">
          <a:off x="1268247" y="2170157"/>
          <a:ext cx="495698" cy="2395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dirty="0">
              <a:solidFill>
                <a:schemeClr val="bg1"/>
              </a:solidFill>
              <a:ea typeface="Times New Roman" charset="0"/>
              <a:cs typeface="Times New Roman" charset="0"/>
            </a:rPr>
            <a:t>2</a:t>
          </a:r>
          <a:r>
            <a:rPr lang="en-US" sz="1200" dirty="0" smtClean="0">
              <a:solidFill>
                <a:schemeClr val="bg1"/>
              </a:solidFill>
              <a:ea typeface="Times New Roman" charset="0"/>
              <a:cs typeface="Times New Roman" charset="0"/>
            </a:rPr>
            <a:t>1</a:t>
          </a:r>
          <a:r>
            <a:rPr lang="en-US" sz="1200" i="0" dirty="0" smtClean="0">
              <a:solidFill>
                <a:schemeClr val="bg1"/>
              </a:solidFill>
              <a:latin typeface="+mn-lt"/>
              <a:ea typeface="Times New Roman" charset="0"/>
              <a:cs typeface="Times New Roman" charset="0"/>
            </a:rPr>
            <a:t>%</a:t>
          </a:r>
        </a:p>
      </cdr:txBody>
    </cdr:sp>
  </cdr:relSizeAnchor>
  <cdr:relSizeAnchor xmlns:cdr="http://schemas.openxmlformats.org/drawingml/2006/chartDrawing">
    <cdr:from>
      <cdr:x>0.32015</cdr:x>
      <cdr:y>0.73824</cdr:y>
    </cdr:from>
    <cdr:to>
      <cdr:x>0.44623</cdr:x>
      <cdr:y>0.81554</cdr:y>
    </cdr:to>
    <cdr:sp macro="" textlink="">
      <cdr:nvSpPr>
        <cdr:cNvPr id="10" name="TextBox 1"/>
        <cdr:cNvSpPr txBox="1"/>
      </cdr:nvSpPr>
      <cdr:spPr bwMode="auto">
        <a:xfrm xmlns:a="http://schemas.openxmlformats.org/drawingml/2006/main">
          <a:off x="1258901" y="2581802"/>
          <a:ext cx="495777" cy="2703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i="0" dirty="0" smtClean="0">
              <a:solidFill>
                <a:schemeClr val="bg1"/>
              </a:solidFill>
              <a:latin typeface="+mn-lt"/>
              <a:ea typeface="Times New Roman" charset="0"/>
              <a:cs typeface="Times New Roman" charset="0"/>
            </a:rPr>
            <a:t>19%</a:t>
          </a:r>
        </a:p>
      </cdr:txBody>
    </cdr:sp>
  </cdr:relSizeAnchor>
  <cdr:relSizeAnchor xmlns:cdr="http://schemas.openxmlformats.org/drawingml/2006/chartDrawing">
    <cdr:from>
      <cdr:x>0.32388</cdr:x>
      <cdr:y>0.83085</cdr:y>
    </cdr:from>
    <cdr:to>
      <cdr:x>0.45423</cdr:x>
      <cdr:y>0.90957</cdr:y>
    </cdr:to>
    <cdr:sp macro="" textlink="">
      <cdr:nvSpPr>
        <cdr:cNvPr id="11" name="TextBox 1"/>
        <cdr:cNvSpPr txBox="1"/>
      </cdr:nvSpPr>
      <cdr:spPr bwMode="auto">
        <a:xfrm xmlns:a="http://schemas.openxmlformats.org/drawingml/2006/main">
          <a:off x="1273586" y="2905701"/>
          <a:ext cx="512568" cy="27530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dirty="0" smtClean="0">
              <a:solidFill>
                <a:schemeClr val="bg1"/>
              </a:solidFill>
              <a:ea typeface="Times New Roman" charset="0"/>
              <a:cs typeface="Times New Roman" charset="0"/>
            </a:rPr>
            <a:t>23</a:t>
          </a:r>
          <a:r>
            <a:rPr lang="en-US" sz="1200" i="0" dirty="0" smtClean="0">
              <a:solidFill>
                <a:schemeClr val="bg1"/>
              </a:solidFill>
              <a:latin typeface="+mn-lt"/>
              <a:ea typeface="Times New Roman" charset="0"/>
              <a:cs typeface="Times New Roman" charset="0"/>
            </a:rPr>
            <a:t>%</a:t>
          </a:r>
        </a:p>
      </cdr:txBody>
    </cdr:sp>
  </cdr:relSizeAnchor>
  <cdr:relSizeAnchor xmlns:cdr="http://schemas.openxmlformats.org/drawingml/2006/chartDrawing">
    <cdr:from>
      <cdr:x>0.68175</cdr:x>
      <cdr:y>0.37912</cdr:y>
    </cdr:from>
    <cdr:to>
      <cdr:x>0.79194</cdr:x>
      <cdr:y>0.45826</cdr:y>
    </cdr:to>
    <cdr:sp macro="" textlink="">
      <cdr:nvSpPr>
        <cdr:cNvPr id="12" name="TextBox 1"/>
        <cdr:cNvSpPr txBox="1"/>
      </cdr:nvSpPr>
      <cdr:spPr bwMode="auto">
        <a:xfrm xmlns:a="http://schemas.openxmlformats.org/drawingml/2006/main">
          <a:off x="2680805" y="1325897"/>
          <a:ext cx="433286" cy="2767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i="0" dirty="0" smtClean="0">
              <a:solidFill>
                <a:schemeClr val="bg1"/>
              </a:solidFill>
              <a:latin typeface="+mn-lt"/>
              <a:ea typeface="Times New Roman" charset="0"/>
              <a:cs typeface="Times New Roman" charset="0"/>
            </a:rPr>
            <a:t>34%</a:t>
          </a:r>
        </a:p>
      </cdr:txBody>
    </cdr:sp>
  </cdr:relSizeAnchor>
  <cdr:relSizeAnchor xmlns:cdr="http://schemas.openxmlformats.org/drawingml/2006/chartDrawing">
    <cdr:from>
      <cdr:x>0.68173</cdr:x>
      <cdr:y>0.61119</cdr:y>
    </cdr:from>
    <cdr:to>
      <cdr:x>0.79019</cdr:x>
      <cdr:y>0.69141</cdr:y>
    </cdr:to>
    <cdr:sp macro="" textlink="">
      <cdr:nvSpPr>
        <cdr:cNvPr id="13" name="TextBox 1"/>
        <cdr:cNvSpPr txBox="1"/>
      </cdr:nvSpPr>
      <cdr:spPr bwMode="auto">
        <a:xfrm xmlns:a="http://schemas.openxmlformats.org/drawingml/2006/main">
          <a:off x="2680721" y="2137486"/>
          <a:ext cx="426495" cy="28056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dirty="0" smtClean="0">
              <a:solidFill>
                <a:schemeClr val="bg1"/>
              </a:solidFill>
              <a:ea typeface="Times New Roman" charset="0"/>
              <a:cs typeface="Times New Roman" charset="0"/>
            </a:rPr>
            <a:t>4</a:t>
          </a:r>
          <a:r>
            <a:rPr lang="en-US" sz="1200" dirty="0">
              <a:solidFill>
                <a:schemeClr val="bg1"/>
              </a:solidFill>
              <a:ea typeface="Times New Roman" charset="0"/>
              <a:cs typeface="Times New Roman" charset="0"/>
            </a:rPr>
            <a:t>4</a:t>
          </a:r>
          <a:r>
            <a:rPr lang="en-US" sz="1200" i="0" dirty="0" smtClean="0">
              <a:solidFill>
                <a:schemeClr val="bg1"/>
              </a:solidFill>
              <a:latin typeface="+mn-lt"/>
              <a:ea typeface="Times New Roman" charset="0"/>
              <a:cs typeface="Times New Roman" charset="0"/>
            </a:rPr>
            <a:t>%</a:t>
          </a:r>
        </a:p>
      </cdr:txBody>
    </cdr:sp>
  </cdr:relSizeAnchor>
  <cdr:relSizeAnchor xmlns:cdr="http://schemas.openxmlformats.org/drawingml/2006/chartDrawing">
    <cdr:from>
      <cdr:x>0.68097</cdr:x>
      <cdr:y>0.77162</cdr:y>
    </cdr:from>
    <cdr:to>
      <cdr:x>0.79194</cdr:x>
      <cdr:y>0.8447</cdr:y>
    </cdr:to>
    <cdr:sp macro="" textlink="">
      <cdr:nvSpPr>
        <cdr:cNvPr id="14" name="TextBox 1"/>
        <cdr:cNvSpPr txBox="1"/>
      </cdr:nvSpPr>
      <cdr:spPr bwMode="auto">
        <a:xfrm xmlns:a="http://schemas.openxmlformats.org/drawingml/2006/main">
          <a:off x="2677748" y="2698557"/>
          <a:ext cx="436343" cy="2555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i="0" dirty="0" smtClean="0">
              <a:solidFill>
                <a:schemeClr val="bg1"/>
              </a:solidFill>
              <a:latin typeface="+mn-lt"/>
              <a:ea typeface="Times New Roman" charset="0"/>
              <a:cs typeface="Times New Roman" charset="0"/>
            </a:rPr>
            <a:t>12%</a:t>
          </a:r>
        </a:p>
      </cdr:txBody>
    </cdr:sp>
  </cdr:relSizeAnchor>
  <cdr:relSizeAnchor xmlns:cdr="http://schemas.openxmlformats.org/drawingml/2006/chartDrawing">
    <cdr:from>
      <cdr:x>0.66132</cdr:x>
      <cdr:y>0.8441</cdr:y>
    </cdr:from>
    <cdr:to>
      <cdr:x>0.76716</cdr:x>
      <cdr:y>0.91949</cdr:y>
    </cdr:to>
    <cdr:sp macro="" textlink="">
      <cdr:nvSpPr>
        <cdr:cNvPr id="15" name="TextBox 1"/>
        <cdr:cNvSpPr txBox="1"/>
      </cdr:nvSpPr>
      <cdr:spPr bwMode="auto">
        <a:xfrm xmlns:a="http://schemas.openxmlformats.org/drawingml/2006/main">
          <a:off x="2600482" y="2952031"/>
          <a:ext cx="416188" cy="2636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dirty="0" smtClean="0">
              <a:solidFill>
                <a:schemeClr val="bg1"/>
              </a:solidFill>
              <a:ea typeface="Times New Roman" charset="0"/>
              <a:cs typeface="Times New Roman" charset="0"/>
            </a:rPr>
            <a:t>  10</a:t>
          </a:r>
          <a:r>
            <a:rPr lang="en-US" sz="1200" i="0" dirty="0" smtClean="0">
              <a:solidFill>
                <a:schemeClr val="bg1"/>
              </a:solidFill>
              <a:latin typeface="+mn-lt"/>
              <a:ea typeface="Times New Roman" charset="0"/>
              <a:cs typeface="Times New Roman" charset="0"/>
            </a:rPr>
            <a:t>%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0.36387</cdr:x>
      <cdr:y>0.10893</cdr:y>
    </cdr:from>
    <cdr:to>
      <cdr:x>0.9162</cdr:x>
      <cdr:y>0.27339</cdr:y>
    </cdr:to>
    <cdr:sp macro="" textlink="">
      <cdr:nvSpPr>
        <cdr:cNvPr id="6" name="TextBox 1"/>
        <cdr:cNvSpPr txBox="1"/>
      </cdr:nvSpPr>
      <cdr:spPr bwMode="auto">
        <a:xfrm xmlns:a="http://schemas.openxmlformats.org/drawingml/2006/main">
          <a:off x="945605" y="337379"/>
          <a:ext cx="1435361" cy="50936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     </a:t>
          </a:r>
          <a:r>
            <a:rPr lang="en-US" sz="1200" b="1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2021</a:t>
          </a:r>
          <a:endParaRPr lang="en-US" sz="1200" b="0" i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dirty="0">
              <a:solidFill>
                <a:schemeClr val="tx1"/>
              </a:solidFill>
              <a:ea typeface="Times New Roman" charset="0"/>
              <a:cs typeface="Times New Roman" charset="0"/>
            </a:rPr>
            <a:t>h</a:t>
          </a:r>
          <a:r>
            <a: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istory </a:t>
          </a:r>
          <a:r>
            <a:rPr lang="en-US" sz="1200" b="0" i="0" baseline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projections</a:t>
          </a:r>
        </a:p>
        <a:p xmlns:a="http://schemas.openxmlformats.org/drawingml/2006/main">
          <a:pPr eaLnBrk="0" hangingPunct="0"/>
          <a:r>
            <a:rPr lang="en-US" sz="1200" b="0" i="0" baseline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           </a:t>
          </a:r>
        </a:p>
        <a:p xmlns:a="http://schemas.openxmlformats.org/drawingml/2006/main">
          <a:pPr eaLnBrk="0" hangingPunct="0"/>
          <a:r>
            <a:rPr lang="en-US" sz="1200" b="1" i="0" baseline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       </a:t>
          </a:r>
          <a:r>
            <a:rPr lang="en-US" sz="1200" b="0" i="0" baseline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  </a:t>
          </a:r>
          <a:endParaRPr lang="en-US" sz="1200" b="1" i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</cdr:x>
      <cdr:y>0.00279</cdr:y>
    </cdr:from>
    <cdr:to>
      <cdr:x>1</cdr:x>
      <cdr:y>0.10349</cdr:y>
    </cdr:to>
    <cdr:sp macro="" textlink="">
      <cdr:nvSpPr>
        <cdr:cNvPr id="7" name="TextBox 5"/>
        <cdr:cNvSpPr txBox="1"/>
      </cdr:nvSpPr>
      <cdr:spPr bwMode="auto">
        <a:xfrm xmlns:a="http://schemas.openxmlformats.org/drawingml/2006/main">
          <a:off x="-685800" y="8633"/>
          <a:ext cx="2598738" cy="3118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7432" rIns="27432" bIns="27432" rtlCol="0" anchor="t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endParaRPr lang="en-US" sz="1200" b="0" i="0" dirty="0" smtClean="0">
            <a:solidFill>
              <a:sysClr val="windowText" lastClr="000000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0.68222</cdr:x>
      <cdr:y>0.57499</cdr:y>
    </cdr:from>
    <cdr:to>
      <cdr:x>0.8546</cdr:x>
      <cdr:y>0.65074</cdr:y>
    </cdr:to>
    <cdr:sp macro="" textlink="">
      <cdr:nvSpPr>
        <cdr:cNvPr id="9" name="TextBox 1"/>
        <cdr:cNvSpPr txBox="1"/>
      </cdr:nvSpPr>
      <cdr:spPr bwMode="auto">
        <a:xfrm xmlns:a="http://schemas.openxmlformats.org/drawingml/2006/main">
          <a:off x="1772921" y="1780876"/>
          <a:ext cx="447970" cy="2346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i="0" dirty="0" smtClean="0">
              <a:solidFill>
                <a:schemeClr val="accent1"/>
              </a:solidFill>
              <a:latin typeface="+mn-lt"/>
              <a:ea typeface="Times New Roman" charset="0"/>
              <a:cs typeface="Times New Roman" charset="0"/>
            </a:rPr>
            <a:t>natural gas</a:t>
          </a:r>
          <a:endParaRPr lang="en-US" sz="1200" b="1" i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0.6967</cdr:x>
      <cdr:y>0.78647</cdr:y>
    </cdr:from>
    <cdr:to>
      <cdr:x>0.79858</cdr:x>
      <cdr:y>0.85476</cdr:y>
    </cdr:to>
    <cdr:sp macro="" textlink="">
      <cdr:nvSpPr>
        <cdr:cNvPr id="10" name="TextBox 1"/>
        <cdr:cNvSpPr txBox="1"/>
      </cdr:nvSpPr>
      <cdr:spPr bwMode="auto">
        <a:xfrm xmlns:a="http://schemas.openxmlformats.org/drawingml/2006/main">
          <a:off x="1810528" y="2435866"/>
          <a:ext cx="264760" cy="2115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i="0" dirty="0" smtClean="0">
              <a:solidFill>
                <a:srgbClr val="8B8B8B"/>
              </a:solidFill>
              <a:latin typeface="+mn-lt"/>
              <a:ea typeface="Times New Roman" charset="0"/>
              <a:cs typeface="Times New Roman" charset="0"/>
            </a:rPr>
            <a:t>coal</a:t>
          </a:r>
        </a:p>
      </cdr:txBody>
    </cdr:sp>
  </cdr:relSizeAnchor>
  <cdr:relSizeAnchor xmlns:cdr="http://schemas.openxmlformats.org/drawingml/2006/chartDrawing">
    <cdr:from>
      <cdr:x>0.75935</cdr:x>
      <cdr:y>0.70829</cdr:y>
    </cdr:from>
    <cdr:to>
      <cdr:x>0.88717</cdr:x>
      <cdr:y>0.78469</cdr:y>
    </cdr:to>
    <cdr:sp macro="" textlink="">
      <cdr:nvSpPr>
        <cdr:cNvPr id="8" name="TextBox 1"/>
        <cdr:cNvSpPr txBox="1"/>
      </cdr:nvSpPr>
      <cdr:spPr bwMode="auto">
        <a:xfrm xmlns:a="http://schemas.openxmlformats.org/drawingml/2006/main">
          <a:off x="1973354" y="2193735"/>
          <a:ext cx="332171" cy="23662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i="0" dirty="0" smtClean="0">
              <a:solidFill>
                <a:schemeClr val="accent5"/>
              </a:solidFill>
              <a:latin typeface="+mn-lt"/>
              <a:ea typeface="Times New Roman" charset="0"/>
              <a:cs typeface="Times New Roman" charset="0"/>
            </a:rPr>
            <a:t>nuclear</a:t>
          </a:r>
        </a:p>
      </cdr:txBody>
    </cdr:sp>
  </cdr:relSizeAnchor>
  <cdr:relSizeAnchor xmlns:cdr="http://schemas.openxmlformats.org/drawingml/2006/chartDrawing">
    <cdr:from>
      <cdr:x>0.6218</cdr:x>
      <cdr:y>0.32987</cdr:y>
    </cdr:from>
    <cdr:to>
      <cdr:x>0.79417</cdr:x>
      <cdr:y>0.40562</cdr:y>
    </cdr:to>
    <cdr:sp macro="" textlink="">
      <cdr:nvSpPr>
        <cdr:cNvPr id="11" name="TextBox 1"/>
        <cdr:cNvSpPr txBox="1"/>
      </cdr:nvSpPr>
      <cdr:spPr bwMode="auto">
        <a:xfrm xmlns:a="http://schemas.openxmlformats.org/drawingml/2006/main">
          <a:off x="1615904" y="1021688"/>
          <a:ext cx="447945" cy="2346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i="0" dirty="0" smtClean="0">
              <a:solidFill>
                <a:schemeClr val="accent3"/>
              </a:solidFill>
              <a:latin typeface="+mn-lt"/>
              <a:ea typeface="Times New Roman" charset="0"/>
              <a:cs typeface="Times New Roman" charset="0"/>
            </a:rPr>
            <a:t>renewables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0.70025</cdr:x>
      <cdr:y>0.09427</cdr:y>
    </cdr:to>
    <cdr:sp macro="" textlink="">
      <cdr:nvSpPr>
        <cdr:cNvPr id="12" name="TextBox 1"/>
        <cdr:cNvSpPr txBox="1"/>
      </cdr:nvSpPr>
      <cdr:spPr bwMode="auto">
        <a:xfrm xmlns:a="http://schemas.openxmlformats.org/drawingml/2006/main">
          <a:off x="0" y="0"/>
          <a:ext cx="1819766" cy="2919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eaLnBrk="0" hangingPunct="0"/>
          <a:r>
            <a:rPr lang="en-US" sz="1200" b="1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Reference case</a:t>
          </a:r>
        </a:p>
        <a:p xmlns:a="http://schemas.openxmlformats.org/drawingml/2006/main">
          <a:pPr algn="l" eaLnBrk="0" hangingPunct="0"/>
          <a:r>
            <a:rPr lang="en-US" dirty="0">
              <a:solidFill>
                <a:schemeClr val="tx1"/>
              </a:solidFill>
              <a:ea typeface="Times New Roman" charset="0"/>
              <a:cs typeface="Times New Roman" charset="0"/>
            </a:rPr>
            <a:t>b</a:t>
          </a:r>
          <a:r>
            <a:rPr lang="en-US" dirty="0" smtClean="0">
              <a:solidFill>
                <a:schemeClr val="tx1"/>
              </a:solidFill>
              <a:ea typeface="Times New Roman" charset="0"/>
              <a:cs typeface="Times New Roman" charset="0"/>
            </a:rPr>
            <a:t>illion kilowatthours</a:t>
          </a:r>
          <a:endParaRPr lang="en-US" i="0" dirty="0" smtClean="0">
            <a:solidFill>
              <a:schemeClr val="tx1"/>
            </a:solidFill>
            <a:ea typeface="Times New Roman" charset="0"/>
            <a:cs typeface="Times New Roman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0.2762</cdr:x>
      <cdr:y>0</cdr:y>
    </cdr:from>
    <cdr:to>
      <cdr:x>0.48916</cdr:x>
      <cdr:y>0.10404</cdr:y>
    </cdr:to>
    <cdr:sp macro="" textlink="">
      <cdr:nvSpPr>
        <cdr:cNvPr id="6" name="TextBox 1"/>
        <cdr:cNvSpPr txBox="1"/>
      </cdr:nvSpPr>
      <cdr:spPr bwMode="auto">
        <a:xfrm xmlns:a="http://schemas.openxmlformats.org/drawingml/2006/main">
          <a:off x="2272311" y="0"/>
          <a:ext cx="1752028" cy="3202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dirty="0">
              <a:solidFill>
                <a:schemeClr val="bg2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 </a:t>
          </a:r>
          <a:r>
            <a:rPr lang="en-US" sz="1200" dirty="0" smtClean="0">
              <a:solidFill>
                <a:schemeClr val="bg2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        </a:t>
          </a:r>
          <a:r>
            <a:rPr lang="en-US" sz="1200" b="1" i="0" dirty="0" smtClean="0">
              <a:solidFill>
                <a:schemeClr val="bg2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2021</a:t>
          </a: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bg2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history</a:t>
          </a:r>
          <a:r>
            <a:rPr lang="en-US" sz="1200" b="0" i="0" baseline="0" dirty="0" smtClean="0">
              <a:solidFill>
                <a:schemeClr val="bg2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    projections</a:t>
          </a:r>
          <a:endParaRPr lang="en-US" sz="1200" b="0" i="0" dirty="0" smtClean="0">
            <a:solidFill>
              <a:schemeClr val="bg2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0.83285</cdr:x>
      <cdr:y>0.42918</cdr:y>
    </cdr:from>
    <cdr:to>
      <cdr:x>0.96133</cdr:x>
      <cdr:y>0.88124</cdr:y>
    </cdr:to>
    <cdr:sp macro="" textlink="">
      <cdr:nvSpPr>
        <cdr:cNvPr id="7" name="TextBox 1"/>
        <cdr:cNvSpPr txBox="1"/>
      </cdr:nvSpPr>
      <cdr:spPr bwMode="auto">
        <a:xfrm xmlns:a="http://schemas.openxmlformats.org/drawingml/2006/main">
          <a:off x="6851880" y="1344472"/>
          <a:ext cx="1057009" cy="14161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i="0" dirty="0">
              <a:solidFill>
                <a:schemeClr val="accent4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solar</a:t>
          </a:r>
          <a:endParaRPr lang="en-US" sz="1200" b="1" dirty="0">
            <a:solidFill>
              <a:schemeClr val="accent4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eaLnBrk="0" hangingPunct="0"/>
          <a:r>
            <a:rPr lang="en-US" sz="1200" b="1" dirty="0">
              <a:solidFill>
                <a:schemeClr val="accent3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w</a:t>
          </a:r>
          <a:r>
            <a:rPr lang="en-US" sz="1200" b="1" i="0" dirty="0" smtClean="0">
              <a:solidFill>
                <a:schemeClr val="accent3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ind</a:t>
          </a:r>
        </a:p>
        <a:p xmlns:a="http://schemas.openxmlformats.org/drawingml/2006/main">
          <a:pPr eaLnBrk="0" hangingPunct="0"/>
          <a:r>
            <a:rPr lang="en-US" sz="1200" b="1" i="0" dirty="0" smtClean="0">
              <a:solidFill>
                <a:schemeClr val="tx1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other</a:t>
          </a: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i="0" dirty="0">
              <a:solidFill>
                <a:schemeClr val="accent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oil and </a:t>
          </a:r>
          <a:r>
            <a:rPr lang="en-US" sz="1200" b="1" i="0" dirty="0" smtClean="0">
              <a:solidFill>
                <a:schemeClr val="accent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natural gas</a:t>
          </a:r>
          <a:endParaRPr lang="en-US" sz="1200" b="1" i="0" dirty="0">
            <a:solidFill>
              <a:schemeClr val="accent1"/>
            </a:solidFill>
            <a:effectLst/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i="0" dirty="0">
              <a:solidFill>
                <a:schemeClr val="accent5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nuclear</a:t>
          </a:r>
          <a:endParaRPr lang="en-US" sz="1200" b="1" dirty="0">
            <a:solidFill>
              <a:schemeClr val="accent5"/>
            </a:solidFill>
            <a:effectLst/>
            <a:latin typeface="Arial" panose="020B0604020202020204" pitchFamily="34" charset="0"/>
            <a:cs typeface="Arial" panose="020B0604020202020204" pitchFamily="34" charset="0"/>
          </a:endParaRPr>
        </a:p>
        <a:p xmlns:a="http://schemas.openxmlformats.org/drawingml/2006/main">
          <a:pPr eaLnBrk="0" hangingPunct="0"/>
          <a:r>
            <a:rPr lang="en-US" sz="1200" b="1" i="0" dirty="0" smtClean="0">
              <a:solidFill>
                <a:srgbClr val="8B8B8B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coal</a:t>
          </a:r>
        </a:p>
        <a:p xmlns:a="http://schemas.openxmlformats.org/drawingml/2006/main">
          <a:pPr eaLnBrk="0" hangingPunct="0"/>
          <a:endParaRPr lang="en-US" sz="1200" b="1" i="0" dirty="0" smtClean="0">
            <a:solidFill>
              <a:schemeClr val="accent2">
                <a:lumMod val="50000"/>
              </a:schemeClr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200" b="1" i="0" dirty="0" smtClean="0">
            <a:solidFill>
              <a:schemeClr val="accent2">
                <a:lumMod val="50000"/>
              </a:schemeClr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0.67492</cdr:x>
      <cdr:y>0.1967</cdr:y>
    </cdr:from>
    <cdr:to>
      <cdr:x>0.79644</cdr:x>
      <cdr:y>0.68905</cdr:y>
    </cdr:to>
    <cdr:sp macro="" textlink="">
      <cdr:nvSpPr>
        <cdr:cNvPr id="8" name="TextBox 1"/>
        <cdr:cNvSpPr txBox="1"/>
      </cdr:nvSpPr>
      <cdr:spPr bwMode="auto">
        <a:xfrm xmlns:a="http://schemas.openxmlformats.org/drawingml/2006/main">
          <a:off x="5552586" y="616196"/>
          <a:ext cx="999748" cy="15423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eaLnBrk="0" hangingPunct="0"/>
          <a:r>
            <a:rPr lang="en-US" sz="1200" b="0" i="0" dirty="0" smtClean="0">
              <a:solidFill>
                <a:schemeClr val="bg2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additions</a:t>
          </a:r>
        </a:p>
        <a:p xmlns:a="http://schemas.openxmlformats.org/drawingml/2006/main">
          <a:pPr algn="r" eaLnBrk="0" hangingPunct="0"/>
          <a:endParaRPr lang="en-US" sz="1200" b="0" i="0" dirty="0" smtClean="0">
            <a:solidFill>
              <a:schemeClr val="bg2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  <a:p xmlns:a="http://schemas.openxmlformats.org/drawingml/2006/main">
          <a:pPr algn="r" eaLnBrk="0" hangingPunct="0"/>
          <a:endParaRPr lang="en-US" sz="1400" b="0" i="0" dirty="0" smtClean="0">
            <a:solidFill>
              <a:schemeClr val="bg2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  <a:p xmlns:a="http://schemas.openxmlformats.org/drawingml/2006/main">
          <a:pPr algn="r" eaLnBrk="0" hangingPunct="0"/>
          <a:endParaRPr lang="en-US" sz="1200" b="0" i="0" dirty="0" smtClean="0">
            <a:solidFill>
              <a:schemeClr val="bg2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  <a:p xmlns:a="http://schemas.openxmlformats.org/drawingml/2006/main">
          <a:pPr algn="r" eaLnBrk="0" hangingPunct="0"/>
          <a:endParaRPr lang="en-US" sz="1200" b="0" i="0" dirty="0" smtClean="0">
            <a:solidFill>
              <a:schemeClr val="bg2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  <a:p xmlns:a="http://schemas.openxmlformats.org/drawingml/2006/main">
          <a:pPr algn="r" eaLnBrk="0" hangingPunct="0"/>
          <a:endParaRPr lang="en-US" sz="1200" b="0" i="0" dirty="0" smtClean="0">
            <a:solidFill>
              <a:schemeClr val="bg2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  <a:p xmlns:a="http://schemas.openxmlformats.org/drawingml/2006/main">
          <a:pPr algn="r" eaLnBrk="0" hangingPunct="0"/>
          <a:endParaRPr lang="en-US" sz="1200" b="0" i="0" dirty="0" smtClean="0">
            <a:solidFill>
              <a:schemeClr val="bg2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  <a:p xmlns:a="http://schemas.openxmlformats.org/drawingml/2006/main">
          <a:pPr algn="r" eaLnBrk="0" hangingPunct="0"/>
          <a:endParaRPr lang="en-US" sz="1200" dirty="0">
            <a:solidFill>
              <a:schemeClr val="bg2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  <a:p xmlns:a="http://schemas.openxmlformats.org/drawingml/2006/main">
          <a:pPr algn="r" eaLnBrk="0" hangingPunct="0"/>
          <a:endParaRPr lang="en-US" sz="1400" b="0" i="0" dirty="0" smtClean="0">
            <a:solidFill>
              <a:schemeClr val="bg2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  <a:p xmlns:a="http://schemas.openxmlformats.org/drawingml/2006/main">
          <a:pPr algn="r" eaLnBrk="0" hangingPunct="0"/>
          <a:r>
            <a:rPr lang="en-US" sz="1200" b="0" i="0" dirty="0" smtClean="0">
              <a:solidFill>
                <a:schemeClr val="bg2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retirements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0.02822</cdr:x>
      <cdr:y>0</cdr:y>
    </cdr:from>
    <cdr:to>
      <cdr:x>0.97386</cdr:x>
      <cdr:y>0.23264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225788" y="0"/>
          <a:ext cx="7566104" cy="6757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none" lIns="27432" tIns="27432" rIns="27432" bIns="27432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eaLnBrk="0" hangingPunct="0"/>
          <a:r>
            <a:rPr lang="en-US" sz="1200" b="1" dirty="0"/>
            <a:t>C</a:t>
          </a:r>
          <a:r>
            <a:rPr lang="en-US" sz="1200" b="1" i="0" baseline="0" dirty="0" smtClean="0">
              <a:effectLst/>
              <a:latin typeface="+mn-lt"/>
              <a:ea typeface="+mn-ea"/>
              <a:cs typeface="+mn-cs"/>
            </a:rPr>
            <a:t>umulative </a:t>
          </a:r>
          <a:r>
            <a:rPr lang="en-US" sz="1200" b="1" i="0" baseline="0" dirty="0">
              <a:effectLst/>
              <a:latin typeface="+mn-lt"/>
              <a:ea typeface="+mn-ea"/>
              <a:cs typeface="+mn-cs"/>
            </a:rPr>
            <a:t>electricity generating capacity additions and retirements </a:t>
          </a:r>
          <a:r>
            <a:rPr lang="en-US" sz="1200" b="1" i="0" baseline="0" dirty="0" smtClean="0">
              <a:effectLst/>
              <a:latin typeface="+mn-lt"/>
              <a:ea typeface="+mn-ea"/>
              <a:cs typeface="+mn-cs"/>
            </a:rPr>
            <a:t>(2022</a:t>
          </a:r>
          <a:r>
            <a:rPr lang="en-US" sz="1200" b="1" i="0" baseline="0" dirty="0" smtClean="0">
              <a:effectLst/>
              <a:latin typeface="Arial" panose="020B0604020202020204" pitchFamily="34" charset="0"/>
              <a:cs typeface="Arial" panose="020B0604020202020204" pitchFamily="34" charset="0"/>
            </a:rPr>
            <a:t>–</a:t>
          </a:r>
          <a:r>
            <a:rPr lang="en-US" sz="1200" b="1" i="0" baseline="0" dirty="0" smtClean="0">
              <a:effectLst/>
              <a:latin typeface="+mn-lt"/>
              <a:ea typeface="+mn-ea"/>
              <a:cs typeface="+mn-cs"/>
            </a:rPr>
            <a:t>2050)</a:t>
          </a:r>
        </a:p>
        <a:p xmlns:a="http://schemas.openxmlformats.org/drawingml/2006/main">
          <a:pPr eaLnBrk="0" hangingPunct="0"/>
          <a:r>
            <a:rPr lang="en-US" sz="1200" b="1" dirty="0" smtClean="0"/>
            <a:t>AEO2022 selected cases</a:t>
          </a:r>
          <a:r>
            <a:rPr lang="en-US" sz="1200" b="1" i="0" baseline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 </a:t>
          </a:r>
        </a:p>
        <a:p xmlns:a="http://schemas.openxmlformats.org/drawingml/2006/main">
          <a:pPr eaLnBrk="0" hangingPunct="0"/>
          <a:r>
            <a:rPr lang="en-US" b="0" i="0" baseline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gigawatts</a:t>
          </a:r>
        </a:p>
      </cdr:txBody>
    </cdr:sp>
  </cdr:relSizeAnchor>
  <cdr:relSizeAnchor xmlns:cdr="http://schemas.openxmlformats.org/drawingml/2006/chartDrawing">
    <cdr:from>
      <cdr:x>0.86794</cdr:x>
      <cdr:y>0.2342</cdr:y>
    </cdr:from>
    <cdr:to>
      <cdr:x>0.98841</cdr:x>
      <cdr:y>0.33421</cdr:y>
    </cdr:to>
    <cdr:sp macro="" textlink="">
      <cdr:nvSpPr>
        <cdr:cNvPr id="8" name="TextBox 1"/>
        <cdr:cNvSpPr txBox="1"/>
      </cdr:nvSpPr>
      <cdr:spPr bwMode="auto">
        <a:xfrm xmlns:a="http://schemas.openxmlformats.org/drawingml/2006/main">
          <a:off x="8344949" y="848849"/>
          <a:ext cx="1158278" cy="3624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eaLnBrk="0" hangingPunct="0"/>
          <a:r>
            <a: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additions</a:t>
          </a:r>
        </a:p>
        <a:p xmlns:a="http://schemas.openxmlformats.org/drawingml/2006/main">
          <a:pPr algn="l" eaLnBrk="0" hangingPunct="0"/>
          <a:endParaRPr lang="en-US" sz="1200" b="0" i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l" eaLnBrk="0" hangingPunct="0"/>
          <a:endParaRPr lang="en-US" sz="1200" b="0" i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l" eaLnBrk="0" hangingPunct="0"/>
          <a:endParaRPr lang="en-US" sz="1200" b="0" i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l" eaLnBrk="0" hangingPunct="0"/>
          <a:endParaRPr lang="en-US" sz="1200" b="0" i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l" eaLnBrk="0" hangingPunct="0"/>
          <a:endParaRPr lang="en-US" sz="1200" b="0" i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l" eaLnBrk="0" hangingPunct="0"/>
          <a:endParaRPr lang="en-US" sz="1200" b="0" i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l" eaLnBrk="0" hangingPunct="0"/>
          <a:endParaRPr lang="en-US" sz="1200" b="0" i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0.0862</cdr:x>
      <cdr:y>0.86264</cdr:y>
    </cdr:from>
    <cdr:to>
      <cdr:x>0.25723</cdr:x>
      <cdr:y>0.95499</cdr:y>
    </cdr:to>
    <cdr:sp macro="" textlink="">
      <cdr:nvSpPr>
        <cdr:cNvPr id="3" name="TextBox 2"/>
        <cdr:cNvSpPr txBox="1"/>
      </cdr:nvSpPr>
      <cdr:spPr bwMode="auto">
        <a:xfrm xmlns:a="http://schemas.openxmlformats.org/drawingml/2006/main">
          <a:off x="689683" y="2505835"/>
          <a:ext cx="1368411" cy="2682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0" tIns="0" rIns="0" rtlCol="0" anchor="ctr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algn="ctr" eaLnBrk="0" hangingPunct="0"/>
          <a:r>
            <a:rPr lang="en-US" sz="1000" b="1" i="0" dirty="0" smtClean="0">
              <a:solidFill>
                <a:srgbClr val="333333"/>
              </a:solidFill>
              <a:latin typeface="+mn-lt"/>
              <a:ea typeface="Times New Roman" charset="0"/>
              <a:cs typeface="Times New Roman" charset="0"/>
            </a:rPr>
            <a:t>Reference case</a:t>
          </a:r>
          <a:endParaRPr lang="en-US" sz="1000" b="1" i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0.25684</cdr:x>
      <cdr:y>0.83232</cdr:y>
    </cdr:from>
    <cdr:to>
      <cdr:x>0.39116</cdr:x>
      <cdr:y>1</cdr:y>
    </cdr:to>
    <cdr:sp macro="" textlink="">
      <cdr:nvSpPr>
        <cdr:cNvPr id="9" name="TextBox 1"/>
        <cdr:cNvSpPr txBox="1"/>
      </cdr:nvSpPr>
      <cdr:spPr bwMode="auto">
        <a:xfrm xmlns:a="http://schemas.openxmlformats.org/drawingml/2006/main">
          <a:off x="2054937" y="2417759"/>
          <a:ext cx="1074748" cy="4870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 anchor="ctr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0" hangingPunct="0"/>
          <a:r>
            <a:rPr lang="en-US" sz="1000" b="1" i="0" dirty="0" smtClean="0">
              <a:solidFill>
                <a:srgbClr val="333333"/>
              </a:solidFill>
              <a:latin typeface="+mn-lt"/>
              <a:ea typeface="Times New Roman" charset="0"/>
              <a:cs typeface="Times New Roman" charset="0"/>
            </a:rPr>
            <a:t>Low Oil and </a:t>
          </a:r>
        </a:p>
        <a:p xmlns:a="http://schemas.openxmlformats.org/drawingml/2006/main">
          <a:pPr algn="ctr" eaLnBrk="0" hangingPunct="0"/>
          <a:r>
            <a:rPr lang="en-US" sz="1000" b="1" i="0" dirty="0" smtClean="0">
              <a:solidFill>
                <a:srgbClr val="333333"/>
              </a:solidFill>
              <a:latin typeface="+mn-lt"/>
              <a:ea typeface="Times New Roman" charset="0"/>
              <a:cs typeface="Times New Roman" charset="0"/>
            </a:rPr>
            <a:t>Gas Supply case</a:t>
          </a:r>
          <a:endParaRPr lang="en-US" sz="1000" b="1" i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0.41033</cdr:x>
      <cdr:y>0.83714</cdr:y>
    </cdr:from>
    <cdr:to>
      <cdr:x>0.5468</cdr:x>
      <cdr:y>1</cdr:y>
    </cdr:to>
    <cdr:sp macro="" textlink="">
      <cdr:nvSpPr>
        <cdr:cNvPr id="10" name="TextBox 1"/>
        <cdr:cNvSpPr txBox="1"/>
      </cdr:nvSpPr>
      <cdr:spPr bwMode="auto">
        <a:xfrm xmlns:a="http://schemas.openxmlformats.org/drawingml/2006/main">
          <a:off x="3283078" y="2431760"/>
          <a:ext cx="1091876" cy="4730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 anchor="ctr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0" hangingPunct="0"/>
          <a:r>
            <a:rPr lang="en-US" sz="1000" b="1" i="0" dirty="0" smtClean="0">
              <a:solidFill>
                <a:srgbClr val="333333"/>
              </a:solidFill>
              <a:latin typeface="+mn-lt"/>
              <a:ea typeface="Times New Roman" charset="0"/>
              <a:cs typeface="Times New Roman" charset="0"/>
            </a:rPr>
            <a:t>High Oil and Gas Supply </a:t>
          </a:r>
          <a:r>
            <a:rPr lang="en-US" sz="1000" b="1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case</a:t>
          </a:r>
        </a:p>
      </cdr:txBody>
    </cdr:sp>
  </cdr:relSizeAnchor>
  <cdr:relSizeAnchor xmlns:cdr="http://schemas.openxmlformats.org/drawingml/2006/chartDrawing">
    <cdr:from>
      <cdr:x>0.8693</cdr:x>
      <cdr:y>0.36156</cdr:y>
    </cdr:from>
    <cdr:to>
      <cdr:x>0.98706</cdr:x>
      <cdr:y>0.72509</cdr:y>
    </cdr:to>
    <cdr:sp macro="" textlink="">
      <cdr:nvSpPr>
        <cdr:cNvPr id="7" name="TextBox 1"/>
        <cdr:cNvSpPr txBox="1"/>
      </cdr:nvSpPr>
      <cdr:spPr bwMode="auto">
        <a:xfrm xmlns:a="http://schemas.openxmlformats.org/drawingml/2006/main">
          <a:off x="6955268" y="1050275"/>
          <a:ext cx="942198" cy="105599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i="0" dirty="0">
              <a:solidFill>
                <a:schemeClr val="accent4"/>
              </a:solidFill>
              <a:effectLst/>
              <a:latin typeface="+mn-lt"/>
              <a:ea typeface="+mn-ea"/>
              <a:cs typeface="+mn-cs"/>
            </a:rPr>
            <a:t>solar</a:t>
          </a:r>
          <a:endParaRPr lang="en-US" sz="1200" b="1" dirty="0">
            <a:solidFill>
              <a:schemeClr val="accent4"/>
            </a:solidFill>
            <a:effectLst/>
          </a:endParaRPr>
        </a:p>
        <a:p xmlns:a="http://schemas.openxmlformats.org/drawingml/2006/main">
          <a:pPr eaLnBrk="0" hangingPunct="0"/>
          <a:r>
            <a:rPr lang="en-US" sz="1200" b="1" i="0" dirty="0" smtClean="0">
              <a:solidFill>
                <a:schemeClr val="accent3"/>
              </a:solidFill>
              <a:latin typeface="+mn-lt"/>
              <a:ea typeface="Times New Roman" charset="0"/>
              <a:cs typeface="Times New Roman" charset="0"/>
            </a:rPr>
            <a:t>wind</a:t>
          </a: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i="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rPr>
            <a:t>oil </a:t>
          </a:r>
          <a:r>
            <a:rPr lang="en-US" sz="1200" b="1" i="0" dirty="0" smtClean="0">
              <a:solidFill>
                <a:schemeClr val="accent1"/>
              </a:solidFill>
              <a:effectLst/>
              <a:latin typeface="+mn-lt"/>
              <a:ea typeface="+mn-ea"/>
              <a:cs typeface="+mn-cs"/>
            </a:rPr>
            <a:t>and</a:t>
          </a: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dirty="0">
              <a:solidFill>
                <a:schemeClr val="accent1"/>
              </a:solidFill>
            </a:rPr>
            <a:t>n</a:t>
          </a:r>
          <a:r>
            <a:rPr lang="en-US" sz="1200" b="1" dirty="0" smtClean="0">
              <a:solidFill>
                <a:schemeClr val="accent1"/>
              </a:solidFill>
            </a:rPr>
            <a:t>atural </a:t>
          </a:r>
          <a:r>
            <a:rPr lang="en-US" sz="1200" b="1" i="0" dirty="0" smtClean="0">
              <a:solidFill>
                <a:schemeClr val="accent1"/>
              </a:solidFill>
              <a:effectLst/>
              <a:latin typeface="+mn-lt"/>
              <a:ea typeface="+mn-ea"/>
              <a:cs typeface="+mn-cs"/>
            </a:rPr>
            <a:t>gas</a:t>
          </a:r>
          <a:endParaRPr lang="en-US" sz="1200" b="1" i="0" dirty="0">
            <a:solidFill>
              <a:schemeClr val="accent1"/>
            </a:solidFill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i="0" dirty="0">
              <a:solidFill>
                <a:schemeClr val="accent5"/>
              </a:solidFill>
              <a:effectLst/>
              <a:latin typeface="+mn-lt"/>
              <a:ea typeface="+mn-ea"/>
              <a:cs typeface="+mn-cs"/>
            </a:rPr>
            <a:t>nuclear</a:t>
          </a:r>
          <a:endParaRPr lang="en-US" sz="1200" b="1" dirty="0">
            <a:solidFill>
              <a:schemeClr val="accent5"/>
            </a:solidFill>
            <a:effectLst/>
          </a:endParaRPr>
        </a:p>
        <a:p xmlns:a="http://schemas.openxmlformats.org/drawingml/2006/main">
          <a:pPr eaLnBrk="0" hangingPunct="0"/>
          <a:r>
            <a:rPr lang="en-US" sz="1200" b="1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other</a:t>
          </a:r>
        </a:p>
        <a:p xmlns:a="http://schemas.openxmlformats.org/drawingml/2006/main">
          <a:pPr eaLnBrk="0" hangingPunct="0"/>
          <a:r>
            <a:rPr lang="en-US" sz="1200" b="1" i="0" dirty="0" smtClean="0">
              <a:solidFill>
                <a:srgbClr val="8B8B8B"/>
              </a:solidFill>
              <a:latin typeface="+mn-lt"/>
              <a:ea typeface="Times New Roman" charset="0"/>
              <a:cs typeface="Times New Roman" charset="0"/>
            </a:rPr>
            <a:t>coal</a:t>
          </a:r>
        </a:p>
        <a:p xmlns:a="http://schemas.openxmlformats.org/drawingml/2006/main">
          <a:pPr eaLnBrk="0" hangingPunct="0"/>
          <a:endParaRPr lang="en-US" sz="1200" b="0" i="0" dirty="0" smtClean="0">
            <a:solidFill>
              <a:schemeClr val="accent2">
                <a:lumMod val="50000"/>
              </a:schemeClr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200" b="0" i="0" dirty="0" smtClean="0">
            <a:solidFill>
              <a:schemeClr val="accent2">
                <a:lumMod val="50000"/>
              </a:schemeClr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200" b="0" i="0" dirty="0" smtClean="0">
            <a:solidFill>
              <a:schemeClr val="accent2">
                <a:lumMod val="50000"/>
              </a:schemeClr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0.38473</cdr:x>
      <cdr:y>0.6715</cdr:y>
    </cdr:from>
    <cdr:to>
      <cdr:x>0.41844</cdr:x>
      <cdr:y>0.75784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78220" y="1950607"/>
          <a:ext cx="269704" cy="2507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kern="1200" dirty="0">
              <a:solidFill>
                <a:srgbClr val="A33340"/>
              </a:solidFill>
            </a:rPr>
            <a:t>2</a:t>
          </a:r>
        </a:p>
      </cdr:txBody>
    </cdr:sp>
  </cdr:relSizeAnchor>
  <cdr:relSizeAnchor xmlns:cdr="http://schemas.openxmlformats.org/drawingml/2006/chartDrawing">
    <cdr:from>
      <cdr:x>0.37327</cdr:x>
      <cdr:y>0.74822</cdr:y>
    </cdr:from>
    <cdr:to>
      <cdr:x>0.38876</cdr:x>
      <cdr:y>0.76366</cdr:y>
    </cdr:to>
    <cdr:cxnSp macro="">
      <cdr:nvCxnSpPr>
        <cdr:cNvPr id="6" name="Straight Connector 5"/>
        <cdr:cNvCxnSpPr/>
      </cdr:nvCxnSpPr>
      <cdr:spPr>
        <a:xfrm xmlns:a="http://schemas.openxmlformats.org/drawingml/2006/main" flipV="1">
          <a:off x="2986564" y="2173467"/>
          <a:ext cx="123936" cy="4485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5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0.53392</cdr:x>
      <cdr:y>0.68133</cdr:y>
    </cdr:from>
    <cdr:to>
      <cdr:x>0.56443</cdr:x>
      <cdr:y>0.76619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4271870" y="1979156"/>
          <a:ext cx="244164" cy="2464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kern="1200" dirty="0">
              <a:solidFill>
                <a:srgbClr val="A33340"/>
              </a:solidFill>
            </a:rPr>
            <a:t>2</a:t>
          </a:r>
        </a:p>
      </cdr:txBody>
    </cdr:sp>
  </cdr:relSizeAnchor>
  <cdr:relSizeAnchor xmlns:cdr="http://schemas.openxmlformats.org/drawingml/2006/chartDrawing">
    <cdr:from>
      <cdr:x>0.2269</cdr:x>
      <cdr:y>0.69273</cdr:y>
    </cdr:from>
    <cdr:to>
      <cdr:x>0.25971</cdr:x>
      <cdr:y>0.77751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1815387" y="2012265"/>
          <a:ext cx="262538" cy="2462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kern="1200" dirty="0" smtClean="0">
              <a:solidFill>
                <a:srgbClr val="A33340"/>
              </a:solidFill>
            </a:rPr>
            <a:t>2</a:t>
          </a:r>
          <a:endParaRPr lang="en-US" sz="1200" kern="1200" dirty="0">
            <a:solidFill>
              <a:srgbClr val="A33340"/>
            </a:solidFill>
          </a:endParaRPr>
        </a:p>
      </cdr:txBody>
    </cdr:sp>
  </cdr:relSizeAnchor>
  <cdr:relSizeAnchor xmlns:cdr="http://schemas.openxmlformats.org/drawingml/2006/chartDrawing">
    <cdr:from>
      <cdr:x>0.22264</cdr:x>
      <cdr:y>0.75665</cdr:y>
    </cdr:from>
    <cdr:to>
      <cdr:x>0.23665</cdr:x>
      <cdr:y>0.78711</cdr:y>
    </cdr:to>
    <cdr:cxnSp macro="">
      <cdr:nvCxnSpPr>
        <cdr:cNvPr id="14" name="Straight Connector 13"/>
        <cdr:cNvCxnSpPr/>
      </cdr:nvCxnSpPr>
      <cdr:spPr>
        <a:xfrm xmlns:a="http://schemas.openxmlformats.org/drawingml/2006/main" flipV="1">
          <a:off x="1781323" y="2197961"/>
          <a:ext cx="112094" cy="8848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5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0.56405</cdr:x>
      <cdr:y>0.83714</cdr:y>
    </cdr:from>
    <cdr:to>
      <cdr:x>0.70052</cdr:x>
      <cdr:y>1</cdr:y>
    </cdr:to>
    <cdr:sp macro="" textlink="">
      <cdr:nvSpPr>
        <cdr:cNvPr id="15" name="TextBox 1"/>
        <cdr:cNvSpPr txBox="1"/>
      </cdr:nvSpPr>
      <cdr:spPr bwMode="auto">
        <a:xfrm xmlns:a="http://schemas.openxmlformats.org/drawingml/2006/main">
          <a:off x="4512973" y="2431760"/>
          <a:ext cx="1091876" cy="4730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 anchor="ctr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0" hangingPunct="0"/>
          <a:r>
            <a:rPr lang="en-US" sz="1000" b="1" i="0" dirty="0" smtClean="0">
              <a:solidFill>
                <a:srgbClr val="333333"/>
              </a:solidFill>
              <a:latin typeface="+mn-lt"/>
              <a:ea typeface="Times New Roman" charset="0"/>
              <a:cs typeface="Times New Roman" charset="0"/>
            </a:rPr>
            <a:t>Low Renewables Cost case</a:t>
          </a:r>
          <a:endParaRPr lang="en-US" sz="1000" b="1" i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0.71251</cdr:x>
      <cdr:y>0.83714</cdr:y>
    </cdr:from>
    <cdr:to>
      <cdr:x>0.84897</cdr:x>
      <cdr:y>1</cdr:y>
    </cdr:to>
    <cdr:sp macro="" textlink="">
      <cdr:nvSpPr>
        <cdr:cNvPr id="16" name="TextBox 1"/>
        <cdr:cNvSpPr txBox="1"/>
      </cdr:nvSpPr>
      <cdr:spPr bwMode="auto">
        <a:xfrm xmlns:a="http://schemas.openxmlformats.org/drawingml/2006/main">
          <a:off x="5700757" y="2431760"/>
          <a:ext cx="1091876" cy="4730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 anchor="ctr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eaLnBrk="0" hangingPunct="0"/>
          <a:r>
            <a:rPr lang="en-US" sz="1000" b="1" dirty="0" smtClean="0">
              <a:solidFill>
                <a:srgbClr val="333333"/>
              </a:solidFill>
              <a:ea typeface="Times New Roman" charset="0"/>
              <a:cs typeface="Times New Roman" charset="0"/>
            </a:rPr>
            <a:t>High</a:t>
          </a:r>
          <a:r>
            <a:rPr lang="en-US" sz="1000" b="1" i="0" dirty="0" smtClean="0">
              <a:solidFill>
                <a:srgbClr val="333333"/>
              </a:solidFill>
              <a:latin typeface="+mn-lt"/>
              <a:ea typeface="Times New Roman" charset="0"/>
              <a:cs typeface="Times New Roman" charset="0"/>
            </a:rPr>
            <a:t> Renewables Cost case</a:t>
          </a:r>
          <a:endParaRPr lang="en-US" sz="1000" b="1" i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0.52876</cdr:x>
      <cdr:y>0.75383</cdr:y>
    </cdr:from>
    <cdr:to>
      <cdr:x>0.54277</cdr:x>
      <cdr:y>0.78429</cdr:y>
    </cdr:to>
    <cdr:cxnSp macro="">
      <cdr:nvCxnSpPr>
        <cdr:cNvPr id="17" name="Straight Connector 16"/>
        <cdr:cNvCxnSpPr/>
      </cdr:nvCxnSpPr>
      <cdr:spPr>
        <a:xfrm xmlns:a="http://schemas.openxmlformats.org/drawingml/2006/main" flipV="1">
          <a:off x="4230574" y="2189756"/>
          <a:ext cx="112094" cy="8848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5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0.8295</cdr:x>
      <cdr:y>0.75873</cdr:y>
    </cdr:from>
    <cdr:to>
      <cdr:x>0.84351</cdr:x>
      <cdr:y>0.78919</cdr:y>
    </cdr:to>
    <cdr:cxnSp macro="">
      <cdr:nvCxnSpPr>
        <cdr:cNvPr id="18" name="Straight Connector 17"/>
        <cdr:cNvCxnSpPr/>
      </cdr:nvCxnSpPr>
      <cdr:spPr>
        <a:xfrm xmlns:a="http://schemas.openxmlformats.org/drawingml/2006/main" flipV="1">
          <a:off x="6636868" y="2203980"/>
          <a:ext cx="112094" cy="8848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5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0.83375</cdr:x>
      <cdr:y>0.68623</cdr:y>
    </cdr:from>
    <cdr:to>
      <cdr:x>0.86427</cdr:x>
      <cdr:y>0.77108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6670850" y="1993380"/>
          <a:ext cx="244164" cy="2464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kern="1200" dirty="0">
              <a:solidFill>
                <a:srgbClr val="A33340"/>
              </a:solidFill>
            </a:rPr>
            <a:t>2</a:t>
          </a:r>
        </a:p>
      </cdr:txBody>
    </cdr:sp>
  </cdr:relSizeAnchor>
  <cdr:relSizeAnchor xmlns:cdr="http://schemas.openxmlformats.org/drawingml/2006/chartDrawing">
    <cdr:from>
      <cdr:x>0.67616</cdr:x>
      <cdr:y>0.74782</cdr:y>
    </cdr:from>
    <cdr:to>
      <cdr:x>0.69017</cdr:x>
      <cdr:y>0.77828</cdr:y>
    </cdr:to>
    <cdr:cxnSp macro="">
      <cdr:nvCxnSpPr>
        <cdr:cNvPr id="20" name="Straight Connector 19"/>
        <cdr:cNvCxnSpPr/>
      </cdr:nvCxnSpPr>
      <cdr:spPr>
        <a:xfrm xmlns:a="http://schemas.openxmlformats.org/drawingml/2006/main" flipV="1">
          <a:off x="5409979" y="2172286"/>
          <a:ext cx="112094" cy="8848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5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0.86134</cdr:x>
      <cdr:y>0.23249</cdr:y>
    </cdr:from>
    <cdr:to>
      <cdr:x>0.98547</cdr:x>
      <cdr:y>0.5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8037438" y="300834"/>
          <a:ext cx="1158301" cy="3461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eaLnBrk="0" hangingPunct="0"/>
          <a:r>
            <a: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retirements</a:t>
          </a: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0.1592</cdr:x>
      <cdr:y>0.32506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0" y="0"/>
          <a:ext cx="1084542" cy="10000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1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rPr>
            <a:t>Regional c</a:t>
          </a:r>
          <a:r>
            <a:rPr kumimoji="0" lang="en-US" sz="11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rPr>
            <a:t>umulative </a:t>
          </a:r>
          <a:r>
            <a:rPr kumimoji="0" lang="en-US" sz="11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rPr>
            <a:t>electricity generating capacity additions and retirements </a:t>
          </a:r>
          <a:r>
            <a:rPr kumimoji="0" lang="en-US" sz="11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rPr>
            <a:t>(2021</a:t>
          </a:r>
          <a:r>
            <a:rPr kumimoji="0" lang="en-US" sz="11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rPr>
            <a:t>–</a:t>
          </a:r>
          <a:r>
            <a:rPr kumimoji="0" lang="en-US" sz="11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rPr>
            <a:t>2050)</a:t>
          </a: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1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rPr>
            <a:t>AEO2022 Reference case</a:t>
          </a:r>
          <a:endParaRPr kumimoji="0" lang="en-US" sz="1100" b="1" i="0" u="none" strike="noStrike" kern="0" cap="none" spc="0" normalizeH="0" baseline="0" noProof="0" dirty="0" smtClean="0">
            <a:ln>
              <a:noFill/>
            </a:ln>
            <a:solidFill>
              <a:sysClr val="windowText" lastClr="000000"/>
            </a:solidFill>
            <a:effectLst/>
            <a:uLnTx/>
            <a:uFillTx/>
            <a:latin typeface="Arial"/>
            <a:ea typeface="Times New Roman" charset="0"/>
            <a:cs typeface="Times New Roman" charset="0"/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Times New Roman" charset="0"/>
              <a:cs typeface="Times New Roman" charset="0"/>
            </a:rPr>
            <a:t>gigawatts</a:t>
          </a:r>
        </a:p>
        <a:p xmlns:a="http://schemas.openxmlformats.org/drawingml/2006/main">
          <a:endParaRPr lang="en-US" sz="1000" dirty="0"/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</cdr:x>
      <cdr:y>0.02021</cdr:y>
    </cdr:from>
    <cdr:to>
      <cdr:x>0.80079</cdr:x>
      <cdr:y>0.18843</cdr:y>
    </cdr:to>
    <cdr:sp macro="" textlink="">
      <cdr:nvSpPr>
        <cdr:cNvPr id="2" name="TextBox 5"/>
        <cdr:cNvSpPr txBox="1"/>
      </cdr:nvSpPr>
      <cdr:spPr bwMode="auto">
        <a:xfrm xmlns:a="http://schemas.openxmlformats.org/drawingml/2006/main">
          <a:off x="0" y="70669"/>
          <a:ext cx="3148897" cy="5883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7432" rIns="27432" bIns="27432" rtlCol="0" anchor="t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i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Components of U.S. Electricity Prices </a:t>
          </a:r>
          <a:r>
            <a:rPr lang="en-US" sz="1200" b="1" dirty="0" smtClean="0">
              <a:ea typeface="Times New Roman" charset="0"/>
              <a:cs typeface="Times New Roman" charset="0"/>
            </a:rPr>
            <a:t>AEO2022 </a:t>
          </a:r>
          <a:r>
            <a:rPr lang="en-US" sz="1200" b="1" i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Reference case</a:t>
          </a:r>
          <a:endParaRPr lang="en-US" sz="1200" b="1" i="0" baseline="0" dirty="0" smtClean="0">
            <a:solidFill>
              <a:sysClr val="windowText" lastClr="000000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b="0" i="0" baseline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2021 cents per </a:t>
          </a:r>
          <a:r>
            <a:rPr lang="en-US" b="0" i="0" baseline="0" dirty="0" err="1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kilowatthour</a:t>
          </a:r>
          <a:endParaRPr lang="en-US" b="0" i="0" dirty="0" smtClean="0">
            <a:solidFill>
              <a:sysClr val="windowText" lastClr="000000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0.73183</cdr:x>
      <cdr:y>0.42038</cdr:y>
    </cdr:from>
    <cdr:to>
      <cdr:x>0.98485</cdr:x>
      <cdr:y>0.7912</cdr:y>
    </cdr:to>
    <cdr:sp macro="" textlink="">
      <cdr:nvSpPr>
        <cdr:cNvPr id="3" name="TextBox 2"/>
        <cdr:cNvSpPr txBox="1"/>
      </cdr:nvSpPr>
      <cdr:spPr bwMode="auto">
        <a:xfrm xmlns:a="http://schemas.openxmlformats.org/drawingml/2006/main">
          <a:off x="2877731" y="1470176"/>
          <a:ext cx="994923" cy="12968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0" tIns="0" rIns="0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eaLnBrk="0" hangingPunct="0"/>
          <a:r>
            <a:rPr lang="en-US" sz="1200" b="1" dirty="0">
              <a:solidFill>
                <a:schemeClr val="accent3"/>
              </a:solidFill>
              <a:ea typeface="Times New Roman" charset="0"/>
              <a:cs typeface="Times New Roman" charset="0"/>
            </a:rPr>
            <a:t>d</a:t>
          </a:r>
          <a:r>
            <a:rPr lang="en-US" sz="1200" b="1" i="0" dirty="0" smtClean="0">
              <a:solidFill>
                <a:schemeClr val="accent3"/>
              </a:solidFill>
              <a:latin typeface="+mn-lt"/>
              <a:ea typeface="Times New Roman" charset="0"/>
              <a:cs typeface="Times New Roman" charset="0"/>
            </a:rPr>
            <a:t>istribution</a:t>
          </a:r>
        </a:p>
        <a:p xmlns:a="http://schemas.openxmlformats.org/drawingml/2006/main">
          <a:pPr eaLnBrk="0" hangingPunct="0"/>
          <a:endParaRPr lang="en-US" sz="1200" b="1" i="0" dirty="0" smtClean="0">
            <a:solidFill>
              <a:schemeClr val="accent2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1" dirty="0">
              <a:solidFill>
                <a:schemeClr val="accent2"/>
              </a:solidFill>
              <a:ea typeface="Times New Roman" charset="0"/>
              <a:cs typeface="Times New Roman" charset="0"/>
            </a:rPr>
            <a:t>t</a:t>
          </a:r>
          <a:r>
            <a:rPr lang="en-US" sz="1200" b="1" i="0" dirty="0" smtClean="0">
              <a:solidFill>
                <a:schemeClr val="accent2"/>
              </a:solidFill>
              <a:latin typeface="+mn-lt"/>
              <a:ea typeface="Times New Roman" charset="0"/>
              <a:cs typeface="Times New Roman" charset="0"/>
            </a:rPr>
            <a:t>ransmission</a:t>
          </a:r>
        </a:p>
        <a:p xmlns:a="http://schemas.openxmlformats.org/drawingml/2006/main">
          <a:pPr eaLnBrk="0" hangingPunct="0"/>
          <a:endParaRPr lang="en-US" sz="1200" b="1" i="0" dirty="0" smtClean="0">
            <a:solidFill>
              <a:schemeClr val="accent1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1" i="0" dirty="0" smtClean="0">
              <a:solidFill>
                <a:schemeClr val="accent1"/>
              </a:solidFill>
              <a:latin typeface="+mn-lt"/>
              <a:ea typeface="Times New Roman" charset="0"/>
              <a:cs typeface="Times New Roman" charset="0"/>
            </a:rPr>
            <a:t>generation</a:t>
          </a: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0.00552</cdr:x>
      <cdr:y>0.02284</cdr:y>
    </cdr:from>
    <cdr:to>
      <cdr:x>0.96176</cdr:x>
      <cdr:y>0.20701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22225" y="79872"/>
          <a:ext cx="3846651" cy="6441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none" lIns="27432" tIns="27432" rIns="27432" bIns="27432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algn="l" eaLnBrk="0" hangingPunct="0"/>
          <a:r>
            <a:rPr lang="en-US" sz="1200" b="1" dirty="0" smtClean="0">
              <a:ea typeface="Times New Roman" charset="0"/>
              <a:cs typeface="Times New Roman" charset="0"/>
            </a:rPr>
            <a:t>U.S. average </a:t>
          </a:r>
          <a:r>
            <a:rPr lang="en-US" sz="1200" b="1" i="0" baseline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electricity price</a:t>
          </a:r>
        </a:p>
        <a:p xmlns:a="http://schemas.openxmlformats.org/drawingml/2006/main">
          <a:pPr algn="l" eaLnBrk="0" hangingPunct="0"/>
          <a:r>
            <a:rPr lang="en-US" sz="1200" b="1" dirty="0" smtClean="0">
              <a:ea typeface="Times New Roman" charset="0"/>
              <a:cs typeface="Times New Roman" charset="0"/>
            </a:rPr>
            <a:t>AEO2022 </a:t>
          </a:r>
          <a:r>
            <a:rPr lang="en-US" sz="1200" b="1" dirty="0">
              <a:ea typeface="Times New Roman" charset="0"/>
              <a:cs typeface="Times New Roman" charset="0"/>
            </a:rPr>
            <a:t>s</a:t>
          </a:r>
          <a:r>
            <a:rPr lang="en-US" sz="1200" b="1" dirty="0" smtClean="0">
              <a:ea typeface="Times New Roman" charset="0"/>
              <a:cs typeface="Times New Roman" charset="0"/>
            </a:rPr>
            <a:t>elected cases</a:t>
          </a:r>
          <a:endParaRPr lang="en-US" sz="1200" b="1" i="0" dirty="0" smtClean="0">
            <a:solidFill>
              <a:sysClr val="windowText" lastClr="000000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l" eaLnBrk="0" hangingPunct="0"/>
          <a:r>
            <a:rPr lang="en-US" i="0" baseline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2021 cents per </a:t>
          </a:r>
          <a:r>
            <a:rPr lang="en-US" i="0" baseline="0" dirty="0" err="1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kilowatthour</a:t>
          </a:r>
          <a:endParaRPr lang="en-US" i="0" dirty="0" smtClean="0">
            <a:solidFill>
              <a:sysClr val="windowText" lastClr="000000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0.10686</cdr:x>
      <cdr:y>0.17498</cdr:y>
    </cdr:from>
    <cdr:to>
      <cdr:x>0.56424</cdr:x>
      <cdr:y>0.32133</cdr:y>
    </cdr:to>
    <cdr:sp macro="" textlink="">
      <cdr:nvSpPr>
        <cdr:cNvPr id="6" name="TextBox 1"/>
        <cdr:cNvSpPr txBox="1"/>
      </cdr:nvSpPr>
      <cdr:spPr bwMode="auto">
        <a:xfrm xmlns:a="http://schemas.openxmlformats.org/drawingml/2006/main">
          <a:off x="429861" y="611951"/>
          <a:ext cx="1839914" cy="5118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     </a:t>
          </a:r>
          <a:r>
            <a:rPr lang="en-US" sz="1200" b="1" i="0" dirty="0" smtClean="0">
              <a:solidFill>
                <a:schemeClr val="tx1"/>
              </a:solidFill>
              <a:ea typeface="Times New Roman" charset="0"/>
              <a:cs typeface="Times New Roman" charset="0"/>
            </a:rPr>
            <a:t>2021</a:t>
          </a:r>
          <a:endParaRPr lang="en-US" sz="1200" dirty="0">
            <a:solidFill>
              <a:schemeClr val="tx1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history</a:t>
          </a:r>
          <a:r>
            <a:rPr lang="en-US" sz="1200" b="0" i="0" baseline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projections</a:t>
          </a:r>
          <a:endParaRPr lang="en-US" sz="1200" b="0" i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0.67476</cdr:x>
      <cdr:y>0.27194</cdr:y>
    </cdr:from>
    <cdr:to>
      <cdr:x>1</cdr:x>
      <cdr:y>0.89216</cdr:y>
    </cdr:to>
    <cdr:sp macro="" textlink="">
      <cdr:nvSpPr>
        <cdr:cNvPr id="7" name="TextBox 1"/>
        <cdr:cNvSpPr txBox="1"/>
      </cdr:nvSpPr>
      <cdr:spPr bwMode="auto">
        <a:xfrm xmlns:a="http://schemas.openxmlformats.org/drawingml/2006/main">
          <a:off x="2714374" y="951059"/>
          <a:ext cx="1308351" cy="21690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1200" b="1" i="0" u="none" strike="noStrike" kern="0" cap="none" spc="0" normalizeH="0" baseline="0" noProof="0" dirty="0" smtClean="0">
            <a:ln>
              <a:noFill/>
            </a:ln>
            <a:solidFill>
              <a:schemeClr val="accent2">
                <a:lumMod val="40000"/>
                <a:lumOff val="60000"/>
              </a:schemeClr>
            </a:solidFill>
            <a:effectLst/>
            <a:uLnTx/>
            <a:uFillTx/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200" b="1" dirty="0">
            <a:solidFill>
              <a:schemeClr val="accent2">
                <a:lumMod val="40000"/>
                <a:lumOff val="60000"/>
              </a:schemeClr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Times New Roman" charset="0"/>
              <a:cs typeface="Times New Roman" charset="0"/>
            </a:rPr>
            <a:t>Low </a:t>
          </a:r>
          <a:r>
            <a: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Times New Roman" charset="0"/>
              <a:cs typeface="Times New Roman" charset="0"/>
            </a:rPr>
            <a:t>Oil and</a:t>
          </a: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Times New Roman" charset="0"/>
              <a:cs typeface="Times New Roman" charset="0"/>
            </a:rPr>
            <a:t>Gas Supply</a:t>
          </a:r>
        </a:p>
        <a:p xmlns:a="http://schemas.openxmlformats.org/drawingml/2006/main">
          <a:pPr eaLnBrk="0" hangingPunct="0">
            <a:defRPr/>
          </a:pPr>
          <a:endParaRPr lang="en-US" sz="1000" b="1" dirty="0">
            <a:solidFill>
              <a:schemeClr val="accent3">
                <a:lumMod val="75000"/>
              </a:schemeClr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>
            <a:defRPr/>
          </a:pPr>
          <a:r>
            <a:rPr lang="en-US" sz="1200" b="1" dirty="0" smtClean="0">
              <a:solidFill>
                <a:schemeClr val="accent3">
                  <a:lumMod val="75000"/>
                </a:schemeClr>
              </a:solidFill>
              <a:ea typeface="Times New Roman" charset="0"/>
              <a:cs typeface="Times New Roman" charset="0"/>
            </a:rPr>
            <a:t>High Renewables Cost</a:t>
          </a:r>
        </a:p>
        <a:p xmlns:a="http://schemas.openxmlformats.org/drawingml/2006/main">
          <a:pPr eaLnBrk="0" hangingPunct="0">
            <a:defRPr/>
          </a:pPr>
          <a:r>
            <a:rPr lang="en-US" sz="1200" b="1" dirty="0" smtClean="0">
              <a:solidFill>
                <a:schemeClr val="tx1"/>
              </a:solidFill>
              <a:ea typeface="Times New Roman" charset="0"/>
              <a:cs typeface="Times New Roman" charset="0"/>
            </a:rPr>
            <a:t>Reference</a:t>
          </a:r>
          <a:endParaRPr lang="en-US" sz="1200" b="1" dirty="0">
            <a:solidFill>
              <a:schemeClr val="tx1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i="0" baseline="0" dirty="0" smtClean="0">
              <a:solidFill>
                <a:srgbClr val="BDE0A4"/>
              </a:solidFill>
              <a:effectLst/>
              <a:latin typeface="+mn-lt"/>
              <a:ea typeface="+mn-ea"/>
              <a:cs typeface="+mn-cs"/>
            </a:rPr>
            <a:t>Low Renewables Cost</a:t>
          </a: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i="0" baseline="0" dirty="0" smtClean="0">
              <a:solidFill>
                <a:schemeClr val="accent2">
                  <a:lumMod val="75000"/>
                </a:schemeClr>
              </a:solidFill>
              <a:effectLst/>
            </a:rPr>
            <a:t>High Oil and Gas Supply</a:t>
          </a:r>
          <a:endParaRPr lang="en-US" sz="1200" b="1" dirty="0">
            <a:solidFill>
              <a:schemeClr val="accent2">
                <a:lumMod val="75000"/>
              </a:schemeClr>
            </a:solidFill>
            <a:effectLst/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0.13391</cdr:x>
      <cdr:y>0.12183</cdr:y>
    </cdr:from>
    <cdr:to>
      <cdr:x>0.60174</cdr:x>
      <cdr:y>0.3525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38701" y="363103"/>
          <a:ext cx="1881951" cy="6874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hybrid</a:t>
          </a:r>
          <a:r>
            <a:rPr lang="en-US" sz="1200" b="1" baseline="0" dirty="0" smtClean="0">
              <a:solidFill>
                <a:schemeClr val="accent1">
                  <a:lumMod val="60000"/>
                  <a:lumOff val="40000"/>
                </a:schemeClr>
              </a:solidFill>
            </a:rPr>
            <a:t> storage</a:t>
          </a:r>
          <a:endParaRPr lang="en-US" sz="1200" b="1" dirty="0" smtClean="0">
            <a:solidFill>
              <a:schemeClr val="accent6"/>
            </a:solidFill>
          </a:endParaRPr>
        </a:p>
        <a:p xmlns:a="http://schemas.openxmlformats.org/drawingml/2006/main">
          <a:r>
            <a:rPr lang="en-US" sz="1200" b="1" dirty="0">
              <a:solidFill>
                <a:schemeClr val="accent1"/>
              </a:solidFill>
            </a:rPr>
            <a:t>s</a:t>
          </a:r>
          <a:r>
            <a:rPr lang="en-US" sz="1200" b="1" dirty="0" smtClean="0">
              <a:solidFill>
                <a:schemeClr val="accent1"/>
              </a:solidFill>
            </a:rPr>
            <a:t>tand-alone storage </a:t>
          </a:r>
          <a:endParaRPr lang="en-US" sz="1200" b="1" dirty="0">
            <a:solidFill>
              <a:schemeClr val="accent1"/>
            </a:solidFill>
          </a:endParaRP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0.1453</cdr:x>
      <cdr:y>0.06195</cdr:y>
    </cdr:from>
    <cdr:to>
      <cdr:x>0.84211</cdr:x>
      <cdr:y>0.27069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1345" y="191863"/>
          <a:ext cx="2740019" cy="6465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/>
        <a:lstStyle xmlns:a="http://schemas.openxmlformats.org/drawingml/2006/main"/>
        <a:p xmlns:a="http://schemas.openxmlformats.org/drawingml/2006/main">
          <a:r>
            <a:rPr lang="en-US" sz="1200" b="1" dirty="0">
              <a:solidFill>
                <a:schemeClr val="accent2"/>
              </a:solidFill>
            </a:rPr>
            <a:t>h</a:t>
          </a:r>
          <a:r>
            <a:rPr lang="en-US" sz="1200" b="1" dirty="0" smtClean="0">
              <a:solidFill>
                <a:schemeClr val="accent2"/>
              </a:solidFill>
            </a:rPr>
            <a:t>ybrid solar PV, electric power sector</a:t>
          </a:r>
        </a:p>
        <a:p xmlns:a="http://schemas.openxmlformats.org/drawingml/2006/main">
          <a:r>
            <a:rPr lang="en-US" sz="1200" b="1" dirty="0">
              <a:solidFill>
                <a:schemeClr val="accent4">
                  <a:lumMod val="60000"/>
                  <a:lumOff val="40000"/>
                </a:schemeClr>
              </a:solidFill>
            </a:rPr>
            <a:t>s</a:t>
          </a:r>
          <a:r>
            <a:rPr lang="en-US" sz="1200" b="1" dirty="0" smtClean="0">
              <a:solidFill>
                <a:schemeClr val="accent4">
                  <a:lumMod val="60000"/>
                  <a:lumOff val="40000"/>
                </a:schemeClr>
              </a:solidFill>
            </a:rPr>
            <a:t>tand-alone solar PV, end use </a:t>
          </a:r>
        </a:p>
      </cdr:txBody>
    </cdr:sp>
  </cdr:relSizeAnchor>
  <cdr:relSizeAnchor xmlns:cdr="http://schemas.openxmlformats.org/drawingml/2006/chartDrawing">
    <cdr:from>
      <cdr:x>0.1671</cdr:x>
      <cdr:y>0.27528</cdr:y>
    </cdr:from>
    <cdr:to>
      <cdr:x>0.54282</cdr:x>
      <cdr:y>0.38052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57065" y="852587"/>
          <a:ext cx="1477433" cy="3259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0.989</cdr:x>
      <cdr:y>0.28962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0" y="0"/>
          <a:ext cx="8313529" cy="11082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45720" tIns="45720" rIns="45720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eaLnBrk="0" hangingPunct="0"/>
          <a:r>
            <a:rPr lang="en-US" sz="1200" b="1" i="0" dirty="0" smtClean="0">
              <a:solidFill>
                <a:sysClr val="windowText" lastClr="000000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Total renewables capacity</a:t>
          </a:r>
          <a:r>
            <a:rPr lang="en-US" sz="1200" b="1" i="0" baseline="0" dirty="0" smtClean="0">
              <a:solidFill>
                <a:sysClr val="windowText" lastClr="000000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 </a:t>
          </a:r>
          <a:r>
            <a:rPr lang="en-US" sz="1200" b="1" dirty="0" smtClean="0"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in </a:t>
          </a:r>
          <a:r>
            <a:rPr lang="en-US" sz="1200" b="1" i="0" dirty="0" smtClean="0">
              <a:solidFill>
                <a:sysClr val="windowText" lastClr="000000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all sectors,</a:t>
          </a:r>
          <a:r>
            <a:rPr lang="en-US" sz="1200" b="1" i="0" baseline="0" dirty="0" smtClean="0">
              <a:solidFill>
                <a:sysClr val="windowText" lastClr="000000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 2019 (history) and 2050</a:t>
          </a:r>
        </a:p>
        <a:p xmlns:a="http://schemas.openxmlformats.org/drawingml/2006/main">
          <a:pPr eaLnBrk="0" hangingPunct="0"/>
          <a:r>
            <a:rPr lang="en-US" sz="1200" b="1" dirty="0" smtClean="0"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AEO2022 selected side cases</a:t>
          </a:r>
          <a:endParaRPr lang="en-US" sz="1200" b="1" i="0" baseline="0" dirty="0" smtClean="0">
            <a:solidFill>
              <a:sysClr val="windowText" lastClr="000000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  <a:p xmlns:a="http://schemas.openxmlformats.org/drawingml/2006/main">
          <a:pPr eaLnBrk="0" hangingPunct="0"/>
          <a:r>
            <a:rPr lang="en-US" b="0" i="0" baseline="0" dirty="0" smtClean="0">
              <a:solidFill>
                <a:sysClr val="windowText" lastClr="000000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gigawatts</a:t>
          </a:r>
        </a:p>
        <a:p xmlns:a="http://schemas.openxmlformats.org/drawingml/2006/main">
          <a:pPr eaLnBrk="0" hangingPunct="0"/>
          <a:r>
            <a:rPr lang="en-US" sz="700" b="0" i="0" baseline="0" dirty="0" smtClean="0">
              <a:solidFill>
                <a:sysClr val="windowText" lastClr="000000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  </a:t>
          </a:r>
        </a:p>
        <a:p xmlns:a="http://schemas.openxmlformats.org/drawingml/2006/main">
          <a:pPr eaLnBrk="0" hangingPunct="0"/>
          <a:r>
            <a:rPr lang="en-US" sz="1200" b="0" i="0" baseline="0" dirty="0" smtClean="0">
              <a:solidFill>
                <a:sysClr val="windowText" lastClr="000000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             Northeast               PJM              Southeast          Mid-Continent         ERCOT	CAISO	       West</a:t>
          </a:r>
          <a:endParaRPr lang="en-US" sz="1200" b="0" i="0" dirty="0" smtClean="0">
            <a:solidFill>
              <a:sysClr val="windowText" lastClr="000000"/>
            </a:solidFill>
            <a:latin typeface="Arial" panose="020B0604020202020204" pitchFamily="34" charset="0"/>
            <a:ea typeface="Times New Roman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0.04934</cdr:x>
      <cdr:y>0.23263</cdr:y>
    </cdr:from>
    <cdr:to>
      <cdr:x>0.60056</cdr:x>
      <cdr:y>0.43998</cdr:y>
    </cdr:to>
    <cdr:sp macro="" textlink="">
      <cdr:nvSpPr>
        <cdr:cNvPr id="4" name="TextBox 3"/>
        <cdr:cNvSpPr txBox="1"/>
      </cdr:nvSpPr>
      <cdr:spPr bwMode="auto">
        <a:xfrm xmlns:a="http://schemas.openxmlformats.org/drawingml/2006/main">
          <a:off x="414758" y="890186"/>
          <a:ext cx="4633557" cy="79344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0" tIns="0" rIns="0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eaLnBrk="0" hangingPunct="0"/>
          <a:r>
            <a:rPr kumimoji="0" lang="en-US" sz="1000" b="1" i="0" u="none" strike="noStrike" kern="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solar photovoltaic</a:t>
          </a:r>
          <a:r>
            <a:rPr lang="en-US" sz="1000" b="1" dirty="0" smtClean="0">
              <a:solidFill>
                <a:schemeClr val="accent4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, electric power sector</a:t>
          </a:r>
          <a:r>
            <a:rPr lang="en-US" sz="1000" b="1" dirty="0">
              <a:solidFill>
                <a:schemeClr val="accent4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	</a:t>
          </a:r>
          <a:r>
            <a:rPr lang="en-US" sz="1000" b="1" dirty="0" smtClean="0">
              <a:solidFill>
                <a:schemeClr val="accent1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stand-alone </a:t>
          </a:r>
          <a:r>
            <a:rPr lang="en-US" sz="1000" b="1" i="0" dirty="0" smtClean="0">
              <a:solidFill>
                <a:schemeClr val="accent1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energy</a:t>
          </a:r>
          <a:r>
            <a:rPr lang="en-US" sz="1000" b="1" i="0" baseline="0" dirty="0" smtClean="0">
              <a:solidFill>
                <a:schemeClr val="accent1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 </a:t>
          </a:r>
          <a:r>
            <a:rPr lang="en-US" sz="1000" b="1" i="0" dirty="0" smtClean="0">
              <a:solidFill>
                <a:schemeClr val="accent1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storage</a:t>
          </a:r>
        </a:p>
        <a:p xmlns:a="http://schemas.openxmlformats.org/drawingml/2006/main">
          <a:pPr eaLnBrk="0" hangingPunct="0"/>
          <a:r>
            <a:rPr lang="en-US" sz="1000" b="1" dirty="0" smtClean="0">
              <a:solidFill>
                <a:srgbClr val="FFE99A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solar photovoltaic, end use</a:t>
          </a:r>
          <a:r>
            <a:rPr lang="en-US" sz="1000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		</a:t>
          </a:r>
          <a:r>
            <a:rPr lang="en-US" sz="1000" b="1" i="0" baseline="0" dirty="0" smtClean="0">
              <a:solidFill>
                <a:schemeClr val="accent5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other</a:t>
          </a:r>
        </a:p>
        <a:p xmlns:a="http://schemas.openxmlformats.org/drawingml/2006/main">
          <a:pPr eaLnBrk="0" hangingPunct="0"/>
          <a:r>
            <a:rPr lang="en-US" sz="1000" b="1" i="0" baseline="0" dirty="0" smtClean="0">
              <a:solidFill>
                <a:schemeClr val="accent3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onshore wind			</a:t>
          </a:r>
          <a:r>
            <a:rPr lang="en-US" sz="1000" b="1" i="0" baseline="0" dirty="0" smtClean="0">
              <a:solidFill>
                <a:schemeClr val="tx2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hydro</a:t>
          </a:r>
        </a:p>
        <a:p xmlns:a="http://schemas.openxmlformats.org/drawingml/2006/main">
          <a:pPr eaLnBrk="0" hangingPunct="0"/>
          <a:r>
            <a:rPr lang="en-US" sz="1000" b="1" i="0" baseline="0" dirty="0" smtClean="0">
              <a:solidFill>
                <a:schemeClr val="accent3">
                  <a:lumMod val="60000"/>
                  <a:lumOff val="40000"/>
                </a:schemeClr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rPr>
            <a:t>offshore wind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0.98999</cdr:x>
      <cdr:y>0.23264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0" y="0"/>
          <a:ext cx="4264480" cy="9892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none" lIns="27432" tIns="27432" rIns="27432" bIns="27432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algn="l" eaLnBrk="0" hangingPunct="0"/>
          <a:r>
            <a:rPr lang="en-US" sz="1200" b="1" i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U.S. </a:t>
          </a:r>
          <a:r>
            <a:rPr lang="en-US" sz="1200" b="1" dirty="0">
              <a:ea typeface="Times New Roman" charset="0"/>
              <a:cs typeface="Times New Roman" charset="0"/>
            </a:rPr>
            <a:t>r</a:t>
          </a:r>
          <a:r>
            <a:rPr lang="en-US" sz="1200" b="1" i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enewable electricity generation, including </a:t>
          </a:r>
          <a:r>
            <a:rPr lang="en-US" sz="1200" b="1" dirty="0" smtClean="0">
              <a:ea typeface="Times New Roman" charset="0"/>
              <a:cs typeface="Times New Roman" charset="0"/>
            </a:rPr>
            <a:t>end use</a:t>
          </a:r>
          <a:endParaRPr lang="en-US" sz="1200" b="1" i="0" dirty="0" smtClean="0">
            <a:solidFill>
              <a:sysClr val="windowText" lastClr="000000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l" eaLnBrk="0" hangingPunct="0"/>
          <a:r>
            <a:rPr lang="en-US" sz="1200" b="1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AEO2022 </a:t>
          </a:r>
          <a:r>
            <a:rPr lang="en-US" sz="1200" b="1" i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Reference case</a:t>
          </a:r>
        </a:p>
        <a:p xmlns:a="http://schemas.openxmlformats.org/drawingml/2006/main">
          <a:pPr algn="l" eaLnBrk="0" hangingPunct="0"/>
          <a:r>
            <a:rPr lang="en-US" i="0" baseline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billion kilowatthours</a:t>
          </a:r>
          <a:endParaRPr lang="en-US" i="0" dirty="0" smtClean="0">
            <a:solidFill>
              <a:sysClr val="windowText" lastClr="000000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0.16126</cdr:x>
      <cdr:y>0.1584</cdr:y>
    </cdr:from>
    <cdr:to>
      <cdr:x>0.37422</cdr:x>
      <cdr:y>0.29925</cdr:y>
    </cdr:to>
    <cdr:sp macro="" textlink="">
      <cdr:nvSpPr>
        <cdr:cNvPr id="6" name="TextBox 1"/>
        <cdr:cNvSpPr txBox="1"/>
      </cdr:nvSpPr>
      <cdr:spPr bwMode="auto">
        <a:xfrm xmlns:a="http://schemas.openxmlformats.org/drawingml/2006/main">
          <a:off x="662504" y="553966"/>
          <a:ext cx="874897" cy="4925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    </a:t>
          </a:r>
          <a:r>
            <a:rPr lang="en-US" sz="1200" b="1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2021</a:t>
          </a:r>
        </a:p>
        <a:p xmlns:a="http://schemas.openxmlformats.org/drawingml/2006/main">
          <a:pPr eaLnBrk="0" hangingPunct="0"/>
          <a:endParaRPr lang="en-US" sz="1200" b="0" i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history</a:t>
          </a:r>
          <a:r>
            <a:rPr lang="en-US" sz="1200" b="0" i="0" baseline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projections</a:t>
          </a:r>
          <a:endParaRPr lang="en-US" sz="1200" b="0" i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0.73071</cdr:x>
      <cdr:y>0.36313</cdr:y>
    </cdr:from>
    <cdr:to>
      <cdr:x>1</cdr:x>
      <cdr:y>0.70477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939445" y="1269950"/>
          <a:ext cx="1083280" cy="11948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45720" rIns="4572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chemeClr val="accent4"/>
              </a:solidFill>
            </a:rPr>
            <a:t>solar </a:t>
          </a:r>
          <a:endParaRPr lang="en-US" sz="1200" b="1" dirty="0">
            <a:solidFill>
              <a:schemeClr val="accent3"/>
            </a:solidFill>
          </a:endParaRPr>
        </a:p>
        <a:p xmlns:a="http://schemas.openxmlformats.org/drawingml/2006/main">
          <a:r>
            <a:rPr lang="en-US" sz="1200" b="1" dirty="0" smtClean="0">
              <a:solidFill>
                <a:schemeClr val="accent3"/>
              </a:solidFill>
            </a:rPr>
            <a:t>wind</a:t>
          </a:r>
          <a:endParaRPr lang="en-US" sz="1200" b="1" dirty="0">
            <a:solidFill>
              <a:schemeClr val="accent2"/>
            </a:solidFill>
          </a:endParaRPr>
        </a:p>
        <a:p xmlns:a="http://schemas.openxmlformats.org/drawingml/2006/main">
          <a:r>
            <a:rPr lang="en-US" sz="1200" b="1" dirty="0" smtClean="0">
              <a:solidFill>
                <a:schemeClr val="accent2"/>
              </a:solidFill>
            </a:rPr>
            <a:t>geothermal</a:t>
          </a:r>
          <a:endParaRPr lang="en-US" sz="1200" b="1" dirty="0" smtClean="0">
            <a:solidFill>
              <a:schemeClr val="accent1">
                <a:lumMod val="75000"/>
              </a:schemeClr>
            </a:solidFill>
          </a:endParaRPr>
        </a:p>
        <a:p xmlns:a="http://schemas.openxmlformats.org/drawingml/2006/main">
          <a:r>
            <a:rPr lang="en-US" sz="1200" b="1" dirty="0" smtClean="0">
              <a:solidFill>
                <a:srgbClr val="0070C0"/>
              </a:solidFill>
            </a:rPr>
            <a:t>hydroelectric</a:t>
          </a:r>
        </a:p>
        <a:p xmlns:a="http://schemas.openxmlformats.org/drawingml/2006/main">
          <a:r>
            <a:rPr lang="en-US" sz="1200" b="1" dirty="0" smtClean="0">
              <a:solidFill>
                <a:schemeClr val="bg1">
                  <a:lumMod val="75000"/>
                </a:schemeClr>
              </a:solidFill>
            </a:rPr>
            <a:t>other</a:t>
          </a:r>
        </a:p>
        <a:p xmlns:a="http://schemas.openxmlformats.org/drawingml/2006/main">
          <a:endParaRPr lang="en-US" sz="800" b="1" dirty="0">
            <a:solidFill>
              <a:schemeClr val="accent4"/>
            </a:solidFill>
          </a:endParaRPr>
        </a:p>
      </cdr:txBody>
    </cdr:sp>
  </cdr:relSizeAnchor>
  <cdr:relSizeAnchor xmlns:cdr="http://schemas.openxmlformats.org/drawingml/2006/chartDrawing">
    <cdr:from>
      <cdr:x>0.34629</cdr:x>
      <cdr:y>0.59822</cdr:y>
    </cdr:from>
    <cdr:to>
      <cdr:x>0.48628</cdr:x>
      <cdr:y>0.67545</cdr:y>
    </cdr:to>
    <cdr:sp macro="" textlink="">
      <cdr:nvSpPr>
        <cdr:cNvPr id="5" name="TextBox 1"/>
        <cdr:cNvSpPr txBox="1"/>
      </cdr:nvSpPr>
      <cdr:spPr bwMode="auto">
        <a:xfrm xmlns:a="http://schemas.openxmlformats.org/drawingml/2006/main">
          <a:off x="1422651" y="2092128"/>
          <a:ext cx="575117" cy="2700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i="0" dirty="0" smtClean="0">
              <a:solidFill>
                <a:schemeClr val="bg1"/>
              </a:solidFill>
              <a:latin typeface="+mn-lt"/>
              <a:ea typeface="Times New Roman" charset="0"/>
              <a:cs typeface="Times New Roman" charset="0"/>
            </a:rPr>
            <a:t>19%</a:t>
          </a:r>
        </a:p>
      </cdr:txBody>
    </cdr:sp>
  </cdr:relSizeAnchor>
  <cdr:relSizeAnchor xmlns:cdr="http://schemas.openxmlformats.org/drawingml/2006/chartDrawing">
    <cdr:from>
      <cdr:x>0.28488</cdr:x>
      <cdr:y>0.61087</cdr:y>
    </cdr:from>
    <cdr:to>
      <cdr:x>0.34666</cdr:x>
      <cdr:y>0.67392</cdr:y>
    </cdr:to>
    <cdr:cxnSp macro="">
      <cdr:nvCxnSpPr>
        <cdr:cNvPr id="8" name="Straight Connector 7"/>
        <cdr:cNvCxnSpPr/>
      </cdr:nvCxnSpPr>
      <cdr:spPr bwMode="auto">
        <a:xfrm xmlns:a="http://schemas.openxmlformats.org/drawingml/2006/main" flipH="1">
          <a:off x="1146011" y="2136383"/>
          <a:ext cx="248513" cy="220491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0.32304</cdr:x>
      <cdr:y>0.70588</cdr:y>
    </cdr:from>
    <cdr:to>
      <cdr:x>0.43356</cdr:x>
      <cdr:y>0.7831</cdr:y>
    </cdr:to>
    <cdr:sp macro="" textlink="">
      <cdr:nvSpPr>
        <cdr:cNvPr id="9" name="TextBox 1"/>
        <cdr:cNvSpPr txBox="1"/>
      </cdr:nvSpPr>
      <cdr:spPr bwMode="auto">
        <a:xfrm xmlns:a="http://schemas.openxmlformats.org/drawingml/2006/main">
          <a:off x="1327153" y="2468646"/>
          <a:ext cx="454046" cy="2700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dirty="0" smtClean="0">
              <a:solidFill>
                <a:schemeClr val="bg1"/>
              </a:solidFill>
              <a:ea typeface="Times New Roman" charset="0"/>
              <a:cs typeface="Times New Roman" charset="0"/>
            </a:rPr>
            <a:t>43</a:t>
          </a:r>
          <a:r>
            <a:rPr lang="en-US" sz="1200" i="0" dirty="0" smtClean="0">
              <a:solidFill>
                <a:schemeClr val="bg1"/>
              </a:solidFill>
              <a:latin typeface="+mn-lt"/>
              <a:ea typeface="Times New Roman" charset="0"/>
              <a:cs typeface="Times New Roman" charset="0"/>
            </a:rPr>
            <a:t>%</a:t>
          </a:r>
        </a:p>
      </cdr:txBody>
    </cdr:sp>
  </cdr:relSizeAnchor>
  <cdr:relSizeAnchor xmlns:cdr="http://schemas.openxmlformats.org/drawingml/2006/chartDrawing">
    <cdr:from>
      <cdr:x>0.38884</cdr:x>
      <cdr:y>0.75917</cdr:y>
    </cdr:from>
    <cdr:to>
      <cdr:x>0.48248</cdr:x>
      <cdr:y>0.8364</cdr:y>
    </cdr:to>
    <cdr:sp macro="" textlink="">
      <cdr:nvSpPr>
        <cdr:cNvPr id="10" name="TextBox 1"/>
        <cdr:cNvSpPr txBox="1"/>
      </cdr:nvSpPr>
      <cdr:spPr bwMode="auto">
        <a:xfrm xmlns:a="http://schemas.openxmlformats.org/drawingml/2006/main">
          <a:off x="1597459" y="2655003"/>
          <a:ext cx="384698" cy="27009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i="0" dirty="0" smtClean="0">
              <a:solidFill>
                <a:schemeClr val="bg1"/>
              </a:solidFill>
              <a:latin typeface="+mn-lt"/>
              <a:ea typeface="Times New Roman" charset="0"/>
              <a:cs typeface="Times New Roman" charset="0"/>
            </a:rPr>
            <a:t>2%</a:t>
          </a:r>
        </a:p>
      </cdr:txBody>
    </cdr:sp>
  </cdr:relSizeAnchor>
  <cdr:relSizeAnchor xmlns:cdr="http://schemas.openxmlformats.org/drawingml/2006/chartDrawing">
    <cdr:from>
      <cdr:x>0.29832</cdr:x>
      <cdr:y>0.78834</cdr:y>
    </cdr:from>
    <cdr:to>
      <cdr:x>0.38656</cdr:x>
      <cdr:y>0.81891</cdr:y>
    </cdr:to>
    <cdr:cxnSp macro="">
      <cdr:nvCxnSpPr>
        <cdr:cNvPr id="11" name="Straight Connector 10"/>
        <cdr:cNvCxnSpPr/>
      </cdr:nvCxnSpPr>
      <cdr:spPr bwMode="auto">
        <a:xfrm xmlns:a="http://schemas.openxmlformats.org/drawingml/2006/main" flipH="1">
          <a:off x="1225598" y="2757018"/>
          <a:ext cx="362513" cy="106911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0.32284</cdr:x>
      <cdr:y>0.81731</cdr:y>
    </cdr:from>
    <cdr:to>
      <cdr:x>0.43476</cdr:x>
      <cdr:y>0.89453</cdr:y>
    </cdr:to>
    <cdr:sp macro="" textlink="">
      <cdr:nvSpPr>
        <cdr:cNvPr id="12" name="TextBox 1"/>
        <cdr:cNvSpPr txBox="1"/>
      </cdr:nvSpPr>
      <cdr:spPr bwMode="auto">
        <a:xfrm xmlns:a="http://schemas.openxmlformats.org/drawingml/2006/main">
          <a:off x="1326317" y="2858348"/>
          <a:ext cx="459797" cy="2700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dirty="0" smtClean="0">
              <a:solidFill>
                <a:schemeClr val="bg1"/>
              </a:solidFill>
              <a:ea typeface="Times New Roman" charset="0"/>
              <a:cs typeface="Times New Roman" charset="0"/>
            </a:rPr>
            <a:t>30</a:t>
          </a:r>
          <a:r>
            <a:rPr lang="en-US" sz="1200" i="0" dirty="0" smtClean="0">
              <a:solidFill>
                <a:schemeClr val="bg1"/>
              </a:solidFill>
              <a:latin typeface="+mn-lt"/>
              <a:ea typeface="Times New Roman" charset="0"/>
              <a:cs typeface="Times New Roman" charset="0"/>
            </a:rPr>
            <a:t>%</a:t>
          </a:r>
        </a:p>
      </cdr:txBody>
    </cdr:sp>
  </cdr:relSizeAnchor>
  <cdr:relSizeAnchor xmlns:cdr="http://schemas.openxmlformats.org/drawingml/2006/chartDrawing">
    <cdr:from>
      <cdr:x>0.40636</cdr:x>
      <cdr:y>0.84513</cdr:y>
    </cdr:from>
    <cdr:to>
      <cdr:x>0.5</cdr:x>
      <cdr:y>0.92235</cdr:y>
    </cdr:to>
    <cdr:sp macro="" textlink="">
      <cdr:nvSpPr>
        <cdr:cNvPr id="13" name="TextBox 1"/>
        <cdr:cNvSpPr txBox="1"/>
      </cdr:nvSpPr>
      <cdr:spPr bwMode="auto">
        <a:xfrm xmlns:a="http://schemas.openxmlformats.org/drawingml/2006/main">
          <a:off x="1669435" y="2955659"/>
          <a:ext cx="384698" cy="2700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dirty="0">
              <a:solidFill>
                <a:schemeClr val="bg1"/>
              </a:solidFill>
              <a:ea typeface="Times New Roman" charset="0"/>
              <a:cs typeface="Times New Roman" charset="0"/>
            </a:rPr>
            <a:t>7</a:t>
          </a:r>
          <a:r>
            <a:rPr lang="en-US" sz="1200" i="0" dirty="0" smtClean="0">
              <a:solidFill>
                <a:schemeClr val="bg1"/>
              </a:solidFill>
              <a:latin typeface="+mn-lt"/>
              <a:ea typeface="Times New Roman" charset="0"/>
              <a:cs typeface="Times New Roman" charset="0"/>
            </a:rPr>
            <a:t>%</a:t>
          </a:r>
        </a:p>
      </cdr:txBody>
    </cdr:sp>
  </cdr:relSizeAnchor>
  <cdr:relSizeAnchor xmlns:cdr="http://schemas.openxmlformats.org/drawingml/2006/chartDrawing">
    <cdr:from>
      <cdr:x>0.30397</cdr:x>
      <cdr:y>0.87877</cdr:y>
    </cdr:from>
    <cdr:to>
      <cdr:x>0.39847</cdr:x>
      <cdr:y>0.89411</cdr:y>
    </cdr:to>
    <cdr:cxnSp macro="">
      <cdr:nvCxnSpPr>
        <cdr:cNvPr id="14" name="Straight Connector 13"/>
        <cdr:cNvCxnSpPr/>
      </cdr:nvCxnSpPr>
      <cdr:spPr bwMode="auto">
        <a:xfrm xmlns:a="http://schemas.openxmlformats.org/drawingml/2006/main" flipH="1">
          <a:off x="1248789" y="3073288"/>
          <a:ext cx="388232" cy="53648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0.89136</cdr:x>
      <cdr:y>0.61683</cdr:y>
    </cdr:from>
    <cdr:to>
      <cdr:x>1</cdr:x>
      <cdr:y>0.69405</cdr:y>
    </cdr:to>
    <cdr:sp macro="" textlink="">
      <cdr:nvSpPr>
        <cdr:cNvPr id="15" name="TextBox 1"/>
        <cdr:cNvSpPr txBox="1"/>
      </cdr:nvSpPr>
      <cdr:spPr bwMode="auto">
        <a:xfrm xmlns:a="http://schemas.openxmlformats.org/drawingml/2006/main">
          <a:off x="3619331" y="2157223"/>
          <a:ext cx="437022" cy="2700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i="0" dirty="0" smtClean="0">
              <a:solidFill>
                <a:schemeClr val="bg1"/>
              </a:solidFill>
              <a:latin typeface="+mn-lt"/>
              <a:ea typeface="Times New Roman" charset="0"/>
              <a:cs typeface="Times New Roman" charset="0"/>
            </a:rPr>
            <a:t>46%</a:t>
          </a:r>
        </a:p>
      </cdr:txBody>
    </cdr:sp>
  </cdr:relSizeAnchor>
  <cdr:relSizeAnchor xmlns:cdr="http://schemas.openxmlformats.org/drawingml/2006/chartDrawing">
    <cdr:from>
      <cdr:x>0.63848</cdr:x>
      <cdr:y>0.42278</cdr:y>
    </cdr:from>
    <cdr:to>
      <cdr:x>0.74712</cdr:x>
      <cdr:y>0.5</cdr:y>
    </cdr:to>
    <cdr:sp macro="" textlink="">
      <cdr:nvSpPr>
        <cdr:cNvPr id="17" name="TextBox 1"/>
        <cdr:cNvSpPr txBox="1"/>
      </cdr:nvSpPr>
      <cdr:spPr bwMode="auto">
        <a:xfrm xmlns:a="http://schemas.openxmlformats.org/drawingml/2006/main">
          <a:off x="2568433" y="1478566"/>
          <a:ext cx="437022" cy="2700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dirty="0" smtClean="0">
              <a:solidFill>
                <a:schemeClr val="bg1"/>
              </a:solidFill>
              <a:ea typeface="Times New Roman" charset="0"/>
              <a:cs typeface="Times New Roman" charset="0"/>
            </a:rPr>
            <a:t>51</a:t>
          </a:r>
          <a:r>
            <a:rPr lang="en-US" sz="1200" i="0" dirty="0" smtClean="0">
              <a:solidFill>
                <a:schemeClr val="bg1"/>
              </a:solidFill>
              <a:latin typeface="+mn-lt"/>
              <a:ea typeface="Times New Roman" charset="0"/>
              <a:cs typeface="Times New Roman" charset="0"/>
            </a:rPr>
            <a:t>%</a:t>
          </a:r>
        </a:p>
      </cdr:txBody>
    </cdr:sp>
  </cdr:relSizeAnchor>
  <cdr:relSizeAnchor xmlns:cdr="http://schemas.openxmlformats.org/drawingml/2006/chartDrawing">
    <cdr:from>
      <cdr:x>0.63608</cdr:x>
      <cdr:y>0.64792</cdr:y>
    </cdr:from>
    <cdr:to>
      <cdr:x>0.74474</cdr:x>
      <cdr:y>0.72514</cdr:y>
    </cdr:to>
    <cdr:sp macro="" textlink="">
      <cdr:nvSpPr>
        <cdr:cNvPr id="18" name="TextBox 1"/>
        <cdr:cNvSpPr txBox="1"/>
      </cdr:nvSpPr>
      <cdr:spPr bwMode="auto">
        <a:xfrm xmlns:a="http://schemas.openxmlformats.org/drawingml/2006/main">
          <a:off x="2558793" y="2265943"/>
          <a:ext cx="437080" cy="2700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dirty="0" smtClean="0">
              <a:solidFill>
                <a:schemeClr val="bg1"/>
              </a:solidFill>
              <a:ea typeface="Times New Roman" charset="0"/>
              <a:cs typeface="Times New Roman" charset="0"/>
            </a:rPr>
            <a:t>31</a:t>
          </a:r>
          <a:r>
            <a:rPr lang="en-US" sz="1200" i="0" dirty="0" smtClean="0">
              <a:solidFill>
                <a:schemeClr val="bg1"/>
              </a:solidFill>
              <a:latin typeface="+mn-lt"/>
              <a:ea typeface="Times New Roman" charset="0"/>
              <a:cs typeface="Times New Roman" charset="0"/>
            </a:rPr>
            <a:t>%</a:t>
          </a:r>
        </a:p>
      </cdr:txBody>
    </cdr:sp>
  </cdr:relSizeAnchor>
  <cdr:relSizeAnchor xmlns:cdr="http://schemas.openxmlformats.org/drawingml/2006/chartDrawing">
    <cdr:from>
      <cdr:x>0.64464</cdr:x>
      <cdr:y>0.81166</cdr:y>
    </cdr:from>
    <cdr:to>
      <cdr:x>0.75042</cdr:x>
      <cdr:y>0.88888</cdr:y>
    </cdr:to>
    <cdr:sp macro="" textlink="">
      <cdr:nvSpPr>
        <cdr:cNvPr id="19" name="TextBox 1"/>
        <cdr:cNvSpPr txBox="1"/>
      </cdr:nvSpPr>
      <cdr:spPr bwMode="auto">
        <a:xfrm xmlns:a="http://schemas.openxmlformats.org/drawingml/2006/main">
          <a:off x="2593194" y="2838579"/>
          <a:ext cx="425539" cy="2700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i="0" dirty="0" smtClean="0">
              <a:solidFill>
                <a:schemeClr val="bg1"/>
              </a:solidFill>
              <a:latin typeface="+mn-lt"/>
              <a:ea typeface="Times New Roman" charset="0"/>
              <a:cs typeface="Times New Roman" charset="0"/>
            </a:rPr>
            <a:t>12%</a:t>
          </a:r>
        </a:p>
      </cdr:txBody>
    </cdr:sp>
  </cdr:relSizeAnchor>
  <cdr:relSizeAnchor xmlns:cdr="http://schemas.openxmlformats.org/drawingml/2006/chartDrawing">
    <cdr:from>
      <cdr:x>0.78049</cdr:x>
      <cdr:y>0.77706</cdr:y>
    </cdr:from>
    <cdr:to>
      <cdr:x>0.87413</cdr:x>
      <cdr:y>0.85428</cdr:y>
    </cdr:to>
    <cdr:sp macro="" textlink="">
      <cdr:nvSpPr>
        <cdr:cNvPr id="20" name="TextBox 1"/>
        <cdr:cNvSpPr txBox="1"/>
      </cdr:nvSpPr>
      <cdr:spPr bwMode="auto">
        <a:xfrm xmlns:a="http://schemas.openxmlformats.org/drawingml/2006/main">
          <a:off x="3206481" y="2717568"/>
          <a:ext cx="384698" cy="2700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dirty="0">
              <a:ea typeface="Times New Roman" charset="0"/>
              <a:cs typeface="Times New Roman" charset="0"/>
            </a:rPr>
            <a:t>2</a:t>
          </a:r>
          <a:r>
            <a:rPr lang="en-US" sz="1200" i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%</a:t>
          </a:r>
        </a:p>
      </cdr:txBody>
    </cdr:sp>
  </cdr:relSizeAnchor>
  <cdr:relSizeAnchor xmlns:cdr="http://schemas.openxmlformats.org/drawingml/2006/chartDrawing">
    <cdr:from>
      <cdr:x>0.77282</cdr:x>
      <cdr:y>0.86068</cdr:y>
    </cdr:from>
    <cdr:to>
      <cdr:x>0.86646</cdr:x>
      <cdr:y>0.9379</cdr:y>
    </cdr:to>
    <cdr:sp macro="" textlink="">
      <cdr:nvSpPr>
        <cdr:cNvPr id="21" name="TextBox 1"/>
        <cdr:cNvSpPr txBox="1"/>
      </cdr:nvSpPr>
      <cdr:spPr bwMode="auto">
        <a:xfrm xmlns:a="http://schemas.openxmlformats.org/drawingml/2006/main">
          <a:off x="3108840" y="3010028"/>
          <a:ext cx="376675" cy="2700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i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4%</a:t>
          </a:r>
        </a:p>
      </cdr:txBody>
    </cdr:sp>
  </cdr:relSizeAnchor>
  <cdr:relSizeAnchor xmlns:cdr="http://schemas.openxmlformats.org/drawingml/2006/chartDrawing">
    <cdr:from>
      <cdr:x>0.71934</cdr:x>
      <cdr:y>0.80467</cdr:y>
    </cdr:from>
    <cdr:to>
      <cdr:x>0.77061</cdr:x>
      <cdr:y>0.80665</cdr:y>
    </cdr:to>
    <cdr:cxnSp macro="">
      <cdr:nvCxnSpPr>
        <cdr:cNvPr id="4" name="Straight Connector 3"/>
        <cdr:cNvCxnSpPr/>
      </cdr:nvCxnSpPr>
      <cdr:spPr>
        <a:xfrm xmlns:a="http://schemas.openxmlformats.org/drawingml/2006/main" flipV="1">
          <a:off x="2955260" y="2814160"/>
          <a:ext cx="210631" cy="689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0.70689</cdr:x>
      <cdr:y>0.88903</cdr:y>
    </cdr:from>
    <cdr:to>
      <cdr:x>0.76842</cdr:x>
      <cdr:y>0.89297</cdr:y>
    </cdr:to>
    <cdr:cxnSp macro="">
      <cdr:nvCxnSpPr>
        <cdr:cNvPr id="26" name="Straight Connector 25"/>
        <cdr:cNvCxnSpPr/>
      </cdr:nvCxnSpPr>
      <cdr:spPr>
        <a:xfrm xmlns:a="http://schemas.openxmlformats.org/drawingml/2006/main" flipV="1">
          <a:off x="2843630" y="3109184"/>
          <a:ext cx="247507" cy="13751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</cdr:x>
      <cdr:y>0.91215</cdr:y>
    </cdr:from>
    <cdr:to>
      <cdr:x>0.9667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619260" y="3844451"/>
          <a:ext cx="8021850" cy="3702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700" dirty="0"/>
            <a:t>Note: Other renewables includes</a:t>
          </a:r>
          <a:r>
            <a:rPr lang="en-US" sz="700" baseline="0" dirty="0"/>
            <a:t> fuel cells, municipal solid waste, geothermal, wood and other biomass. Solar </a:t>
          </a:r>
          <a:r>
            <a:rPr lang="en-US" sz="700" baseline="0" dirty="0" smtClean="0"/>
            <a:t>includes </a:t>
          </a:r>
          <a:r>
            <a:rPr lang="en-US" sz="700" baseline="0" dirty="0"/>
            <a:t>solar thermal and end-use solar. Other end-use sector renewables not included in totals</a:t>
          </a:r>
          <a:endParaRPr lang="en-US" sz="7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0.92605</cdr:x>
      <cdr:y>0.1757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0" y="0"/>
          <a:ext cx="820674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b="1" dirty="0">
              <a:effectLst/>
              <a:latin typeface="+mn-lt"/>
              <a:ea typeface="+mn-ea"/>
              <a:cs typeface="+mn-cs"/>
            </a:rPr>
            <a:t>Total qualifying carbon-free generation required for combined state renewable portfolio and projected total generation from compliant </a:t>
          </a:r>
        </a:p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b="1" dirty="0">
              <a:effectLst/>
              <a:latin typeface="+mn-lt"/>
              <a:ea typeface="+mn-ea"/>
              <a:cs typeface="+mn-cs"/>
            </a:rPr>
            <a:t>technologies, 2022–2050</a:t>
          </a:r>
        </a:p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b="0" dirty="0">
              <a:effectLst/>
              <a:latin typeface="+mn-lt"/>
              <a:ea typeface="+mn-ea"/>
              <a:cs typeface="+mn-cs"/>
            </a:rPr>
            <a:t>billion </a:t>
          </a:r>
          <a:r>
            <a:rPr lang="en-US" sz="1100" b="0" dirty="0" err="1">
              <a:effectLst/>
              <a:latin typeface="+mn-lt"/>
              <a:ea typeface="+mn-ea"/>
              <a:cs typeface="+mn-cs"/>
            </a:rPr>
            <a:t>kilowatthours</a:t>
          </a:r>
          <a:r>
            <a:rPr lang="en-US" sz="1100" b="0" dirty="0">
              <a:effectLst/>
              <a:latin typeface="+mn-lt"/>
              <a:ea typeface="+mn-ea"/>
              <a:cs typeface="+mn-cs"/>
            </a:rPr>
            <a:t> (</a:t>
          </a:r>
          <a:r>
            <a:rPr lang="en-US" sz="1100" b="0" dirty="0" err="1">
              <a:effectLst/>
              <a:latin typeface="+mn-lt"/>
              <a:ea typeface="+mn-ea"/>
              <a:cs typeface="+mn-cs"/>
            </a:rPr>
            <a:t>bkWh</a:t>
          </a:r>
          <a:r>
            <a:rPr lang="en-US" sz="1100" b="0" dirty="0">
              <a:effectLst/>
              <a:latin typeface="+mn-lt"/>
              <a:ea typeface="+mn-ea"/>
              <a:cs typeface="+mn-cs"/>
            </a:rPr>
            <a:t>)</a:t>
          </a:r>
        </a:p>
        <a:p xmlns:a="http://schemas.openxmlformats.org/drawingml/2006/main">
          <a:endParaRPr lang="en-US" sz="1100" dirty="0"/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0.13052</cdr:x>
      <cdr:y>0.04254</cdr:y>
    </cdr:from>
    <cdr:to>
      <cdr:x>0.55688</cdr:x>
      <cdr:y>0.17588</cdr:y>
    </cdr:to>
    <cdr:grpSp>
      <cdr:nvGrpSpPr>
        <cdr:cNvPr id="5" name="Group 4"/>
        <cdr:cNvGrpSpPr/>
      </cdr:nvGrpSpPr>
      <cdr:grpSpPr>
        <a:xfrm xmlns:a="http://schemas.openxmlformats.org/drawingml/2006/main">
          <a:off x="513236" y="131755"/>
          <a:ext cx="1676549" cy="412983"/>
          <a:chOff x="-725019" y="42358"/>
          <a:chExt cx="2336768" cy="368275"/>
        </a:xfrm>
      </cdr:grpSpPr>
      <cdr:sp macro="" textlink="">
        <cdr:nvSpPr>
          <cdr:cNvPr id="7" name="TextBox 1"/>
          <cdr:cNvSpPr txBox="1"/>
        </cdr:nvSpPr>
        <cdr:spPr bwMode="auto">
          <a:xfrm xmlns:a="http://schemas.openxmlformats.org/drawingml/2006/main">
            <a:off x="-725019" y="42358"/>
            <a:ext cx="2336768" cy="368275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noFill/>
            <a:miter lim="800000"/>
            <a:headEnd/>
            <a:tailEnd/>
          </a:ln>
        </cdr:spPr>
        <cdr:txBody>
          <a:bodyPr xmlns:a="http://schemas.openxmlformats.org/drawingml/2006/main" wrap="none" lIns="0" tIns="0" rIns="0" rtlCol="0">
            <a:prstTxWarp prst="textNoShape">
              <a:avLst/>
            </a:prstTxWarp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eaLnBrk="0" hangingPunct="0"/>
            <a:r>
              <a:rPr lang="en-US" sz="1200" b="0" i="0" dirty="0" smtClean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         </a:t>
            </a:r>
            <a:r>
              <a:rPr lang="en-US" sz="1200" b="1" i="0" dirty="0" smtClean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2021</a:t>
            </a:r>
          </a:p>
          <a:p xmlns:a="http://schemas.openxmlformats.org/drawingml/2006/main">
            <a:pPr eaLnBrk="0" hangingPunct="0"/>
            <a:r>
              <a:rPr lang="en-US" sz="1200" b="0" i="0" dirty="0" smtClean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 history</a:t>
            </a:r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    projections</a:t>
            </a:r>
            <a:endPara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endParaRPr>
          </a:p>
        </cdr:txBody>
      </cdr:sp>
    </cdr:grpSp>
  </cdr:relSizeAnchor>
  <cdr:relSizeAnchor xmlns:cdr="http://schemas.openxmlformats.org/drawingml/2006/chartDrawing">
    <cdr:from>
      <cdr:x>0.72815</cdr:x>
      <cdr:y>0.16546</cdr:y>
    </cdr:from>
    <cdr:to>
      <cdr:x>1</cdr:x>
      <cdr:y>0.72336</cdr:y>
    </cdr:to>
    <cdr:sp macro="" textlink="">
      <cdr:nvSpPr>
        <cdr:cNvPr id="10" name="TextBox 1"/>
        <cdr:cNvSpPr txBox="1"/>
      </cdr:nvSpPr>
      <cdr:spPr bwMode="auto">
        <a:xfrm xmlns:a="http://schemas.openxmlformats.org/drawingml/2006/main">
          <a:off x="2863259" y="512474"/>
          <a:ext cx="1068979" cy="17279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7432" rIns="27432" bIns="27432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i="0" dirty="0" smtClean="0">
              <a:solidFill>
                <a:srgbClr val="EBC7A4"/>
              </a:solidFill>
              <a:latin typeface="+mn-lt"/>
              <a:ea typeface="Times New Roman" charset="0"/>
              <a:cs typeface="Times New Roman" charset="0"/>
            </a:rPr>
            <a:t>Low Oil and Gas Supply</a:t>
          </a:r>
        </a:p>
        <a:p xmlns:a="http://schemas.openxmlformats.org/drawingml/2006/main">
          <a:pPr eaLnBrk="0" hangingPunct="0"/>
          <a:endParaRPr lang="en-US" sz="1200" b="1" i="0" dirty="0" smtClean="0">
            <a:solidFill>
              <a:schemeClr val="accent2">
                <a:lumMod val="40000"/>
                <a:lumOff val="60000"/>
              </a:schemeClr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  <a:ea typeface="Times New Roman" charset="0"/>
              <a:cs typeface="Times New Roman" charset="0"/>
            </a:rPr>
            <a:t>Reference</a:t>
          </a: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1200" b="1" i="0" u="none" strike="noStrike" kern="0" cap="none" spc="0" normalizeH="0" baseline="0" noProof="0" dirty="0" smtClean="0">
            <a:ln>
              <a:noFill/>
            </a:ln>
            <a:solidFill>
              <a:schemeClr val="accent2">
                <a:lumMod val="75000"/>
              </a:schemeClr>
            </a:solidFill>
            <a:effectLst/>
            <a:uLnTx/>
            <a:uFillTx/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1200" b="1" i="0" u="none" strike="noStrike" kern="0" cap="none" spc="0" normalizeH="0" baseline="0" noProof="0" dirty="0" smtClean="0">
            <a:ln>
              <a:noFill/>
            </a:ln>
            <a:solidFill>
              <a:schemeClr val="accent2">
                <a:lumMod val="75000"/>
              </a:schemeClr>
            </a:solidFill>
            <a:effectLst/>
            <a:uLnTx/>
            <a:uFillTx/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Times New Roman" charset="0"/>
              <a:cs typeface="Times New Roman" charset="0"/>
            </a:rPr>
            <a:t>High Oil and Gas Supply</a:t>
          </a: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1200" b="1" i="0" u="none" strike="noStrike" kern="0" cap="none" spc="0" normalizeH="0" baseline="0" noProof="0" dirty="0" smtClean="0">
            <a:ln>
              <a:noFill/>
            </a:ln>
            <a:solidFill>
              <a:srgbClr val="003953"/>
            </a:solidFill>
            <a:effectLst/>
            <a:uLnTx/>
            <a:uFillTx/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200" b="1" i="0" baseline="0" dirty="0" smtClean="0">
            <a:solidFill>
              <a:schemeClr val="accent2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0.75695</cdr:x>
      <cdr:y>0.21916</cdr:y>
    </cdr:from>
    <cdr:to>
      <cdr:x>1</cdr:x>
      <cdr:y>0.86036</cdr:y>
    </cdr:to>
    <cdr:sp macro="" textlink="">
      <cdr:nvSpPr>
        <cdr:cNvPr id="8" name="TextBox 1"/>
        <cdr:cNvSpPr txBox="1"/>
      </cdr:nvSpPr>
      <cdr:spPr bwMode="auto">
        <a:xfrm xmlns:a="http://schemas.openxmlformats.org/drawingml/2006/main">
          <a:off x="3045002" y="678789"/>
          <a:ext cx="977723" cy="19859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 eaLnBrk="0" hangingPunct="0"/>
          <a:r>
            <a: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additions</a:t>
          </a:r>
        </a:p>
        <a:p xmlns:a="http://schemas.openxmlformats.org/drawingml/2006/main">
          <a:pPr algn="r" eaLnBrk="0" hangingPunct="0"/>
          <a:endParaRPr lang="en-US" sz="1200" b="0" i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endParaRPr lang="en-US" sz="1200" b="0" i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endParaRPr lang="en-US" sz="1200" dirty="0">
            <a:solidFill>
              <a:schemeClr val="tx1"/>
            </a:solidFill>
            <a:ea typeface="Times New Roman" charset="0"/>
            <a:cs typeface="Times New Roman" charset="0"/>
          </a:endParaRPr>
        </a:p>
        <a:p xmlns:a="http://schemas.openxmlformats.org/drawingml/2006/main">
          <a:pPr algn="r" eaLnBrk="0" hangingPunct="0"/>
          <a:r>
            <a: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retirements</a:t>
          </a:r>
        </a:p>
      </cdr:txBody>
    </cdr:sp>
  </cdr:relSizeAnchor>
  <cdr:relSizeAnchor xmlns:cdr="http://schemas.openxmlformats.org/drawingml/2006/chartDrawing">
    <cdr:from>
      <cdr:x>0.52618</cdr:x>
      <cdr:y>0.5205</cdr:y>
    </cdr:from>
    <cdr:to>
      <cdr:x>0.75921</cdr:x>
      <cdr:y>0.68545</cdr:y>
    </cdr:to>
    <cdr:sp macro="" textlink="">
      <cdr:nvSpPr>
        <cdr:cNvPr id="9" name="TextBox 1"/>
        <cdr:cNvSpPr txBox="1"/>
      </cdr:nvSpPr>
      <cdr:spPr bwMode="auto">
        <a:xfrm xmlns:a="http://schemas.openxmlformats.org/drawingml/2006/main">
          <a:off x="2116682" y="1612106"/>
          <a:ext cx="937415" cy="5108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i="0" dirty="0" smtClean="0">
              <a:solidFill>
                <a:schemeClr val="accent3">
                  <a:lumMod val="60000"/>
                  <a:lumOff val="40000"/>
                </a:schemeClr>
              </a:solidFill>
              <a:latin typeface="+mn-lt"/>
              <a:ea typeface="Times New Roman" charset="0"/>
              <a:cs typeface="Times New Roman" charset="0"/>
            </a:rPr>
            <a:t>assumed uprates</a:t>
          </a:r>
        </a:p>
        <a:p xmlns:a="http://schemas.openxmlformats.org/drawingml/2006/main">
          <a:pPr eaLnBrk="0" hangingPunct="0"/>
          <a:r>
            <a:rPr lang="en-US" sz="1200" b="1" i="0" dirty="0" smtClean="0">
              <a:solidFill>
                <a:schemeClr val="accent3"/>
              </a:solidFill>
              <a:latin typeface="+mn-lt"/>
              <a:ea typeface="Times New Roman" charset="0"/>
              <a:cs typeface="Times New Roman" charset="0"/>
            </a:rPr>
            <a:t>new reactors</a:t>
          </a:r>
        </a:p>
        <a:p xmlns:a="http://schemas.openxmlformats.org/drawingml/2006/main">
          <a:pPr eaLnBrk="0" hangingPunct="0"/>
          <a:endParaRPr lang="en-US" sz="1200" b="1" i="0" dirty="0" smtClean="0">
            <a:solidFill>
              <a:schemeClr val="accent6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200" b="1" i="0" dirty="0" smtClean="0">
            <a:solidFill>
              <a:schemeClr val="accent6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200" b="1" i="0" dirty="0" smtClean="0">
            <a:solidFill>
              <a:schemeClr val="accent6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200" b="1" i="0" dirty="0" smtClean="0">
            <a:solidFill>
              <a:schemeClr val="accent6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200" b="1" i="0" dirty="0" smtClean="0">
            <a:solidFill>
              <a:schemeClr val="accent6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0.52655</cdr:x>
      <cdr:y>0.63466</cdr:y>
    </cdr:from>
    <cdr:to>
      <cdr:x>0.92848</cdr:x>
      <cdr:y>0.86069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2118170" y="1965663"/>
          <a:ext cx="1616854" cy="70006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0" tIns="0" rIns="0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dirty="0" smtClean="0">
              <a:solidFill>
                <a:schemeClr val="accent6"/>
              </a:solidFill>
              <a:ea typeface="Times New Roman" charset="0"/>
              <a:cs typeface="Times New Roman" charset="0"/>
            </a:rPr>
            <a:t>actual or </a:t>
          </a:r>
          <a:r>
            <a: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Times New Roman" charset="0"/>
              <a:cs typeface="Times New Roman" charset="0"/>
            </a:rPr>
            <a:t>announced</a:t>
          </a:r>
          <a:r>
            <a:rPr kumimoji="0" lang="en-US" sz="1200" b="1" i="0" u="none" strike="noStrike" kern="0" cap="none" spc="0" normalizeH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Times New Roman" charset="0"/>
              <a:cs typeface="Times New Roman" charset="0"/>
            </a:rPr>
            <a:t> </a:t>
          </a: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+mn-lt"/>
              <a:ea typeface="Times New Roman" charset="0"/>
              <a:cs typeface="Times New Roman" charset="0"/>
            </a:rPr>
            <a:t>retirements</a:t>
          </a:r>
        </a:p>
      </cdr:txBody>
    </cdr:sp>
  </cdr:relSizeAnchor>
  <cdr:relSizeAnchor xmlns:cdr="http://schemas.openxmlformats.org/drawingml/2006/chartDrawing">
    <cdr:from>
      <cdr:x>0.52956</cdr:x>
      <cdr:y>0.75645</cdr:y>
    </cdr:from>
    <cdr:to>
      <cdr:x>0.95402</cdr:x>
      <cdr:y>0.81481</cdr:y>
    </cdr:to>
    <cdr:sp macro="" textlink="">
      <cdr:nvSpPr>
        <cdr:cNvPr id="3" name="TextBox 2"/>
        <cdr:cNvSpPr txBox="1"/>
      </cdr:nvSpPr>
      <cdr:spPr bwMode="auto">
        <a:xfrm xmlns:a="http://schemas.openxmlformats.org/drawingml/2006/main">
          <a:off x="2130274" y="2342890"/>
          <a:ext cx="1707486" cy="18075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0" tIns="0" rIns="0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dirty="0">
              <a:solidFill>
                <a:schemeClr val="accent2">
                  <a:lumMod val="60000"/>
                  <a:lumOff val="40000"/>
                </a:schemeClr>
              </a:solidFill>
              <a:ea typeface="Times New Roman" charset="0"/>
              <a:cs typeface="Times New Roman" charset="0"/>
            </a:rPr>
            <a:t>p</a:t>
          </a:r>
          <a:r>
            <a: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Times New Roman" charset="0"/>
              <a:cs typeface="Times New Roman" charset="0"/>
            </a:rPr>
            <a:t>rojected</a:t>
          </a:r>
          <a:r>
            <a:rPr kumimoji="0" lang="en-US" sz="1200" b="1" i="0" u="none" strike="noStrike" kern="0" cap="none" spc="0" normalizeH="0" noProof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Times New Roman" charset="0"/>
              <a:cs typeface="Times New Roman" charset="0"/>
            </a:rPr>
            <a:t> </a:t>
          </a:r>
          <a:r>
            <a: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  <a:ea typeface="Times New Roman" charset="0"/>
              <a:cs typeface="Times New Roman" charset="0"/>
            </a:rPr>
            <a:t>retirements</a:t>
          </a:r>
          <a:endParaRPr lang="en-US" sz="1400" b="1" i="1" dirty="0" smtClean="0">
            <a:solidFill>
              <a:schemeClr val="accent2">
                <a:lumMod val="60000"/>
                <a:lumOff val="40000"/>
              </a:schemeClr>
            </a:solidFill>
            <a:latin typeface="Times New Roman" charset="0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0.07882</cdr:x>
      <cdr:y>0.04014</cdr:y>
    </cdr:from>
    <cdr:to>
      <cdr:x>0.42315</cdr:x>
      <cdr:y>0.13058</cdr:y>
    </cdr:to>
    <cdr:sp macro="" textlink="">
      <cdr:nvSpPr>
        <cdr:cNvPr id="10" name="TextBox 1"/>
        <cdr:cNvSpPr txBox="1"/>
      </cdr:nvSpPr>
      <cdr:spPr bwMode="auto">
        <a:xfrm xmlns:a="http://schemas.openxmlformats.org/drawingml/2006/main">
          <a:off x="317061" y="124329"/>
          <a:ext cx="1385145" cy="2801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0" i="0" dirty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    </a:t>
          </a:r>
          <a:r>
            <a:rPr lang="en-US" sz="1200" b="1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2021</a:t>
          </a:r>
          <a:endParaRPr lang="en-US" sz="1200" b="1" i="0" dirty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0" i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history</a:t>
          </a:r>
          <a:r>
            <a:rPr lang="en-US" sz="1200" b="0" i="0" baseline="0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</a:t>
          </a:r>
          <a:r>
            <a:rPr lang="en-US" sz="1200" b="0" i="0" baseline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projections</a:t>
          </a:r>
          <a:endParaRPr lang="en-US" sz="1200" b="0" i="0" dirty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0.28704</cdr:x>
      <cdr:y>0.18399</cdr:y>
    </cdr:from>
    <cdr:to>
      <cdr:x>0.5</cdr:x>
      <cdr:y>0.31355</cdr:y>
    </cdr:to>
    <cdr:sp macro="" textlink="">
      <cdr:nvSpPr>
        <cdr:cNvPr id="6" name="TextBox 1"/>
        <cdr:cNvSpPr txBox="1"/>
      </cdr:nvSpPr>
      <cdr:spPr bwMode="auto">
        <a:xfrm xmlns:a="http://schemas.openxmlformats.org/drawingml/2006/main">
          <a:off x="1128710" y="643454"/>
          <a:ext cx="837409" cy="45310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    </a:t>
          </a:r>
          <a:r>
            <a:rPr lang="en-US" sz="1200" b="1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2021</a:t>
          </a: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history</a:t>
          </a:r>
          <a:r>
            <a:rPr lang="en-US" sz="1200" b="0" i="0" baseline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projections</a:t>
          </a:r>
          <a:endParaRPr lang="en-US" sz="1200" b="0" i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0.399</cdr:x>
      <cdr:y>0.31584</cdr:y>
    </cdr:from>
    <cdr:to>
      <cdr:x>0.95366</cdr:x>
      <cdr:y>0.5</cdr:y>
    </cdr:to>
    <cdr:grpSp>
      <cdr:nvGrpSpPr>
        <cdr:cNvPr id="4" name="Group 3"/>
        <cdr:cNvGrpSpPr/>
      </cdr:nvGrpSpPr>
      <cdr:grpSpPr>
        <a:xfrm xmlns:a="http://schemas.openxmlformats.org/drawingml/2006/main">
          <a:off x="1568963" y="1104576"/>
          <a:ext cx="2181055" cy="644056"/>
          <a:chOff x="1525433" y="1104576"/>
          <a:chExt cx="2181055" cy="644056"/>
        </a:xfrm>
      </cdr:grpSpPr>
      <cdr:sp macro="" textlink="">
        <cdr:nvSpPr>
          <cdr:cNvPr id="5" name="TextBox 6"/>
          <cdr:cNvSpPr txBox="1"/>
        </cdr:nvSpPr>
        <cdr:spPr>
          <a:xfrm xmlns:a="http://schemas.openxmlformats.org/drawingml/2006/main">
            <a:off x="1569592" y="1104576"/>
            <a:ext cx="2051331" cy="276983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Low Oil and Gas Supply</a:t>
            </a:r>
            <a:endParaRPr lang="en-US" sz="1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cdr:txBody>
      </cdr:sp>
      <cdr:sp macro="" textlink="">
        <cdr:nvSpPr>
          <cdr:cNvPr id="8" name="TextBox 7"/>
          <cdr:cNvSpPr txBox="1"/>
        </cdr:nvSpPr>
        <cdr:spPr>
          <a:xfrm xmlns:a="http://schemas.openxmlformats.org/drawingml/2006/main">
            <a:off x="2567358" y="1283880"/>
            <a:ext cx="925256" cy="276983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none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200" b="1" dirty="0" smtClean="0">
                <a:solidFill>
                  <a:sysClr val="windowText" lastClr="000000"/>
                </a:solidFill>
              </a:rPr>
              <a:t>Reference</a:t>
            </a:r>
            <a:endParaRPr lang="en-US" sz="1200" b="1" dirty="0">
              <a:solidFill>
                <a:sysClr val="windowText" lastClr="000000"/>
              </a:solidFill>
            </a:endParaRPr>
          </a:p>
        </cdr:txBody>
      </cdr:sp>
      <cdr:sp macro="" textlink="">
        <cdr:nvSpPr>
          <cdr:cNvPr id="9" name="TextBox 8"/>
          <cdr:cNvSpPr txBox="1"/>
        </cdr:nvSpPr>
        <cdr:spPr>
          <a:xfrm xmlns:a="http://schemas.openxmlformats.org/drawingml/2006/main">
            <a:off x="1525433" y="1471648"/>
            <a:ext cx="2181055" cy="276984"/>
          </a:xfrm>
          <a:prstGeom xmlns:a="http://schemas.openxmlformats.org/drawingml/2006/main" prst="rect">
            <a:avLst/>
          </a:prstGeom>
          <a:noFill xmlns:a="http://schemas.openxmlformats.org/drawingml/2006/main"/>
        </cdr:spPr>
        <cdr:txBody>
          <a:bodyPr xmlns:a="http://schemas.openxmlformats.org/drawingml/2006/main" wrap="square" rtlCol="0">
            <a:spAutoFit/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</a:rPr>
              <a:t>High Oil and Gas Supply</a:t>
            </a:r>
            <a:endParaRPr lang="en-US" sz="1200" b="1" dirty="0">
              <a:solidFill>
                <a:schemeClr val="accent2">
                  <a:lumMod val="75000"/>
                </a:schemeClr>
              </a:solidFill>
            </a:endParaRPr>
          </a:p>
        </cdr:txBody>
      </cdr:sp>
    </cdr:grpSp>
  </cdr:relSizeAnchor>
  <cdr:relSizeAnchor xmlns:cdr="http://schemas.openxmlformats.org/drawingml/2006/chartDrawing">
    <cdr:from>
      <cdr:x>0</cdr:x>
      <cdr:y>0</cdr:y>
    </cdr:from>
    <cdr:to>
      <cdr:x>1</cdr:x>
      <cdr:y>0.20221</cdr:y>
    </cdr:to>
    <cdr:sp macro="" textlink="">
      <cdr:nvSpPr>
        <cdr:cNvPr id="10" name="Text Placeholder 5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-685800" y="0"/>
          <a:ext cx="3932238" cy="7071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0" rtlCol="0" anchor="b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eaLnBrk="0" hangingPunct="0"/>
          <a:r>
            <a:rPr lang="en-US" sz="1200" b="1" i="0" dirty="0" smtClean="0">
              <a:solidFill>
                <a:srgbClr val="000000"/>
              </a:solidFill>
            </a:rPr>
            <a:t>U.S. electric generating             U.S. electricity </a:t>
          </a:r>
          <a:r>
            <a:rPr lang="en-US" sz="1200" b="1" dirty="0" smtClean="0">
              <a:solidFill>
                <a:srgbClr val="000000"/>
              </a:solidFill>
            </a:rPr>
            <a:t>capacity		          generation</a:t>
          </a:r>
        </a:p>
        <a:p xmlns:a="http://schemas.openxmlformats.org/drawingml/2006/main">
          <a:pPr algn="l" eaLnBrk="0" hangingPunct="0"/>
          <a:r>
            <a:rPr lang="en-US" sz="1200" b="1" i="0" dirty="0" smtClean="0">
              <a:solidFill>
                <a:srgbClr val="000000"/>
              </a:solidFill>
            </a:rPr>
            <a:t>AEO2022 oil and natural gas supply cases</a:t>
          </a: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i="0" dirty="0" smtClean="0">
              <a:solidFill>
                <a:srgbClr val="000000"/>
              </a:solidFill>
            </a:rPr>
            <a:t>gigawatts </a:t>
          </a:r>
          <a:r>
            <a:rPr lang="en-US" sz="1200" i="0" dirty="0" smtClean="0">
              <a:solidFill>
                <a:srgbClr val="000000"/>
              </a:solidFill>
            </a:rPr>
            <a:t>                                            </a:t>
          </a:r>
          <a:r>
            <a:rPr lang="en-US" dirty="0" smtClean="0"/>
            <a:t>bil</a:t>
          </a:r>
          <a:r>
            <a:rPr lang="en-US" b="0" i="0" baseline="0" dirty="0" smtClean="0">
              <a:effectLst/>
            </a:rPr>
            <a:t>lion </a:t>
          </a:r>
          <a:r>
            <a:rPr lang="en-US" b="0" i="0" baseline="0" dirty="0">
              <a:effectLst/>
            </a:rPr>
            <a:t>kilowatthours</a:t>
          </a:r>
          <a:endParaRPr lang="en-US" sz="1200" dirty="0">
            <a:effectLst/>
          </a:endParaRPr>
        </a:p>
      </cdr:txBody>
    </cdr:sp>
  </cdr:relSizeAnchor>
  <cdr:relSizeAnchor xmlns:cdr="http://schemas.openxmlformats.org/drawingml/2006/chartDrawing">
    <cdr:from>
      <cdr:x>0.10163</cdr:x>
      <cdr:y>0.66568</cdr:y>
    </cdr:from>
    <cdr:to>
      <cdr:x>0.37397</cdr:x>
      <cdr:y>0.81415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9636" y="2328071"/>
          <a:ext cx="1070910" cy="519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>
              <a:solidFill>
                <a:schemeClr val="tx1"/>
              </a:solidFill>
            </a:rPr>
            <a:t>c</a:t>
          </a:r>
          <a:r>
            <a:rPr lang="en-US" sz="1200" dirty="0" smtClean="0">
              <a:solidFill>
                <a:schemeClr val="tx1"/>
              </a:solidFill>
            </a:rPr>
            <a:t>oal-fired generation</a:t>
          </a:r>
          <a:endParaRPr lang="en-US" sz="12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0.12135</cdr:x>
      <cdr:y>0.37748</cdr:y>
    </cdr:from>
    <cdr:to>
      <cdr:x>0.41215</cdr:x>
      <cdr:y>0.55659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77179" y="1320137"/>
          <a:ext cx="1143493" cy="6264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 smtClean="0">
              <a:solidFill>
                <a:schemeClr val="tx1"/>
              </a:solidFill>
            </a:rPr>
            <a:t>coal-fired capacity</a:t>
          </a:r>
          <a:endParaRPr lang="en-US" sz="1200" dirty="0">
            <a:solidFill>
              <a:schemeClr val="tx1"/>
            </a:solidFill>
          </a:endParaRPr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0.96433</cdr:x>
      <cdr:y>0.15422</cdr:y>
    </cdr:to>
    <cdr:sp macro="" textlink="">
      <cdr:nvSpPr>
        <cdr:cNvPr id="2" name="Text Placeholder 5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0"/>
          <a:ext cx="3879234" cy="5393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0" rtlCol="0" anchor="b" anchorCtr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eaLnBrk="0" hangingPunct="0"/>
          <a:r>
            <a:rPr lang="en-GB" sz="1200" b="1" dirty="0" smtClean="0">
              <a:solidFill>
                <a:srgbClr val="000000"/>
              </a:solidFill>
            </a:rPr>
            <a:t>U.S. </a:t>
          </a:r>
          <a:r>
            <a:rPr lang="en-GB" sz="1200" b="1" dirty="0">
              <a:solidFill>
                <a:srgbClr val="000000"/>
              </a:solidFill>
            </a:rPr>
            <a:t>c</a:t>
          </a:r>
          <a:r>
            <a:rPr lang="en-GB" sz="1200" b="1" i="0" dirty="0" smtClean="0">
              <a:solidFill>
                <a:srgbClr val="000000"/>
              </a:solidFill>
            </a:rPr>
            <a:t>apacity</a:t>
          </a:r>
          <a:r>
            <a:rPr lang="en-GB" sz="1200" b="1" i="0" baseline="0" dirty="0" smtClean="0">
              <a:solidFill>
                <a:srgbClr val="000000"/>
              </a:solidFill>
            </a:rPr>
            <a:t> factor for coal-fired generation</a:t>
          </a:r>
        </a:p>
        <a:p xmlns:a="http://schemas.openxmlformats.org/drawingml/2006/main">
          <a:pPr algn="l" eaLnBrk="0" hangingPunct="0"/>
          <a:r>
            <a:rPr lang="en-GB" sz="1200" b="1" dirty="0" smtClean="0">
              <a:solidFill>
                <a:srgbClr val="000000"/>
              </a:solidFill>
            </a:rPr>
            <a:t>AEO2022 oil and natural gas supply cases</a:t>
          </a:r>
          <a:r>
            <a:rPr lang="en-GB" sz="1200" b="1" i="0" baseline="0" dirty="0" smtClean="0">
              <a:solidFill>
                <a:srgbClr val="000000"/>
              </a:solidFill>
            </a:rPr>
            <a:t/>
          </a:r>
          <a:br>
            <a:rPr lang="en-GB" sz="1200" b="1" i="0" baseline="0" dirty="0" smtClean="0">
              <a:solidFill>
                <a:srgbClr val="000000"/>
              </a:solidFill>
            </a:rPr>
          </a:br>
          <a:r>
            <a:rPr lang="en-GB" b="0" i="0" baseline="0" dirty="0" smtClean="0">
              <a:solidFill>
                <a:srgbClr val="000000"/>
              </a:solidFill>
            </a:rPr>
            <a:t>percentage</a:t>
          </a:r>
          <a:endParaRPr lang="en-GB" b="0" i="0" dirty="0" smtClean="0">
            <a:solidFill>
              <a:srgbClr val="000000"/>
            </a:solidFill>
          </a:endParaRPr>
        </a:p>
      </cdr:txBody>
    </cdr:sp>
  </cdr:relSizeAnchor>
  <cdr:relSizeAnchor xmlns:cdr="http://schemas.openxmlformats.org/drawingml/2006/chartDrawing">
    <cdr:from>
      <cdr:x>0.33599</cdr:x>
      <cdr:y>0.18577</cdr:y>
    </cdr:from>
    <cdr:to>
      <cdr:x>0.54715</cdr:x>
      <cdr:y>0.33212</cdr:y>
    </cdr:to>
    <cdr:sp macro="" textlink="">
      <cdr:nvSpPr>
        <cdr:cNvPr id="3" name="TextBox 1"/>
        <cdr:cNvSpPr txBox="1"/>
      </cdr:nvSpPr>
      <cdr:spPr bwMode="auto">
        <a:xfrm xmlns:a="http://schemas.openxmlformats.org/drawingml/2006/main">
          <a:off x="1351579" y="649687"/>
          <a:ext cx="849439" cy="51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    </a:t>
          </a:r>
          <a:r>
            <a:rPr lang="en-US" sz="1200" b="1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2021</a:t>
          </a: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history</a:t>
          </a:r>
          <a:r>
            <a:rPr lang="en-US" sz="1200" b="0" i="0" baseline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projections</a:t>
          </a:r>
          <a:endParaRPr lang="en-US" sz="1200" b="0" i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0.4702</cdr:x>
      <cdr:y>0.62414</cdr:y>
    </cdr:from>
    <cdr:to>
      <cdr:x>0.98538</cdr:x>
      <cdr:y>0.70334</cdr:y>
    </cdr:to>
    <cdr:sp macro="" textlink="">
      <cdr:nvSpPr>
        <cdr:cNvPr id="4" name="TextBox 6"/>
        <cdr:cNvSpPr txBox="1"/>
      </cdr:nvSpPr>
      <cdr:spPr>
        <a:xfrm xmlns:a="http://schemas.openxmlformats.org/drawingml/2006/main">
          <a:off x="1891480" y="2182788"/>
          <a:ext cx="2072428" cy="27698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chemeClr val="accent2">
                  <a:lumMod val="40000"/>
                  <a:lumOff val="60000"/>
                </a:schemeClr>
              </a:solidFill>
            </a:rPr>
            <a:t>Low Oil and Gas Supply</a:t>
          </a:r>
          <a:endParaRPr lang="en-US" sz="1200" b="1" dirty="0">
            <a:solidFill>
              <a:schemeClr val="accent2">
                <a:lumMod val="40000"/>
                <a:lumOff val="6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0.7237</cdr:x>
      <cdr:y>0.67364</cdr:y>
    </cdr:from>
    <cdr:to>
      <cdr:x>0.9537</cdr:x>
      <cdr:y>0.75285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911251" y="2355888"/>
          <a:ext cx="925227" cy="27701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ysClr val="windowText" lastClr="000000"/>
              </a:solidFill>
            </a:rPr>
            <a:t>Reference</a:t>
          </a:r>
          <a:endParaRPr lang="en-US" sz="1200" b="1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0.46729</cdr:x>
      <cdr:y>0.72903</cdr:y>
    </cdr:from>
    <cdr:to>
      <cdr:x>0.98538</cdr:x>
      <cdr:y>0.80823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1879775" y="2549595"/>
          <a:ext cx="2084133" cy="27698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chemeClr val="accent2">
                  <a:lumMod val="75000"/>
                </a:schemeClr>
              </a:solidFill>
            </a:rPr>
            <a:t>High Oil and Gas Supply</a:t>
          </a:r>
          <a:endParaRPr lang="en-US" sz="1200" b="1" dirty="0">
            <a:solidFill>
              <a:schemeClr val="accent2">
                <a:lumMod val="75000"/>
              </a:schemeClr>
            </a:solidFill>
          </a:endParaRPr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0.35347</cdr:x>
      <cdr:y>0.03247</cdr:y>
    </cdr:from>
    <cdr:to>
      <cdr:x>0.55191</cdr:x>
      <cdr:y>0.18245</cdr:y>
    </cdr:to>
    <cdr:sp macro="" textlink="">
      <cdr:nvSpPr>
        <cdr:cNvPr id="8" name="TextBox 20"/>
        <cdr:cNvSpPr txBox="1"/>
      </cdr:nvSpPr>
      <cdr:spPr>
        <a:xfrm xmlns:a="http://schemas.openxmlformats.org/drawingml/2006/main">
          <a:off x="2915923" y="99934"/>
          <a:ext cx="1637013" cy="46166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/>
          <a:r>
            <a:rPr lang="en-US" sz="1200" b="1" dirty="0" smtClean="0"/>
            <a:t>2021      </a:t>
          </a:r>
        </a:p>
        <a:p xmlns:a="http://schemas.openxmlformats.org/drawingml/2006/main">
          <a:pPr algn="ctr"/>
          <a:r>
            <a:rPr lang="en-US" sz="1200" dirty="0"/>
            <a:t>h</a:t>
          </a:r>
          <a:r>
            <a:rPr lang="en-US" sz="1200" dirty="0" smtClean="0"/>
            <a:t>istory      projections</a:t>
          </a:r>
          <a:endParaRPr lang="en-US" sz="1200" dirty="0"/>
        </a:p>
      </cdr:txBody>
    </cdr:sp>
  </cdr:relSizeAnchor>
  <cdr:relSizeAnchor xmlns:cdr="http://schemas.openxmlformats.org/drawingml/2006/chartDrawing">
    <cdr:from>
      <cdr:x>0.07142</cdr:x>
      <cdr:y>0.49699</cdr:y>
    </cdr:from>
    <cdr:to>
      <cdr:x>0.24051</cdr:x>
      <cdr:y>0.58698</cdr:y>
    </cdr:to>
    <cdr:sp macro="" textlink="">
      <cdr:nvSpPr>
        <cdr:cNvPr id="9" name="TextBox 16"/>
        <cdr:cNvSpPr txBox="1"/>
      </cdr:nvSpPr>
      <cdr:spPr>
        <a:xfrm xmlns:a="http://schemas.openxmlformats.org/drawingml/2006/main">
          <a:off x="589173" y="1529816"/>
          <a:ext cx="1394934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en-US" sz="1200" dirty="0"/>
            <a:t>n</a:t>
          </a:r>
          <a:r>
            <a:rPr lang="en-US" sz="1200" dirty="0" smtClean="0"/>
            <a:t>atural gas prices</a:t>
          </a:r>
          <a:endParaRPr lang="en-US" sz="1200" dirty="0"/>
        </a:p>
      </cdr:txBody>
    </cdr:sp>
  </cdr:relSizeAnchor>
  <cdr:relSizeAnchor xmlns:cdr="http://schemas.openxmlformats.org/drawingml/2006/chartDrawing">
    <cdr:from>
      <cdr:x>0.06712</cdr:x>
      <cdr:y>0.23103</cdr:y>
    </cdr:from>
    <cdr:to>
      <cdr:x>0.36303</cdr:x>
      <cdr:y>0.32102</cdr:y>
    </cdr:to>
    <cdr:sp macro="" textlink="">
      <cdr:nvSpPr>
        <cdr:cNvPr id="10" name="TextBox 17"/>
        <cdr:cNvSpPr txBox="1"/>
      </cdr:nvSpPr>
      <cdr:spPr>
        <a:xfrm xmlns:a="http://schemas.openxmlformats.org/drawingml/2006/main">
          <a:off x="553701" y="711148"/>
          <a:ext cx="2441083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en-US" sz="1200" dirty="0"/>
            <a:t>c</a:t>
          </a:r>
          <a:r>
            <a:rPr lang="en-US" sz="1200" dirty="0" smtClean="0"/>
            <a:t>oal-fired capacity</a:t>
          </a:r>
        </a:p>
      </cdr:txBody>
    </cdr:sp>
  </cdr:relSizeAnchor>
  <cdr:relSizeAnchor xmlns:cdr="http://schemas.openxmlformats.org/drawingml/2006/chartDrawing">
    <cdr:from>
      <cdr:x>0.63337</cdr:x>
      <cdr:y>0.16116</cdr:y>
    </cdr:from>
    <cdr:to>
      <cdr:x>0.90027</cdr:x>
      <cdr:y>0.37113</cdr:y>
    </cdr:to>
    <cdr:sp macro="" textlink="">
      <cdr:nvSpPr>
        <cdr:cNvPr id="11" name="TextBox 6"/>
        <cdr:cNvSpPr txBox="1"/>
      </cdr:nvSpPr>
      <cdr:spPr>
        <a:xfrm xmlns:a="http://schemas.openxmlformats.org/drawingml/2006/main">
          <a:off x="5224930" y="496077"/>
          <a:ext cx="2201768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chemeClr val="accent2">
                  <a:lumMod val="40000"/>
                  <a:lumOff val="60000"/>
                </a:schemeClr>
              </a:solidFill>
            </a:rPr>
            <a:t>Low Oil and Gas supply</a:t>
          </a:r>
        </a:p>
        <a:p xmlns:a="http://schemas.openxmlformats.org/drawingml/2006/main">
          <a:r>
            <a:rPr lang="en-US" sz="1200" b="1" dirty="0"/>
            <a:t>R</a:t>
          </a:r>
          <a:r>
            <a:rPr lang="en-US" sz="1200" b="1" dirty="0" smtClean="0"/>
            <a:t>eference</a:t>
          </a:r>
        </a:p>
        <a:p xmlns:a="http://schemas.openxmlformats.org/drawingml/2006/main">
          <a:r>
            <a:rPr lang="en-US" sz="1200" b="1" dirty="0" smtClean="0">
              <a:solidFill>
                <a:schemeClr val="accent2">
                  <a:lumMod val="75000"/>
                </a:schemeClr>
              </a:solidFill>
            </a:rPr>
            <a:t>High </a:t>
          </a:r>
          <a:r>
            <a:rPr lang="en-US" sz="1200" b="1" dirty="0">
              <a:solidFill>
                <a:schemeClr val="accent2">
                  <a:lumMod val="75000"/>
                </a:schemeClr>
              </a:solidFill>
            </a:rPr>
            <a:t>O</a:t>
          </a:r>
          <a:r>
            <a:rPr lang="en-US" sz="1200" b="1" dirty="0" smtClean="0">
              <a:solidFill>
                <a:schemeClr val="accent2">
                  <a:lumMod val="75000"/>
                </a:schemeClr>
              </a:solidFill>
            </a:rPr>
            <a:t>il and Gas supply</a:t>
          </a:r>
          <a:endParaRPr lang="en-US" sz="1200" b="1" dirty="0">
            <a:solidFill>
              <a:schemeClr val="accent2">
                <a:lumMod val="75000"/>
              </a:schemeClr>
            </a:solidFill>
          </a:endParaRPr>
        </a:p>
      </cdr:txBody>
    </cdr:sp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0.23612</cdr:x>
      <cdr:y>0.00945</cdr:y>
    </cdr:from>
    <cdr:to>
      <cdr:x>0.44908</cdr:x>
      <cdr:y>0.1558</cdr:y>
    </cdr:to>
    <cdr:sp macro="" textlink="">
      <cdr:nvSpPr>
        <cdr:cNvPr id="6" name="TextBox 1"/>
        <cdr:cNvSpPr txBox="1"/>
      </cdr:nvSpPr>
      <cdr:spPr bwMode="auto">
        <a:xfrm xmlns:a="http://schemas.openxmlformats.org/drawingml/2006/main">
          <a:off x="613613" y="26912"/>
          <a:ext cx="553427" cy="4166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    </a:t>
          </a:r>
          <a:r>
            <a:rPr lang="en-US" sz="1200" b="1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2021</a:t>
          </a: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              </a:t>
          </a:r>
        </a:p>
        <a:p xmlns:a="http://schemas.openxmlformats.org/drawingml/2006/main">
          <a:pPr eaLnBrk="0" hangingPunct="0"/>
          <a:r>
            <a:rPr lang="en-US" sz="1200" dirty="0" smtClean="0">
              <a:solidFill>
                <a:schemeClr val="tx1"/>
              </a:solidFill>
              <a:ea typeface="Times New Roman" charset="0"/>
              <a:cs typeface="Times New Roman" charset="0"/>
            </a:rPr>
            <a:t>               </a:t>
          </a:r>
          <a:r>
            <a:rPr lang="en-US" sz="1200" b="0" i="0" baseline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projections</a:t>
          </a:r>
          <a:endParaRPr lang="en-US" sz="1200" b="0" i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0.20048</cdr:x>
      <cdr:y>0.14714</cdr:y>
    </cdr:from>
    <cdr:to>
      <cdr:x>0.40088</cdr:x>
      <cdr:y>0.23474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834503" y="524741"/>
          <a:ext cx="834150" cy="3123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b="1" dirty="0">
            <a:solidFill>
              <a:schemeClr val="tx1"/>
            </a:solidFill>
          </a:endParaRPr>
        </a:p>
      </cdr:txBody>
    </cdr:sp>
  </cdr:relSizeAnchor>
</c:userShapes>
</file>

<file path=ppt/drawings/drawing27.xml><?xml version="1.0" encoding="utf-8"?>
<c:userShapes xmlns:c="http://schemas.openxmlformats.org/drawingml/2006/chart">
  <cdr:relSizeAnchor xmlns:cdr="http://schemas.openxmlformats.org/drawingml/2006/chartDrawing">
    <cdr:from>
      <cdr:x>0.73083</cdr:x>
      <cdr:y>0.15068</cdr:y>
    </cdr:from>
    <cdr:to>
      <cdr:x>1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005384" y="463818"/>
          <a:ext cx="2211858" cy="26143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45720" rIns="4572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200" b="1" dirty="0" smtClean="0">
            <a:solidFill>
              <a:schemeClr val="tx1">
                <a:lumMod val="50000"/>
                <a:lumOff val="50000"/>
              </a:schemeClr>
            </a:solidFill>
          </a:endParaRPr>
        </a:p>
        <a:p xmlns:a="http://schemas.openxmlformats.org/drawingml/2006/main">
          <a:endParaRPr lang="en-US" sz="1200" b="1" dirty="0" smtClean="0">
            <a:solidFill>
              <a:schemeClr val="accent1"/>
            </a:solidFill>
          </a:endParaRPr>
        </a:p>
        <a:p xmlns:a="http://schemas.openxmlformats.org/drawingml/2006/main">
          <a:r>
            <a:rPr lang="en-US" sz="1200" b="1" dirty="0" smtClean="0">
              <a:solidFill>
                <a:schemeClr val="accent1"/>
              </a:solidFill>
            </a:rPr>
            <a:t>new combined cycle (natural gas)</a:t>
          </a:r>
        </a:p>
        <a:p xmlns:a="http://schemas.openxmlformats.org/drawingml/2006/main">
          <a:r>
            <a:rPr lang="en-US" sz="1200" b="1" dirty="0" smtClean="0">
              <a:solidFill>
                <a:schemeClr val="bg1">
                  <a:lumMod val="50000"/>
                </a:schemeClr>
              </a:solidFill>
            </a:rPr>
            <a:t>coal</a:t>
          </a:r>
        </a:p>
        <a:p xmlns:a="http://schemas.openxmlformats.org/drawingml/2006/main">
          <a:endParaRPr lang="en-US" sz="1200" b="1" dirty="0" smtClean="0">
            <a:solidFill>
              <a:schemeClr val="accent2"/>
            </a:solidFill>
          </a:endParaRPr>
        </a:p>
        <a:p xmlns:a="http://schemas.openxmlformats.org/drawingml/2006/main">
          <a:endParaRPr lang="en-US" sz="1200" b="1" dirty="0">
            <a:solidFill>
              <a:schemeClr val="accent2"/>
            </a:solidFill>
          </a:endParaRPr>
        </a:p>
        <a:p xmlns:a="http://schemas.openxmlformats.org/drawingml/2006/main">
          <a:r>
            <a:rPr lang="en-US" sz="1200" b="1" dirty="0" smtClean="0">
              <a:solidFill>
                <a:schemeClr val="accent2"/>
              </a:solidFill>
            </a:rPr>
            <a:t>existing combined cycle (natural gas)</a:t>
          </a:r>
        </a:p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en-US" sz="1200" b="1" i="0" u="none" strike="noStrike" kern="0" cap="none" spc="0" normalizeH="0" baseline="0" noProof="0" dirty="0" smtClean="0">
            <a:ln>
              <a:noFill/>
            </a:ln>
            <a:solidFill>
              <a:schemeClr val="accent4"/>
            </a:solidFill>
            <a:effectLst/>
            <a:uLnTx/>
            <a:uFillTx/>
            <a:latin typeface="+mn-lt"/>
            <a:ea typeface="+mn-ea"/>
            <a:cs typeface="+mn-cs"/>
          </a:endParaRPr>
        </a:p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+mn-lt"/>
              <a:ea typeface="+mn-ea"/>
              <a:cs typeface="+mn-cs"/>
            </a:rPr>
            <a:t>oil and natural gas steam</a:t>
          </a:r>
        </a:p>
        <a:p xmlns:a="http://schemas.openxmlformats.org/drawingml/2006/main">
          <a:r>
            <a:rPr lang="en-US" sz="1200" b="1" dirty="0" smtClean="0">
              <a:solidFill>
                <a:schemeClr val="accent3"/>
              </a:solidFill>
            </a:rPr>
            <a:t>combustion</a:t>
          </a:r>
          <a:r>
            <a:rPr lang="en-US" sz="1200" b="1" baseline="0" dirty="0" smtClean="0">
              <a:solidFill>
                <a:schemeClr val="accent3"/>
              </a:solidFill>
            </a:rPr>
            <a:t> turbine </a:t>
          </a:r>
          <a:r>
            <a:rPr lang="en-US" sz="1200" b="1" dirty="0" smtClean="0">
              <a:solidFill>
                <a:schemeClr val="accent3"/>
              </a:solidFill>
            </a:rPr>
            <a:t>(natural gas)</a:t>
          </a:r>
          <a:endParaRPr lang="en-US" sz="1200" b="1" dirty="0">
            <a:solidFill>
              <a:schemeClr val="accent3"/>
            </a:solidFill>
          </a:endParaRPr>
        </a:p>
      </cdr:txBody>
    </cdr:sp>
  </cdr:relSizeAnchor>
  <cdr:relSizeAnchor xmlns:cdr="http://schemas.openxmlformats.org/drawingml/2006/chartDrawing">
    <cdr:from>
      <cdr:x>0.18014</cdr:x>
      <cdr:y>0.03883</cdr:y>
    </cdr:from>
    <cdr:to>
      <cdr:x>0.29189</cdr:x>
      <cdr:y>0.18518</cdr:y>
    </cdr:to>
    <cdr:sp macro="" textlink="">
      <cdr:nvSpPr>
        <cdr:cNvPr id="4" name="TextBox 1"/>
        <cdr:cNvSpPr txBox="1"/>
      </cdr:nvSpPr>
      <cdr:spPr bwMode="auto">
        <a:xfrm xmlns:a="http://schemas.openxmlformats.org/drawingml/2006/main">
          <a:off x="1441337" y="119512"/>
          <a:ext cx="894112" cy="45048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    </a:t>
          </a:r>
          <a:r>
            <a:rPr lang="en-US" sz="1200" b="1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2021</a:t>
          </a:r>
        </a:p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history</a:t>
          </a:r>
          <a:r>
            <a:rPr lang="en-US" sz="1200" b="0" i="0" baseline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 projections</a:t>
          </a:r>
          <a:endParaRPr lang="en-US" sz="1200" b="0" i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</c:userShapes>
</file>

<file path=ppt/drawings/drawing28.xml><?xml version="1.0" encoding="utf-8"?>
<c:userShapes xmlns:c="http://schemas.openxmlformats.org/drawingml/2006/chart">
  <cdr:relSizeAnchor xmlns:cdr="http://schemas.openxmlformats.org/drawingml/2006/chartDrawing">
    <cdr:from>
      <cdr:x>0.48149</cdr:x>
      <cdr:y>0.20001</cdr:y>
    </cdr:from>
    <cdr:to>
      <cdr:x>0.72599</cdr:x>
      <cdr:y>0.33831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55221" y="457429"/>
          <a:ext cx="586596" cy="3163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b="1" dirty="0" smtClean="0">
              <a:solidFill>
                <a:srgbClr val="C2BBD0"/>
              </a:solidFill>
              <a:latin typeface="Arial" panose="020B0604020202020204" pitchFamily="34" charset="0"/>
              <a:cs typeface="Arial" panose="020B0604020202020204" pitchFamily="34" charset="0"/>
            </a:rPr>
            <a:t>load</a:t>
          </a:r>
          <a:endParaRPr lang="en-US" sz="1200" b="1" dirty="0">
            <a:solidFill>
              <a:srgbClr val="C2BBD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9.xml><?xml version="1.0" encoding="utf-8"?>
<c:userShapes xmlns:c="http://schemas.openxmlformats.org/drawingml/2006/chart">
  <cdr:relSizeAnchor xmlns:cdr="http://schemas.openxmlformats.org/drawingml/2006/chartDrawing">
    <cdr:from>
      <cdr:x>0.67083</cdr:x>
      <cdr:y>0.06127</cdr:y>
    </cdr:from>
    <cdr:to>
      <cdr:x>0.90401</cdr:x>
      <cdr:y>0.20379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46833" y="141951"/>
          <a:ext cx="641957" cy="3301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rgbClr val="C2BBD0"/>
              </a:solidFill>
              <a:latin typeface="Arial" panose="020B0604020202020204" pitchFamily="34" charset="0"/>
              <a:cs typeface="Arial" panose="020B0604020202020204" pitchFamily="34" charset="0"/>
            </a:rPr>
            <a:t>load</a:t>
          </a:r>
          <a:endParaRPr lang="en-US" sz="1200" b="1" dirty="0">
            <a:solidFill>
              <a:srgbClr val="C2BBD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0.00528</cdr:x>
      <cdr:y>0</cdr:y>
    </cdr:from>
    <cdr:to>
      <cdr:x>0.95765</cdr:x>
      <cdr:y>0.23588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20762" y="0"/>
          <a:ext cx="3744946" cy="8249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none" lIns="27432" tIns="27432" rIns="27432" bIns="27432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eaLnBrk="0" hangingPunct="0"/>
          <a:r>
            <a:rPr lang="en-US" sz="1200" b="1" dirty="0" smtClean="0">
              <a:ea typeface="Times New Roman" charset="0"/>
              <a:cs typeface="Times New Roman" charset="0"/>
            </a:rPr>
            <a:t>U.S. </a:t>
          </a:r>
          <a:r>
            <a:rPr lang="en-US" sz="1200" b="1" dirty="0">
              <a:ea typeface="Times New Roman" charset="0"/>
              <a:cs typeface="Times New Roman" charset="0"/>
            </a:rPr>
            <a:t>e</a:t>
          </a:r>
          <a:r>
            <a:rPr lang="en-US" sz="1200" b="1" i="0" baseline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lectricity use growth rate,</a:t>
          </a:r>
          <a:r>
            <a:rPr lang="en-US" sz="1200" b="1" i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 </a:t>
          </a:r>
        </a:p>
        <a:p xmlns:a="http://schemas.openxmlformats.org/drawingml/2006/main">
          <a:pPr eaLnBrk="0" hangingPunct="0"/>
          <a:r>
            <a:rPr lang="en-US" sz="1200" b="1" i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t</a:t>
          </a:r>
          <a:r>
            <a:rPr lang="en-US" sz="1200" b="1" baseline="0" dirty="0" smtClean="0">
              <a:ea typeface="Times New Roman" charset="0"/>
              <a:cs typeface="Times New Roman" charset="0"/>
            </a:rPr>
            <a:t>hree-year rolling average</a:t>
          </a:r>
        </a:p>
        <a:p xmlns:a="http://schemas.openxmlformats.org/drawingml/2006/main">
          <a:pPr eaLnBrk="0" hangingPunct="0"/>
          <a:r>
            <a:rPr lang="en-US" sz="1200" b="1" i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AEO2022 economic growth cases</a:t>
          </a:r>
          <a:endParaRPr lang="en-US" sz="1200" b="1" i="0" baseline="0" dirty="0" smtClean="0">
            <a:solidFill>
              <a:sysClr val="windowText" lastClr="000000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dirty="0">
              <a:ea typeface="Times New Roman" charset="0"/>
              <a:cs typeface="Times New Roman" charset="0"/>
            </a:rPr>
            <a:t>p</a:t>
          </a:r>
          <a:r>
            <a:rPr lang="en-US" i="0" baseline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rPr>
            <a:t>ercentage growth </a:t>
          </a:r>
          <a:endParaRPr lang="en-US" i="0" dirty="0" smtClean="0">
            <a:solidFill>
              <a:sysClr val="windowText" lastClr="000000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0.29996</cdr:x>
      <cdr:y>0.19639</cdr:y>
    </cdr:from>
    <cdr:to>
      <cdr:x>0.51292</cdr:x>
      <cdr:y>0.30772</cdr:y>
    </cdr:to>
    <cdr:grpSp>
      <cdr:nvGrpSpPr>
        <cdr:cNvPr id="4" name="Group 3"/>
        <cdr:cNvGrpSpPr/>
      </cdr:nvGrpSpPr>
      <cdr:grpSpPr>
        <a:xfrm xmlns:a="http://schemas.openxmlformats.org/drawingml/2006/main">
          <a:off x="1179514" y="686827"/>
          <a:ext cx="837410" cy="389351"/>
          <a:chOff x="2530216" y="552602"/>
          <a:chExt cx="1168384" cy="318718"/>
        </a:xfrm>
      </cdr:grpSpPr>
      <cdr:sp macro="" textlink="">
        <cdr:nvSpPr>
          <cdr:cNvPr id="6" name="TextBox 1"/>
          <cdr:cNvSpPr txBox="1"/>
        </cdr:nvSpPr>
        <cdr:spPr bwMode="auto">
          <a:xfrm xmlns:a="http://schemas.openxmlformats.org/drawingml/2006/main">
            <a:off x="2530216" y="552602"/>
            <a:ext cx="1168384" cy="318718"/>
          </a:xfrm>
          <a:prstGeom xmlns:a="http://schemas.openxmlformats.org/drawingml/2006/main" prst="rect">
            <a:avLst/>
          </a:prstGeom>
          <a:noFill xmlns:a="http://schemas.openxmlformats.org/drawingml/2006/main"/>
          <a:ln xmlns:a="http://schemas.openxmlformats.org/drawingml/2006/main" w="9525">
            <a:noFill/>
            <a:miter lim="800000"/>
            <a:headEnd/>
            <a:tailEnd/>
          </a:ln>
        </cdr:spPr>
        <cdr:txBody>
          <a:bodyPr xmlns:a="http://schemas.openxmlformats.org/drawingml/2006/main" wrap="none" lIns="0" tIns="0" rIns="0" rtlCol="0">
            <a:prstTxWarp prst="textNoShape">
              <a:avLst/>
            </a:prstTxWarp>
          </a:bodyPr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eaLnBrk="0" hangingPunct="0"/>
            <a:r>
              <a:rPr lang="en-US" sz="1200" b="0" i="0" dirty="0" smtClean="0">
                <a:solidFill>
                  <a:schemeClr val="bg2"/>
                </a:solidFill>
                <a:latin typeface="+mn-lt"/>
                <a:ea typeface="Times New Roman" charset="0"/>
                <a:cs typeface="Times New Roman" charset="0"/>
              </a:rPr>
              <a:t>           </a:t>
            </a:r>
            <a:r>
              <a:rPr lang="en-US" sz="1200" b="1" i="0" dirty="0" smtClean="0">
                <a:solidFill>
                  <a:sysClr val="windowText" lastClr="000000"/>
                </a:solidFill>
                <a:latin typeface="+mn-lt"/>
                <a:ea typeface="Times New Roman" charset="0"/>
                <a:cs typeface="Times New Roman" charset="0"/>
              </a:rPr>
              <a:t>2021</a:t>
            </a:r>
            <a:endParaRPr lang="en-US" sz="1200" b="0" i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endParaRPr>
          </a:p>
          <a:p xmlns:a="http://schemas.openxmlformats.org/drawingml/2006/main">
            <a:pPr eaLnBrk="0" hangingPunct="0"/>
            <a:r>
              <a:rPr lang="en-US" sz="1200" b="0" i="0" dirty="0" smtClean="0">
                <a:solidFill>
                  <a:sysClr val="windowText" lastClr="000000"/>
                </a:solidFill>
                <a:latin typeface="+mn-lt"/>
                <a:ea typeface="Times New Roman" charset="0"/>
                <a:cs typeface="Times New Roman" charset="0"/>
              </a:rPr>
              <a:t>   history</a:t>
            </a:r>
            <a:r>
              <a:rPr lang="en-US" sz="1200" b="0" i="0" baseline="0" dirty="0" smtClean="0">
                <a:solidFill>
                  <a:sysClr val="windowText" lastClr="000000"/>
                </a:solidFill>
                <a:latin typeface="+mn-lt"/>
                <a:ea typeface="Times New Roman" charset="0"/>
                <a:cs typeface="Times New Roman" charset="0"/>
              </a:rPr>
              <a:t>   projections</a:t>
            </a:r>
            <a:endParaRPr lang="en-US" sz="1200" b="0" i="0" dirty="0" smtClean="0">
              <a:solidFill>
                <a:sysClr val="windowText" lastClr="000000"/>
              </a:solidFill>
              <a:latin typeface="+mn-lt"/>
              <a:ea typeface="Times New Roman" charset="0"/>
              <a:cs typeface="Times New Roman" charset="0"/>
            </a:endParaRPr>
          </a:p>
        </cdr:txBody>
      </cdr:sp>
    </cdr:grpSp>
  </cdr:relSizeAnchor>
  <cdr:relSizeAnchor xmlns:cdr="http://schemas.openxmlformats.org/drawingml/2006/chartDrawing">
    <cdr:from>
      <cdr:x>0.79387</cdr:x>
      <cdr:y>0.38283</cdr:y>
    </cdr:from>
    <cdr:to>
      <cdr:x>1</cdr:x>
      <cdr:y>0.77446</cdr:y>
    </cdr:to>
    <cdr:sp macro="" textlink="">
      <cdr:nvSpPr>
        <cdr:cNvPr id="3" name="TextBox 2"/>
        <cdr:cNvSpPr txBox="1"/>
      </cdr:nvSpPr>
      <cdr:spPr bwMode="auto">
        <a:xfrm xmlns:a="http://schemas.openxmlformats.org/drawingml/2006/main">
          <a:off x="3121686" y="1338869"/>
          <a:ext cx="810552" cy="13696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0" tIns="0" rIns="0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i="0" dirty="0" smtClean="0">
              <a:solidFill>
                <a:schemeClr val="accent1">
                  <a:lumMod val="75000"/>
                </a:schemeClr>
              </a:solidFill>
              <a:latin typeface="+mn-lt"/>
              <a:ea typeface="Times New Roman" charset="0"/>
              <a:cs typeface="Times New Roman" charset="0"/>
            </a:rPr>
            <a:t>High Economic Growth</a:t>
          </a: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Times New Roman" charset="0"/>
              <a:cs typeface="Times New Roman" charset="0"/>
            </a:rPr>
            <a:t>Reference</a:t>
          </a:r>
          <a:endParaRPr lang="en-US" sz="1200" b="1" i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uLnTx/>
              <a:uFillTx/>
              <a:latin typeface="+mn-lt"/>
              <a:ea typeface="Times New Roman" charset="0"/>
              <a:cs typeface="Times New Roman" charset="0"/>
            </a:rPr>
            <a:t>Low Economic Growth</a:t>
          </a:r>
        </a:p>
        <a:p xmlns:a="http://schemas.openxmlformats.org/drawingml/2006/main">
          <a:pPr eaLnBrk="0" hangingPunct="0"/>
          <a:endParaRPr lang="en-US" sz="1200" b="1" i="0" dirty="0" smtClean="0">
            <a:solidFill>
              <a:srgbClr val="333333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</c:userShapes>
</file>

<file path=ppt/drawings/drawing30.xml><?xml version="1.0" encoding="utf-8"?>
<c:userShapes xmlns:c="http://schemas.openxmlformats.org/drawingml/2006/chart">
  <cdr:relSizeAnchor xmlns:cdr="http://schemas.openxmlformats.org/drawingml/2006/chartDrawing">
    <cdr:from>
      <cdr:x>0.12319</cdr:x>
      <cdr:y>0.14594</cdr:y>
    </cdr:from>
    <cdr:to>
      <cdr:x>0.36618</cdr:x>
      <cdr:y>0.28833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7377" y="324199"/>
          <a:ext cx="586596" cy="3163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rgbClr val="C2BBD0"/>
              </a:solidFill>
              <a:latin typeface="Arial" panose="020B0604020202020204" pitchFamily="34" charset="0"/>
              <a:cs typeface="Arial" panose="020B0604020202020204" pitchFamily="34" charset="0"/>
            </a:rPr>
            <a:t>load</a:t>
          </a:r>
          <a:endParaRPr lang="en-US" sz="1200" b="1" dirty="0">
            <a:solidFill>
              <a:srgbClr val="C2BBD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31.xml><?xml version="1.0" encoding="utf-8"?>
<c:userShapes xmlns:c="http://schemas.openxmlformats.org/drawingml/2006/chart">
  <cdr:relSizeAnchor xmlns:cdr="http://schemas.openxmlformats.org/drawingml/2006/chartDrawing">
    <cdr:from>
      <cdr:x>0.11288</cdr:x>
      <cdr:y>0.35039</cdr:y>
    </cdr:from>
    <cdr:to>
      <cdr:x>0.35169</cdr:x>
      <cdr:y>0.49277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7289" y="778360"/>
          <a:ext cx="586596" cy="3163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rgbClr val="C2BBD0"/>
              </a:solidFill>
              <a:latin typeface="Arial" panose="020B0604020202020204" pitchFamily="34" charset="0"/>
              <a:cs typeface="Arial" panose="020B0604020202020204" pitchFamily="34" charset="0"/>
            </a:rPr>
            <a:t>load</a:t>
          </a:r>
          <a:endParaRPr lang="en-US" sz="1200" b="1" dirty="0">
            <a:solidFill>
              <a:srgbClr val="C2BBD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32.xml><?xml version="1.0" encoding="utf-8"?>
<c:userShapes xmlns:c="http://schemas.openxmlformats.org/drawingml/2006/chart">
  <cdr:relSizeAnchor xmlns:cdr="http://schemas.openxmlformats.org/drawingml/2006/chartDrawing">
    <cdr:from>
      <cdr:x>0.72992</cdr:x>
      <cdr:y>0.30856</cdr:y>
    </cdr:from>
    <cdr:to>
      <cdr:x>1</cdr:x>
      <cdr:y>0.95561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70200" y="955674"/>
          <a:ext cx="1062038" cy="20040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rIns="0" rtlCol="0"/>
        <a:lstStyle xmlns:a="http://schemas.openxmlformats.org/drawingml/2006/main"/>
        <a:p xmlns:a="http://schemas.openxmlformats.org/drawingml/2006/main">
          <a:pPr>
            <a:spcAft>
              <a:spcPts val="300"/>
            </a:spcAft>
          </a:pPr>
          <a:r>
            <a:rPr lang="en-US" sz="1200" dirty="0" smtClean="0">
              <a:solidFill>
                <a:schemeClr val="accent3"/>
              </a:solidFill>
            </a:rPr>
            <a:t>CAISO</a:t>
          </a:r>
        </a:p>
        <a:p xmlns:a="http://schemas.openxmlformats.org/drawingml/2006/main">
          <a:pPr>
            <a:spcAft>
              <a:spcPts val="300"/>
            </a:spcAft>
          </a:pPr>
          <a:r>
            <a:rPr lang="en-US" sz="1200" dirty="0" smtClean="0">
              <a:solidFill>
                <a:schemeClr val="accent2"/>
              </a:solidFill>
            </a:rPr>
            <a:t>ERCOT</a:t>
          </a:r>
        </a:p>
        <a:p xmlns:a="http://schemas.openxmlformats.org/drawingml/2006/main">
          <a:pPr>
            <a:spcAft>
              <a:spcPts val="300"/>
            </a:spcAft>
          </a:pPr>
          <a:r>
            <a:rPr lang="en-US" sz="1200" dirty="0" smtClean="0">
              <a:solidFill>
                <a:schemeClr val="tx2"/>
              </a:solidFill>
            </a:rPr>
            <a:t>Southeast</a:t>
          </a:r>
        </a:p>
        <a:p xmlns:a="http://schemas.openxmlformats.org/drawingml/2006/main">
          <a:pPr>
            <a:spcAft>
              <a:spcPts val="300"/>
            </a:spcAft>
          </a:pPr>
          <a:r>
            <a:rPr lang="en-US" sz="1200" dirty="0" smtClean="0">
              <a:solidFill>
                <a:schemeClr val="accent1"/>
              </a:solidFill>
            </a:rPr>
            <a:t>U.S.</a:t>
          </a:r>
        </a:p>
        <a:p xmlns:a="http://schemas.openxmlformats.org/drawingml/2006/main">
          <a:pPr>
            <a:spcAft>
              <a:spcPts val="300"/>
            </a:spcAft>
          </a:pPr>
          <a:r>
            <a:rPr lang="en-US" sz="1200" dirty="0" smtClean="0">
              <a:solidFill>
                <a:schemeClr val="accent5"/>
              </a:solidFill>
            </a:rPr>
            <a:t>Northeast</a:t>
          </a:r>
        </a:p>
        <a:p xmlns:a="http://schemas.openxmlformats.org/drawingml/2006/main">
          <a:pPr>
            <a:spcAft>
              <a:spcPts val="300"/>
            </a:spcAft>
          </a:pPr>
          <a:r>
            <a:rPr lang="en-US" sz="1200" dirty="0" smtClean="0">
              <a:solidFill>
                <a:schemeClr val="accent4"/>
              </a:solidFill>
            </a:rPr>
            <a:t>Mid-Continent</a:t>
          </a:r>
        </a:p>
        <a:p xmlns:a="http://schemas.openxmlformats.org/drawingml/2006/main">
          <a:pPr>
            <a:spcAft>
              <a:spcPts val="300"/>
            </a:spcAft>
          </a:pPr>
          <a:r>
            <a:rPr lang="en-US" sz="1200" dirty="0" smtClean="0">
              <a:solidFill>
                <a:schemeClr val="accent3">
                  <a:lumMod val="75000"/>
                </a:schemeClr>
              </a:solidFill>
            </a:rPr>
            <a:t>West</a:t>
          </a:r>
        </a:p>
        <a:p xmlns:a="http://schemas.openxmlformats.org/drawingml/2006/main">
          <a:pPr>
            <a:spcAft>
              <a:spcPts val="300"/>
            </a:spcAft>
          </a:pPr>
          <a:r>
            <a:rPr lang="en-US" sz="1200" dirty="0" smtClean="0">
              <a:solidFill>
                <a:schemeClr val="accent6"/>
              </a:solidFill>
            </a:rPr>
            <a:t>PJM</a:t>
          </a:r>
          <a:endParaRPr lang="en-US" sz="1200" dirty="0">
            <a:solidFill>
              <a:schemeClr val="accent6"/>
            </a:solidFill>
          </a:endParaRPr>
        </a:p>
      </cdr:txBody>
    </cdr:sp>
  </cdr:relSizeAnchor>
  <cdr:relSizeAnchor xmlns:cdr="http://schemas.openxmlformats.org/drawingml/2006/chartDrawing">
    <cdr:from>
      <cdr:x>0.14325</cdr:x>
      <cdr:y>0.06103</cdr:y>
    </cdr:from>
    <cdr:to>
      <cdr:x>0.65682</cdr:x>
      <cdr:y>0.24142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63299" y="189015"/>
          <a:ext cx="2019486" cy="5587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spcAft>
              <a:spcPts val="300"/>
            </a:spcAft>
          </a:pPr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         2021</a:t>
          </a:r>
        </a:p>
        <a:p xmlns:a="http://schemas.openxmlformats.org/drawingml/2006/main">
          <a:pPr>
            <a:spcAft>
              <a:spcPts val="300"/>
            </a:spcAft>
          </a:pPr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history</a:t>
          </a:r>
          <a:r>
            <a:rPr lang="en-US" sz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     </a:t>
          </a:r>
          <a:r>
            <a:rPr lang="en-US" sz="1200" baseline="0" dirty="0">
              <a:latin typeface="Arial" panose="020B0604020202020204" pitchFamily="34" charset="0"/>
              <a:cs typeface="Arial" panose="020B0604020202020204" pitchFamily="34" charset="0"/>
            </a:rPr>
            <a:t>projections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33.xml><?xml version="1.0" encoding="utf-8"?>
<c:userShapes xmlns:c="http://schemas.openxmlformats.org/drawingml/2006/chart">
  <cdr:relSizeAnchor xmlns:cdr="http://schemas.openxmlformats.org/drawingml/2006/chartDrawing">
    <cdr:from>
      <cdr:x>0.135</cdr:x>
      <cdr:y>0.06513</cdr:y>
    </cdr:from>
    <cdr:to>
      <cdr:x>0.63702</cdr:x>
      <cdr:y>0.24552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3056" y="201715"/>
          <a:ext cx="2019486" cy="5587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spcAft>
              <a:spcPts val="300"/>
            </a:spcAft>
          </a:pPr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         2021</a:t>
          </a:r>
        </a:p>
        <a:p xmlns:a="http://schemas.openxmlformats.org/drawingml/2006/main">
          <a:pPr>
            <a:spcAft>
              <a:spcPts val="300"/>
            </a:spcAft>
          </a:pPr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history</a:t>
          </a:r>
          <a:r>
            <a:rPr lang="en-US" sz="1200" baseline="0" dirty="0" smtClean="0">
              <a:latin typeface="Arial" panose="020B0604020202020204" pitchFamily="34" charset="0"/>
              <a:cs typeface="Arial" panose="020B0604020202020204" pitchFamily="34" charset="0"/>
            </a:rPr>
            <a:t>     </a:t>
          </a:r>
          <a:r>
            <a:rPr lang="en-US" sz="1200" baseline="0" dirty="0">
              <a:latin typeface="Arial" panose="020B0604020202020204" pitchFamily="34" charset="0"/>
              <a:cs typeface="Arial" panose="020B0604020202020204" pitchFamily="34" charset="0"/>
            </a:rPr>
            <a:t>projections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0.74112</cdr:x>
      <cdr:y>0.30856</cdr:y>
    </cdr:from>
    <cdr:to>
      <cdr:x>1</cdr:x>
      <cdr:y>0.91133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81325" y="955675"/>
          <a:ext cx="1041400" cy="1866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rIns="0" rtlCol="0"/>
        <a:lstStyle xmlns:a="http://schemas.openxmlformats.org/drawingml/2006/main"/>
        <a:p xmlns:a="http://schemas.openxmlformats.org/drawingml/2006/main">
          <a:pPr>
            <a:spcAft>
              <a:spcPts val="300"/>
            </a:spcAft>
          </a:pPr>
          <a:r>
            <a:rPr lang="en-US" sz="1200" dirty="0" smtClean="0">
              <a:solidFill>
                <a:schemeClr val="accent3">
                  <a:lumMod val="75000"/>
                </a:schemeClr>
              </a:solidFill>
            </a:rPr>
            <a:t>West</a:t>
          </a:r>
        </a:p>
        <a:p xmlns:a="http://schemas.openxmlformats.org/drawingml/2006/main">
          <a:pPr>
            <a:spcAft>
              <a:spcPts val="300"/>
            </a:spcAft>
          </a:pPr>
          <a:r>
            <a:rPr lang="en-US" sz="1200" dirty="0" smtClean="0">
              <a:solidFill>
                <a:schemeClr val="accent5"/>
              </a:solidFill>
            </a:rPr>
            <a:t>Northeast</a:t>
          </a:r>
        </a:p>
        <a:p xmlns:a="http://schemas.openxmlformats.org/drawingml/2006/main">
          <a:pPr>
            <a:spcAft>
              <a:spcPts val="300"/>
            </a:spcAft>
          </a:pPr>
          <a:r>
            <a:rPr lang="en-US" sz="1200" dirty="0" smtClean="0">
              <a:solidFill>
                <a:schemeClr val="accent4"/>
              </a:solidFill>
            </a:rPr>
            <a:t>Mid-Continent</a:t>
          </a:r>
        </a:p>
        <a:p xmlns:a="http://schemas.openxmlformats.org/drawingml/2006/main">
          <a:pPr>
            <a:spcAft>
              <a:spcPts val="300"/>
            </a:spcAft>
          </a:pPr>
          <a:r>
            <a:rPr lang="en-US" sz="1200" dirty="0" smtClean="0">
              <a:solidFill>
                <a:schemeClr val="accent2"/>
              </a:solidFill>
            </a:rPr>
            <a:t>ERCOT</a:t>
          </a:r>
        </a:p>
        <a:p xmlns:a="http://schemas.openxmlformats.org/drawingml/2006/main">
          <a:pPr>
            <a:spcAft>
              <a:spcPts val="300"/>
            </a:spcAft>
          </a:pPr>
          <a:r>
            <a:rPr lang="en-US" sz="1200" dirty="0" smtClean="0">
              <a:solidFill>
                <a:schemeClr val="accent1"/>
              </a:solidFill>
            </a:rPr>
            <a:t>U.S.</a:t>
          </a:r>
        </a:p>
        <a:p xmlns:a="http://schemas.openxmlformats.org/drawingml/2006/main">
          <a:pPr>
            <a:spcAft>
              <a:spcPts val="300"/>
            </a:spcAft>
          </a:pPr>
          <a:r>
            <a:rPr lang="en-US" sz="1200" dirty="0" smtClean="0">
              <a:solidFill>
                <a:schemeClr val="accent6"/>
              </a:solidFill>
            </a:rPr>
            <a:t>PJM</a:t>
          </a:r>
        </a:p>
        <a:p xmlns:a="http://schemas.openxmlformats.org/drawingml/2006/main">
          <a:pPr>
            <a:spcAft>
              <a:spcPts val="300"/>
            </a:spcAft>
          </a:pPr>
          <a:r>
            <a:rPr lang="en-US" sz="1200" dirty="0" smtClean="0">
              <a:solidFill>
                <a:schemeClr val="accent3"/>
              </a:solidFill>
            </a:rPr>
            <a:t>CAISO</a:t>
          </a:r>
        </a:p>
        <a:p xmlns:a="http://schemas.openxmlformats.org/drawingml/2006/main">
          <a:pPr>
            <a:spcAft>
              <a:spcPts val="300"/>
            </a:spcAft>
          </a:pPr>
          <a:r>
            <a:rPr lang="en-US" sz="1200" dirty="0" smtClean="0">
              <a:solidFill>
                <a:schemeClr val="tx2"/>
              </a:solidFill>
            </a:rPr>
            <a:t>Southeast</a:t>
          </a:r>
          <a:endParaRPr lang="en-US" sz="1200" dirty="0">
            <a:solidFill>
              <a:schemeClr val="tx2"/>
            </a:solidFill>
          </a:endParaRPr>
        </a:p>
      </cdr:txBody>
    </cdr:sp>
  </cdr:relSizeAnchor>
</c:userShapes>
</file>

<file path=ppt/drawings/drawing34.xml><?xml version="1.0" encoding="utf-8"?>
<c:userShapes xmlns:c="http://schemas.openxmlformats.org/drawingml/2006/chart">
  <cdr:relSizeAnchor xmlns:cdr="http://schemas.openxmlformats.org/drawingml/2006/chartDrawing">
    <cdr:from>
      <cdr:x>0.69436</cdr:x>
      <cdr:y>0.35318</cdr:y>
    </cdr:from>
    <cdr:to>
      <cdr:x>0.99992</cdr:x>
      <cdr:y>0.89869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30398" y="1046683"/>
          <a:ext cx="1201522" cy="16166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 smtClean="0">
              <a:solidFill>
                <a:schemeClr val="accent3"/>
              </a:solidFill>
            </a:rPr>
            <a:t>CAISO</a:t>
          </a:r>
        </a:p>
        <a:p xmlns:a="http://schemas.openxmlformats.org/drawingml/2006/main">
          <a:r>
            <a:rPr lang="en-US" sz="1200" dirty="0" smtClean="0">
              <a:solidFill>
                <a:schemeClr val="accent2"/>
              </a:solidFill>
            </a:rPr>
            <a:t>ERCOT</a:t>
          </a:r>
        </a:p>
        <a:p xmlns:a="http://schemas.openxmlformats.org/drawingml/2006/main">
          <a:r>
            <a:rPr lang="en-US" sz="1200" dirty="0" smtClean="0">
              <a:solidFill>
                <a:schemeClr val="accent5"/>
              </a:solidFill>
            </a:rPr>
            <a:t>Northeast</a:t>
          </a:r>
        </a:p>
        <a:p xmlns:a="http://schemas.openxmlformats.org/drawingml/2006/main">
          <a:r>
            <a:rPr lang="en-US" sz="1200" dirty="0" smtClean="0">
              <a:solidFill>
                <a:schemeClr val="accent3">
                  <a:lumMod val="75000"/>
                </a:schemeClr>
              </a:solidFill>
            </a:rPr>
            <a:t>West</a:t>
          </a:r>
        </a:p>
        <a:p xmlns:a="http://schemas.openxmlformats.org/drawingml/2006/main">
          <a:r>
            <a:rPr lang="en-US" sz="1200" dirty="0" smtClean="0">
              <a:solidFill>
                <a:schemeClr val="accent4"/>
              </a:solidFill>
            </a:rPr>
            <a:t>Mid-Continent</a:t>
          </a:r>
        </a:p>
        <a:p xmlns:a="http://schemas.openxmlformats.org/drawingml/2006/main">
          <a:r>
            <a:rPr lang="en-US" sz="1200" dirty="0" smtClean="0">
              <a:solidFill>
                <a:schemeClr val="accent1"/>
              </a:solidFill>
            </a:rPr>
            <a:t>U.S.</a:t>
          </a:r>
        </a:p>
        <a:p xmlns:a="http://schemas.openxmlformats.org/drawingml/2006/main">
          <a:r>
            <a:rPr lang="en-US" sz="1200" dirty="0" smtClean="0">
              <a:solidFill>
                <a:schemeClr val="tx2"/>
              </a:solidFill>
            </a:rPr>
            <a:t>Southeast</a:t>
          </a:r>
        </a:p>
        <a:p xmlns:a="http://schemas.openxmlformats.org/drawingml/2006/main">
          <a:r>
            <a:rPr lang="en-US" sz="1200" dirty="0" smtClean="0">
              <a:solidFill>
                <a:schemeClr val="accent6"/>
              </a:solidFill>
            </a:rPr>
            <a:t>PJM</a:t>
          </a:r>
          <a:endParaRPr lang="en-US" sz="1200" dirty="0">
            <a:solidFill>
              <a:schemeClr val="accent6"/>
            </a:solidFill>
          </a:endParaRPr>
        </a:p>
      </cdr:txBody>
    </cdr:sp>
  </cdr:relSizeAnchor>
  <cdr:relSizeAnchor xmlns:cdr="http://schemas.openxmlformats.org/drawingml/2006/chartDrawing">
    <cdr:from>
      <cdr:x>0.08418</cdr:x>
      <cdr:y>0.90653</cdr:y>
    </cdr:from>
    <cdr:to>
      <cdr:x>0.77524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31013" y="2686583"/>
          <a:ext cx="2717411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r>
            <a:rPr lang="en-US" sz="1200" dirty="0" smtClean="0"/>
            <a:t>2021	   2035	       2050</a:t>
          </a:r>
          <a:endParaRPr lang="en-US" sz="1200" dirty="0"/>
        </a:p>
      </cdr:txBody>
    </cdr:sp>
  </cdr:relSizeAnchor>
</c:userShapes>
</file>

<file path=ppt/drawings/drawing35.xml><?xml version="1.0" encoding="utf-8"?>
<c:userShapes xmlns:c="http://schemas.openxmlformats.org/drawingml/2006/chart">
  <cdr:relSizeAnchor xmlns:cdr="http://schemas.openxmlformats.org/drawingml/2006/chartDrawing">
    <cdr:from>
      <cdr:x>0.69137</cdr:x>
      <cdr:y>0.37786</cdr:y>
    </cdr:from>
    <cdr:to>
      <cdr:x>0.99006</cdr:x>
      <cdr:y>0.91583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781191" y="1119833"/>
          <a:ext cx="1201548" cy="15943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 smtClean="0">
              <a:solidFill>
                <a:schemeClr val="accent3"/>
              </a:solidFill>
            </a:rPr>
            <a:t>CAISO</a:t>
          </a:r>
        </a:p>
        <a:p xmlns:a="http://schemas.openxmlformats.org/drawingml/2006/main">
          <a:r>
            <a:rPr lang="en-US" sz="1200" dirty="0" smtClean="0">
              <a:solidFill>
                <a:schemeClr val="accent2"/>
              </a:solidFill>
            </a:rPr>
            <a:t>ERCOT</a:t>
          </a:r>
        </a:p>
        <a:p xmlns:a="http://schemas.openxmlformats.org/drawingml/2006/main">
          <a:r>
            <a:rPr lang="en-US" sz="1200" dirty="0" smtClean="0">
              <a:solidFill>
                <a:schemeClr val="accent4"/>
              </a:solidFill>
            </a:rPr>
            <a:t>Mid-Continent</a:t>
          </a:r>
        </a:p>
        <a:p xmlns:a="http://schemas.openxmlformats.org/drawingml/2006/main">
          <a:r>
            <a:rPr lang="en-US" sz="1200" dirty="0" smtClean="0">
              <a:solidFill>
                <a:schemeClr val="accent1"/>
              </a:solidFill>
            </a:rPr>
            <a:t>U.S.</a:t>
          </a:r>
        </a:p>
        <a:p xmlns:a="http://schemas.openxmlformats.org/drawingml/2006/main">
          <a:r>
            <a:rPr lang="en-US" sz="1200" dirty="0" smtClean="0">
              <a:solidFill>
                <a:schemeClr val="accent5"/>
              </a:solidFill>
            </a:rPr>
            <a:t>Northeast</a:t>
          </a:r>
        </a:p>
        <a:p xmlns:a="http://schemas.openxmlformats.org/drawingml/2006/main">
          <a:r>
            <a:rPr lang="en-US" sz="1200" dirty="0" smtClean="0">
              <a:solidFill>
                <a:schemeClr val="accent3">
                  <a:lumMod val="75000"/>
                </a:schemeClr>
              </a:solidFill>
            </a:rPr>
            <a:t>West</a:t>
          </a:r>
        </a:p>
        <a:p xmlns:a="http://schemas.openxmlformats.org/drawingml/2006/main">
          <a:r>
            <a:rPr lang="en-US" sz="1200" dirty="0" smtClean="0">
              <a:solidFill>
                <a:schemeClr val="tx2"/>
              </a:solidFill>
            </a:rPr>
            <a:t>Southeast</a:t>
          </a:r>
        </a:p>
        <a:p xmlns:a="http://schemas.openxmlformats.org/drawingml/2006/main">
          <a:r>
            <a:rPr lang="en-US" sz="1200" dirty="0" smtClean="0">
              <a:solidFill>
                <a:schemeClr val="accent6"/>
              </a:solidFill>
            </a:rPr>
            <a:t>PJM</a:t>
          </a:r>
          <a:endParaRPr lang="en-US" sz="1200" dirty="0">
            <a:solidFill>
              <a:schemeClr val="accent6"/>
            </a:solidFill>
          </a:endParaRPr>
        </a:p>
      </cdr:txBody>
    </cdr:sp>
  </cdr:relSizeAnchor>
  <cdr:relSizeAnchor xmlns:cdr="http://schemas.openxmlformats.org/drawingml/2006/chartDrawing">
    <cdr:from>
      <cdr:x>0.06985</cdr:x>
      <cdr:y>0.90653</cdr:y>
    </cdr:from>
    <cdr:to>
      <cdr:x>0.77765</cdr:x>
      <cdr:y>1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80999" y="2686583"/>
          <a:ext cx="2847254" cy="276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dirty="0" smtClean="0"/>
            <a:t>2021	    2035	           2050</a:t>
          </a:r>
          <a:endParaRPr lang="en-US" sz="1200" dirty="0"/>
        </a:p>
      </cdr:txBody>
    </cdr:sp>
  </cdr:relSizeAnchor>
</c:userShapes>
</file>

<file path=ppt/drawings/drawing36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0.19585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0" y="0"/>
          <a:ext cx="3724275" cy="6688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rPr>
            <a:t>Installed electric generating capacity by source</a:t>
          </a:r>
          <a:endParaRPr kumimoji="0" lang="en-US" sz="1200" b="1" i="0" u="none" strike="noStrike" kern="0" cap="none" spc="0" normalizeH="0" baseline="0" noProof="0" dirty="0" smtClean="0">
            <a:ln>
              <a:noFill/>
            </a:ln>
            <a:solidFill>
              <a:sysClr val="windowText" lastClr="000000"/>
            </a:solidFill>
            <a:effectLst/>
            <a:uLnTx/>
            <a:uFillTx/>
            <a:latin typeface="Arial"/>
            <a:ea typeface="+mn-ea"/>
            <a:cs typeface="+mn-cs"/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rPr>
            <a:t>AEO2022 Reference case</a:t>
          </a:r>
          <a:endParaRPr kumimoji="0" lang="en-US" sz="1200" b="1" i="0" u="none" strike="noStrike" kern="0" cap="none" spc="0" normalizeH="0" baseline="0" noProof="0" dirty="0" smtClean="0">
            <a:ln>
              <a:noFill/>
            </a:ln>
            <a:solidFill>
              <a:sysClr val="windowText" lastClr="000000"/>
            </a:solidFill>
            <a:effectLst/>
            <a:uLnTx/>
            <a:uFillTx/>
            <a:latin typeface="Arial"/>
            <a:ea typeface="Times New Roman" charset="0"/>
            <a:cs typeface="Times New Roman" charset="0"/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Times New Roman" charset="0"/>
              <a:cs typeface="Times New Roman" charset="0"/>
            </a:rPr>
            <a:t>gigawatts</a:t>
          </a:r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0.27962</cdr:x>
      <cdr:y>0.2318</cdr:y>
    </cdr:from>
    <cdr:to>
      <cdr:x>0.68883</cdr:x>
      <cdr:y>0.32724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41400" y="791669"/>
          <a:ext cx="1524000" cy="3259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history           projections</a:t>
          </a:r>
        </a:p>
      </cdr:txBody>
    </cdr:sp>
  </cdr:relSizeAnchor>
  <cdr:relSizeAnchor xmlns:cdr="http://schemas.openxmlformats.org/drawingml/2006/chartDrawing">
    <cdr:from>
      <cdr:x>0.40466</cdr:x>
      <cdr:y>0.1661</cdr:y>
    </cdr:from>
    <cdr:to>
      <cdr:x>0.53652</cdr:x>
      <cdr:y>0.26153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507067" y="567266"/>
          <a:ext cx="491066" cy="3259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/>
            <a:t>2021</a:t>
          </a:r>
        </a:p>
      </cdr:txBody>
    </cdr:sp>
  </cdr:relSizeAnchor>
</c:userShapes>
</file>

<file path=ppt/drawings/drawing37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0.21362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0" y="0"/>
          <a:ext cx="3749675" cy="7132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rPr>
            <a:t>Share of installed electric generating capacity</a:t>
          </a:r>
          <a:endParaRPr kumimoji="0" lang="en-US" sz="1200" b="1" i="0" u="none" strike="noStrike" kern="0" cap="none" spc="0" normalizeH="0" baseline="0" noProof="0" dirty="0" smtClean="0">
            <a:ln>
              <a:noFill/>
            </a:ln>
            <a:solidFill>
              <a:sysClr val="windowText" lastClr="000000"/>
            </a:solidFill>
            <a:effectLst/>
            <a:uLnTx/>
            <a:uFillTx/>
            <a:latin typeface="Arial"/>
            <a:ea typeface="+mn-ea"/>
            <a:cs typeface="+mn-cs"/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rPr>
            <a:t>AEO2022 Reference case</a:t>
          </a:r>
          <a:endParaRPr kumimoji="0" lang="en-US" sz="1200" b="1" i="0" u="none" strike="noStrike" kern="0" cap="none" spc="0" normalizeH="0" baseline="0" noProof="0" dirty="0" smtClean="0">
            <a:ln>
              <a:noFill/>
            </a:ln>
            <a:solidFill>
              <a:sysClr val="windowText" lastClr="000000"/>
            </a:solidFill>
            <a:effectLst/>
            <a:uLnTx/>
            <a:uFillTx/>
            <a:latin typeface="Arial"/>
            <a:ea typeface="Times New Roman" charset="0"/>
            <a:cs typeface="Times New Roman" charset="0"/>
          </a:endParaRPr>
        </a:p>
        <a:p xmlns:a="http://schemas.openxmlformats.org/drawingml/2006/main">
          <a:pPr marL="0" marR="0" lvl="0" indent="0" defTabSz="914400" eaLnBrk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Times New Roman" charset="0"/>
              <a:cs typeface="Times New Roman" charset="0"/>
            </a:rPr>
            <a:t>percentage</a:t>
          </a:r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0.18984</cdr:x>
      <cdr:y>0.16239</cdr:y>
    </cdr:from>
    <cdr:to>
      <cdr:x>0.54619</cdr:x>
      <cdr:y>0.43589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1836" y="542227"/>
          <a:ext cx="1336197" cy="9132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 smtClean="0"/>
            <a:t> history          </a:t>
          </a:r>
          <a:r>
            <a:rPr lang="en-US" sz="1100" b="1" dirty="0" smtClean="0"/>
            <a:t>2021</a:t>
          </a:r>
          <a:r>
            <a:rPr lang="en-US" sz="1100" dirty="0" smtClean="0"/>
            <a:t>             projections</a:t>
          </a:r>
          <a:endParaRPr lang="en-US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0.00521</cdr:x>
      <cdr:y>0</cdr:y>
    </cdr:from>
    <cdr:to>
      <cdr:x>0.96791</cdr:x>
      <cdr:y>0.19097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14304" y="0"/>
          <a:ext cx="2643172" cy="5238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none" lIns="27432" tIns="27432" rIns="27432" bIns="27432" rtlCol="0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algn="l" eaLnBrk="0" hangingPunct="0"/>
          <a:r>
            <a:rPr lang="en-US" sz="1200" b="1" i="0" baseline="0" dirty="0" smtClean="0">
              <a:solidFill>
                <a:sysClr val="windowText" lastClr="000000"/>
              </a:solidFill>
              <a:ea typeface="Times New Roman" charset="0"/>
              <a:cs typeface="Times New Roman" charset="0"/>
            </a:rPr>
            <a:t>U.S.</a:t>
          </a:r>
          <a:r>
            <a:rPr lang="en-US" sz="1200" b="1" i="0" dirty="0" smtClean="0">
              <a:solidFill>
                <a:sysClr val="windowText" lastClr="000000"/>
              </a:solidFill>
              <a:ea typeface="Times New Roman" charset="0"/>
              <a:cs typeface="Times New Roman" charset="0"/>
            </a:rPr>
            <a:t> e</a:t>
          </a:r>
          <a:r>
            <a:rPr lang="en-US" sz="1200" b="1" i="0" baseline="0" dirty="0" smtClean="0">
              <a:solidFill>
                <a:sysClr val="windowText" lastClr="000000"/>
              </a:solidFill>
              <a:ea typeface="Times New Roman" charset="0"/>
              <a:cs typeface="Times New Roman" charset="0"/>
            </a:rPr>
            <a:t>lectricity use by end-use sector </a:t>
          </a:r>
        </a:p>
        <a:p xmlns:a="http://schemas.openxmlformats.org/drawingml/2006/main">
          <a:pPr algn="l" eaLnBrk="0" hangingPunct="0"/>
          <a:r>
            <a:rPr lang="en-US" sz="1200" b="1" dirty="0" smtClean="0">
              <a:ea typeface="Times New Roman" charset="0"/>
              <a:cs typeface="Times New Roman" charset="0"/>
            </a:rPr>
            <a:t>AEO2022</a:t>
          </a:r>
          <a:r>
            <a:rPr lang="en-US" sz="1200" b="1" i="0" baseline="0" dirty="0" smtClean="0">
              <a:solidFill>
                <a:sysClr val="windowText" lastClr="000000"/>
              </a:solidFill>
              <a:ea typeface="Times New Roman" charset="0"/>
              <a:cs typeface="Times New Roman" charset="0"/>
            </a:rPr>
            <a:t> Reference case </a:t>
          </a:r>
        </a:p>
        <a:p xmlns:a="http://schemas.openxmlformats.org/drawingml/2006/main">
          <a:pPr algn="l" eaLnBrk="0" hangingPunct="0"/>
          <a:r>
            <a:rPr lang="en-US" i="0" baseline="0" dirty="0" smtClean="0">
              <a:solidFill>
                <a:sysClr val="windowText" lastClr="000000"/>
              </a:solidFill>
              <a:ea typeface="Times New Roman" charset="0"/>
              <a:cs typeface="Times New Roman" charset="0"/>
            </a:rPr>
            <a:t>billion kilowatthours</a:t>
          </a:r>
          <a:endParaRPr lang="en-US" i="0" dirty="0" smtClean="0">
            <a:solidFill>
              <a:sysClr val="windowText" lastClr="000000"/>
            </a:solidFill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0.7006</cdr:x>
      <cdr:y>0.24449</cdr:y>
    </cdr:from>
    <cdr:to>
      <cdr:x>0.87058</cdr:x>
      <cdr:y>0.41658</cdr:y>
    </cdr:to>
    <cdr:sp macro="" textlink="">
      <cdr:nvSpPr>
        <cdr:cNvPr id="8" name="TextBox 1"/>
        <cdr:cNvSpPr txBox="1"/>
      </cdr:nvSpPr>
      <cdr:spPr bwMode="auto">
        <a:xfrm xmlns:a="http://schemas.openxmlformats.org/drawingml/2006/main">
          <a:off x="2818327" y="855040"/>
          <a:ext cx="683783" cy="6018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dirty="0" smtClean="0">
              <a:solidFill>
                <a:schemeClr val="accent1"/>
              </a:solidFill>
              <a:ea typeface="Times New Roman" charset="0"/>
              <a:cs typeface="Times New Roman" charset="0"/>
            </a:rPr>
            <a:t>onsite </a:t>
          </a:r>
        </a:p>
        <a:p xmlns:a="http://schemas.openxmlformats.org/drawingml/2006/main">
          <a:pPr eaLnBrk="0" hangingPunct="0"/>
          <a:r>
            <a:rPr lang="en-US" sz="1200" b="1" dirty="0" smtClean="0">
              <a:solidFill>
                <a:schemeClr val="accent1"/>
              </a:solidFill>
              <a:ea typeface="Times New Roman" charset="0"/>
              <a:cs typeface="Times New Roman" charset="0"/>
            </a:rPr>
            <a:t>generation</a:t>
          </a:r>
          <a:endParaRPr lang="en-US" sz="1200" b="1" i="0" dirty="0" smtClean="0">
            <a:solidFill>
              <a:schemeClr val="accent1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endParaRPr lang="en-US" sz="1200" b="1" i="0" dirty="0" smtClean="0">
            <a:solidFill>
              <a:schemeClr val="bg1">
                <a:lumMod val="65000"/>
              </a:schemeClr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1" dirty="0">
              <a:solidFill>
                <a:schemeClr val="tx2"/>
              </a:solidFill>
              <a:ea typeface="Times New Roman" charset="0"/>
              <a:cs typeface="Times New Roman" charset="0"/>
            </a:rPr>
            <a:t>p</a:t>
          </a:r>
          <a:r>
            <a:rPr lang="en-US" sz="1200" b="1" dirty="0" smtClean="0">
              <a:solidFill>
                <a:schemeClr val="tx2"/>
              </a:solidFill>
              <a:ea typeface="Times New Roman" charset="0"/>
              <a:cs typeface="Times New Roman" charset="0"/>
            </a:rPr>
            <a:t>urchased </a:t>
          </a:r>
        </a:p>
        <a:p xmlns:a="http://schemas.openxmlformats.org/drawingml/2006/main">
          <a:pPr eaLnBrk="0" hangingPunct="0"/>
          <a:r>
            <a:rPr lang="en-US" sz="1200" b="1" dirty="0" smtClean="0">
              <a:solidFill>
                <a:schemeClr val="tx2"/>
              </a:solidFill>
              <a:ea typeface="Times New Roman" charset="0"/>
              <a:cs typeface="Times New Roman" charset="0"/>
            </a:rPr>
            <a:t>electricity</a:t>
          </a:r>
          <a:endParaRPr lang="en-US" sz="1200" b="1" i="0" dirty="0" smtClean="0">
            <a:solidFill>
              <a:schemeClr val="tx2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0.11158</cdr:x>
      <cdr:y>0.89773</cdr:y>
    </cdr:from>
    <cdr:to>
      <cdr:x>1</cdr:x>
      <cdr:y>1</cdr:y>
    </cdr:to>
    <cdr:sp macro="" textlink="">
      <cdr:nvSpPr>
        <cdr:cNvPr id="4" name="TextBox 1"/>
        <cdr:cNvSpPr txBox="1"/>
      </cdr:nvSpPr>
      <cdr:spPr bwMode="auto">
        <a:xfrm xmlns:a="http://schemas.openxmlformats.org/drawingml/2006/main">
          <a:off x="448838" y="3139598"/>
          <a:ext cx="3573887" cy="3576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i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residential                      industrial</a:t>
          </a:r>
        </a:p>
        <a:p xmlns:a="http://schemas.openxmlformats.org/drawingml/2006/main">
          <a:pPr eaLnBrk="0" hangingPunct="0"/>
          <a:r>
            <a:rPr lang="en-US" sz="1200" b="1" i="0" baseline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              commercial                  transportation</a:t>
          </a:r>
          <a:endParaRPr lang="en-US" sz="1200" b="1" i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0.37341</cdr:x>
      <cdr:y>0.11535</cdr:y>
    </cdr:from>
    <cdr:to>
      <cdr:x>1</cdr:x>
      <cdr:y>0.27981</cdr:y>
    </cdr:to>
    <cdr:sp macro="" textlink="">
      <cdr:nvSpPr>
        <cdr:cNvPr id="6" name="TextBox 1"/>
        <cdr:cNvSpPr txBox="1"/>
      </cdr:nvSpPr>
      <cdr:spPr bwMode="auto">
        <a:xfrm xmlns:a="http://schemas.openxmlformats.org/drawingml/2006/main">
          <a:off x="970384" y="357264"/>
          <a:ext cx="1628354" cy="5093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     </a:t>
          </a:r>
          <a:r>
            <a:rPr lang="en-US" sz="1200" b="1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2021</a:t>
          </a:r>
          <a:endParaRPr lang="en-US" sz="1200" b="0" i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dirty="0">
              <a:solidFill>
                <a:schemeClr val="tx1"/>
              </a:solidFill>
              <a:ea typeface="Times New Roman" charset="0"/>
              <a:cs typeface="Times New Roman" charset="0"/>
            </a:rPr>
            <a:t>h</a:t>
          </a:r>
          <a:r>
            <a: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istory </a:t>
          </a:r>
          <a:r>
            <a:rPr lang="en-US" sz="1200" b="0" i="0" baseline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projections</a:t>
          </a:r>
        </a:p>
        <a:p xmlns:a="http://schemas.openxmlformats.org/drawingml/2006/main">
          <a:pPr eaLnBrk="0" hangingPunct="0"/>
          <a:r>
            <a:rPr lang="en-US" sz="1200" b="0" i="0" baseline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           </a:t>
          </a:r>
        </a:p>
        <a:p xmlns:a="http://schemas.openxmlformats.org/drawingml/2006/main">
          <a:pPr eaLnBrk="0" hangingPunct="0"/>
          <a:r>
            <a:rPr lang="en-US" sz="1200" b="1" i="0" baseline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       </a:t>
          </a:r>
          <a:r>
            <a:rPr lang="en-US" sz="1200" b="0" i="0" baseline="0" dirty="0" smtClean="0">
              <a:solidFill>
                <a:schemeClr val="bg2"/>
              </a:solidFill>
              <a:latin typeface="+mn-lt"/>
              <a:ea typeface="Times New Roman" charset="0"/>
              <a:cs typeface="Times New Roman" charset="0"/>
            </a:rPr>
            <a:t>       </a:t>
          </a:r>
          <a:endParaRPr lang="en-US" sz="1200" b="1" i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</cdr:x>
      <cdr:y>0.00279</cdr:y>
    </cdr:from>
    <cdr:to>
      <cdr:x>1</cdr:x>
      <cdr:y>0.10349</cdr:y>
    </cdr:to>
    <cdr:sp macro="" textlink="">
      <cdr:nvSpPr>
        <cdr:cNvPr id="7" name="TextBox 5"/>
        <cdr:cNvSpPr txBox="1"/>
      </cdr:nvSpPr>
      <cdr:spPr bwMode="auto">
        <a:xfrm xmlns:a="http://schemas.openxmlformats.org/drawingml/2006/main">
          <a:off x="-685800" y="8633"/>
          <a:ext cx="2598738" cy="31188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7432" rIns="27432" bIns="27432" rtlCol="0" anchor="t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endParaRPr lang="en-US" sz="1200" b="0" i="0" dirty="0" smtClean="0">
            <a:solidFill>
              <a:sysClr val="windowText" lastClr="000000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0.62358</cdr:x>
      <cdr:y>0.57265</cdr:y>
    </cdr:from>
    <cdr:to>
      <cdr:x>0.79596</cdr:x>
      <cdr:y>0.6484</cdr:y>
    </cdr:to>
    <cdr:sp macro="" textlink="">
      <cdr:nvSpPr>
        <cdr:cNvPr id="9" name="TextBox 1"/>
        <cdr:cNvSpPr txBox="1"/>
      </cdr:nvSpPr>
      <cdr:spPr bwMode="auto">
        <a:xfrm xmlns:a="http://schemas.openxmlformats.org/drawingml/2006/main">
          <a:off x="1620528" y="1773622"/>
          <a:ext cx="447970" cy="2346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i="0" dirty="0" smtClean="0">
              <a:solidFill>
                <a:schemeClr val="accent1"/>
              </a:solidFill>
              <a:latin typeface="+mn-lt"/>
              <a:ea typeface="Times New Roman" charset="0"/>
              <a:cs typeface="Times New Roman" charset="0"/>
            </a:rPr>
            <a:t>natural gas</a:t>
          </a:r>
          <a:endParaRPr lang="en-US" sz="1200" b="1" i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0.77542</cdr:x>
      <cdr:y>0.79146</cdr:y>
    </cdr:from>
    <cdr:to>
      <cdr:x>0.8773</cdr:x>
      <cdr:y>0.85975</cdr:y>
    </cdr:to>
    <cdr:sp macro="" textlink="">
      <cdr:nvSpPr>
        <cdr:cNvPr id="10" name="TextBox 1"/>
        <cdr:cNvSpPr txBox="1"/>
      </cdr:nvSpPr>
      <cdr:spPr bwMode="auto">
        <a:xfrm xmlns:a="http://schemas.openxmlformats.org/drawingml/2006/main">
          <a:off x="2015113" y="2451323"/>
          <a:ext cx="264760" cy="2115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i="0" dirty="0" smtClean="0">
              <a:solidFill>
                <a:srgbClr val="8B8B8B"/>
              </a:solidFill>
              <a:latin typeface="+mn-lt"/>
              <a:ea typeface="Times New Roman" charset="0"/>
              <a:cs typeface="Times New Roman" charset="0"/>
            </a:rPr>
            <a:t>coal</a:t>
          </a:r>
        </a:p>
      </cdr:txBody>
    </cdr:sp>
  </cdr:relSizeAnchor>
  <cdr:relSizeAnchor xmlns:cdr="http://schemas.openxmlformats.org/drawingml/2006/chartDrawing">
    <cdr:from>
      <cdr:x>0.70887</cdr:x>
      <cdr:y>0.68709</cdr:y>
    </cdr:from>
    <cdr:to>
      <cdr:x>0.83669</cdr:x>
      <cdr:y>0.76349</cdr:y>
    </cdr:to>
    <cdr:sp macro="" textlink="">
      <cdr:nvSpPr>
        <cdr:cNvPr id="8" name="TextBox 1"/>
        <cdr:cNvSpPr txBox="1"/>
      </cdr:nvSpPr>
      <cdr:spPr bwMode="auto">
        <a:xfrm xmlns:a="http://schemas.openxmlformats.org/drawingml/2006/main">
          <a:off x="1842172" y="2128075"/>
          <a:ext cx="332171" cy="23662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i="0" dirty="0" smtClean="0">
              <a:solidFill>
                <a:schemeClr val="accent5"/>
              </a:solidFill>
              <a:latin typeface="+mn-lt"/>
              <a:ea typeface="Times New Roman" charset="0"/>
              <a:cs typeface="Times New Roman" charset="0"/>
            </a:rPr>
            <a:t>nuclear</a:t>
          </a:r>
        </a:p>
      </cdr:txBody>
    </cdr:sp>
  </cdr:relSizeAnchor>
  <cdr:relSizeAnchor xmlns:cdr="http://schemas.openxmlformats.org/drawingml/2006/chartDrawing">
    <cdr:from>
      <cdr:x>0.57832</cdr:x>
      <cdr:y>0.27995</cdr:y>
    </cdr:from>
    <cdr:to>
      <cdr:x>0.75069</cdr:x>
      <cdr:y>0.3557</cdr:y>
    </cdr:to>
    <cdr:sp macro="" textlink="">
      <cdr:nvSpPr>
        <cdr:cNvPr id="11" name="TextBox 1"/>
        <cdr:cNvSpPr txBox="1"/>
      </cdr:nvSpPr>
      <cdr:spPr bwMode="auto">
        <a:xfrm xmlns:a="http://schemas.openxmlformats.org/drawingml/2006/main">
          <a:off x="1502900" y="867063"/>
          <a:ext cx="447945" cy="2346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i="0" dirty="0" smtClean="0">
              <a:solidFill>
                <a:schemeClr val="accent3"/>
              </a:solidFill>
              <a:latin typeface="+mn-lt"/>
              <a:ea typeface="Times New Roman" charset="0"/>
              <a:cs typeface="Times New Roman" charset="0"/>
            </a:rPr>
            <a:t>renewables</a:t>
          </a:r>
        </a:p>
      </cdr:txBody>
    </cdr:sp>
  </cdr:relSizeAnchor>
  <cdr:relSizeAnchor xmlns:cdr="http://schemas.openxmlformats.org/drawingml/2006/chartDrawing">
    <cdr:from>
      <cdr:x>0</cdr:x>
      <cdr:y>0</cdr:y>
    </cdr:from>
    <cdr:to>
      <cdr:x>0.70843</cdr:x>
      <cdr:y>0.11261</cdr:y>
    </cdr:to>
    <cdr:sp macro="" textlink="">
      <cdr:nvSpPr>
        <cdr:cNvPr id="12" name="TextBox 1"/>
        <cdr:cNvSpPr txBox="1"/>
      </cdr:nvSpPr>
      <cdr:spPr bwMode="auto">
        <a:xfrm xmlns:a="http://schemas.openxmlformats.org/drawingml/2006/main">
          <a:off x="0" y="0"/>
          <a:ext cx="1841024" cy="348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eaLnBrk="0" hangingPunct="0"/>
          <a:r>
            <a:rPr lang="en-US" sz="1200" b="1" i="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Times New Roman" charset="0"/>
              <a:cs typeface="Times New Roman" charset="0"/>
            </a:rPr>
            <a:t>Reference case</a:t>
          </a:r>
        </a:p>
        <a:p xmlns:a="http://schemas.openxmlformats.org/drawingml/2006/main">
          <a:pPr algn="l" eaLnBrk="0" hangingPunct="0"/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  <a:ea typeface="Times New Roman" charset="0"/>
              <a:cs typeface="Times New Roman" charset="0"/>
            </a:rPr>
            <a:t>b</a:t>
          </a:r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  <a:ea typeface="Times New Roman" charset="0"/>
              <a:cs typeface="Times New Roman" charset="0"/>
            </a:rPr>
            <a:t>illion kilowatthours</a:t>
          </a:r>
          <a:endParaRPr lang="en-US" i="0" dirty="0" smtClean="0">
            <a:solidFill>
              <a:schemeClr val="tx1">
                <a:lumMod val="95000"/>
                <a:lumOff val="5000"/>
              </a:schemeClr>
            </a:solidFill>
            <a:ea typeface="Times New Roman" charset="0"/>
            <a:cs typeface="Times New Roman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0.35616</cdr:x>
      <cdr:y>0.12905</cdr:y>
    </cdr:from>
    <cdr:to>
      <cdr:x>0.95012</cdr:x>
      <cdr:y>0.25821</cdr:y>
    </cdr:to>
    <cdr:sp macro="" textlink="">
      <cdr:nvSpPr>
        <cdr:cNvPr id="4" name="TextBox 1"/>
        <cdr:cNvSpPr txBox="1"/>
      </cdr:nvSpPr>
      <cdr:spPr bwMode="auto">
        <a:xfrm xmlns:a="http://schemas.openxmlformats.org/drawingml/2006/main">
          <a:off x="926141" y="399695"/>
          <a:ext cx="1544489" cy="4000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i="0" baseline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2021</a:t>
          </a:r>
        </a:p>
        <a:p xmlns:a="http://schemas.openxmlformats.org/drawingml/2006/main">
          <a:pPr eaLnBrk="0" hangingPunct="0"/>
          <a:r>
            <a:rPr lang="en-US" sz="1200" b="0" i="0" baseline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     projections</a:t>
          </a:r>
          <a:endParaRPr lang="en-US" sz="1200" b="1" i="0" baseline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0.03918</cdr:x>
      <cdr:y>0</cdr:y>
    </cdr:from>
    <cdr:to>
      <cdr:x>0.9031</cdr:x>
      <cdr:y>0.10806</cdr:y>
    </cdr:to>
    <cdr:sp macro="" textlink="">
      <cdr:nvSpPr>
        <cdr:cNvPr id="5" name="TextBox 1"/>
        <cdr:cNvSpPr txBox="1"/>
      </cdr:nvSpPr>
      <cdr:spPr bwMode="auto">
        <a:xfrm xmlns:a="http://schemas.openxmlformats.org/drawingml/2006/main">
          <a:off x="101873" y="0"/>
          <a:ext cx="2246483" cy="3346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eaLnBrk="0" hangingPunct="0"/>
          <a:r>
            <a:rPr lang="en-US" sz="1200" b="1" i="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Times New Roman" charset="0"/>
              <a:cs typeface="Times New Roman" charset="0"/>
            </a:rPr>
            <a:t>Low Oil and Gas Supply case</a:t>
          </a:r>
        </a:p>
        <a:p xmlns:a="http://schemas.openxmlformats.org/drawingml/2006/main">
          <a:pPr eaLnBrk="0" hangingPunct="0"/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Times New Roman" charset="0"/>
              <a:cs typeface="Times New Roman" charset="0"/>
            </a:rPr>
            <a:t>b</a:t>
          </a:r>
          <a:r>
            <a: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Times New Roman" charset="0"/>
              <a:cs typeface="Times New Roman" charset="0"/>
            </a:rPr>
            <a:t>illion kilowatthours</a:t>
          </a:r>
          <a:endParaRPr lang="en-US" i="0" dirty="0" smtClean="0">
            <a:solidFill>
              <a:schemeClr val="tx1">
                <a:lumMod val="95000"/>
                <a:lumOff val="5000"/>
              </a:schemeClr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0.5</cdr:x>
      <cdr:y>0.25412</cdr:y>
    </cdr:from>
    <cdr:to>
      <cdr:x>0.67226</cdr:x>
      <cdr:y>0.32987</cdr:y>
    </cdr:to>
    <cdr:sp macro="" textlink="">
      <cdr:nvSpPr>
        <cdr:cNvPr id="6" name="TextBox 1"/>
        <cdr:cNvSpPr txBox="1"/>
      </cdr:nvSpPr>
      <cdr:spPr bwMode="auto">
        <a:xfrm xmlns:a="http://schemas.openxmlformats.org/drawingml/2006/main">
          <a:off x="1300162" y="787074"/>
          <a:ext cx="447945" cy="2346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i="0" dirty="0" smtClean="0">
              <a:solidFill>
                <a:schemeClr val="accent3"/>
              </a:solidFill>
              <a:latin typeface="+mn-lt"/>
              <a:ea typeface="Times New Roman" charset="0"/>
              <a:cs typeface="Times New Roman" charset="0"/>
            </a:rPr>
            <a:t>renewables</a:t>
          </a:r>
        </a:p>
      </cdr:txBody>
    </cdr:sp>
  </cdr:relSizeAnchor>
  <cdr:relSizeAnchor xmlns:cdr="http://schemas.openxmlformats.org/drawingml/2006/chartDrawing">
    <cdr:from>
      <cdr:x>0.67184</cdr:x>
      <cdr:y>0.60127</cdr:y>
    </cdr:from>
    <cdr:to>
      <cdr:x>0.84411</cdr:x>
      <cdr:y>0.67702</cdr:y>
    </cdr:to>
    <cdr:sp macro="" textlink="">
      <cdr:nvSpPr>
        <cdr:cNvPr id="7" name="TextBox 1"/>
        <cdr:cNvSpPr txBox="1"/>
      </cdr:nvSpPr>
      <cdr:spPr bwMode="auto">
        <a:xfrm xmlns:a="http://schemas.openxmlformats.org/drawingml/2006/main">
          <a:off x="1746996" y="1862256"/>
          <a:ext cx="447970" cy="2346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i="0" dirty="0" smtClean="0">
              <a:solidFill>
                <a:schemeClr val="accent1"/>
              </a:solidFill>
              <a:latin typeface="+mn-lt"/>
              <a:ea typeface="Times New Roman" charset="0"/>
              <a:cs typeface="Times New Roman" charset="0"/>
            </a:rPr>
            <a:t>natural gas</a:t>
          </a:r>
          <a:endParaRPr lang="en-US" sz="1200" b="1" i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0.72797</cdr:x>
      <cdr:y>0.74218</cdr:y>
    </cdr:from>
    <cdr:to>
      <cdr:x>0.85572</cdr:x>
      <cdr:y>0.81858</cdr:y>
    </cdr:to>
    <cdr:sp macro="" textlink="">
      <cdr:nvSpPr>
        <cdr:cNvPr id="8" name="TextBox 1"/>
        <cdr:cNvSpPr txBox="1"/>
      </cdr:nvSpPr>
      <cdr:spPr bwMode="auto">
        <a:xfrm xmlns:a="http://schemas.openxmlformats.org/drawingml/2006/main">
          <a:off x="1892967" y="2298682"/>
          <a:ext cx="332171" cy="23662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i="0" dirty="0" smtClean="0">
              <a:solidFill>
                <a:schemeClr val="accent5"/>
              </a:solidFill>
              <a:latin typeface="+mn-lt"/>
              <a:ea typeface="Times New Roman" charset="0"/>
              <a:cs typeface="Times New Roman" charset="0"/>
            </a:rPr>
            <a:t>nuclear</a:t>
          </a:r>
        </a:p>
      </cdr:txBody>
    </cdr:sp>
  </cdr:relSizeAnchor>
  <cdr:relSizeAnchor xmlns:cdr="http://schemas.openxmlformats.org/drawingml/2006/chartDrawing">
    <cdr:from>
      <cdr:x>0.79448</cdr:x>
      <cdr:y>0.80786</cdr:y>
    </cdr:from>
    <cdr:to>
      <cdr:x>0.8963</cdr:x>
      <cdr:y>0.87615</cdr:y>
    </cdr:to>
    <cdr:sp macro="" textlink="">
      <cdr:nvSpPr>
        <cdr:cNvPr id="9" name="TextBox 1"/>
        <cdr:cNvSpPr txBox="1"/>
      </cdr:nvSpPr>
      <cdr:spPr bwMode="auto">
        <a:xfrm xmlns:a="http://schemas.openxmlformats.org/drawingml/2006/main">
          <a:off x="2065913" y="2502120"/>
          <a:ext cx="264760" cy="2115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i="0" dirty="0" smtClean="0">
              <a:solidFill>
                <a:srgbClr val="8B8B8B"/>
              </a:solidFill>
              <a:latin typeface="+mn-lt"/>
              <a:ea typeface="Times New Roman" charset="0"/>
              <a:cs typeface="Times New Roman" charset="0"/>
            </a:rPr>
            <a:t>coal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0.26301</cdr:x>
      <cdr:y>0.06622</cdr:y>
    </cdr:from>
    <cdr:to>
      <cdr:x>0.84467</cdr:x>
      <cdr:y>0.18583</cdr:y>
    </cdr:to>
    <cdr:sp macro="" textlink="">
      <cdr:nvSpPr>
        <cdr:cNvPr id="4" name="TextBox 1"/>
        <cdr:cNvSpPr txBox="1"/>
      </cdr:nvSpPr>
      <cdr:spPr bwMode="auto">
        <a:xfrm xmlns:a="http://schemas.openxmlformats.org/drawingml/2006/main">
          <a:off x="683487" y="205097"/>
          <a:ext cx="1511582" cy="3704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endParaRPr lang="en-US" sz="1200" b="0" i="0" baseline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0" i="0" baseline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</a:t>
          </a:r>
          <a:r>
            <a:rPr lang="en-US" sz="1200" b="1" i="0" baseline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2021</a:t>
          </a:r>
        </a:p>
        <a:p xmlns:a="http://schemas.openxmlformats.org/drawingml/2006/main">
          <a:pPr eaLnBrk="0" hangingPunct="0"/>
          <a:r>
            <a:rPr lang="en-US" sz="1200" b="0" i="0" baseline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       projections</a:t>
          </a:r>
          <a:endParaRPr lang="en-US" sz="1200" b="1" i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0.92466</cdr:x>
      <cdr:y>0.1182</cdr:y>
    </cdr:to>
    <cdr:sp macro="" textlink="">
      <cdr:nvSpPr>
        <cdr:cNvPr id="3" name="TextBox 1"/>
        <cdr:cNvSpPr txBox="1"/>
      </cdr:nvSpPr>
      <cdr:spPr bwMode="auto">
        <a:xfrm xmlns:a="http://schemas.openxmlformats.org/drawingml/2006/main">
          <a:off x="0" y="0"/>
          <a:ext cx="2402958" cy="36609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eaLnBrk="0" hangingPunct="0"/>
          <a:r>
            <a:rPr lang="en-US" sz="1200" b="1" i="0" dirty="0" smtClean="0">
              <a:latin typeface="+mn-lt"/>
              <a:ea typeface="Times New Roman" charset="0"/>
              <a:cs typeface="Times New Roman" charset="0"/>
            </a:rPr>
            <a:t>High Oil and Gas Supply case</a:t>
          </a:r>
        </a:p>
        <a:p xmlns:a="http://schemas.openxmlformats.org/drawingml/2006/main">
          <a:pPr eaLnBrk="0" hangingPunct="0"/>
          <a:r>
            <a:rPr lang="en-US" dirty="0">
              <a:latin typeface="+mn-lt"/>
              <a:ea typeface="Times New Roman" charset="0"/>
              <a:cs typeface="Times New Roman" charset="0"/>
            </a:rPr>
            <a:t>b</a:t>
          </a:r>
          <a:r>
            <a:rPr lang="en-US" dirty="0" smtClean="0">
              <a:latin typeface="+mn-lt"/>
              <a:ea typeface="Times New Roman" charset="0"/>
              <a:cs typeface="Times New Roman" charset="0"/>
            </a:rPr>
            <a:t>illion kilowatthours</a:t>
          </a:r>
          <a:endParaRPr lang="en-US" i="0" dirty="0" smtClean="0"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0.66339</cdr:x>
      <cdr:y>0.48571</cdr:y>
    </cdr:from>
    <cdr:to>
      <cdr:x>0.83576</cdr:x>
      <cdr:y>0.56146</cdr:y>
    </cdr:to>
    <cdr:sp macro="" textlink="">
      <cdr:nvSpPr>
        <cdr:cNvPr id="5" name="TextBox 1"/>
        <cdr:cNvSpPr txBox="1"/>
      </cdr:nvSpPr>
      <cdr:spPr bwMode="auto">
        <a:xfrm xmlns:a="http://schemas.openxmlformats.org/drawingml/2006/main">
          <a:off x="1723969" y="1504342"/>
          <a:ext cx="447945" cy="2346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i="0" dirty="0" smtClean="0">
              <a:solidFill>
                <a:schemeClr val="accent3"/>
              </a:solidFill>
              <a:latin typeface="+mn-lt"/>
              <a:ea typeface="Times New Roman" charset="0"/>
              <a:cs typeface="Times New Roman" charset="0"/>
            </a:rPr>
            <a:t>renewables</a:t>
          </a:r>
        </a:p>
      </cdr:txBody>
    </cdr:sp>
  </cdr:relSizeAnchor>
  <cdr:relSizeAnchor xmlns:cdr="http://schemas.openxmlformats.org/drawingml/2006/chartDrawing">
    <cdr:from>
      <cdr:x>0.52349</cdr:x>
      <cdr:y>0.23824</cdr:y>
    </cdr:from>
    <cdr:to>
      <cdr:x>0.69587</cdr:x>
      <cdr:y>0.30565</cdr:y>
    </cdr:to>
    <cdr:sp macro="" textlink="">
      <cdr:nvSpPr>
        <cdr:cNvPr id="6" name="TextBox 1"/>
        <cdr:cNvSpPr txBox="1"/>
      </cdr:nvSpPr>
      <cdr:spPr bwMode="auto">
        <a:xfrm xmlns:a="http://schemas.openxmlformats.org/drawingml/2006/main">
          <a:off x="1360412" y="737891"/>
          <a:ext cx="447971" cy="2087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i="0" dirty="0" smtClean="0">
              <a:solidFill>
                <a:schemeClr val="accent1"/>
              </a:solidFill>
              <a:latin typeface="+mn-lt"/>
              <a:ea typeface="Times New Roman" charset="0"/>
              <a:cs typeface="Times New Roman" charset="0"/>
            </a:rPr>
            <a:t>natural gas</a:t>
          </a:r>
          <a:endParaRPr lang="en-US" sz="1200" b="1" i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0.75026</cdr:x>
      <cdr:y>0.73403</cdr:y>
    </cdr:from>
    <cdr:to>
      <cdr:x>0.87808</cdr:x>
      <cdr:y>0.81043</cdr:y>
    </cdr:to>
    <cdr:sp macro="" textlink="">
      <cdr:nvSpPr>
        <cdr:cNvPr id="7" name="TextBox 1"/>
        <cdr:cNvSpPr txBox="1"/>
      </cdr:nvSpPr>
      <cdr:spPr bwMode="auto">
        <a:xfrm xmlns:a="http://schemas.openxmlformats.org/drawingml/2006/main">
          <a:off x="1949722" y="2273457"/>
          <a:ext cx="332171" cy="23662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i="0" dirty="0" smtClean="0">
              <a:solidFill>
                <a:schemeClr val="accent5"/>
              </a:solidFill>
              <a:latin typeface="+mn-lt"/>
              <a:ea typeface="Times New Roman" charset="0"/>
              <a:cs typeface="Times New Roman" charset="0"/>
            </a:rPr>
            <a:t>nuclear</a:t>
          </a:r>
        </a:p>
      </cdr:txBody>
    </cdr:sp>
  </cdr:relSizeAnchor>
  <cdr:relSizeAnchor xmlns:cdr="http://schemas.openxmlformats.org/drawingml/2006/chartDrawing">
    <cdr:from>
      <cdr:x>0.82651</cdr:x>
      <cdr:y>0.83229</cdr:y>
    </cdr:from>
    <cdr:to>
      <cdr:x>0.92839</cdr:x>
      <cdr:y>0.90058</cdr:y>
    </cdr:to>
    <cdr:sp macro="" textlink="">
      <cdr:nvSpPr>
        <cdr:cNvPr id="8" name="TextBox 1"/>
        <cdr:cNvSpPr txBox="1"/>
      </cdr:nvSpPr>
      <cdr:spPr bwMode="auto">
        <a:xfrm xmlns:a="http://schemas.openxmlformats.org/drawingml/2006/main">
          <a:off x="2147893" y="2577794"/>
          <a:ext cx="264760" cy="2115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i="0" dirty="0" smtClean="0">
              <a:solidFill>
                <a:srgbClr val="8B8B8B"/>
              </a:solidFill>
              <a:latin typeface="+mn-lt"/>
              <a:ea typeface="Times New Roman" charset="0"/>
              <a:cs typeface="Times New Roman" charset="0"/>
            </a:rPr>
            <a:t>coal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0.27016</cdr:x>
      <cdr:y>0.06684</cdr:y>
    </cdr:from>
    <cdr:to>
      <cdr:x>0.80236</cdr:x>
      <cdr:y>0.25691</cdr:y>
    </cdr:to>
    <cdr:sp macro="" textlink="">
      <cdr:nvSpPr>
        <cdr:cNvPr id="4" name="TextBox 1"/>
        <cdr:cNvSpPr txBox="1"/>
      </cdr:nvSpPr>
      <cdr:spPr bwMode="auto">
        <a:xfrm xmlns:a="http://schemas.openxmlformats.org/drawingml/2006/main">
          <a:off x="702067" y="207018"/>
          <a:ext cx="1383048" cy="5886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endParaRPr lang="en-US" sz="1200" b="0" i="0" baseline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  <a:p xmlns:a="http://schemas.openxmlformats.org/drawingml/2006/main">
          <a:pPr eaLnBrk="0" hangingPunct="0"/>
          <a:r>
            <a:rPr lang="en-US" sz="1200" b="0" i="0" baseline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</a:t>
          </a:r>
          <a:r>
            <a:rPr lang="en-US" sz="1200" b="1" i="0" baseline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2021</a:t>
          </a:r>
        </a:p>
        <a:p xmlns:a="http://schemas.openxmlformats.org/drawingml/2006/main">
          <a:pPr eaLnBrk="0" hangingPunct="0"/>
          <a:r>
            <a:rPr lang="en-US" sz="1200" b="0" i="0" baseline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       projections</a:t>
          </a:r>
          <a:endParaRPr lang="en-US" sz="1200" b="1" i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0.90111</cdr:x>
      <cdr:y>0.1182</cdr:y>
    </cdr:to>
    <cdr:sp macro="" textlink="">
      <cdr:nvSpPr>
        <cdr:cNvPr id="3" name="TextBox 1"/>
        <cdr:cNvSpPr txBox="1"/>
      </cdr:nvSpPr>
      <cdr:spPr bwMode="auto">
        <a:xfrm xmlns:a="http://schemas.openxmlformats.org/drawingml/2006/main">
          <a:off x="0" y="0"/>
          <a:ext cx="2341748" cy="36609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eaLnBrk="0" hangingPunct="0"/>
          <a:r>
            <a:rPr lang="en-US" sz="1200" b="1" dirty="0" smtClean="0">
              <a:solidFill>
                <a:srgbClr val="333333"/>
              </a:solidFill>
              <a:latin typeface="+mn-lt"/>
              <a:ea typeface="Times New Roman" charset="0"/>
              <a:cs typeface="Times New Roman" charset="0"/>
            </a:rPr>
            <a:t>High Renewables Cost case</a:t>
          </a:r>
        </a:p>
        <a:p xmlns:a="http://schemas.openxmlformats.org/drawingml/2006/main">
          <a:pPr eaLnBrk="0" hangingPunct="0"/>
          <a:r>
            <a:rPr lang="en-US" dirty="0">
              <a:solidFill>
                <a:srgbClr val="333333"/>
              </a:solidFill>
              <a:latin typeface="+mn-lt"/>
              <a:ea typeface="Times New Roman" charset="0"/>
              <a:cs typeface="Times New Roman" charset="0"/>
            </a:rPr>
            <a:t>b</a:t>
          </a:r>
          <a:r>
            <a:rPr lang="en-US" i="0" dirty="0" smtClean="0">
              <a:solidFill>
                <a:srgbClr val="333333"/>
              </a:solidFill>
              <a:latin typeface="+mn-lt"/>
              <a:ea typeface="Times New Roman" charset="0"/>
              <a:cs typeface="Times New Roman" charset="0"/>
            </a:rPr>
            <a:t>illion kilowatthours</a:t>
          </a:r>
        </a:p>
      </cdr:txBody>
    </cdr:sp>
  </cdr:relSizeAnchor>
  <cdr:relSizeAnchor xmlns:cdr="http://schemas.openxmlformats.org/drawingml/2006/chartDrawing">
    <cdr:from>
      <cdr:x>0.55462</cdr:x>
      <cdr:y>0.42425</cdr:y>
    </cdr:from>
    <cdr:to>
      <cdr:x>0.727</cdr:x>
      <cdr:y>0.5</cdr:y>
    </cdr:to>
    <cdr:sp macro="" textlink="">
      <cdr:nvSpPr>
        <cdr:cNvPr id="5" name="TextBox 1"/>
        <cdr:cNvSpPr txBox="1"/>
      </cdr:nvSpPr>
      <cdr:spPr bwMode="auto">
        <a:xfrm xmlns:a="http://schemas.openxmlformats.org/drawingml/2006/main">
          <a:off x="1441318" y="1313992"/>
          <a:ext cx="447971" cy="2346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i="0" dirty="0" smtClean="0">
              <a:solidFill>
                <a:schemeClr val="accent1"/>
              </a:solidFill>
              <a:latin typeface="+mn-lt"/>
              <a:ea typeface="Times New Roman" charset="0"/>
              <a:cs typeface="Times New Roman" charset="0"/>
            </a:rPr>
            <a:t>natural gas</a:t>
          </a:r>
          <a:endParaRPr lang="en-US" sz="1200" b="1" i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0.64029</cdr:x>
      <cdr:y>0.69606</cdr:y>
    </cdr:from>
    <cdr:to>
      <cdr:x>0.76811</cdr:x>
      <cdr:y>0.77246</cdr:y>
    </cdr:to>
    <cdr:sp macro="" textlink="">
      <cdr:nvSpPr>
        <cdr:cNvPr id="6" name="TextBox 1"/>
        <cdr:cNvSpPr txBox="1"/>
      </cdr:nvSpPr>
      <cdr:spPr bwMode="auto">
        <a:xfrm xmlns:a="http://schemas.openxmlformats.org/drawingml/2006/main">
          <a:off x="1663934" y="2155856"/>
          <a:ext cx="332170" cy="23662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i="0" dirty="0" smtClean="0">
              <a:solidFill>
                <a:schemeClr val="accent5"/>
              </a:solidFill>
              <a:latin typeface="+mn-lt"/>
              <a:ea typeface="Times New Roman" charset="0"/>
              <a:cs typeface="Times New Roman" charset="0"/>
            </a:rPr>
            <a:t>nuclear</a:t>
          </a:r>
        </a:p>
      </cdr:txBody>
    </cdr:sp>
  </cdr:relSizeAnchor>
  <cdr:relSizeAnchor xmlns:cdr="http://schemas.openxmlformats.org/drawingml/2006/chartDrawing">
    <cdr:from>
      <cdr:x>0.77596</cdr:x>
      <cdr:y>0.79035</cdr:y>
    </cdr:from>
    <cdr:to>
      <cdr:x>0.87784</cdr:x>
      <cdr:y>0.85864</cdr:y>
    </cdr:to>
    <cdr:sp macro="" textlink="">
      <cdr:nvSpPr>
        <cdr:cNvPr id="7" name="TextBox 1"/>
        <cdr:cNvSpPr txBox="1"/>
      </cdr:nvSpPr>
      <cdr:spPr bwMode="auto">
        <a:xfrm xmlns:a="http://schemas.openxmlformats.org/drawingml/2006/main">
          <a:off x="2016512" y="2447872"/>
          <a:ext cx="264759" cy="2115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i="0" dirty="0" smtClean="0">
              <a:solidFill>
                <a:srgbClr val="8B8B8B"/>
              </a:solidFill>
              <a:latin typeface="+mn-lt"/>
              <a:ea typeface="Times New Roman" charset="0"/>
              <a:cs typeface="Times New Roman" charset="0"/>
            </a:rPr>
            <a:t>coal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0.35115</cdr:x>
      <cdr:y>0.12877</cdr:y>
    </cdr:from>
    <cdr:to>
      <cdr:x>0.88969</cdr:x>
      <cdr:y>0.25793</cdr:y>
    </cdr:to>
    <cdr:sp macro="" textlink="">
      <cdr:nvSpPr>
        <cdr:cNvPr id="4" name="TextBox 1"/>
        <cdr:cNvSpPr txBox="1"/>
      </cdr:nvSpPr>
      <cdr:spPr bwMode="auto">
        <a:xfrm xmlns:a="http://schemas.openxmlformats.org/drawingml/2006/main">
          <a:off x="913095" y="398828"/>
          <a:ext cx="1400379" cy="40003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i="0" baseline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2021</a:t>
          </a:r>
        </a:p>
        <a:p xmlns:a="http://schemas.openxmlformats.org/drawingml/2006/main">
          <a:pPr eaLnBrk="0" hangingPunct="0"/>
          <a:r>
            <a:rPr lang="en-US" sz="1200" b="0" i="0" baseline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rPr>
            <a:t>         projections</a:t>
          </a:r>
          <a:endParaRPr lang="en-US" sz="1200" b="1" i="0" baseline="0" dirty="0" smtClean="0">
            <a:solidFill>
              <a:schemeClr val="tx1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0.05724</cdr:x>
      <cdr:y>0</cdr:y>
    </cdr:from>
    <cdr:to>
      <cdr:x>0.94276</cdr:x>
      <cdr:y>0.10806</cdr:y>
    </cdr:to>
    <cdr:sp macro="" textlink="">
      <cdr:nvSpPr>
        <cdr:cNvPr id="5" name="TextBox 1"/>
        <cdr:cNvSpPr txBox="1"/>
      </cdr:nvSpPr>
      <cdr:spPr bwMode="auto">
        <a:xfrm xmlns:a="http://schemas.openxmlformats.org/drawingml/2006/main">
          <a:off x="148842" y="0"/>
          <a:ext cx="2302640" cy="3346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0" tIns="0" rIns="0" rtlCol="0">
          <a:prstTxWarp prst="textNoShape">
            <a:avLst/>
          </a:prstTxWarp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eaLnBrk="0" hangingPunct="0"/>
          <a:r>
            <a:rPr lang="en-US" sz="1200" b="1" i="0" dirty="0" smtClean="0">
              <a:solidFill>
                <a:srgbClr val="333333"/>
              </a:solidFill>
              <a:latin typeface="+mn-lt"/>
              <a:ea typeface="Times New Roman" charset="0"/>
              <a:cs typeface="Times New Roman" charset="0"/>
            </a:rPr>
            <a:t>Low </a:t>
          </a:r>
          <a:r>
            <a:rPr lang="en-US" sz="1200" b="1" i="0" dirty="0" smtClean="0">
              <a:latin typeface="+mn-lt"/>
              <a:ea typeface="Times New Roman" charset="0"/>
              <a:cs typeface="Times New Roman" charset="0"/>
            </a:rPr>
            <a:t>Renewables Cost case</a:t>
          </a:r>
        </a:p>
        <a:p xmlns:a="http://schemas.openxmlformats.org/drawingml/2006/main">
          <a:pPr eaLnBrk="0" hangingPunct="0"/>
          <a:r>
            <a:rPr lang="en-US" dirty="0">
              <a:latin typeface="+mn-lt"/>
              <a:ea typeface="Times New Roman" charset="0"/>
              <a:cs typeface="Times New Roman" charset="0"/>
            </a:rPr>
            <a:t>b</a:t>
          </a:r>
          <a:r>
            <a:rPr lang="en-US" dirty="0" smtClean="0">
              <a:latin typeface="+mn-lt"/>
              <a:ea typeface="Times New Roman" charset="0"/>
              <a:cs typeface="Times New Roman" charset="0"/>
            </a:rPr>
            <a:t>illion kilowatthours</a:t>
          </a:r>
          <a:endParaRPr lang="en-US" i="0" dirty="0" smtClean="0"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0.48112</cdr:x>
      <cdr:y>0.292</cdr:y>
    </cdr:from>
    <cdr:to>
      <cdr:x>0.65338</cdr:x>
      <cdr:y>0.36775</cdr:y>
    </cdr:to>
    <cdr:sp macro="" textlink="">
      <cdr:nvSpPr>
        <cdr:cNvPr id="6" name="TextBox 1"/>
        <cdr:cNvSpPr txBox="1"/>
      </cdr:nvSpPr>
      <cdr:spPr bwMode="auto">
        <a:xfrm xmlns:a="http://schemas.openxmlformats.org/drawingml/2006/main">
          <a:off x="1251059" y="904381"/>
          <a:ext cx="447945" cy="23461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i="0" dirty="0" smtClean="0">
              <a:solidFill>
                <a:schemeClr val="accent3"/>
              </a:solidFill>
              <a:latin typeface="+mn-lt"/>
              <a:ea typeface="Times New Roman" charset="0"/>
              <a:cs typeface="Times New Roman" charset="0"/>
            </a:rPr>
            <a:t>renewables</a:t>
          </a:r>
        </a:p>
      </cdr:txBody>
    </cdr:sp>
  </cdr:relSizeAnchor>
  <cdr:relSizeAnchor xmlns:cdr="http://schemas.openxmlformats.org/drawingml/2006/chartDrawing">
    <cdr:from>
      <cdr:x>0.58625</cdr:x>
      <cdr:y>0.52877</cdr:y>
    </cdr:from>
    <cdr:to>
      <cdr:x>0.84605</cdr:x>
      <cdr:y>0.59015</cdr:y>
    </cdr:to>
    <cdr:sp macro="" textlink="">
      <cdr:nvSpPr>
        <cdr:cNvPr id="7" name="TextBox 1"/>
        <cdr:cNvSpPr txBox="1"/>
      </cdr:nvSpPr>
      <cdr:spPr bwMode="auto">
        <a:xfrm xmlns:a="http://schemas.openxmlformats.org/drawingml/2006/main">
          <a:off x="1524453" y="1637703"/>
          <a:ext cx="675562" cy="1901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i="0" dirty="0" smtClean="0">
              <a:solidFill>
                <a:schemeClr val="accent1"/>
              </a:solidFill>
              <a:latin typeface="+mn-lt"/>
              <a:ea typeface="Times New Roman" charset="0"/>
              <a:cs typeface="Times New Roman" charset="0"/>
            </a:rPr>
            <a:t>natural gas</a:t>
          </a:r>
          <a:endParaRPr lang="en-US" sz="1200" b="1" i="0" dirty="0" smtClean="0">
            <a:solidFill>
              <a:schemeClr val="bg2"/>
            </a:solidFill>
            <a:latin typeface="+mn-lt"/>
            <a:ea typeface="Times New Roman" charset="0"/>
            <a:cs typeface="Times New Roman" charset="0"/>
          </a:endParaRPr>
        </a:p>
      </cdr:txBody>
    </cdr:sp>
  </cdr:relSizeAnchor>
  <cdr:relSizeAnchor xmlns:cdr="http://schemas.openxmlformats.org/drawingml/2006/chartDrawing">
    <cdr:from>
      <cdr:x>0.66973</cdr:x>
      <cdr:y>0.72111</cdr:y>
    </cdr:from>
    <cdr:to>
      <cdr:x>0.79747</cdr:x>
      <cdr:y>0.79751</cdr:y>
    </cdr:to>
    <cdr:sp macro="" textlink="">
      <cdr:nvSpPr>
        <cdr:cNvPr id="8" name="TextBox 1"/>
        <cdr:cNvSpPr txBox="1"/>
      </cdr:nvSpPr>
      <cdr:spPr bwMode="auto">
        <a:xfrm xmlns:a="http://schemas.openxmlformats.org/drawingml/2006/main">
          <a:off x="1741519" y="2233442"/>
          <a:ext cx="332170" cy="23662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i="0" dirty="0" smtClean="0">
              <a:solidFill>
                <a:schemeClr val="accent5"/>
              </a:solidFill>
              <a:latin typeface="+mn-lt"/>
              <a:ea typeface="Times New Roman" charset="0"/>
              <a:cs typeface="Times New Roman" charset="0"/>
            </a:rPr>
            <a:t>nuclear</a:t>
          </a:r>
        </a:p>
      </cdr:txBody>
    </cdr:sp>
  </cdr:relSizeAnchor>
  <cdr:relSizeAnchor xmlns:cdr="http://schemas.openxmlformats.org/drawingml/2006/chartDrawing">
    <cdr:from>
      <cdr:x>0.68811</cdr:x>
      <cdr:y>0.81645</cdr:y>
    </cdr:from>
    <cdr:to>
      <cdr:x>0.78992</cdr:x>
      <cdr:y>0.88474</cdr:y>
    </cdr:to>
    <cdr:sp macro="" textlink="">
      <cdr:nvSpPr>
        <cdr:cNvPr id="9" name="TextBox 1"/>
        <cdr:cNvSpPr txBox="1"/>
      </cdr:nvSpPr>
      <cdr:spPr bwMode="auto">
        <a:xfrm xmlns:a="http://schemas.openxmlformats.org/drawingml/2006/main">
          <a:off x="1789297" y="2528712"/>
          <a:ext cx="264759" cy="2115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0" tIns="0" rIns="0" rtlCol="0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0" hangingPunct="0"/>
          <a:r>
            <a:rPr lang="en-US" sz="1200" b="1" i="0" dirty="0" smtClean="0">
              <a:solidFill>
                <a:srgbClr val="8B8B8B"/>
              </a:solidFill>
              <a:latin typeface="+mn-lt"/>
              <a:ea typeface="Times New Roman" charset="0"/>
              <a:cs typeface="Times New Roman" charset="0"/>
            </a:rPr>
            <a:t>coal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737461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1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0" tIns="46576" rIns="93150" bIns="4657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6" y="4416425"/>
            <a:ext cx="5607050" cy="4183063"/>
          </a:xfrm>
          <a:prstGeom prst="rect">
            <a:avLst/>
          </a:prstGeom>
        </p:spPr>
        <p:txBody>
          <a:bodyPr vert="horz" lIns="93150" tIns="46576" rIns="93150" bIns="4657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C049336-6624-4A1E-9498-510DC43D0C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1556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258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756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3437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737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6255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9608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6640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2615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558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405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710857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229584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819491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9290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805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678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049336-6624-4A1E-9498-510DC43D0CD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851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79"/>
            <a:ext cx="8001000" cy="76141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style. You can have up to two lines of text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891540"/>
            <a:ext cx="8001000" cy="356616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 marL="694944" indent="-237744">
              <a:spcAft>
                <a:spcPts val="400"/>
              </a:spcAft>
              <a:defRPr sz="1400"/>
            </a:lvl2pPr>
            <a:lvl3pPr marL="1088136" indent="-173736">
              <a:spcAft>
                <a:spcPts val="400"/>
              </a:spcAft>
              <a:defRPr sz="1400"/>
            </a:lvl3pPr>
            <a:lvl4pPr marL="1609344" indent="-237744">
              <a:spcAft>
                <a:spcPts val="400"/>
              </a:spcAft>
              <a:defRPr sz="14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0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1080" y="482623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ine or bar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311965"/>
            <a:ext cx="8001000" cy="3077154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685800" y="840140"/>
            <a:ext cx="4005072" cy="411480"/>
          </a:xfrm>
          <a:prstGeom prst="rect">
            <a:avLst/>
          </a:prstGeom>
        </p:spPr>
        <p:txBody>
          <a:bodyPr lIns="0" tIns="0" b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800600" y="840140"/>
            <a:ext cx="3895344" cy="411480"/>
          </a:xfrm>
          <a:prstGeom prst="rect">
            <a:avLst/>
          </a:prstGeom>
        </p:spPr>
        <p:txBody>
          <a:bodyPr tIns="0" rIns="0" bIns="0"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0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79"/>
            <a:ext cx="8001000" cy="76141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style. You can have up to two lines of text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1080" y="482623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685800" y="1262271"/>
            <a:ext cx="8001000" cy="3126850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0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85800" y="840140"/>
            <a:ext cx="4005072" cy="411480"/>
          </a:xfrm>
          <a:prstGeom prst="rect">
            <a:avLst/>
          </a:prstGeom>
        </p:spPr>
        <p:txBody>
          <a:bodyPr lIns="0" tIns="0" b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79"/>
            <a:ext cx="8001000" cy="76141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style. You can have up to two lines of text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1080" y="482623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85800" y="834888"/>
            <a:ext cx="8001000" cy="3554232"/>
          </a:xfrm>
          <a:prstGeom prst="rect">
            <a:avLst/>
          </a:prstGeo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0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79"/>
            <a:ext cx="8001000" cy="76141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style. You can have up to two lines of text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1080" y="482623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1080" y="482623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full-screen image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red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834887"/>
            <a:ext cx="8001000" cy="341707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400" i="1">
                <a:latin typeface="+mj-lt"/>
              </a:defRPr>
            </a:lvl1pPr>
            <a:lvl2pPr marL="457200" indent="0">
              <a:spcAft>
                <a:spcPts val="400"/>
              </a:spcAft>
              <a:buNone/>
              <a:defRPr sz="1600"/>
            </a:lvl2pPr>
            <a:lvl3pPr marL="914400" indent="0">
              <a:spcAft>
                <a:spcPts val="400"/>
              </a:spcAft>
              <a:buNone/>
              <a:defRPr sz="1600"/>
            </a:lvl3pPr>
            <a:lvl4pPr marL="1371600" indent="0">
              <a:spcAft>
                <a:spcPts val="400"/>
              </a:spcAft>
              <a:buNone/>
              <a:defRPr sz="1600"/>
            </a:lvl4pPr>
            <a:lvl5pPr marL="1828800" indent="0">
              <a:spcAft>
                <a:spcPts val="400"/>
              </a:spcAft>
              <a:buFont typeface="Arial" pitchFamily="34" charset="0"/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79"/>
            <a:ext cx="8001000" cy="76141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style. You can have up to two lines of text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1080" y="482623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588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5800" y="891540"/>
            <a:ext cx="8001000" cy="3566160"/>
          </a:xfrm>
          <a:prstGeom prst="rect">
            <a:avLst/>
          </a:prstGeom>
        </p:spPr>
        <p:txBody>
          <a:bodyPr lIns="0" tIns="0" rIns="0" b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 marL="694944" indent="-237744">
              <a:spcAft>
                <a:spcPts val="400"/>
              </a:spcAft>
              <a:defRPr sz="1400"/>
            </a:lvl2pPr>
            <a:lvl3pPr marL="1088136" indent="-173736">
              <a:spcAft>
                <a:spcPts val="400"/>
              </a:spcAft>
              <a:defRPr sz="1400"/>
            </a:lvl3pPr>
            <a:lvl4pPr marL="1609344" indent="-237744">
              <a:spcAft>
                <a:spcPts val="400"/>
              </a:spcAft>
              <a:defRPr sz="1400"/>
            </a:lvl4pPr>
            <a:lvl5pPr marL="2002536" indent="-173736"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0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79"/>
            <a:ext cx="8001000" cy="76141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style. You can have up to two lines of text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1080" y="482623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945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891540"/>
            <a:ext cx="3931920" cy="3497580"/>
          </a:xfrm>
          <a:prstGeom prst="rect">
            <a:avLst/>
          </a:prstGeom>
        </p:spPr>
        <p:txBody>
          <a:bodyPr lIns="0" t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12"/>
          <p:cNvSpPr>
            <a:spLocks noGrp="1"/>
          </p:cNvSpPr>
          <p:nvPr>
            <p:ph sz="quarter" idx="13"/>
          </p:nvPr>
        </p:nvSpPr>
        <p:spPr>
          <a:xfrm>
            <a:off x="4663440" y="891540"/>
            <a:ext cx="4023360" cy="3497580"/>
          </a:xfrm>
          <a:prstGeom prst="rect">
            <a:avLst/>
          </a:prstGeom>
        </p:spPr>
        <p:txBody>
          <a:bodyPr t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0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79"/>
            <a:ext cx="8001000" cy="76141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style. You can have up to two lines of text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1080" y="482623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891540"/>
            <a:ext cx="3931920" cy="3497580"/>
          </a:xfrm>
          <a:prstGeom prst="rect">
            <a:avLst/>
          </a:prstGeom>
        </p:spPr>
        <p:txBody>
          <a:bodyPr lIns="0" t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2"/>
          <p:cNvSpPr>
            <a:spLocks noGrp="1"/>
          </p:cNvSpPr>
          <p:nvPr>
            <p:ph sz="quarter" idx="13"/>
          </p:nvPr>
        </p:nvSpPr>
        <p:spPr>
          <a:xfrm>
            <a:off x="4663440" y="891540"/>
            <a:ext cx="4023360" cy="3497580"/>
          </a:xfrm>
          <a:prstGeom prst="rect">
            <a:avLst/>
          </a:prstGeom>
        </p:spPr>
        <p:txBody>
          <a:bodyPr t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0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79"/>
            <a:ext cx="8001000" cy="76141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style. You can have up to two lines of text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1080" y="482623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and 2 labeled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0"/>
          <p:cNvSpPr>
            <a:spLocks noGrp="1"/>
          </p:cNvSpPr>
          <p:nvPr>
            <p:ph sz="quarter" idx="12"/>
          </p:nvPr>
        </p:nvSpPr>
        <p:spPr>
          <a:xfrm>
            <a:off x="685800" y="1292087"/>
            <a:ext cx="3931920" cy="3097033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12"/>
          <p:cNvSpPr>
            <a:spLocks noGrp="1"/>
          </p:cNvSpPr>
          <p:nvPr>
            <p:ph sz="quarter" idx="13"/>
          </p:nvPr>
        </p:nvSpPr>
        <p:spPr>
          <a:xfrm>
            <a:off x="4663440" y="1292087"/>
            <a:ext cx="4023360" cy="3097033"/>
          </a:xfrm>
          <a:prstGeom prst="rect">
            <a:avLst/>
          </a:prstGeom>
        </p:spPr>
        <p:txBody>
          <a:bodyPr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85800" y="894520"/>
            <a:ext cx="3931920" cy="350851"/>
          </a:xfrm>
          <a:prstGeom prst="rect">
            <a:avLst/>
          </a:prstGeom>
        </p:spPr>
        <p:txBody>
          <a:bodyPr lIns="0" tIns="0" bIns="0" anchor="b" anchorCtr="0"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4663440" y="894520"/>
            <a:ext cx="4023360" cy="350851"/>
          </a:xfrm>
          <a:prstGeom prst="rect">
            <a:avLst/>
          </a:prstGeom>
        </p:spPr>
        <p:txBody>
          <a:bodyPr tIns="0" rIns="0" bIns="0" anchor="b" anchorCtr="0"/>
          <a:lstStyle>
            <a:lvl1pPr marL="342900" marR="0" indent="-34290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 algn="r"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0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79"/>
            <a:ext cx="8001000" cy="76141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style. You can have up to two lines of text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1080" y="482623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179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*long title and 2 labeled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0"/>
          <p:cNvSpPr>
            <a:spLocks noGrp="1"/>
          </p:cNvSpPr>
          <p:nvPr>
            <p:ph sz="quarter" idx="12"/>
          </p:nvPr>
        </p:nvSpPr>
        <p:spPr>
          <a:xfrm>
            <a:off x="685799" y="1292087"/>
            <a:ext cx="2599267" cy="3097033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7"/>
          </p:nvPr>
        </p:nvSpPr>
        <p:spPr>
          <a:xfrm>
            <a:off x="685800" y="894520"/>
            <a:ext cx="2599266" cy="350851"/>
          </a:xfrm>
          <a:prstGeom prst="rect">
            <a:avLst/>
          </a:prstGeom>
        </p:spPr>
        <p:txBody>
          <a:bodyPr lIns="0" tIns="0" bIns="0" anchor="b" anchorCtr="0"/>
          <a:lstStyle>
            <a:lvl1pPr marL="34290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 indent="0">
              <a:lnSpc>
                <a:spcPct val="100000"/>
              </a:lnSpc>
              <a:spcBef>
                <a:spcPts val="0"/>
              </a:spcBef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3386666" y="894520"/>
            <a:ext cx="2599267" cy="350851"/>
          </a:xfrm>
          <a:prstGeom prst="rect">
            <a:avLst/>
          </a:prstGeom>
        </p:spPr>
        <p:txBody>
          <a:bodyPr tIns="0" rIns="0" bIns="0" anchor="b" anchorCtr="0"/>
          <a:lstStyle>
            <a:lvl1pPr marL="34290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 indent="0" algn="l">
              <a:lnSpc>
                <a:spcPct val="100000"/>
              </a:lnSpc>
              <a:spcBef>
                <a:spcPts val="0"/>
              </a:spcBef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0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Content Placeholder 10"/>
          <p:cNvSpPr>
            <a:spLocks noGrp="1"/>
          </p:cNvSpPr>
          <p:nvPr>
            <p:ph sz="quarter" idx="19"/>
          </p:nvPr>
        </p:nvSpPr>
        <p:spPr>
          <a:xfrm>
            <a:off x="3386666" y="1292087"/>
            <a:ext cx="2599267" cy="3097033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10"/>
          <p:cNvSpPr>
            <a:spLocks noGrp="1"/>
          </p:cNvSpPr>
          <p:nvPr>
            <p:ph sz="quarter" idx="20"/>
          </p:nvPr>
        </p:nvSpPr>
        <p:spPr>
          <a:xfrm>
            <a:off x="6087533" y="1292087"/>
            <a:ext cx="2599267" cy="3097033"/>
          </a:xfrm>
          <a:prstGeom prst="rect">
            <a:avLst/>
          </a:prstGeom>
        </p:spPr>
        <p:txBody>
          <a:bodyPr lIns="0" rIns="0"/>
          <a:lstStyle>
            <a:lvl1pPr marL="237744" indent="-237744">
              <a:spcBef>
                <a:spcPts val="1600"/>
              </a:spcBef>
              <a:spcAft>
                <a:spcPts val="600"/>
              </a:spcAft>
              <a:defRPr sz="1800"/>
            </a:lvl1pPr>
            <a:lvl2pPr>
              <a:spcAft>
                <a:spcPts val="400"/>
              </a:spcAft>
              <a:defRPr sz="1400"/>
            </a:lvl2pPr>
            <a:lvl3pPr>
              <a:spcAft>
                <a:spcPts val="400"/>
              </a:spcAft>
              <a:defRPr sz="1400"/>
            </a:lvl3pPr>
            <a:lvl4pPr>
              <a:spcAft>
                <a:spcPts val="400"/>
              </a:spcAft>
              <a:defRPr sz="1400"/>
            </a:lvl4pPr>
            <a:lvl5pPr>
              <a:spcAft>
                <a:spcPts val="4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79"/>
            <a:ext cx="8001000" cy="76141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style. You can have up to two lines of text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1080" y="482623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6087532" y="894519"/>
            <a:ext cx="2599267" cy="350851"/>
          </a:xfrm>
          <a:prstGeom prst="rect">
            <a:avLst/>
          </a:prstGeom>
        </p:spPr>
        <p:txBody>
          <a:bodyPr tIns="0" rIns="0" bIns="0" anchor="b" anchorCtr="0"/>
          <a:lstStyle>
            <a:lvl1pPr marL="34290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/>
            </a:lvl1pPr>
            <a:lvl2pPr indent="0" algn="l">
              <a:lnSpc>
                <a:spcPct val="100000"/>
              </a:lnSpc>
              <a:spcBef>
                <a:spcPts val="0"/>
              </a:spcBef>
              <a:defRPr sz="12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16748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659636"/>
            <a:ext cx="8229600" cy="1117854"/>
          </a:xfrm>
          <a:prstGeom prst="rect">
            <a:avLst/>
          </a:prstGeom>
        </p:spPr>
        <p:txBody>
          <a:bodyPr anchor="b" anchorCtr="0"/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Section Title — click to edit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1080" y="482623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0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79"/>
            <a:ext cx="8001000" cy="76141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style. You can have up to two lines of text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1080" y="482623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long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>
              <a:buFont typeface="Arial" panose="020B0604020202020204" pitchFamily="34" charset="0"/>
              <a:buNone/>
              <a:defRPr sz="1000" i="0"/>
            </a:lvl1pPr>
            <a:lvl2pPr>
              <a:buNone/>
              <a:defRPr sz="1200" i="1"/>
            </a:lvl2pPr>
            <a:lvl3pPr>
              <a:buNone/>
              <a:defRPr sz="1200" i="1"/>
            </a:lvl3pPr>
            <a:lvl4pPr>
              <a:buNone/>
              <a:defRPr sz="1200" i="1"/>
            </a:lvl4pPr>
            <a:lvl5pPr>
              <a:buNone/>
              <a:defRPr sz="1200" i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79"/>
            <a:ext cx="8001000" cy="76141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24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style. You can have up to two lines of text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1080" y="482623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0" y="4785734"/>
            <a:ext cx="9144000" cy="36513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0" y="1"/>
            <a:ext cx="9144000" cy="69056"/>
          </a:xfrm>
          <a:prstGeom prst="rect">
            <a:avLst/>
          </a:prstGeom>
          <a:solidFill>
            <a:srgbClr val="169DD8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652463" y="4846394"/>
            <a:ext cx="60897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0" dirty="0" smtClean="0">
                <a:solidFill>
                  <a:schemeClr val="bg1"/>
                </a:solidFill>
              </a:rPr>
              <a:t>Source: U.S. Energy Information Administration</a:t>
            </a:r>
            <a:r>
              <a:rPr lang="en-US" sz="1050" b="0" baseline="0" dirty="0" smtClean="0">
                <a:solidFill>
                  <a:schemeClr val="bg1"/>
                </a:solidFill>
              </a:rPr>
              <a:t>, </a:t>
            </a:r>
            <a:r>
              <a:rPr lang="en-US" sz="1050" b="0" i="1" baseline="0" dirty="0" smtClean="0">
                <a:solidFill>
                  <a:schemeClr val="bg1"/>
                </a:solidFill>
              </a:rPr>
              <a:t>Annual Energy Outlook 2022</a:t>
            </a:r>
            <a:r>
              <a:rPr lang="en-US" sz="1050" b="0" i="0" baseline="0" dirty="0" smtClean="0">
                <a:solidFill>
                  <a:schemeClr val="bg1"/>
                </a:solidFill>
              </a:rPr>
              <a:t> (AEO2022)</a:t>
            </a:r>
            <a:endParaRPr lang="en-US" sz="1050" b="0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7070883" y="4846394"/>
            <a:ext cx="14803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bg1"/>
                </a:solidFill>
                <a:latin typeface="+mn-lt"/>
              </a:rPr>
              <a:t>www.eia.gov/aeo</a:t>
            </a:r>
          </a:p>
        </p:txBody>
      </p:sp>
      <p:pic>
        <p:nvPicPr>
          <p:cNvPr id="17" name="Picture 2" descr="C:\Documents and Settings\MVO\Desktop\eia_logo_white-02.png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53125" y="4842273"/>
            <a:ext cx="351507" cy="2428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" name="Straight Connector 12"/>
          <p:cNvCxnSpPr>
            <a:cxnSpLocks noChangeShapeType="1"/>
          </p:cNvCxnSpPr>
          <p:nvPr userDrawn="1"/>
        </p:nvCxnSpPr>
        <p:spPr bwMode="auto">
          <a:xfrm>
            <a:off x="586383" y="4829380"/>
            <a:ext cx="0" cy="264893"/>
          </a:xfrm>
          <a:prstGeom prst="line">
            <a:avLst/>
          </a:prstGeom>
          <a:noFill/>
          <a:ln w="12700">
            <a:solidFill>
              <a:schemeClr val="bg1">
                <a:alpha val="39999"/>
              </a:schemeClr>
            </a:solidFill>
            <a:round/>
            <a:headEnd/>
            <a:tailEnd/>
          </a:ln>
        </p:spPr>
      </p:cxnSp>
      <p:sp>
        <p:nvSpPr>
          <p:cNvPr id="19" name="Oval 13"/>
          <p:cNvSpPr>
            <a:spLocks/>
          </p:cNvSpPr>
          <p:nvPr userDrawn="1"/>
        </p:nvSpPr>
        <p:spPr bwMode="auto">
          <a:xfrm>
            <a:off x="8732839" y="4871769"/>
            <a:ext cx="210312" cy="210312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58" r:id="rId1"/>
    <p:sldLayoutId id="2147485272" r:id="rId2"/>
    <p:sldLayoutId id="2147485260" r:id="rId3"/>
    <p:sldLayoutId id="2147485261" r:id="rId4"/>
    <p:sldLayoutId id="2147485273" r:id="rId5"/>
    <p:sldLayoutId id="2147485275" r:id="rId6"/>
    <p:sldLayoutId id="2147485262" r:id="rId7"/>
    <p:sldLayoutId id="2147485263" r:id="rId8"/>
    <p:sldLayoutId id="2147485264" r:id="rId9"/>
    <p:sldLayoutId id="2147485265" r:id="rId10"/>
    <p:sldLayoutId id="2147485266" r:id="rId11"/>
    <p:sldLayoutId id="2147485267" r:id="rId12"/>
    <p:sldLayoutId id="2147485268" r:id="rId13"/>
    <p:sldLayoutId id="2147485269" r:id="rId14"/>
    <p:sldLayoutId id="2147485274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21.xml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chart" Target="../charts/char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emf"/><Relationship Id="rId4" Type="http://schemas.openxmlformats.org/officeDocument/2006/relationships/chart" Target="../charts/char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emf"/><Relationship Id="rId5" Type="http://schemas.openxmlformats.org/officeDocument/2006/relationships/chart" Target="../charts/chart31.xml"/><Relationship Id="rId4" Type="http://schemas.openxmlformats.org/officeDocument/2006/relationships/chart" Target="../charts/char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35.xml"/><Relationship Id="rId4" Type="http://schemas.openxmlformats.org/officeDocument/2006/relationships/chart" Target="../charts/char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emf"/><Relationship Id="rId4" Type="http://schemas.openxmlformats.org/officeDocument/2006/relationships/chart" Target="../charts/chart3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emf"/><Relationship Id="rId5" Type="http://schemas.openxmlformats.org/officeDocument/2006/relationships/chart" Target="../charts/chart41.xml"/><Relationship Id="rId4" Type="http://schemas.openxmlformats.org/officeDocument/2006/relationships/chart" Target="../charts/chart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7" Type="http://schemas.openxmlformats.org/officeDocument/2006/relationships/image" Target="../media/image2.e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45.xml"/><Relationship Id="rId5" Type="http://schemas.openxmlformats.org/officeDocument/2006/relationships/chart" Target="../charts/chart44.xml"/><Relationship Id="rId4" Type="http://schemas.openxmlformats.org/officeDocument/2006/relationships/chart" Target="../charts/chart4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emf"/><Relationship Id="rId5" Type="http://schemas.openxmlformats.org/officeDocument/2006/relationships/chart" Target="../charts/chart48.xml"/><Relationship Id="rId4" Type="http://schemas.openxmlformats.org/officeDocument/2006/relationships/chart" Target="../charts/chart4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7" Type="http://schemas.openxmlformats.org/officeDocument/2006/relationships/image" Target="../media/image2.e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52.xml"/><Relationship Id="rId5" Type="http://schemas.openxmlformats.org/officeDocument/2006/relationships/chart" Target="../charts/chart51.xml"/><Relationship Id="rId4" Type="http://schemas.openxmlformats.org/officeDocument/2006/relationships/chart" Target="../charts/chart5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5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5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emf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emf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chart" Target="../charts/chart17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1429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599" y="1260618"/>
            <a:ext cx="1833750" cy="183375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334876" y="1733274"/>
            <a:ext cx="5063114" cy="776247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Electricity</a:t>
            </a:r>
          </a:p>
        </p:txBody>
      </p:sp>
    </p:spTree>
    <p:extLst>
      <p:ext uri="{BB962C8B-B14F-4D97-AF65-F5344CB8AC3E}">
        <p14:creationId xmlns:p14="http://schemas.microsoft.com/office/powerpoint/2010/main" val="106278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SL50SH0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85018932"/>
              </p:ext>
            </p:extLst>
          </p:nvPr>
        </p:nvGraphicFramePr>
        <p:xfrm>
          <a:off x="4494373" y="1399546"/>
          <a:ext cx="4595019" cy="3038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Hybrid versus stand-alone solar PV and energy storage systems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4663440" y="1174557"/>
            <a:ext cx="4023360" cy="350851"/>
          </a:xfrm>
        </p:spPr>
        <p:txBody>
          <a:bodyPr/>
          <a:lstStyle/>
          <a:p>
            <a:pPr marL="0" indent="0" algn="l">
              <a:spcBef>
                <a:spcPts val="0"/>
              </a:spcBef>
            </a:pPr>
            <a:r>
              <a:rPr lang="en-US" b="1" dirty="0" smtClean="0"/>
              <a:t>U.S. storage energy capacity, electric power sector </a:t>
            </a:r>
          </a:p>
          <a:p>
            <a:pPr marL="0" indent="0" algn="l">
              <a:spcBef>
                <a:spcPts val="0"/>
              </a:spcBef>
            </a:pPr>
            <a:r>
              <a:rPr lang="en-US" b="1" dirty="0" smtClean="0"/>
              <a:t>AEO2022 Reference case</a:t>
            </a:r>
            <a:endParaRPr lang="en-US" b="1" dirty="0"/>
          </a:p>
          <a:p>
            <a:pPr marL="0" indent="0" algn="l">
              <a:spcBef>
                <a:spcPts val="0"/>
              </a:spcBef>
            </a:pPr>
            <a:r>
              <a:rPr lang="en-US" sz="1100" dirty="0"/>
              <a:t>billion </a:t>
            </a:r>
            <a:r>
              <a:rPr lang="en-US" sz="1100" dirty="0" smtClean="0"/>
              <a:t>kilowatthours</a:t>
            </a:r>
          </a:p>
          <a:p>
            <a:pPr marL="0" indent="0" algn="l">
              <a:spcBef>
                <a:spcPts val="0"/>
              </a:spcBef>
            </a:pPr>
            <a:endParaRPr lang="en-US" sz="11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32" y="204870"/>
            <a:ext cx="576228" cy="576228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708502" y="829994"/>
            <a:ext cx="3931920" cy="695415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en-US" b="1" dirty="0" smtClean="0"/>
              <a:t>U.S. solar </a:t>
            </a:r>
            <a:r>
              <a:rPr lang="en-US" b="1" dirty="0"/>
              <a:t>photovoltaic</a:t>
            </a:r>
            <a:r>
              <a:rPr lang="en-US" b="1" dirty="0" smtClean="0"/>
              <a:t> (PV) generating capacity, </a:t>
            </a:r>
          </a:p>
          <a:p>
            <a:pPr marL="0" indent="0">
              <a:spcBef>
                <a:spcPts val="0"/>
              </a:spcBef>
            </a:pPr>
            <a:r>
              <a:rPr lang="en-US" b="1" dirty="0" smtClean="0"/>
              <a:t>all sectors </a:t>
            </a:r>
            <a:endParaRPr lang="en-US" b="1" dirty="0"/>
          </a:p>
          <a:p>
            <a:pPr marL="0" indent="0">
              <a:spcBef>
                <a:spcPts val="0"/>
              </a:spcBef>
            </a:pPr>
            <a:r>
              <a:rPr lang="en-US" b="1" dirty="0" smtClean="0"/>
              <a:t>AEO2022 </a:t>
            </a:r>
            <a:r>
              <a:rPr lang="en-US" b="1" dirty="0"/>
              <a:t>Reference </a:t>
            </a:r>
            <a:r>
              <a:rPr lang="en-US" b="1" dirty="0" smtClean="0"/>
              <a:t>case</a:t>
            </a:r>
            <a:endParaRPr lang="en-US" b="1" dirty="0"/>
          </a:p>
          <a:p>
            <a:pPr marL="0" indent="0">
              <a:spcBef>
                <a:spcPts val="0"/>
              </a:spcBef>
            </a:pPr>
            <a:r>
              <a:rPr lang="en-US" sz="1100" dirty="0"/>
              <a:t>gigawatts</a:t>
            </a:r>
          </a:p>
        </p:txBody>
      </p:sp>
      <p:graphicFrame>
        <p:nvGraphicFramePr>
          <p:cNvPr id="11" name="SL50SH5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074064155"/>
              </p:ext>
            </p:extLst>
          </p:nvPr>
        </p:nvGraphicFramePr>
        <p:xfrm>
          <a:off x="562135" y="1399546"/>
          <a:ext cx="3932238" cy="3097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37167" y="1913024"/>
            <a:ext cx="21674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accent4"/>
                </a:solidFill>
              </a:rPr>
              <a:t>stand-alone solar PV, electric power sector</a:t>
            </a:r>
          </a:p>
        </p:txBody>
      </p:sp>
    </p:spTree>
    <p:extLst>
      <p:ext uri="{BB962C8B-B14F-4D97-AF65-F5344CB8AC3E}">
        <p14:creationId xmlns:p14="http://schemas.microsoft.com/office/powerpoint/2010/main" val="92542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Renewable capacity by source and region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619260" y="4502318"/>
            <a:ext cx="8605665" cy="426252"/>
          </a:xfrm>
        </p:spPr>
        <p:txBody>
          <a:bodyPr/>
          <a:lstStyle/>
          <a:p>
            <a:r>
              <a:rPr lang="en-US" dirty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HC = High Renewable Cost; LC = Low Renewable Cost; HOGS = High Oil </a:t>
            </a:r>
            <a:r>
              <a:rPr lang="en-US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&amp;</a:t>
            </a:r>
            <a:r>
              <a:rPr lang="en-US" dirty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 Gas Supply; LOGS = Low Oil </a:t>
            </a:r>
            <a:r>
              <a:rPr lang="en-US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&amp; </a:t>
            </a:r>
            <a:r>
              <a:rPr lang="en-US" dirty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Gas Supply; other = </a:t>
            </a:r>
            <a:r>
              <a:rPr lang="en-US" dirty="0"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geothermal, biomass, municipal </a:t>
            </a:r>
            <a:r>
              <a:rPr lang="en-US" dirty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waste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2" y="204870"/>
            <a:ext cx="576228" cy="576228"/>
          </a:xfrm>
          <a:prstGeom prst="rect">
            <a:avLst/>
          </a:prstGeom>
        </p:spPr>
      </p:pic>
      <p:graphicFrame>
        <p:nvGraphicFramePr>
          <p:cNvPr id="13" name="SL51SH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7821070"/>
              </p:ext>
            </p:extLst>
          </p:nvPr>
        </p:nvGraphicFramePr>
        <p:xfrm>
          <a:off x="619260" y="778072"/>
          <a:ext cx="8405995" cy="3826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7306" y="168271"/>
            <a:ext cx="2284489" cy="154228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97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85800" y="4457700"/>
            <a:ext cx="8001000" cy="205740"/>
          </a:xfrm>
        </p:spPr>
        <p:txBody>
          <a:bodyPr/>
          <a:lstStyle/>
          <a:p>
            <a:r>
              <a:rPr lang="en-US" dirty="0" smtClean="0"/>
              <a:t>CCGT = natural gas combined cycle, PV = solar photovoltaic</a:t>
            </a:r>
            <a:endParaRPr lang="en-US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85800" y="68579"/>
            <a:ext cx="8001000" cy="76141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Times New Roman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Times New Roman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Times New Roman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r>
              <a:rPr lang="en-US" dirty="0" smtClean="0"/>
              <a:t>Economic cost competitiveness of generating technologies</a:t>
            </a:r>
            <a:endParaRPr lang="en-US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2" y="204870"/>
            <a:ext cx="576228" cy="576228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690372" y="1268794"/>
            <a:ext cx="8001000" cy="3120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5138411" y="1556781"/>
            <a:ext cx="1458119" cy="1028844"/>
            <a:chOff x="6139471" y="1454909"/>
            <a:chExt cx="1458119" cy="1028844"/>
          </a:xfrm>
        </p:grpSpPr>
        <p:sp>
          <p:nvSpPr>
            <p:cNvPr id="37" name="TextBox 8"/>
            <p:cNvSpPr txBox="1"/>
            <p:nvPr/>
          </p:nvSpPr>
          <p:spPr>
            <a:xfrm>
              <a:off x="6225990" y="1454909"/>
              <a:ext cx="1371600" cy="1028844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regions with built</a:t>
              </a:r>
              <a:r>
                <a:rPr lang="en-US" sz="1200" baseline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capacity</a:t>
              </a:r>
              <a:endPara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regions </a:t>
              </a:r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with no built</a:t>
              </a:r>
              <a:r>
                <a:rPr lang="en-US" sz="1200" baseline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capacity</a:t>
              </a:r>
            </a:p>
            <a:p>
              <a:endParaRPr lang="en-US" sz="1200" baseline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6139471" y="1556781"/>
              <a:ext cx="88900" cy="88900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6139471" y="2106943"/>
              <a:ext cx="88900" cy="88900"/>
            </a:xfrm>
            <a:prstGeom prst="ellipse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0" name="TextBox 8"/>
          <p:cNvSpPr txBox="1"/>
          <p:nvPr/>
        </p:nvSpPr>
        <p:spPr>
          <a:xfrm>
            <a:off x="5067300" y="2674797"/>
            <a:ext cx="2997200" cy="1803494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45720" rIns="45720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Economically attractive builds are shown above the diagonal breakeven line for each technology.</a:t>
            </a:r>
          </a:p>
          <a:p>
            <a:endPara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solid, colored circles on the figure indicate that projects tend to be built in regions where revenue (LACE) exceeds costs (LCOE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1200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89264" y="1043850"/>
            <a:ext cx="7607300" cy="411480"/>
          </a:xfrm>
        </p:spPr>
        <p:txBody>
          <a:bodyPr/>
          <a:lstStyle/>
          <a:p>
            <a:pPr eaLnBrk="0" hangingPunct="0"/>
            <a:r>
              <a:rPr lang="en-US" b="1" dirty="0" smtClean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Levelized avoided cost of electricity (LACE) and levelized cost of electricity (LCOE) by technology, </a:t>
            </a:r>
          </a:p>
          <a:p>
            <a:pPr eaLnBrk="0" hangingPunct="0"/>
            <a:r>
              <a:rPr lang="en-US" b="1" dirty="0" smtClean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2027 online year, AEO2022 Reference case</a:t>
            </a:r>
            <a:endParaRPr lang="en-US" b="1" dirty="0">
              <a:solidFill>
                <a:sysClr val="windowText" lastClr="000000"/>
              </a:solidFill>
              <a:ea typeface="Times New Roman" charset="0"/>
              <a:cs typeface="Times New Roman" charset="0"/>
            </a:endParaRPr>
          </a:p>
          <a:p>
            <a:pPr eaLnBrk="0" hangingPunct="0"/>
            <a:r>
              <a:rPr lang="en-US" dirty="0" smtClean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2021 dollars per megawatthour</a:t>
            </a:r>
            <a:endParaRPr lang="en-US" dirty="0">
              <a:solidFill>
                <a:sysClr val="windowText" lastClr="000000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4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41080" y="4826238"/>
            <a:ext cx="384175" cy="273844"/>
          </a:xfrm>
        </p:spPr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261" y="1499916"/>
            <a:ext cx="4448040" cy="301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61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425" y="0"/>
            <a:ext cx="8001000" cy="761415"/>
          </a:xfr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U.S. renewable </a:t>
            </a:r>
            <a:r>
              <a:rPr lang="en-US" dirty="0"/>
              <a:t>portfolio </a:t>
            </a:r>
            <a:r>
              <a:rPr lang="en-US" dirty="0" smtClean="0"/>
              <a:t>standards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2" y="204870"/>
            <a:ext cx="576228" cy="57622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2" name="TextBox 10"/>
          <p:cNvSpPr txBox="1"/>
          <p:nvPr/>
        </p:nvSpPr>
        <p:spPr>
          <a:xfrm>
            <a:off x="7766051" y="1751185"/>
            <a:ext cx="1479550" cy="2361565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ts val="14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C702"/>
                </a:solidFill>
                <a:effectLst/>
                <a:uLnTx/>
                <a:uFillTx/>
                <a:latin typeface="Arial" panose="020B0604020202020204" pitchFamily="34" charset="0"/>
              </a:rPr>
              <a:t>solar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ts val="14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5D9732"/>
                </a:solidFill>
                <a:effectLst/>
                <a:uLnTx/>
                <a:uFillTx/>
                <a:latin typeface="Arial" panose="020B0604020202020204" pitchFamily="34" charset="0"/>
              </a:rPr>
              <a:t>wind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ts val="14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96D7"/>
                </a:solidFill>
                <a:effectLst/>
                <a:uLnTx/>
                <a:uFillTx/>
                <a:latin typeface="Arial" panose="020B0604020202020204" pitchFamily="34" charset="0"/>
              </a:rPr>
              <a:t>hydroelectric</a:t>
            </a:r>
            <a:endParaRPr lang="en-US" sz="1200" b="1" dirty="0">
              <a:solidFill>
                <a:srgbClr val="BD732A"/>
              </a:solidFill>
              <a:effectLst/>
              <a:latin typeface="Arial" panose="020B0604020202020204" pitchFamily="34" charset="0"/>
            </a:endParaRPr>
          </a:p>
          <a:p>
            <a:pPr marL="0" marR="0">
              <a:lnSpc>
                <a:spcPts val="146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BD732A"/>
                </a:solidFill>
                <a:effectLst/>
                <a:latin typeface="Arial" panose="020B0604020202020204" pitchFamily="34" charset="0"/>
              </a:rPr>
              <a:t>other renewables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ts val="146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A33340"/>
                </a:solidFill>
                <a:effectLst/>
                <a:latin typeface="Arial" panose="020B0604020202020204" pitchFamily="34" charset="0"/>
              </a:rPr>
              <a:t>nuclear</a:t>
            </a:r>
          </a:p>
          <a:p>
            <a:pPr marL="0" marR="0">
              <a:lnSpc>
                <a:spcPts val="146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FF6F1F"/>
                </a:solidFill>
                <a:effectLst/>
                <a:latin typeface="Arial" panose="020B0604020202020204" pitchFamily="34" charset="0"/>
              </a:rPr>
              <a:t>required compliant generation </a:t>
            </a:r>
            <a:endParaRPr lang="en-US" sz="1200" dirty="0">
              <a:solidFill>
                <a:srgbClr val="FF6F1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6321778"/>
              </p:ext>
            </p:extLst>
          </p:nvPr>
        </p:nvGraphicFramePr>
        <p:xfrm>
          <a:off x="619260" y="680439"/>
          <a:ext cx="8298179" cy="4214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5587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SL54SH0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509691536"/>
              </p:ext>
            </p:extLst>
          </p:nvPr>
        </p:nvGraphicFramePr>
        <p:xfrm>
          <a:off x="685800" y="1292225"/>
          <a:ext cx="3932238" cy="3097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SL54SH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82012663"/>
              </p:ext>
            </p:extLst>
          </p:nvPr>
        </p:nvGraphicFramePr>
        <p:xfrm>
          <a:off x="4664075" y="1228725"/>
          <a:ext cx="4022725" cy="3097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85800" y="1053300"/>
            <a:ext cx="3931920" cy="350851"/>
          </a:xfrm>
        </p:spPr>
        <p:txBody>
          <a:bodyPr/>
          <a:lstStyle/>
          <a:p>
            <a:pPr eaLnBrk="0" hangingPunct="0">
              <a:spcBef>
                <a:spcPts val="0"/>
              </a:spcBef>
            </a:pPr>
            <a:r>
              <a:rPr lang="en-US" b="1" dirty="0" smtClean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U.S</a:t>
            </a:r>
            <a:r>
              <a:rPr lang="en-US" b="1" dirty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. nuclear electricity generating capacity</a:t>
            </a:r>
          </a:p>
          <a:p>
            <a:pPr eaLnBrk="0" hangingPunct="0">
              <a:spcBef>
                <a:spcPts val="0"/>
              </a:spcBef>
            </a:pPr>
            <a:r>
              <a:rPr lang="en-US" b="1" dirty="0" smtClean="0">
                <a:ea typeface="Times New Roman" charset="0"/>
                <a:cs typeface="Times New Roman" charset="0"/>
              </a:rPr>
              <a:t>AEO2022 </a:t>
            </a:r>
            <a:r>
              <a:rPr lang="en-US" b="1" dirty="0">
                <a:ea typeface="Times New Roman" charset="0"/>
                <a:cs typeface="Times New Roman" charset="0"/>
              </a:rPr>
              <a:t>o</a:t>
            </a:r>
            <a:r>
              <a:rPr lang="en-US" b="1" dirty="0" smtClean="0">
                <a:ea typeface="Times New Roman" charset="0"/>
                <a:cs typeface="Times New Roman" charset="0"/>
              </a:rPr>
              <a:t>il </a:t>
            </a:r>
            <a:r>
              <a:rPr lang="en-US" b="1" dirty="0">
                <a:ea typeface="Times New Roman" charset="0"/>
                <a:cs typeface="Times New Roman" charset="0"/>
              </a:rPr>
              <a:t>and </a:t>
            </a:r>
            <a:r>
              <a:rPr lang="en-US" b="1" dirty="0" smtClean="0">
                <a:ea typeface="Times New Roman" charset="0"/>
                <a:cs typeface="Times New Roman" charset="0"/>
              </a:rPr>
              <a:t>natural gas supply cases</a:t>
            </a:r>
            <a:endParaRPr lang="en-US" b="1" dirty="0">
              <a:ea typeface="Times New Roman" charset="0"/>
              <a:cs typeface="Times New Roman" charset="0"/>
            </a:endParaRPr>
          </a:p>
          <a:p>
            <a:pPr eaLnBrk="0" hangingPunct="0">
              <a:spcBef>
                <a:spcPts val="0"/>
              </a:spcBef>
            </a:pPr>
            <a:r>
              <a:rPr lang="en-US" sz="1100" dirty="0">
                <a:ea typeface="Times New Roman" charset="0"/>
                <a:cs typeface="Times New Roman" charset="0"/>
              </a:rPr>
              <a:t>gigawatts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4617720" y="1060673"/>
            <a:ext cx="4023360" cy="350851"/>
          </a:xfrm>
        </p:spPr>
        <p:txBody>
          <a:bodyPr/>
          <a:lstStyle/>
          <a:p>
            <a:pPr algn="l" eaLnBrk="0" hangingPunct="0">
              <a:spcBef>
                <a:spcPts val="0"/>
              </a:spcBef>
            </a:pPr>
            <a:r>
              <a:rPr lang="en-US" b="1" dirty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Year-over-year nuclear capacity changes </a:t>
            </a:r>
            <a:endParaRPr lang="en-US" b="1" dirty="0" smtClean="0">
              <a:solidFill>
                <a:sysClr val="windowText" lastClr="000000"/>
              </a:solidFill>
              <a:ea typeface="Times New Roman" charset="0"/>
              <a:cs typeface="Times New Roman" charset="0"/>
            </a:endParaRPr>
          </a:p>
          <a:p>
            <a:pPr algn="l" eaLnBrk="0" hangingPunct="0">
              <a:spcBef>
                <a:spcPts val="0"/>
              </a:spcBef>
            </a:pPr>
            <a:r>
              <a:rPr lang="en-US" b="1" dirty="0" smtClean="0">
                <a:ea typeface="Times New Roman" charset="0"/>
                <a:cs typeface="Times New Roman" charset="0"/>
              </a:rPr>
              <a:t>AEO2022 </a:t>
            </a:r>
            <a:r>
              <a:rPr lang="en-US" b="1" dirty="0">
                <a:ea typeface="Times New Roman" charset="0"/>
                <a:cs typeface="Times New Roman" charset="0"/>
              </a:rPr>
              <a:t>Reference </a:t>
            </a:r>
            <a:r>
              <a:rPr lang="en-US" b="1" dirty="0" smtClean="0">
                <a:ea typeface="Times New Roman" charset="0"/>
                <a:cs typeface="Times New Roman" charset="0"/>
              </a:rPr>
              <a:t>case</a:t>
            </a:r>
            <a:endParaRPr lang="en-US" b="1" dirty="0">
              <a:ea typeface="Times New Roman" charset="0"/>
              <a:cs typeface="Times New Roman" charset="0"/>
            </a:endParaRPr>
          </a:p>
          <a:p>
            <a:pPr algn="l" eaLnBrk="0" hangingPunct="0">
              <a:spcBef>
                <a:spcPts val="0"/>
              </a:spcBef>
            </a:pPr>
            <a:r>
              <a:rPr lang="en-US" sz="1100" dirty="0" smtClean="0">
                <a:ea typeface="Times New Roman" charset="0"/>
                <a:cs typeface="Times New Roman" charset="0"/>
              </a:rPr>
              <a:t>gigawatts</a:t>
            </a:r>
            <a:endParaRPr lang="en-US" sz="1100" dirty="0">
              <a:ea typeface="Times New Roman" charset="0"/>
              <a:cs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U.S. nuclear capacity and </a:t>
            </a:r>
            <a:r>
              <a:rPr lang="en-US" dirty="0"/>
              <a:t>annual capacity changes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32" y="204870"/>
            <a:ext cx="576228" cy="57622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40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4226"/>
            <a:ext cx="8001000" cy="76531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U.S. coal-fired </a:t>
            </a:r>
            <a:r>
              <a:rPr lang="en-US" dirty="0"/>
              <a:t>generation, </a:t>
            </a:r>
            <a:r>
              <a:rPr lang="en-US" dirty="0" smtClean="0"/>
              <a:t>capacity, </a:t>
            </a:r>
            <a:r>
              <a:rPr lang="en-US" dirty="0"/>
              <a:t>and capacity </a:t>
            </a:r>
            <a:r>
              <a:rPr lang="en-US" dirty="0" smtClean="0"/>
              <a:t>factors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2" y="204870"/>
            <a:ext cx="576228" cy="576228"/>
          </a:xfrm>
          <a:prstGeom prst="rect">
            <a:avLst/>
          </a:prstGeom>
        </p:spPr>
      </p:pic>
      <p:graphicFrame>
        <p:nvGraphicFramePr>
          <p:cNvPr id="10" name="SL55SH2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548961299"/>
              </p:ext>
            </p:extLst>
          </p:nvPr>
        </p:nvGraphicFramePr>
        <p:xfrm>
          <a:off x="619260" y="892174"/>
          <a:ext cx="3932238" cy="3497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SL55SH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988907630"/>
              </p:ext>
            </p:extLst>
          </p:nvPr>
        </p:nvGraphicFramePr>
        <p:xfrm>
          <a:off x="4686300" y="892174"/>
          <a:ext cx="4022725" cy="3497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47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SL56SH0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1591345347"/>
              </p:ext>
            </p:extLst>
          </p:nvPr>
        </p:nvGraphicFramePr>
        <p:xfrm>
          <a:off x="473095" y="1389120"/>
          <a:ext cx="8249412" cy="3078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81228" y="1077574"/>
            <a:ext cx="4005072" cy="41148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1" dirty="0" smtClean="0"/>
              <a:t>U.S. electric generating capacity </a:t>
            </a:r>
          </a:p>
          <a:p>
            <a:pPr>
              <a:spcBef>
                <a:spcPts val="0"/>
              </a:spcBef>
            </a:pPr>
            <a:r>
              <a:rPr lang="en-US" b="1" dirty="0" smtClean="0"/>
              <a:t>AEO2022 oil and gas supply cases</a:t>
            </a:r>
          </a:p>
          <a:p>
            <a:pPr>
              <a:spcBef>
                <a:spcPts val="0"/>
              </a:spcBef>
            </a:pPr>
            <a:r>
              <a:rPr lang="en-US" sz="1100" dirty="0" smtClean="0"/>
              <a:t>gigawatts</a:t>
            </a:r>
            <a:endParaRPr lang="en-US" sz="11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85868" y="1077574"/>
            <a:ext cx="3895344" cy="411480"/>
          </a:xfrm>
        </p:spPr>
        <p:txBody>
          <a:bodyPr/>
          <a:lstStyle/>
          <a:p>
            <a:pPr eaLnBrk="0" hangingPunct="0">
              <a:spcBef>
                <a:spcPts val="0"/>
              </a:spcBef>
            </a:pPr>
            <a:r>
              <a:rPr lang="en-US" b="1" dirty="0">
                <a:solidFill>
                  <a:srgbClr val="000000"/>
                </a:solidFill>
              </a:rPr>
              <a:t>Average delivered natural gas prices to the electric power sector</a:t>
            </a:r>
          </a:p>
          <a:p>
            <a:pPr eaLnBrk="0" hangingPunct="0">
              <a:spcBef>
                <a:spcPts val="0"/>
              </a:spcBef>
            </a:pPr>
            <a:r>
              <a:rPr lang="en-US" sz="1100" dirty="0" smtClean="0">
                <a:solidFill>
                  <a:srgbClr val="000000"/>
                </a:solidFill>
              </a:rPr>
              <a:t>2021 </a:t>
            </a:r>
            <a:r>
              <a:rPr lang="en-US" sz="1100" dirty="0">
                <a:solidFill>
                  <a:srgbClr val="000000"/>
                </a:solidFill>
              </a:rPr>
              <a:t>dollars per million British thermal </a:t>
            </a:r>
            <a:r>
              <a:rPr lang="en-US" sz="1100" dirty="0" smtClean="0">
                <a:solidFill>
                  <a:srgbClr val="000000"/>
                </a:solidFill>
              </a:rPr>
              <a:t>units</a:t>
            </a:r>
            <a:endParaRPr lang="en-GB" sz="1100" dirty="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U.S. coal-fired </a:t>
            </a:r>
            <a:r>
              <a:rPr lang="en-US" dirty="0"/>
              <a:t>generating </a:t>
            </a:r>
            <a:r>
              <a:rPr lang="en-US" dirty="0" smtClean="0"/>
              <a:t>capacity relative </a:t>
            </a:r>
            <a:r>
              <a:rPr lang="en-US" dirty="0"/>
              <a:t>to natural gas prices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32" y="204870"/>
            <a:ext cx="576228" cy="57622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077243" y="1740540"/>
            <a:ext cx="0" cy="240792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58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SL57SH0"/>
          <p:cNvGraphicFramePr>
            <a:graphicFrameLocks noGrp="1"/>
          </p:cNvGraphicFramePr>
          <p:nvPr>
            <p:ph sz="quarter" idx="19"/>
            <p:extLst>
              <p:ext uri="{D42A27DB-BD31-4B8C-83A1-F6EECF244321}">
                <p14:modId xmlns:p14="http://schemas.microsoft.com/office/powerpoint/2010/main" val="1161388458"/>
              </p:ext>
            </p:extLst>
          </p:nvPr>
        </p:nvGraphicFramePr>
        <p:xfrm>
          <a:off x="3386138" y="1568285"/>
          <a:ext cx="2600325" cy="2821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SL57SH1"/>
          <p:cNvGraphicFramePr>
            <a:graphicFrameLocks noGrp="1"/>
          </p:cNvGraphicFramePr>
          <p:nvPr>
            <p:ph sz="quarter" idx="20"/>
            <p:extLst>
              <p:ext uri="{D42A27DB-BD31-4B8C-83A1-F6EECF244321}">
                <p14:modId xmlns:p14="http://schemas.microsoft.com/office/powerpoint/2010/main" val="2796945156"/>
              </p:ext>
            </p:extLst>
          </p:nvPr>
        </p:nvGraphicFramePr>
        <p:xfrm>
          <a:off x="6088063" y="1629765"/>
          <a:ext cx="2598737" cy="2759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3" name="SL57SH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150394075"/>
              </p:ext>
            </p:extLst>
          </p:nvPr>
        </p:nvGraphicFramePr>
        <p:xfrm>
          <a:off x="685800" y="1542602"/>
          <a:ext cx="2598738" cy="2846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Rectangle 23"/>
          <p:cNvSpPr/>
          <p:nvPr/>
        </p:nvSpPr>
        <p:spPr>
          <a:xfrm>
            <a:off x="619260" y="847738"/>
            <a:ext cx="54682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1200" b="1" dirty="0" smtClean="0">
                <a:ea typeface="Times New Roman" charset="0"/>
                <a:cs typeface="Times New Roman" charset="0"/>
              </a:rPr>
              <a:t>U.S. coal </a:t>
            </a:r>
            <a:r>
              <a:rPr lang="en-US" sz="1200" b="1" dirty="0">
                <a:ea typeface="Times New Roman" charset="0"/>
                <a:cs typeface="Times New Roman" charset="0"/>
              </a:rPr>
              <a:t>production by </a:t>
            </a:r>
            <a:r>
              <a:rPr lang="en-US" sz="1200" b="1" dirty="0" smtClean="0">
                <a:ea typeface="Times New Roman" charset="0"/>
                <a:cs typeface="Times New Roman" charset="0"/>
              </a:rPr>
              <a:t>region, AEO2022 </a:t>
            </a:r>
            <a:r>
              <a:rPr lang="en-US" sz="1200" b="1" dirty="0">
                <a:ea typeface="Times New Roman" charset="0"/>
                <a:cs typeface="Times New Roman" charset="0"/>
              </a:rPr>
              <a:t>o</a:t>
            </a:r>
            <a:r>
              <a:rPr lang="en-US" sz="1200" b="1" dirty="0" smtClean="0">
                <a:ea typeface="Times New Roman" charset="0"/>
                <a:cs typeface="Times New Roman" charset="0"/>
              </a:rPr>
              <a:t>il and gas supply cases</a:t>
            </a:r>
            <a:endParaRPr lang="en-US" sz="1200" b="1" dirty="0">
              <a:ea typeface="Times New Roman" charset="0"/>
              <a:cs typeface="Times New Roman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700188" y="1217433"/>
            <a:ext cx="2599266" cy="350851"/>
          </a:xfrm>
        </p:spPr>
        <p:txBody>
          <a:bodyPr/>
          <a:lstStyle/>
          <a:p>
            <a:pPr algn="l"/>
            <a:r>
              <a:rPr lang="en-US" b="1" dirty="0" smtClean="0">
                <a:ea typeface="Times New Roman" charset="0"/>
                <a:cs typeface="Times New Roman" charset="0"/>
              </a:rPr>
              <a:t>Reference case</a:t>
            </a:r>
          </a:p>
          <a:p>
            <a:r>
              <a:rPr lang="en-US" sz="1100" dirty="0">
                <a:ea typeface="Times New Roman" charset="0"/>
                <a:cs typeface="Times New Roman" charset="0"/>
              </a:rPr>
              <a:t>million short </a:t>
            </a:r>
            <a:r>
              <a:rPr lang="en-US" sz="1100" dirty="0" smtClean="0">
                <a:ea typeface="Times New Roman" charset="0"/>
                <a:cs typeface="Times New Roman" charset="0"/>
              </a:rPr>
              <a:t>tons</a:t>
            </a:r>
            <a:endParaRPr lang="en-US" sz="1100" dirty="0">
              <a:ea typeface="Times New Roman" charset="0"/>
              <a:cs typeface="Times New Roman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380381" y="1191751"/>
            <a:ext cx="2599267" cy="350851"/>
          </a:xfrm>
        </p:spPr>
        <p:txBody>
          <a:bodyPr/>
          <a:lstStyle/>
          <a:p>
            <a:pPr algn="l"/>
            <a:r>
              <a:rPr lang="en-US" b="1" dirty="0" smtClean="0">
                <a:ea typeface="Times New Roman" charset="0"/>
                <a:cs typeface="Times New Roman" charset="0"/>
              </a:rPr>
              <a:t>Low Oil </a:t>
            </a:r>
            <a:r>
              <a:rPr lang="en-US" b="1" dirty="0">
                <a:ea typeface="Times New Roman" charset="0"/>
                <a:cs typeface="Times New Roman" charset="0"/>
              </a:rPr>
              <a:t>and Gas Supply </a:t>
            </a:r>
            <a:r>
              <a:rPr lang="en-US" b="1" dirty="0" smtClean="0">
                <a:ea typeface="Times New Roman" charset="0"/>
                <a:cs typeface="Times New Roman" charset="0"/>
              </a:rPr>
              <a:t>case</a:t>
            </a:r>
          </a:p>
          <a:p>
            <a:pPr algn="l"/>
            <a:r>
              <a:rPr lang="en-US" sz="1100" dirty="0">
                <a:ea typeface="Times New Roman" charset="0"/>
                <a:cs typeface="Times New Roman" charset="0"/>
              </a:rPr>
              <a:t>million short </a:t>
            </a:r>
            <a:r>
              <a:rPr lang="en-US" sz="1100" dirty="0" smtClean="0">
                <a:ea typeface="Times New Roman" charset="0"/>
                <a:cs typeface="Times New Roman" charset="0"/>
              </a:rPr>
              <a:t>tons</a:t>
            </a:r>
            <a:endParaRPr lang="en-US" sz="1100" dirty="0">
              <a:ea typeface="Times New Roman" charset="0"/>
              <a:cs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Coal production by U.S. region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32" y="204870"/>
            <a:ext cx="576228" cy="5762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68850" y="131756"/>
            <a:ext cx="2153720" cy="1067384"/>
          </a:xfrm>
          <a:prstGeom prst="rect">
            <a:avLst/>
          </a:prstGeom>
        </p:spPr>
      </p:pic>
      <p:sp>
        <p:nvSpPr>
          <p:cNvPr id="21" name="Text Placeholder 20"/>
          <p:cNvSpPr>
            <a:spLocks noGrp="1"/>
          </p:cNvSpPr>
          <p:nvPr>
            <p:ph type="body" sz="quarter" idx="21"/>
          </p:nvPr>
        </p:nvSpPr>
        <p:spPr>
          <a:xfrm>
            <a:off x="6087533" y="1197515"/>
            <a:ext cx="2599267" cy="350851"/>
          </a:xfrm>
        </p:spPr>
        <p:txBody>
          <a:bodyPr/>
          <a:lstStyle/>
          <a:p>
            <a:pPr algn="l"/>
            <a:r>
              <a:rPr lang="en-US" b="1" dirty="0" smtClean="0"/>
              <a:t>High Oil and Gas Supply case</a:t>
            </a:r>
          </a:p>
          <a:p>
            <a:pPr algn="l"/>
            <a:r>
              <a:rPr lang="en-US" sz="1100" dirty="0">
                <a:ea typeface="Times New Roman" charset="0"/>
                <a:cs typeface="Times New Roman" charset="0"/>
              </a:rPr>
              <a:t>million short </a:t>
            </a:r>
            <a:r>
              <a:rPr lang="en-US" sz="1100" dirty="0" smtClean="0">
                <a:ea typeface="Times New Roman" charset="0"/>
                <a:cs typeface="Times New Roman" charset="0"/>
              </a:rPr>
              <a:t>tons</a:t>
            </a:r>
            <a:endParaRPr lang="en-US" sz="1100" dirty="0">
              <a:ea typeface="Times New Roman" charset="0"/>
              <a:cs typeface="Times New Roman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788148" y="3138452"/>
            <a:ext cx="10943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1200" b="1" dirty="0">
                <a:ea typeface="Times New Roman" charset="0"/>
                <a:cs typeface="Times New Roman" charset="0"/>
              </a:rPr>
              <a:t>t</a:t>
            </a:r>
            <a:r>
              <a:rPr lang="en-US" sz="1200" b="1" dirty="0" smtClean="0">
                <a:ea typeface="Times New Roman" charset="0"/>
                <a:cs typeface="Times New Roman" charset="0"/>
              </a:rPr>
              <a:t>otal</a:t>
            </a:r>
            <a:endParaRPr lang="en-US" sz="1200" b="1" dirty="0">
              <a:ea typeface="Times New Roman" charset="0"/>
              <a:cs typeface="Times New Roman" charset="0"/>
            </a:endParaRPr>
          </a:p>
          <a:p>
            <a:pPr eaLnBrk="0" hangingPunct="0"/>
            <a:endParaRPr lang="en-US" sz="1200" b="1" dirty="0" smtClean="0">
              <a:solidFill>
                <a:schemeClr val="accent2"/>
              </a:solidFill>
              <a:ea typeface="Times New Roman" charset="0"/>
              <a:cs typeface="Times New Roman" charset="0"/>
            </a:endParaRPr>
          </a:p>
          <a:p>
            <a:pPr eaLnBrk="0" hangingPunct="0"/>
            <a:r>
              <a:rPr lang="en-US" sz="1200" b="1" dirty="0" smtClean="0">
                <a:solidFill>
                  <a:schemeClr val="accent2"/>
                </a:solidFill>
                <a:ea typeface="Times New Roman" charset="0"/>
                <a:cs typeface="Times New Roman" charset="0"/>
              </a:rPr>
              <a:t>West</a:t>
            </a:r>
            <a:endParaRPr lang="en-US" sz="1200" b="1" dirty="0">
              <a:solidFill>
                <a:schemeClr val="accent2"/>
              </a:solidFill>
              <a:ea typeface="Times New Roman" charset="0"/>
              <a:cs typeface="Times New Roman" charset="0"/>
            </a:endParaRPr>
          </a:p>
          <a:p>
            <a:pPr eaLnBrk="0" hangingPunct="0"/>
            <a:r>
              <a:rPr lang="en-US" sz="1200" b="1" dirty="0">
                <a:solidFill>
                  <a:schemeClr val="accent3"/>
                </a:solidFill>
                <a:ea typeface="Times New Roman" charset="0"/>
                <a:cs typeface="Times New Roman" charset="0"/>
              </a:rPr>
              <a:t>Appalachia</a:t>
            </a:r>
          </a:p>
          <a:p>
            <a:pPr eaLnBrk="0" hangingPunct="0"/>
            <a:r>
              <a:rPr lang="en-US" sz="1200" b="1" dirty="0">
                <a:solidFill>
                  <a:srgbClr val="09689C"/>
                </a:solidFill>
                <a:ea typeface="Times New Roman" charset="0"/>
                <a:cs typeface="Times New Roman" charset="0"/>
              </a:rPr>
              <a:t>Interior</a:t>
            </a:r>
          </a:p>
        </p:txBody>
      </p:sp>
      <p:sp>
        <p:nvSpPr>
          <p:cNvPr id="26" name="TextBox 1"/>
          <p:cNvSpPr txBox="1"/>
          <p:nvPr/>
        </p:nvSpPr>
        <p:spPr bwMode="auto">
          <a:xfrm>
            <a:off x="3898150" y="1531433"/>
            <a:ext cx="775417" cy="1023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1200" b="0" i="0" dirty="0" smtClean="0">
                <a:solidFill>
                  <a:schemeClr val="bg2"/>
                </a:solidFill>
                <a:latin typeface="+mn-lt"/>
                <a:ea typeface="Times New Roman" charset="0"/>
                <a:cs typeface="Times New Roman" charset="0"/>
              </a:rPr>
              <a:t>         </a:t>
            </a:r>
            <a:r>
              <a:rPr lang="en-US" sz="1200" b="1" i="0" dirty="0" smtClean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2021</a:t>
            </a:r>
          </a:p>
          <a:p>
            <a:pPr eaLnBrk="0" hangingPunct="0"/>
            <a:endParaRPr lang="en-US" sz="1200" b="1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endParaRPr>
          </a:p>
          <a:p>
            <a:pPr eaLnBrk="0" hangingPunct="0"/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              projections</a:t>
            </a:r>
            <a:endPara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endParaRPr>
          </a:p>
        </p:txBody>
      </p:sp>
      <p:sp>
        <p:nvSpPr>
          <p:cNvPr id="27" name="TextBox 1"/>
          <p:cNvSpPr txBox="1"/>
          <p:nvPr/>
        </p:nvSpPr>
        <p:spPr bwMode="auto">
          <a:xfrm>
            <a:off x="6683837" y="1542602"/>
            <a:ext cx="553427" cy="403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rtlCol="0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r>
              <a:rPr lang="en-US" sz="1200" b="0" i="0" dirty="0" smtClean="0">
                <a:solidFill>
                  <a:schemeClr val="bg2"/>
                </a:solidFill>
                <a:latin typeface="+mn-lt"/>
                <a:ea typeface="Times New Roman" charset="0"/>
                <a:cs typeface="Times New Roman" charset="0"/>
              </a:rPr>
              <a:t>         </a:t>
            </a:r>
            <a:r>
              <a:rPr lang="en-US" sz="1200" b="1" i="0" dirty="0" smtClean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2021</a:t>
            </a:r>
          </a:p>
          <a:p>
            <a:pPr eaLnBrk="0" hangingPunct="0"/>
            <a:endParaRPr lang="en-US" sz="1200" b="1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endParaRPr>
          </a:p>
          <a:p>
            <a:pPr eaLnBrk="0" hangingPunct="0"/>
            <a:r>
              <a:rPr lang="en-US" sz="1200" b="0" i="0" baseline="0" dirty="0" smtClean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              projections</a:t>
            </a:r>
            <a:endParaRPr lang="en-US" sz="1200" b="0" i="0" dirty="0" smtClean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32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SL58SH0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3797960676"/>
              </p:ext>
            </p:extLst>
          </p:nvPr>
        </p:nvGraphicFramePr>
        <p:xfrm>
          <a:off x="685800" y="1311275"/>
          <a:ext cx="8217242" cy="3078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85800" y="1037273"/>
            <a:ext cx="4005072" cy="411480"/>
          </a:xfrm>
        </p:spPr>
        <p:txBody>
          <a:bodyPr/>
          <a:lstStyle/>
          <a:p>
            <a:pPr eaLnBrk="0" hangingPunct="0"/>
            <a:r>
              <a:rPr lang="en-US" b="1" dirty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Capacity factor for </a:t>
            </a:r>
            <a:r>
              <a:rPr lang="en-US" b="1" dirty="0" smtClean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U.S. fossil fuel-fired </a:t>
            </a:r>
            <a:r>
              <a:rPr lang="en-US" b="1" dirty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plants </a:t>
            </a:r>
            <a:endParaRPr lang="en-US" b="1" dirty="0" smtClean="0">
              <a:solidFill>
                <a:sysClr val="windowText" lastClr="000000"/>
              </a:solidFill>
              <a:ea typeface="Times New Roman" charset="0"/>
              <a:cs typeface="Times New Roman" charset="0"/>
            </a:endParaRPr>
          </a:p>
          <a:p>
            <a:pPr eaLnBrk="0" hangingPunct="0"/>
            <a:r>
              <a:rPr lang="en-US" b="1" dirty="0" smtClean="0">
                <a:ea typeface="Times New Roman" charset="0"/>
                <a:cs typeface="Times New Roman" charset="0"/>
              </a:rPr>
              <a:t>AEO2022 </a:t>
            </a:r>
            <a:r>
              <a:rPr lang="en-US" b="1" dirty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Reference </a:t>
            </a:r>
            <a:r>
              <a:rPr lang="en-US" b="1" dirty="0" smtClean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case</a:t>
            </a:r>
            <a:endParaRPr lang="en-US" b="1" dirty="0">
              <a:solidFill>
                <a:sysClr val="windowText" lastClr="000000"/>
              </a:solidFill>
              <a:ea typeface="Times New Roman" charset="0"/>
              <a:cs typeface="Times New Roman" charset="0"/>
            </a:endParaRPr>
          </a:p>
          <a:p>
            <a:pPr eaLnBrk="0" hangingPunct="0"/>
            <a:r>
              <a:rPr lang="en-US" sz="1100" dirty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p</a:t>
            </a:r>
            <a:r>
              <a:rPr lang="en-US" sz="1100" dirty="0" smtClean="0">
                <a:solidFill>
                  <a:sysClr val="windowText" lastClr="000000"/>
                </a:solidFill>
                <a:ea typeface="Times New Roman" charset="0"/>
                <a:cs typeface="Times New Roman" charset="0"/>
              </a:rPr>
              <a:t>ercentage</a:t>
            </a:r>
            <a:endParaRPr lang="en-US" sz="1100" dirty="0">
              <a:solidFill>
                <a:sysClr val="windowText" lastClr="000000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748143" y="4305993"/>
            <a:ext cx="8395857" cy="466585"/>
          </a:xfrm>
        </p:spPr>
        <p:txBody>
          <a:bodyPr anchor="t"/>
          <a:lstStyle/>
          <a:p>
            <a:r>
              <a:rPr lang="en-US" dirty="0"/>
              <a:t>N</a:t>
            </a:r>
            <a:r>
              <a:rPr lang="en-US" dirty="0" smtClean="0"/>
              <a:t>ote: </a:t>
            </a:r>
            <a:r>
              <a:rPr lang="en-US" dirty="0"/>
              <a:t>New </a:t>
            </a:r>
            <a:r>
              <a:rPr lang="en-US" dirty="0" smtClean="0"/>
              <a:t>combined-cycle </a:t>
            </a:r>
            <a:r>
              <a:rPr lang="en-US" dirty="0"/>
              <a:t>(natural gas) plants are assumed to come </a:t>
            </a:r>
            <a:r>
              <a:rPr lang="en-US" dirty="0" smtClean="0"/>
              <a:t>online </a:t>
            </a:r>
            <a:r>
              <a:rPr lang="en-US" dirty="0"/>
              <a:t>in 2023</a:t>
            </a:r>
            <a:r>
              <a:rPr lang="en-US" dirty="0" smtClean="0"/>
              <a:t>. </a:t>
            </a:r>
            <a:r>
              <a:rPr lang="en-US" dirty="0"/>
              <a:t>New builds as shown are multi-shaft </a:t>
            </a:r>
            <a:r>
              <a:rPr lang="en-US" dirty="0" smtClean="0"/>
              <a:t>combined-cycle </a:t>
            </a:r>
            <a:r>
              <a:rPr lang="en-US" dirty="0"/>
              <a:t>units. Existing </a:t>
            </a:r>
            <a:r>
              <a:rPr lang="en-US" dirty="0" smtClean="0"/>
              <a:t>combined cycle </a:t>
            </a:r>
            <a:r>
              <a:rPr lang="en-US" dirty="0"/>
              <a:t>units include both multi-shaft and single-shaft; 12 </a:t>
            </a:r>
            <a:r>
              <a:rPr lang="en-US" dirty="0" smtClean="0"/>
              <a:t>gigawatts </a:t>
            </a:r>
            <a:r>
              <a:rPr lang="en-US" dirty="0"/>
              <a:t>of new single-shaft </a:t>
            </a:r>
            <a:r>
              <a:rPr lang="en-US" dirty="0" smtClean="0"/>
              <a:t>combined-cycle </a:t>
            </a:r>
            <a:r>
              <a:rPr lang="en-US" dirty="0"/>
              <a:t>units are included in existing.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U.S. fossil fuel-fired </a:t>
            </a:r>
            <a:r>
              <a:rPr lang="en-US" dirty="0"/>
              <a:t>plant capacity </a:t>
            </a:r>
            <a:r>
              <a:rPr lang="en-US" dirty="0" smtClean="0"/>
              <a:t>factors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32" y="204870"/>
            <a:ext cx="576228" cy="57622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719216" y="-110600"/>
            <a:ext cx="8001000" cy="776247"/>
          </a:xfrm>
        </p:spPr>
        <p:txBody>
          <a:bodyPr/>
          <a:lstStyle/>
          <a:p>
            <a:r>
              <a:rPr lang="en-US" dirty="0" smtClean="0"/>
              <a:t>U.S. electricity generation by source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>
          <a:xfrm>
            <a:off x="8663051" y="481488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719216" y="917745"/>
            <a:ext cx="8239125" cy="94297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US" sz="14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2" y="204870"/>
            <a:ext cx="576228" cy="576228"/>
          </a:xfrm>
          <a:prstGeom prst="rect">
            <a:avLst/>
          </a:prstGeom>
        </p:spPr>
      </p:pic>
      <p:sp>
        <p:nvSpPr>
          <p:cNvPr id="16" name="TextBox 1"/>
          <p:cNvSpPr txBox="1"/>
          <p:nvPr/>
        </p:nvSpPr>
        <p:spPr>
          <a:xfrm>
            <a:off x="400132" y="676997"/>
            <a:ext cx="8346016" cy="8223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Hourly U.S. electricity generation and load by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fuel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for selected cases and representative years</a:t>
            </a:r>
          </a:p>
          <a:p>
            <a:r>
              <a:rPr lang="en-US" b="0" baseline="0" dirty="0">
                <a:latin typeface="Arial" panose="020B0604020202020204" pitchFamily="34" charset="0"/>
                <a:cs typeface="Arial" panose="020B0604020202020204" pitchFamily="34" charset="0"/>
              </a:rPr>
              <a:t>billion kilowatthours</a:t>
            </a:r>
          </a:p>
          <a:p>
            <a:endParaRPr lang="en-US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AEO2022</a:t>
            </a:r>
            <a:r>
              <a:rPr lang="en-US" baseline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Reference case, 2021     </a:t>
            </a:r>
            <a:r>
              <a:rPr lang="en-US" baseline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AEO2022 </a:t>
            </a:r>
            <a:r>
              <a:rPr lang="en-US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Reference case, 2050     </a:t>
            </a:r>
            <a:r>
              <a:rPr lang="en-US" baseline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AEO2022 </a:t>
            </a:r>
            <a:r>
              <a:rPr lang="en-US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Low Renewables Cost case, 2050</a:t>
            </a:r>
            <a:endParaRPr lang="en-US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3540029" y="3782146"/>
            <a:ext cx="2786744" cy="368300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 of the day</a:t>
            </a:r>
            <a:r>
              <a:rPr lang="en-US" sz="1200" b="0" baseline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190184"/>
              </p:ext>
            </p:extLst>
          </p:nvPr>
        </p:nvGraphicFramePr>
        <p:xfrm>
          <a:off x="527663" y="1507787"/>
          <a:ext cx="2743200" cy="2308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8909274"/>
              </p:ext>
            </p:extLst>
          </p:nvPr>
        </p:nvGraphicFramePr>
        <p:xfrm>
          <a:off x="3191686" y="1499322"/>
          <a:ext cx="2753054" cy="2316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2718384"/>
              </p:ext>
            </p:extLst>
          </p:nvPr>
        </p:nvGraphicFramePr>
        <p:xfrm>
          <a:off x="5840018" y="1594570"/>
          <a:ext cx="2743200" cy="2221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4"/>
          <p:cNvSpPr txBox="1"/>
          <p:nvPr/>
        </p:nvSpPr>
        <p:spPr>
          <a:xfrm>
            <a:off x="394407" y="4150446"/>
            <a:ext cx="8749593" cy="1461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50" b="1" dirty="0" smtClean="0">
                <a:solidFill>
                  <a:srgbClr val="4936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curtailment</a:t>
            </a:r>
            <a:r>
              <a:rPr lang="en-US" sz="95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95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battery storage    </a:t>
            </a:r>
            <a:r>
              <a:rPr lang="en-US" sz="95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pumped storage    </a:t>
            </a:r>
            <a:r>
              <a:rPr lang="en-US" sz="95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</a:t>
            </a:r>
            <a:r>
              <a:rPr lang="en-US" sz="95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5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95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    </a:t>
            </a:r>
            <a:r>
              <a:rPr lang="en-US" sz="950" b="1" kern="1200" dirty="0" smtClean="0">
                <a:solidFill>
                  <a:srgbClr val="0039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hydroelectric </a:t>
            </a:r>
            <a:r>
              <a:rPr lang="en-US" sz="950" b="1" dirty="0" smtClean="0">
                <a:solidFill>
                  <a:srgbClr val="003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50" b="1" dirty="0" smtClean="0">
                <a:solidFill>
                  <a:srgbClr val="096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50" b="1" dirty="0" smtClean="0">
                <a:solidFill>
                  <a:srgbClr val="20A3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</a:t>
            </a:r>
            <a:r>
              <a:rPr lang="en-US" sz="9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950" b="1" i="0" u="none" strike="noStrike" kern="0" cap="none" spc="0" normalizeH="0" baseline="0" noProof="0" dirty="0" smtClean="0">
                <a:ln>
                  <a:noFill/>
                </a:ln>
                <a:solidFill>
                  <a:srgbClr val="0096D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gas combined-cycle</a:t>
            </a:r>
            <a:r>
              <a:rPr kumimoji="0" lang="en-US" sz="950" b="1" i="0" u="none" strike="noStrike" kern="0" cap="none" spc="0" normalizeH="0" noProof="0" dirty="0" smtClean="0">
                <a:ln>
                  <a:noFill/>
                </a:ln>
                <a:solidFill>
                  <a:srgbClr val="0096D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kumimoji="0" lang="en-US" sz="950" b="1" i="0" u="none" strike="noStrike" kern="0" cap="none" spc="0" normalizeH="0" noProof="0" dirty="0" smtClean="0">
                <a:ln>
                  <a:noFill/>
                </a:ln>
                <a:solidFill>
                  <a:srgbClr val="BF773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natural</a:t>
            </a:r>
            <a:r>
              <a:rPr kumimoji="0" lang="en-US" sz="950" b="1" i="0" u="none" strike="noStrike" kern="0" cap="none" spc="0" normalizeH="0" noProof="0" dirty="0" smtClean="0">
                <a:ln>
                  <a:noFill/>
                </a:ln>
                <a:solidFill>
                  <a:srgbClr val="0096D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5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and oil peakers</a:t>
            </a:r>
            <a:r>
              <a:rPr lang="en-US" sz="95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5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95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</a:t>
            </a:r>
            <a:r>
              <a:rPr lang="en-US" sz="95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5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95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coal</a:t>
            </a:r>
            <a:endParaRPr lang="en-US" sz="950" b="1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4407" y="4319257"/>
            <a:ext cx="85432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Note: Negative generation represents charging of energy storage technologies such as pumped hydro and battery storage. Hourly dispatch estimates are illustrative and are developed to determine curtailment and storage operations; final dispatch estimates are developed separately and may differ from total utilization as this figure shows. Solar includes both utility-scale and end-use photovoltaic electricity generation</a:t>
            </a:r>
          </a:p>
        </p:txBody>
      </p:sp>
    </p:spTree>
    <p:extLst>
      <p:ext uri="{BB962C8B-B14F-4D97-AF65-F5344CB8AC3E}">
        <p14:creationId xmlns:p14="http://schemas.microsoft.com/office/powerpoint/2010/main" val="418735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U.S. electricity </a:t>
            </a:r>
            <a:r>
              <a:rPr lang="en-US" dirty="0"/>
              <a:t>generation </a:t>
            </a:r>
            <a:r>
              <a:rPr lang="en-US" dirty="0" smtClean="0"/>
              <a:t>and shares from </a:t>
            </a:r>
            <a:r>
              <a:rPr lang="en-US" dirty="0"/>
              <a:t>selected fuels and </a:t>
            </a:r>
            <a:r>
              <a:rPr lang="en-US" dirty="0" smtClean="0"/>
              <a:t>renewable sources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2" y="204870"/>
            <a:ext cx="576228" cy="57622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aphicFrame>
        <p:nvGraphicFramePr>
          <p:cNvPr id="8" name="SL43SH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014121454"/>
              </p:ext>
            </p:extLst>
          </p:nvPr>
        </p:nvGraphicFramePr>
        <p:xfrm>
          <a:off x="685800" y="892175"/>
          <a:ext cx="3932238" cy="3497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SL43SH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69549573"/>
              </p:ext>
            </p:extLst>
          </p:nvPr>
        </p:nvGraphicFramePr>
        <p:xfrm>
          <a:off x="4664075" y="892175"/>
          <a:ext cx="4108266" cy="3497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7634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6374" y="85151"/>
            <a:ext cx="8001000" cy="761415"/>
          </a:xfrm>
        </p:spPr>
        <p:txBody>
          <a:bodyPr/>
          <a:lstStyle/>
          <a:p>
            <a:r>
              <a:rPr lang="en-US" dirty="0" smtClean="0"/>
              <a:t>Seasonal U.S. electricity generation by source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620983" y="962891"/>
            <a:ext cx="8431742" cy="1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Hourly U.S. electricity generation and load by fuel type and season in 2050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AEO2022 Reference case</a:t>
            </a:r>
          </a:p>
          <a:p>
            <a:r>
              <a:rPr lang="en-US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billion </a:t>
            </a:r>
            <a:r>
              <a:rPr lang="en-US" b="0" baseline="0" dirty="0">
                <a:latin typeface="Arial" panose="020B0604020202020204" pitchFamily="34" charset="0"/>
                <a:cs typeface="Arial" panose="020B0604020202020204" pitchFamily="34" charset="0"/>
              </a:rPr>
              <a:t>kilowatthours</a:t>
            </a:r>
          </a:p>
          <a:p>
            <a:endParaRPr lang="en-US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w</a:t>
            </a:r>
            <a:r>
              <a:rPr lang="en-US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baseline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summer</a:t>
            </a:r>
            <a:r>
              <a:rPr lang="en-US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baseline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       spring</a:t>
            </a:r>
            <a:r>
              <a:rPr lang="en-US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f</a:t>
            </a:r>
            <a:r>
              <a:rPr lang="en-US" baseline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endParaRPr lang="en-US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2206171" y="4244477"/>
            <a:ext cx="5631804" cy="2921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baseline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b="0" baseline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 of the day</a:t>
            </a:r>
            <a:r>
              <a:rPr lang="en-US" sz="1200" b="0" baseline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3868379"/>
              </p:ext>
            </p:extLst>
          </p:nvPr>
        </p:nvGraphicFramePr>
        <p:xfrm>
          <a:off x="620983" y="2011245"/>
          <a:ext cx="2743200" cy="2287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9211637"/>
              </p:ext>
            </p:extLst>
          </p:nvPr>
        </p:nvGraphicFramePr>
        <p:xfrm>
          <a:off x="3457089" y="2090088"/>
          <a:ext cx="2743200" cy="2219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5354274"/>
              </p:ext>
            </p:extLst>
          </p:nvPr>
        </p:nvGraphicFramePr>
        <p:xfrm>
          <a:off x="6106153" y="2099086"/>
          <a:ext cx="2743200" cy="2221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"/>
          <p:cNvSpPr txBox="1"/>
          <p:nvPr/>
        </p:nvSpPr>
        <p:spPr>
          <a:xfrm>
            <a:off x="1120236" y="2822989"/>
            <a:ext cx="586596" cy="31630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rgbClr val="C2BB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</a:t>
            </a:r>
            <a:endParaRPr lang="en-US" sz="1200" b="1" dirty="0">
              <a:solidFill>
                <a:srgbClr val="C2BB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3690560" y="2675947"/>
            <a:ext cx="586596" cy="31630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rgbClr val="C2BB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</a:t>
            </a:r>
            <a:endParaRPr lang="en-US" sz="1200" b="1" dirty="0">
              <a:solidFill>
                <a:srgbClr val="C2BB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4"/>
          <p:cNvSpPr txBox="1"/>
          <p:nvPr/>
        </p:nvSpPr>
        <p:spPr>
          <a:xfrm>
            <a:off x="409004" y="4500285"/>
            <a:ext cx="8822240" cy="1461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50" b="1" dirty="0" smtClean="0">
                <a:solidFill>
                  <a:srgbClr val="7D6D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curtailment</a:t>
            </a:r>
            <a:r>
              <a:rPr lang="en-US" sz="95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95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battery storage    </a:t>
            </a:r>
            <a:r>
              <a:rPr lang="en-US" sz="95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pumped storage    </a:t>
            </a:r>
            <a:r>
              <a:rPr lang="en-US" sz="95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</a:t>
            </a:r>
            <a:r>
              <a:rPr lang="en-US" sz="95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5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95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    </a:t>
            </a:r>
            <a:r>
              <a:rPr lang="en-US" sz="950" b="1" kern="1200" dirty="0" smtClean="0">
                <a:solidFill>
                  <a:srgbClr val="0039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hydroelectric </a:t>
            </a:r>
            <a:r>
              <a:rPr lang="en-US" sz="950" b="1" dirty="0" smtClean="0">
                <a:solidFill>
                  <a:srgbClr val="003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50" b="1" dirty="0" smtClean="0">
                <a:solidFill>
                  <a:srgbClr val="096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50" b="1" dirty="0" smtClean="0">
                <a:solidFill>
                  <a:srgbClr val="20A3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</a:t>
            </a:r>
            <a:r>
              <a:rPr lang="en-US" sz="9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950" b="1" i="0" u="none" strike="noStrike" kern="0" cap="none" spc="0" normalizeH="0" baseline="0" noProof="0" dirty="0" smtClean="0">
                <a:ln>
                  <a:noFill/>
                </a:ln>
                <a:solidFill>
                  <a:srgbClr val="0096D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gas combined-cycle</a:t>
            </a:r>
            <a:r>
              <a:rPr kumimoji="0" lang="en-US" sz="950" b="1" i="0" u="none" strike="noStrike" kern="0" cap="none" spc="0" normalizeH="0" noProof="0" dirty="0" smtClean="0">
                <a:ln>
                  <a:noFill/>
                </a:ln>
                <a:solidFill>
                  <a:srgbClr val="0096D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kumimoji="0" lang="en-US" sz="950" b="1" i="0" u="none" strike="noStrike" kern="0" cap="none" spc="0" normalizeH="0" noProof="0" dirty="0" smtClean="0">
                <a:ln>
                  <a:noFill/>
                </a:ln>
                <a:solidFill>
                  <a:srgbClr val="BF773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natural</a:t>
            </a:r>
            <a:r>
              <a:rPr kumimoji="0" lang="en-US" sz="950" b="1" i="0" u="none" strike="noStrike" kern="0" cap="none" spc="0" normalizeH="0" noProof="0" dirty="0" smtClean="0">
                <a:ln>
                  <a:noFill/>
                </a:ln>
                <a:solidFill>
                  <a:srgbClr val="0096D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5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and oil peakers</a:t>
            </a:r>
            <a:r>
              <a:rPr lang="en-US" sz="95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5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95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</a:t>
            </a:r>
            <a:r>
              <a:rPr lang="en-US" sz="95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5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95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coal</a:t>
            </a:r>
            <a:endParaRPr lang="en-US" sz="950" b="1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32" y="204870"/>
            <a:ext cx="576228" cy="57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24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9260" y="-106317"/>
            <a:ext cx="8001000" cy="776247"/>
          </a:xfrm>
        </p:spPr>
        <p:txBody>
          <a:bodyPr/>
          <a:lstStyle/>
          <a:p>
            <a:r>
              <a:rPr lang="en-US" dirty="0" smtClean="0">
                <a:solidFill>
                  <a:srgbClr val="21A4DC"/>
                </a:solidFill>
              </a:rPr>
              <a:t>Regional U.S. electricity generation by source </a:t>
            </a:r>
            <a:endParaRPr lang="en-US" dirty="0">
              <a:solidFill>
                <a:srgbClr val="21A4D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524645" y="627382"/>
            <a:ext cx="8431742" cy="1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Hourly U.S. electricity generation and load by fuel type and region in 2050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AEO2022 Reference case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billion kilowatthours</a:t>
            </a:r>
          </a:p>
          <a:p>
            <a:endParaRPr lang="en-US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CAISO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baseline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ERCOT		</a:t>
            </a:r>
            <a:r>
              <a:rPr lang="en-US" baseline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Mid-Continent</a:t>
            </a:r>
            <a:endParaRPr lang="en-US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0444" y="248291"/>
            <a:ext cx="2223556" cy="1500977"/>
          </a:xfrm>
          <a:prstGeom prst="rect">
            <a:avLst/>
          </a:prstGeom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9532366"/>
              </p:ext>
            </p:extLst>
          </p:nvPr>
        </p:nvGraphicFramePr>
        <p:xfrm>
          <a:off x="599453" y="1786279"/>
          <a:ext cx="2743200" cy="2287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1450250"/>
              </p:ext>
            </p:extLst>
          </p:nvPr>
        </p:nvGraphicFramePr>
        <p:xfrm>
          <a:off x="3342653" y="1820145"/>
          <a:ext cx="2743200" cy="2219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1271538"/>
              </p:ext>
            </p:extLst>
          </p:nvPr>
        </p:nvGraphicFramePr>
        <p:xfrm>
          <a:off x="5700435" y="1846494"/>
          <a:ext cx="2743200" cy="2221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"/>
          <p:cNvSpPr txBox="1"/>
          <p:nvPr/>
        </p:nvSpPr>
        <p:spPr>
          <a:xfrm>
            <a:off x="1054248" y="3002303"/>
            <a:ext cx="586596" cy="31630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rgbClr val="C2BB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</a:t>
            </a:r>
            <a:endParaRPr lang="en-US" sz="1200" b="1" dirty="0">
              <a:solidFill>
                <a:srgbClr val="C2BB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3752167" y="2825937"/>
            <a:ext cx="586596" cy="31630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rgbClr val="C2BB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</a:t>
            </a:r>
            <a:endParaRPr lang="en-US" sz="1200" b="1" dirty="0">
              <a:solidFill>
                <a:srgbClr val="C2BB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5989737" y="2352145"/>
            <a:ext cx="586596" cy="31630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rgbClr val="C2BB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</a:t>
            </a:r>
            <a:endParaRPr lang="en-US" sz="1200" b="1" dirty="0">
              <a:solidFill>
                <a:srgbClr val="C2BB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3760506" y="4108704"/>
            <a:ext cx="1421095" cy="2921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 </a:t>
            </a:r>
            <a:r>
              <a:rPr lang="en-US" b="0" baseline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day</a:t>
            </a:r>
            <a:r>
              <a:rPr lang="en-US" sz="1200" b="0" baseline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7" name="TextBox 14"/>
          <p:cNvSpPr txBox="1"/>
          <p:nvPr/>
        </p:nvSpPr>
        <p:spPr>
          <a:xfrm>
            <a:off x="394407" y="4427946"/>
            <a:ext cx="8822240" cy="1461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50" b="1" dirty="0" smtClean="0">
                <a:solidFill>
                  <a:srgbClr val="7D6D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curtailment</a:t>
            </a:r>
            <a:r>
              <a:rPr lang="en-US" sz="95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95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battery storage    </a:t>
            </a:r>
            <a:r>
              <a:rPr lang="en-US" sz="95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pumped storage    </a:t>
            </a:r>
            <a:r>
              <a:rPr lang="en-US" sz="95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</a:t>
            </a:r>
            <a:r>
              <a:rPr lang="en-US" sz="95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5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95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    </a:t>
            </a:r>
            <a:r>
              <a:rPr lang="en-US" sz="950" b="1" kern="1200" dirty="0" smtClean="0">
                <a:solidFill>
                  <a:srgbClr val="0039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hydroelectric </a:t>
            </a:r>
            <a:r>
              <a:rPr lang="en-US" sz="950" b="1" dirty="0" smtClean="0">
                <a:solidFill>
                  <a:srgbClr val="003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50" b="1" dirty="0" smtClean="0">
                <a:solidFill>
                  <a:srgbClr val="096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50" b="1" dirty="0" smtClean="0">
                <a:solidFill>
                  <a:srgbClr val="20A3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</a:t>
            </a:r>
            <a:r>
              <a:rPr lang="en-US" sz="9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950" b="1" i="0" u="none" strike="noStrike" kern="0" cap="none" spc="0" normalizeH="0" baseline="0" noProof="0" dirty="0" smtClean="0">
                <a:ln>
                  <a:noFill/>
                </a:ln>
                <a:solidFill>
                  <a:srgbClr val="0096D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gas combined-cycle</a:t>
            </a:r>
            <a:r>
              <a:rPr kumimoji="0" lang="en-US" sz="950" b="1" i="0" u="none" strike="noStrike" kern="0" cap="none" spc="0" normalizeH="0" noProof="0" dirty="0" smtClean="0">
                <a:ln>
                  <a:noFill/>
                </a:ln>
                <a:solidFill>
                  <a:srgbClr val="0096D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kumimoji="0" lang="en-US" sz="950" b="1" i="0" u="none" strike="noStrike" kern="0" cap="none" spc="0" normalizeH="0" noProof="0" dirty="0" smtClean="0">
                <a:ln>
                  <a:noFill/>
                </a:ln>
                <a:solidFill>
                  <a:srgbClr val="BF773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natural</a:t>
            </a:r>
            <a:r>
              <a:rPr kumimoji="0" lang="en-US" sz="950" b="1" i="0" u="none" strike="noStrike" kern="0" cap="none" spc="0" normalizeH="0" noProof="0" dirty="0" smtClean="0">
                <a:ln>
                  <a:noFill/>
                </a:ln>
                <a:solidFill>
                  <a:srgbClr val="0096D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5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and oil peakers</a:t>
            </a:r>
            <a:r>
              <a:rPr lang="en-US" sz="95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5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95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</a:t>
            </a:r>
            <a:r>
              <a:rPr lang="en-US" sz="95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5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95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coal</a:t>
            </a:r>
            <a:endParaRPr lang="en-US" sz="950" b="1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32" y="204870"/>
            <a:ext cx="576228" cy="57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5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66750" y="-140374"/>
            <a:ext cx="8001000" cy="776247"/>
          </a:xfrm>
        </p:spPr>
        <p:txBody>
          <a:bodyPr/>
          <a:lstStyle/>
          <a:p>
            <a:r>
              <a:rPr lang="en-US" dirty="0" smtClean="0">
                <a:solidFill>
                  <a:srgbClr val="21A4DC"/>
                </a:solidFill>
              </a:rPr>
              <a:t>Regional</a:t>
            </a:r>
            <a:r>
              <a:rPr lang="en-US" dirty="0" smtClean="0"/>
              <a:t> U.S. electricity generation by source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593513" y="657823"/>
            <a:ext cx="8431742" cy="1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Hourly U.S. electricity generation and load by fuel type and region in 2050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AEO2022 Reference case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billion kilowatthours</a:t>
            </a:r>
          </a:p>
          <a:p>
            <a:endParaRPr lang="en-US" sz="12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0444" y="247749"/>
            <a:ext cx="2223556" cy="1500977"/>
          </a:xfrm>
          <a:prstGeom prst="rect">
            <a:avLst/>
          </a:prstGeom>
        </p:spPr>
      </p:pic>
      <p:sp>
        <p:nvSpPr>
          <p:cNvPr id="12" name="TextBox 1"/>
          <p:cNvSpPr txBox="1"/>
          <p:nvPr/>
        </p:nvSpPr>
        <p:spPr>
          <a:xfrm>
            <a:off x="0" y="1846646"/>
            <a:ext cx="8667750" cy="24203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Northeast		</a:t>
            </a:r>
            <a:r>
              <a:rPr lang="en-US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PJM	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baseline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Southeast		           West</a:t>
            </a:r>
            <a:endParaRPr lang="en-US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7233818"/>
              </p:ext>
            </p:extLst>
          </p:nvPr>
        </p:nvGraphicFramePr>
        <p:xfrm>
          <a:off x="158221" y="2192944"/>
          <a:ext cx="2286000" cy="1887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1159034"/>
              </p:ext>
            </p:extLst>
          </p:nvPr>
        </p:nvGraphicFramePr>
        <p:xfrm>
          <a:off x="2444221" y="2253025"/>
          <a:ext cx="2286000" cy="1796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0949572"/>
              </p:ext>
            </p:extLst>
          </p:nvPr>
        </p:nvGraphicFramePr>
        <p:xfrm>
          <a:off x="4626228" y="2253025"/>
          <a:ext cx="2286000" cy="1789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0874675"/>
              </p:ext>
            </p:extLst>
          </p:nvPr>
        </p:nvGraphicFramePr>
        <p:xfrm>
          <a:off x="6858000" y="2216031"/>
          <a:ext cx="2286000" cy="1831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TextBox 1"/>
          <p:cNvSpPr txBox="1"/>
          <p:nvPr/>
        </p:nvSpPr>
        <p:spPr>
          <a:xfrm>
            <a:off x="593513" y="3062670"/>
            <a:ext cx="586596" cy="31630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rgbClr val="C2BB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</a:t>
            </a:r>
            <a:endParaRPr lang="en-US" sz="1200" b="1" dirty="0">
              <a:solidFill>
                <a:srgbClr val="C2BB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2606645" y="2601498"/>
            <a:ext cx="586596" cy="29643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rgbClr val="C2BB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</a:t>
            </a:r>
            <a:endParaRPr lang="en-US" sz="1200" b="1" dirty="0">
              <a:solidFill>
                <a:srgbClr val="C2BB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4828226" y="2550798"/>
            <a:ext cx="586596" cy="31630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rgbClr val="C2BB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</a:t>
            </a:r>
            <a:endParaRPr lang="en-US" sz="1200" b="1" dirty="0">
              <a:solidFill>
                <a:srgbClr val="C2BB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6948350" y="2756100"/>
            <a:ext cx="586596" cy="31630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rgbClr val="C2BB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</a:t>
            </a:r>
            <a:endParaRPr lang="en-US" sz="1200" b="1" dirty="0">
              <a:solidFill>
                <a:srgbClr val="C2BB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3893402" y="4109350"/>
            <a:ext cx="1228122" cy="2921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 </a:t>
            </a:r>
            <a:r>
              <a:rPr lang="en-US" b="0" baseline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day</a:t>
            </a:r>
            <a:r>
              <a:rPr lang="en-US" sz="1200" b="0" baseline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4" name="TextBox 14"/>
          <p:cNvSpPr txBox="1"/>
          <p:nvPr/>
        </p:nvSpPr>
        <p:spPr>
          <a:xfrm>
            <a:off x="394407" y="4427946"/>
            <a:ext cx="8822240" cy="1461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50" b="1" dirty="0" smtClean="0">
                <a:solidFill>
                  <a:srgbClr val="C2BB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curtailment</a:t>
            </a:r>
            <a:r>
              <a:rPr lang="en-US" sz="950" b="1" dirty="0" smtClean="0">
                <a:solidFill>
                  <a:srgbClr val="D7E5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5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95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battery storage    </a:t>
            </a:r>
            <a:r>
              <a:rPr lang="en-US" sz="95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pumped storage    </a:t>
            </a:r>
            <a:r>
              <a:rPr lang="en-US" sz="95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</a:t>
            </a:r>
            <a:r>
              <a:rPr lang="en-US" sz="95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5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95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    </a:t>
            </a:r>
            <a:r>
              <a:rPr lang="en-US" sz="950" b="1" kern="1200" dirty="0" smtClean="0">
                <a:solidFill>
                  <a:srgbClr val="0039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hydroelectric </a:t>
            </a:r>
            <a:r>
              <a:rPr lang="en-US" sz="950" b="1" dirty="0" smtClean="0">
                <a:solidFill>
                  <a:srgbClr val="003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50" b="1" dirty="0" smtClean="0">
                <a:solidFill>
                  <a:srgbClr val="096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50" b="1" dirty="0" smtClean="0">
                <a:solidFill>
                  <a:srgbClr val="20A3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</a:t>
            </a:r>
            <a:r>
              <a:rPr lang="en-US" sz="9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950" b="1" i="0" u="none" strike="noStrike" kern="0" cap="none" spc="0" normalizeH="0" baseline="0" noProof="0" dirty="0" smtClean="0">
                <a:ln>
                  <a:noFill/>
                </a:ln>
                <a:solidFill>
                  <a:srgbClr val="0096D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gas combined-cycle</a:t>
            </a:r>
            <a:r>
              <a:rPr kumimoji="0" lang="en-US" sz="950" b="1" i="0" u="none" strike="noStrike" kern="0" cap="none" spc="0" normalizeH="0" noProof="0" dirty="0" smtClean="0">
                <a:ln>
                  <a:noFill/>
                </a:ln>
                <a:solidFill>
                  <a:srgbClr val="0096D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kumimoji="0" lang="en-US" sz="950" b="1" i="0" u="none" strike="noStrike" kern="0" cap="none" spc="0" normalizeH="0" noProof="0" dirty="0" smtClean="0">
                <a:ln>
                  <a:noFill/>
                </a:ln>
                <a:solidFill>
                  <a:srgbClr val="BF773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natural</a:t>
            </a:r>
            <a:r>
              <a:rPr kumimoji="0" lang="en-US" sz="950" b="1" i="0" u="none" strike="noStrike" kern="0" cap="none" spc="0" normalizeH="0" noProof="0" dirty="0" smtClean="0">
                <a:ln>
                  <a:noFill/>
                </a:ln>
                <a:solidFill>
                  <a:srgbClr val="0096D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5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and oil </a:t>
            </a:r>
            <a:r>
              <a:rPr lang="en-US" sz="95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peakers</a:t>
            </a:r>
            <a:r>
              <a:rPr lang="en-US" sz="95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95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</a:t>
            </a:r>
            <a:r>
              <a:rPr lang="en-US" sz="95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5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95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coal</a:t>
            </a:r>
            <a:endParaRPr lang="en-US" sz="950" b="1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32" y="204870"/>
            <a:ext cx="576228" cy="57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17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1505" y="-9495"/>
            <a:ext cx="8001000" cy="776247"/>
          </a:xfrm>
        </p:spPr>
        <p:txBody>
          <a:bodyPr/>
          <a:lstStyle/>
          <a:p>
            <a:r>
              <a:rPr lang="en-US" dirty="0" smtClean="0"/>
              <a:t>Regional U.S. electricity generation by source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559443" y="713603"/>
            <a:ext cx="8431742" cy="1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Hourly U.S. electricity generation and load by fuel type and region in 2050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AEO2022 Low Renewables Cost case</a:t>
            </a:r>
          </a:p>
          <a:p>
            <a:r>
              <a:rPr lang="en-US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billion </a:t>
            </a:r>
            <a:r>
              <a:rPr lang="en-US" b="0" baseline="0" dirty="0">
                <a:latin typeface="Arial" panose="020B0604020202020204" pitchFamily="34" charset="0"/>
                <a:cs typeface="Arial" panose="020B0604020202020204" pitchFamily="34" charset="0"/>
              </a:rPr>
              <a:t>kilowatthours</a:t>
            </a:r>
          </a:p>
          <a:p>
            <a:endParaRPr lang="en-US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CAISO</a:t>
            </a:r>
            <a:r>
              <a:rPr lang="en-US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b="0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b="0" baseline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b="0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ERCOT		</a:t>
            </a:r>
            <a:r>
              <a:rPr lang="en-US" b="0" baseline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        Mid-Continent</a:t>
            </a:r>
            <a:endParaRPr lang="en-US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637" y="115054"/>
            <a:ext cx="2036618" cy="1374788"/>
          </a:xfrm>
          <a:prstGeom prst="rect">
            <a:avLst/>
          </a:prstGeom>
        </p:spPr>
      </p:pic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8364618"/>
              </p:ext>
            </p:extLst>
          </p:nvPr>
        </p:nvGraphicFramePr>
        <p:xfrm>
          <a:off x="535576" y="1803480"/>
          <a:ext cx="2743200" cy="2287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1777518"/>
              </p:ext>
            </p:extLst>
          </p:nvPr>
        </p:nvGraphicFramePr>
        <p:xfrm>
          <a:off x="3343033" y="1840937"/>
          <a:ext cx="2743200" cy="2219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6525740"/>
              </p:ext>
            </p:extLst>
          </p:nvPr>
        </p:nvGraphicFramePr>
        <p:xfrm>
          <a:off x="6000741" y="1838821"/>
          <a:ext cx="2743200" cy="2221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Box 1"/>
          <p:cNvSpPr txBox="1"/>
          <p:nvPr/>
        </p:nvSpPr>
        <p:spPr>
          <a:xfrm>
            <a:off x="905267" y="2993679"/>
            <a:ext cx="586596" cy="31630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rgbClr val="C2BB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</a:t>
            </a:r>
            <a:endParaRPr lang="en-US" sz="1200" b="1" dirty="0">
              <a:solidFill>
                <a:srgbClr val="C2BB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3688860" y="2784272"/>
            <a:ext cx="586596" cy="31630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rgbClr val="C2BB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</a:t>
            </a:r>
            <a:endParaRPr lang="en-US" sz="1200" b="1" dirty="0">
              <a:solidFill>
                <a:srgbClr val="C2BB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"/>
          <p:cNvSpPr txBox="1"/>
          <p:nvPr/>
        </p:nvSpPr>
        <p:spPr>
          <a:xfrm>
            <a:off x="6278608" y="2294005"/>
            <a:ext cx="586596" cy="31630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rgbClr val="C2BB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</a:t>
            </a:r>
            <a:endParaRPr lang="en-US" sz="1200" b="1" dirty="0">
              <a:solidFill>
                <a:srgbClr val="C2BB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3923149" y="4108704"/>
            <a:ext cx="1263060" cy="2921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baseline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 </a:t>
            </a:r>
            <a:r>
              <a:rPr lang="en-US" sz="1200" b="0" baseline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day	</a:t>
            </a:r>
          </a:p>
        </p:txBody>
      </p:sp>
      <p:sp>
        <p:nvSpPr>
          <p:cNvPr id="21" name="TextBox 14"/>
          <p:cNvSpPr txBox="1"/>
          <p:nvPr/>
        </p:nvSpPr>
        <p:spPr>
          <a:xfrm>
            <a:off x="227023" y="4536577"/>
            <a:ext cx="876416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>
                <a:solidFill>
                  <a:srgbClr val="7D6D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curtailment</a:t>
            </a:r>
            <a:r>
              <a:rPr lang="en-US" sz="10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battery storage    </a:t>
            </a:r>
            <a:r>
              <a:rPr lang="en-US" sz="1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pumped storage    </a:t>
            </a:r>
            <a:r>
              <a:rPr lang="en-US" sz="10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</a:t>
            </a:r>
            <a:r>
              <a:rPr lang="en-US" sz="10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0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    </a:t>
            </a:r>
            <a:r>
              <a:rPr lang="en-US" sz="1000" b="1" kern="1200" dirty="0" smtClean="0">
                <a:solidFill>
                  <a:srgbClr val="0039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hydroelectric </a:t>
            </a:r>
            <a:r>
              <a:rPr lang="en-US" sz="1000" b="1" dirty="0" smtClean="0">
                <a:solidFill>
                  <a:srgbClr val="003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smtClean="0">
                <a:solidFill>
                  <a:srgbClr val="096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0096D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gas combined-cycle</a:t>
            </a:r>
            <a:r>
              <a:rPr kumimoji="0" lang="en-US" sz="1000" b="1" i="0" u="none" strike="noStrike" kern="0" cap="none" spc="0" normalizeH="0" noProof="0" dirty="0" smtClean="0">
                <a:ln>
                  <a:noFill/>
                </a:ln>
                <a:solidFill>
                  <a:srgbClr val="0096D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kumimoji="0" lang="en-US" sz="1000" b="1" i="0" u="none" strike="noStrike" kern="0" cap="none" spc="0" normalizeH="0" noProof="0" dirty="0" smtClean="0">
                <a:ln>
                  <a:noFill/>
                </a:ln>
                <a:solidFill>
                  <a:srgbClr val="BF773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natural </a:t>
            </a:r>
            <a:r>
              <a:rPr lang="en-US" sz="1000" b="1" noProof="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</a:t>
            </a:r>
            <a:r>
              <a:rPr lang="en-US" sz="1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 </a:t>
            </a:r>
            <a:r>
              <a:rPr lang="en-US" sz="1000" b="1" dirty="0" err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peakers</a:t>
            </a:r>
            <a:r>
              <a:rPr lang="en-US" sz="10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0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</a:t>
            </a:r>
            <a:r>
              <a:rPr lang="en-US" sz="1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0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coal</a:t>
            </a:r>
            <a:endParaRPr lang="en-US" sz="1000" b="1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32" y="204870"/>
            <a:ext cx="576228" cy="57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0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0080" y="-17681"/>
            <a:ext cx="8001000" cy="776247"/>
          </a:xfrm>
        </p:spPr>
        <p:txBody>
          <a:bodyPr/>
          <a:lstStyle/>
          <a:p>
            <a:r>
              <a:rPr lang="en-US" dirty="0" smtClean="0"/>
              <a:t>Regional U.S. electricity generation by source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530062" y="712156"/>
            <a:ext cx="8431742" cy="12160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Hourly U.S. electricity generation and load by fuel type and region in 2050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AEO2022 Low Renewables Cost case      </a:t>
            </a:r>
          </a:p>
          <a:p>
            <a:r>
              <a:rPr lang="en-US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billion </a:t>
            </a:r>
            <a:r>
              <a:rPr lang="en-US" b="0" baseline="0" dirty="0">
                <a:latin typeface="Arial" panose="020B0604020202020204" pitchFamily="34" charset="0"/>
                <a:cs typeface="Arial" panose="020B0604020202020204" pitchFamily="34" charset="0"/>
              </a:rPr>
              <a:t>kilowatthours</a:t>
            </a:r>
          </a:p>
          <a:p>
            <a:endParaRPr lang="en-US" sz="12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endParaRPr lang="en-US" sz="12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637" y="115054"/>
            <a:ext cx="2036618" cy="1374788"/>
          </a:xfrm>
          <a:prstGeom prst="rect">
            <a:avLst/>
          </a:prstGeom>
        </p:spPr>
      </p:pic>
      <p:sp>
        <p:nvSpPr>
          <p:cNvPr id="16" name="TextBox 1"/>
          <p:cNvSpPr txBox="1"/>
          <p:nvPr/>
        </p:nvSpPr>
        <p:spPr>
          <a:xfrm>
            <a:off x="23840" y="1635131"/>
            <a:ext cx="8735402" cy="32748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lang="en-US" sz="1200" b="0" dirty="0" smtClean="0"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lang="en-US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Northeast</a:t>
            </a:r>
            <a:r>
              <a:rPr lang="en-US" b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b="0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b="0" baseline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b="0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PJM			</a:t>
            </a:r>
            <a:r>
              <a:rPr lang="en-US" b="0" baseline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Southeast</a:t>
            </a:r>
            <a:r>
              <a:rPr lang="en-US" b="0" baseline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           </a:t>
            </a:r>
            <a:r>
              <a:rPr lang="en-US" b="0" baseline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West</a:t>
            </a:r>
            <a:endParaRPr lang="en-US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9368362"/>
              </p:ext>
            </p:extLst>
          </p:nvPr>
        </p:nvGraphicFramePr>
        <p:xfrm>
          <a:off x="275749" y="1912510"/>
          <a:ext cx="2178537" cy="2029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0131809"/>
              </p:ext>
            </p:extLst>
          </p:nvPr>
        </p:nvGraphicFramePr>
        <p:xfrm>
          <a:off x="2532969" y="1978418"/>
          <a:ext cx="2204933" cy="1970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9536093"/>
              </p:ext>
            </p:extLst>
          </p:nvPr>
        </p:nvGraphicFramePr>
        <p:xfrm>
          <a:off x="4816585" y="1962617"/>
          <a:ext cx="2242704" cy="1986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705200"/>
              </p:ext>
            </p:extLst>
          </p:nvPr>
        </p:nvGraphicFramePr>
        <p:xfrm>
          <a:off x="7059289" y="1962618"/>
          <a:ext cx="1953367" cy="19866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TextBox 1"/>
          <p:cNvSpPr txBox="1"/>
          <p:nvPr/>
        </p:nvSpPr>
        <p:spPr>
          <a:xfrm>
            <a:off x="778421" y="2905995"/>
            <a:ext cx="586596" cy="22328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rgbClr val="C2BB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</a:t>
            </a:r>
            <a:endParaRPr lang="en-US" sz="1200" b="1" dirty="0">
              <a:solidFill>
                <a:srgbClr val="C2BB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2815339" y="2394830"/>
            <a:ext cx="586596" cy="31630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rgbClr val="C2BB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</a:t>
            </a:r>
            <a:endParaRPr lang="en-US" sz="1200" b="1" dirty="0">
              <a:solidFill>
                <a:srgbClr val="C2BB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"/>
          <p:cNvSpPr txBox="1"/>
          <p:nvPr/>
        </p:nvSpPr>
        <p:spPr>
          <a:xfrm>
            <a:off x="5001282" y="2408150"/>
            <a:ext cx="586596" cy="31630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rgbClr val="C2BB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</a:t>
            </a:r>
            <a:endParaRPr lang="en-US" sz="1200" b="1" dirty="0">
              <a:solidFill>
                <a:srgbClr val="C2BB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7156078" y="2535137"/>
            <a:ext cx="586596" cy="31630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 smtClean="0">
                <a:solidFill>
                  <a:srgbClr val="C2BB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load</a:t>
            </a:r>
            <a:endParaRPr lang="en-US" sz="1200" b="1" dirty="0">
              <a:solidFill>
                <a:srgbClr val="C2BB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3440957" y="4038839"/>
            <a:ext cx="2190308" cy="2921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baseline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 </a:t>
            </a:r>
            <a:r>
              <a:rPr lang="en-US" sz="1200" b="0" baseline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sz="1200" b="0" baseline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endParaRPr lang="en-US" sz="1200" b="0" baseline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4"/>
          <p:cNvSpPr txBox="1"/>
          <p:nvPr/>
        </p:nvSpPr>
        <p:spPr>
          <a:xfrm>
            <a:off x="298818" y="4427946"/>
            <a:ext cx="8822240" cy="1461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950" b="1" dirty="0" smtClean="0">
                <a:solidFill>
                  <a:srgbClr val="7D6D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curtailment</a:t>
            </a:r>
            <a:r>
              <a:rPr lang="en-US" sz="95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95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battery storage    </a:t>
            </a:r>
            <a:r>
              <a:rPr lang="en-US" sz="95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pumped storage    </a:t>
            </a:r>
            <a:r>
              <a:rPr lang="en-US" sz="95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</a:t>
            </a:r>
            <a:r>
              <a:rPr lang="en-US" sz="95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5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95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    </a:t>
            </a:r>
            <a:r>
              <a:rPr lang="en-US" sz="950" b="1" kern="1200" dirty="0" smtClean="0">
                <a:solidFill>
                  <a:srgbClr val="00395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hydroelectric </a:t>
            </a:r>
            <a:r>
              <a:rPr lang="en-US" sz="950" b="1" dirty="0" smtClean="0">
                <a:solidFill>
                  <a:srgbClr val="0039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50" b="1" dirty="0" smtClean="0">
                <a:solidFill>
                  <a:srgbClr val="0968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50" b="1" dirty="0" smtClean="0">
                <a:solidFill>
                  <a:srgbClr val="20A3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</a:t>
            </a:r>
            <a:r>
              <a:rPr lang="en-US" sz="9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950" b="1" i="0" u="none" strike="noStrike" kern="0" cap="none" spc="0" normalizeH="0" baseline="0" noProof="0" dirty="0" smtClean="0">
                <a:ln>
                  <a:noFill/>
                </a:ln>
                <a:solidFill>
                  <a:srgbClr val="0096D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gas combined-cycle</a:t>
            </a:r>
            <a:r>
              <a:rPr kumimoji="0" lang="en-US" sz="950" b="1" i="0" u="none" strike="noStrike" kern="0" cap="none" spc="0" normalizeH="0" noProof="0" dirty="0" smtClean="0">
                <a:ln>
                  <a:noFill/>
                </a:ln>
                <a:solidFill>
                  <a:srgbClr val="0096D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kumimoji="0" lang="en-US" sz="950" b="1" i="0" u="none" strike="noStrike" kern="0" cap="none" spc="0" normalizeH="0" noProof="0" dirty="0" smtClean="0">
                <a:ln>
                  <a:noFill/>
                </a:ln>
                <a:solidFill>
                  <a:srgbClr val="BF773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natural</a:t>
            </a:r>
            <a:r>
              <a:rPr kumimoji="0" lang="en-US" sz="950" b="1" i="0" u="none" strike="noStrike" kern="0" cap="none" spc="0" normalizeH="0" noProof="0" dirty="0" smtClean="0">
                <a:ln>
                  <a:noFill/>
                </a:ln>
                <a:solidFill>
                  <a:srgbClr val="0096D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5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 and oil peakers</a:t>
            </a:r>
            <a:r>
              <a:rPr lang="en-US" sz="95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5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95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</a:t>
            </a:r>
            <a:r>
              <a:rPr lang="en-US" sz="95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5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950" b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coal</a:t>
            </a:r>
            <a:endParaRPr lang="en-US" sz="950" b="1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32" y="204870"/>
            <a:ext cx="576228" cy="57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26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graphicFrame>
        <p:nvGraphicFramePr>
          <p:cNvPr id="5" name="Content Placeholder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4966056"/>
              </p:ext>
            </p:extLst>
          </p:nvPr>
        </p:nvGraphicFramePr>
        <p:xfrm>
          <a:off x="685800" y="1292225"/>
          <a:ext cx="3932238" cy="3097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1959532"/>
              </p:ext>
            </p:extLst>
          </p:nvPr>
        </p:nvGraphicFramePr>
        <p:xfrm>
          <a:off x="4498975" y="1292225"/>
          <a:ext cx="4022725" cy="3097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616432" y="885684"/>
            <a:ext cx="3640258" cy="29988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200" b="1" dirty="0" smtClean="0"/>
              <a:t>All-sector solar penetration by region, AEO2022 Reference case (2010–2050)</a:t>
            </a:r>
            <a:endParaRPr lang="en-US" sz="1200" b="1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4435278" y="893619"/>
            <a:ext cx="4023360" cy="350851"/>
          </a:xfrm>
          <a:prstGeom prst="rect">
            <a:avLst/>
          </a:prstGeom>
        </p:spPr>
        <p:txBody>
          <a:bodyPr/>
          <a:lstStyle/>
          <a:p>
            <a:pPr marL="0" indent="0" algn="l">
              <a:buNone/>
            </a:pPr>
            <a:r>
              <a:rPr lang="en-US" sz="1200" b="1" dirty="0" smtClean="0"/>
              <a:t>All-sector wind penetration by region, </a:t>
            </a:r>
            <a:br>
              <a:rPr lang="en-US" sz="1200" b="1" dirty="0" smtClean="0"/>
            </a:br>
            <a:r>
              <a:rPr lang="en-US" sz="1200" b="1" dirty="0" smtClean="0"/>
              <a:t>AEO2022 Reference case (2010–2050)</a:t>
            </a:r>
            <a:endParaRPr lang="en-US" sz="1200" b="1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685800" y="68579"/>
            <a:ext cx="8001000" cy="761415"/>
          </a:xfrm>
        </p:spPr>
        <p:txBody>
          <a:bodyPr/>
          <a:lstStyle/>
          <a:p>
            <a:r>
              <a:rPr lang="en-US" sz="1800" dirty="0" smtClean="0"/>
              <a:t>All-sector solar and wind penetration by region</a:t>
            </a:r>
            <a:endParaRPr lang="en-US" sz="1800" dirty="0"/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8641080" y="4826238"/>
            <a:ext cx="3841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84948DD1-5963-4816-BE5A-05BCCCAC15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317" y="154614"/>
            <a:ext cx="1785938" cy="120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128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1520" y="19683"/>
            <a:ext cx="8001000" cy="761415"/>
          </a:xfrm>
        </p:spPr>
        <p:txBody>
          <a:bodyPr/>
          <a:lstStyle/>
          <a:p>
            <a:r>
              <a:rPr lang="en-US" dirty="0" smtClean="0"/>
              <a:t>Solar and wind penetration and curtailment by selected regions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2" y="204870"/>
            <a:ext cx="576228" cy="576228"/>
          </a:xfrm>
          <a:prstGeom prst="rect">
            <a:avLst/>
          </a:prstGeom>
        </p:spPr>
      </p:pic>
      <p:graphicFrame>
        <p:nvGraphicFramePr>
          <p:cNvPr id="8" name="Content Placeholder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0513178"/>
              </p:ext>
            </p:extLst>
          </p:nvPr>
        </p:nvGraphicFramePr>
        <p:xfrm>
          <a:off x="730885" y="1261895"/>
          <a:ext cx="3932238" cy="2963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ontent Placeholder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2264435"/>
              </p:ext>
            </p:extLst>
          </p:nvPr>
        </p:nvGraphicFramePr>
        <p:xfrm>
          <a:off x="4709795" y="1266072"/>
          <a:ext cx="4022725" cy="2963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685800" y="894520"/>
            <a:ext cx="3931920" cy="53133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200" b="1" dirty="0" smtClean="0"/>
              <a:t>Solar and wind penetration by regions in AEO2022 Reference case, 2021-2050</a:t>
            </a:r>
            <a:endParaRPr lang="en-US" sz="1200" b="1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663440" y="894520"/>
            <a:ext cx="4023360" cy="535072"/>
          </a:xfrm>
          <a:prstGeom prst="rect">
            <a:avLst/>
          </a:prstGeom>
        </p:spPr>
        <p:txBody>
          <a:bodyPr/>
          <a:lstStyle/>
          <a:p>
            <a:pPr marL="0" indent="0" algn="l">
              <a:buNone/>
            </a:pPr>
            <a:r>
              <a:rPr lang="en-US" sz="1200" b="1" dirty="0" smtClean="0"/>
              <a:t>Solar and wind curtailment by regions in AEO2022 Reference case, 2021-2050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53221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832167" y="4851"/>
            <a:ext cx="8001000" cy="77624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Installed electric generating capacity by source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2" y="204870"/>
            <a:ext cx="576228" cy="576228"/>
          </a:xfrm>
          <a:prstGeom prst="rect">
            <a:avLst/>
          </a:prstGeom>
        </p:spPr>
      </p:pic>
      <p:sp>
        <p:nvSpPr>
          <p:cNvPr id="9" name="TextBox 1"/>
          <p:cNvSpPr txBox="1"/>
          <p:nvPr/>
        </p:nvSpPr>
        <p:spPr>
          <a:xfrm>
            <a:off x="619260" y="4302297"/>
            <a:ext cx="8021820" cy="336205"/>
          </a:xfrm>
          <a:prstGeom prst="rect">
            <a:avLst/>
          </a:prstGeom>
          <a:noFill/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kern="0" dirty="0" smtClean="0">
                <a:solidFill>
                  <a:srgbClr val="BD73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	</a:t>
            </a:r>
            <a:r>
              <a:rPr lang="en-US" sz="10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diurnal storage 	</a:t>
            </a:r>
            <a:r>
              <a:rPr lang="en-US" sz="1000" b="1" baseline="0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 	</a:t>
            </a:r>
            <a:r>
              <a:rPr lang="en-US" sz="1000" b="1" baseline="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	 </a:t>
            </a:r>
            <a:r>
              <a:rPr lang="en-US" sz="1000" b="1" baseline="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 	</a:t>
            </a:r>
            <a:r>
              <a:rPr lang="en-US" sz="1000" b="1" baseline="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 </a:t>
            </a:r>
            <a:r>
              <a:rPr lang="en-US" sz="10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natural</a:t>
            </a:r>
            <a:r>
              <a:rPr lang="en-US" sz="1000" b="1" baseline="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gas 	</a:t>
            </a:r>
            <a:r>
              <a:rPr lang="en-US" sz="1000" b="1" baseline="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coal</a:t>
            </a:r>
            <a:endParaRPr lang="en-US" sz="1000" b="1" baseline="0" dirty="0">
              <a:solidFill>
                <a:schemeClr val="bg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6499360"/>
              </p:ext>
            </p:extLst>
          </p:nvPr>
        </p:nvGraphicFramePr>
        <p:xfrm>
          <a:off x="619260" y="959021"/>
          <a:ext cx="3756026" cy="3343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0752180"/>
              </p:ext>
            </p:extLst>
          </p:nvPr>
        </p:nvGraphicFramePr>
        <p:xfrm>
          <a:off x="4504549" y="965152"/>
          <a:ext cx="3749675" cy="3339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3908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U.S. electricity demand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2" y="204870"/>
            <a:ext cx="576228" cy="57622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10" name="SL44SH0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444124661"/>
              </p:ext>
            </p:extLst>
          </p:nvPr>
        </p:nvGraphicFramePr>
        <p:xfrm>
          <a:off x="685800" y="829994"/>
          <a:ext cx="3932238" cy="3497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SL44SH1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12243525"/>
              </p:ext>
            </p:extLst>
          </p:nvPr>
        </p:nvGraphicFramePr>
        <p:xfrm>
          <a:off x="4730615" y="829994"/>
          <a:ext cx="4022725" cy="3497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 Placeholder 1"/>
          <p:cNvSpPr txBox="1">
            <a:spLocks/>
          </p:cNvSpPr>
          <p:nvPr/>
        </p:nvSpPr>
        <p:spPr>
          <a:xfrm>
            <a:off x="838200" y="4541838"/>
            <a:ext cx="8001000" cy="205740"/>
          </a:xfrm>
          <a:prstGeom prst="rect">
            <a:avLst/>
          </a:prstGeom>
        </p:spPr>
        <p:txBody>
          <a:bodyPr lIns="0" rIns="0" bIns="0" anchor="b" anchorCtr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2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Note: Onsite generation is electricity produced onsite for own use.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46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SL45SH0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845199837"/>
              </p:ext>
            </p:extLst>
          </p:nvPr>
        </p:nvGraphicFramePr>
        <p:xfrm>
          <a:off x="685800" y="1292225"/>
          <a:ext cx="2598738" cy="3097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SL45SH1"/>
          <p:cNvGraphicFramePr>
            <a:graphicFrameLocks noGrp="1"/>
          </p:cNvGraphicFramePr>
          <p:nvPr>
            <p:ph sz="quarter" idx="19"/>
            <p:extLst>
              <p:ext uri="{D42A27DB-BD31-4B8C-83A1-F6EECF244321}">
                <p14:modId xmlns:p14="http://schemas.microsoft.com/office/powerpoint/2010/main" val="1004369284"/>
              </p:ext>
            </p:extLst>
          </p:nvPr>
        </p:nvGraphicFramePr>
        <p:xfrm>
          <a:off x="3386138" y="1292225"/>
          <a:ext cx="2600325" cy="3097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SL45SH2"/>
          <p:cNvGraphicFramePr>
            <a:graphicFrameLocks noGrp="1"/>
          </p:cNvGraphicFramePr>
          <p:nvPr>
            <p:ph sz="quarter" idx="20"/>
            <p:extLst>
              <p:ext uri="{D42A27DB-BD31-4B8C-83A1-F6EECF244321}">
                <p14:modId xmlns:p14="http://schemas.microsoft.com/office/powerpoint/2010/main" val="976699012"/>
              </p:ext>
            </p:extLst>
          </p:nvPr>
        </p:nvGraphicFramePr>
        <p:xfrm>
          <a:off x="6088063" y="1292225"/>
          <a:ext cx="2598737" cy="3097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U.S. electricity generation levels from </a:t>
            </a:r>
            <a:r>
              <a:rPr lang="en-US" dirty="0"/>
              <a:t>selected </a:t>
            </a:r>
            <a:r>
              <a:rPr lang="en-US" dirty="0" smtClean="0"/>
              <a:t>fuels and renewable sources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32" y="204870"/>
            <a:ext cx="576228" cy="5762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9259" y="793583"/>
            <a:ext cx="7277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en-US" sz="1200" b="1" dirty="0">
              <a:ea typeface="Times New Roman" charset="0"/>
              <a:cs typeface="Times New Roman" charset="0"/>
            </a:endParaRPr>
          </a:p>
          <a:p>
            <a:pPr eaLnBrk="0" hangingPunct="0"/>
            <a:r>
              <a:rPr lang="en-US" sz="1200" b="1" dirty="0" smtClean="0">
                <a:ea typeface="Times New Roman" charset="0"/>
                <a:cs typeface="Times New Roman" charset="0"/>
              </a:rPr>
              <a:t>U.S. electricity generation, AEO2022 oil and gas supply cases</a:t>
            </a:r>
            <a:endParaRPr lang="en-US" sz="1200" b="1" dirty="0">
              <a:ea typeface="Times New Roman" charset="0"/>
              <a:cs typeface="Times New Roman" charset="0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</p:spPr>
        <p:txBody>
          <a:bodyPr/>
          <a:lstStyle/>
          <a:p>
            <a:r>
              <a:rPr lang="en-US" dirty="0" smtClean="0"/>
              <a:t>Note: Renewables </a:t>
            </a:r>
            <a:r>
              <a:rPr lang="en-US" dirty="0"/>
              <a:t>category </a:t>
            </a:r>
            <a:r>
              <a:rPr lang="en-US" dirty="0" smtClean="0"/>
              <a:t>includes electricity generation from </a:t>
            </a:r>
            <a:r>
              <a:rPr lang="en-US" dirty="0"/>
              <a:t>wind, solar, </a:t>
            </a:r>
            <a:r>
              <a:rPr lang="en-US" dirty="0" smtClean="0"/>
              <a:t>hydroelectric, geothermal, wood, and other biomass sources.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69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SL46SH0"/>
          <p:cNvGraphicFramePr>
            <a:graphicFrameLocks noGrp="1"/>
          </p:cNvGraphicFramePr>
          <p:nvPr>
            <p:ph sz="quarter" idx="20"/>
            <p:extLst>
              <p:ext uri="{D42A27DB-BD31-4B8C-83A1-F6EECF244321}">
                <p14:modId xmlns:p14="http://schemas.microsoft.com/office/powerpoint/2010/main" val="570598127"/>
              </p:ext>
            </p:extLst>
          </p:nvPr>
        </p:nvGraphicFramePr>
        <p:xfrm>
          <a:off x="6088063" y="1292225"/>
          <a:ext cx="2598737" cy="3097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SL46SH1"/>
          <p:cNvGraphicFramePr>
            <a:graphicFrameLocks noGrp="1"/>
          </p:cNvGraphicFramePr>
          <p:nvPr>
            <p:ph sz="quarter" idx="19"/>
            <p:extLst>
              <p:ext uri="{D42A27DB-BD31-4B8C-83A1-F6EECF244321}">
                <p14:modId xmlns:p14="http://schemas.microsoft.com/office/powerpoint/2010/main" val="1305555930"/>
              </p:ext>
            </p:extLst>
          </p:nvPr>
        </p:nvGraphicFramePr>
        <p:xfrm>
          <a:off x="3386138" y="1292225"/>
          <a:ext cx="2600325" cy="3097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SL46SH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08091377"/>
              </p:ext>
            </p:extLst>
          </p:nvPr>
        </p:nvGraphicFramePr>
        <p:xfrm>
          <a:off x="685800" y="1292225"/>
          <a:ext cx="2598738" cy="3097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b"/>
          <a:lstStyle/>
          <a:p>
            <a:r>
              <a:rPr lang="en-US" dirty="0"/>
              <a:t>U.S. electricity generation levels from selected fuels and </a:t>
            </a:r>
            <a:r>
              <a:rPr lang="en-US" dirty="0" smtClean="0"/>
              <a:t>renewable sources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32" y="204870"/>
            <a:ext cx="576228" cy="5762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9260" y="793583"/>
            <a:ext cx="61288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endParaRPr lang="en-US" sz="1200" b="1" dirty="0" smtClean="0">
              <a:ea typeface="Times New Roman" charset="0"/>
              <a:cs typeface="Times New Roman" charset="0"/>
            </a:endParaRPr>
          </a:p>
          <a:p>
            <a:pPr eaLnBrk="0" hangingPunct="0"/>
            <a:r>
              <a:rPr lang="en-US" sz="1200" b="1" dirty="0" smtClean="0">
                <a:ea typeface="Times New Roman" charset="0"/>
                <a:cs typeface="Times New Roman" charset="0"/>
              </a:rPr>
              <a:t>U.S. electricity generation, AEO2022 renewables cost cases</a:t>
            </a:r>
            <a:endParaRPr lang="en-US" sz="1200" b="1" dirty="0">
              <a:ea typeface="Times New Roman" charset="0"/>
              <a:cs typeface="Times New Roman" charset="0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85800" y="4457700"/>
            <a:ext cx="8001000" cy="205740"/>
          </a:xfrm>
        </p:spPr>
        <p:txBody>
          <a:bodyPr/>
          <a:lstStyle/>
          <a:p>
            <a:r>
              <a:rPr lang="en-US" dirty="0" smtClean="0"/>
              <a:t>Note: Renewables </a:t>
            </a:r>
            <a:r>
              <a:rPr lang="en-US" dirty="0"/>
              <a:t>category </a:t>
            </a:r>
            <a:r>
              <a:rPr lang="en-US" dirty="0" smtClean="0"/>
              <a:t>includes electricity generation from </a:t>
            </a:r>
            <a:r>
              <a:rPr lang="en-US" dirty="0"/>
              <a:t>wind, solar, </a:t>
            </a:r>
            <a:r>
              <a:rPr lang="en-US" dirty="0" smtClean="0"/>
              <a:t>hydroelectric, geothermal, wood, and other biomass sources.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10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L47SH0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4061928142"/>
              </p:ext>
            </p:extLst>
          </p:nvPr>
        </p:nvGraphicFramePr>
        <p:xfrm>
          <a:off x="459772" y="1276141"/>
          <a:ext cx="8227028" cy="3132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85800" y="1034710"/>
            <a:ext cx="7472779" cy="411480"/>
          </a:xfrm>
        </p:spPr>
        <p:txBody>
          <a:bodyPr/>
          <a:lstStyle/>
          <a:p>
            <a:pPr eaLnBrk="0" hangingPunct="0"/>
            <a:r>
              <a:rPr lang="en-US" b="1" dirty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Annual electricity generating capacity additions </a:t>
            </a:r>
            <a:r>
              <a:rPr lang="en-US" b="1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and retirements</a:t>
            </a:r>
          </a:p>
          <a:p>
            <a:pPr eaLnBrk="0" hangingPunct="0">
              <a:spcBef>
                <a:spcPts val="0"/>
              </a:spcBef>
            </a:pPr>
            <a:r>
              <a:rPr lang="en-US" b="1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AEO2022 Reference case</a:t>
            </a:r>
            <a:endParaRPr lang="en-US" b="1" dirty="0">
              <a:solidFill>
                <a:sysClr val="windowText" lastClr="000000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  <a:p>
            <a:pPr eaLnBrk="0" hangingPunct="0">
              <a:spcBef>
                <a:spcPts val="0"/>
              </a:spcBef>
            </a:pPr>
            <a:r>
              <a:rPr lang="en-US" sz="1100" dirty="0" smtClean="0">
                <a:solidFill>
                  <a:sysClr val="windowText" lastClr="000000"/>
                </a:solidFill>
                <a:latin typeface="Arial" panose="020B0604020202020204" pitchFamily="34" charset="0"/>
                <a:ea typeface="Times New Roman" charset="0"/>
                <a:cs typeface="Arial" panose="020B0604020202020204" pitchFamily="34" charset="0"/>
              </a:rPr>
              <a:t>gigawatts</a:t>
            </a:r>
            <a:endParaRPr lang="en-US" sz="1100" dirty="0">
              <a:solidFill>
                <a:sysClr val="windowText" lastClr="000000"/>
              </a:solidFill>
              <a:latin typeface="Arial" panose="020B0604020202020204" pitchFamily="34" charset="0"/>
              <a:ea typeface="Times New Roman" charset="0"/>
              <a:cs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Source: Form EIA-860M, </a:t>
            </a:r>
            <a:r>
              <a:rPr lang="en-US" i="1" dirty="0" smtClean="0"/>
              <a:t>Monthly Update to the Annual Electric Generator Report</a:t>
            </a:r>
            <a:r>
              <a:rPr lang="en-US" dirty="0" smtClean="0"/>
              <a:t>, August 2021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U.S. retiring and new </a:t>
            </a:r>
            <a:r>
              <a:rPr lang="en-US" dirty="0"/>
              <a:t>generating </a:t>
            </a:r>
            <a:r>
              <a:rPr lang="en-US" dirty="0" smtClean="0"/>
              <a:t>capacity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32" y="204870"/>
            <a:ext cx="576228" cy="57622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75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784"/>
            <a:ext cx="8001000" cy="765314"/>
          </a:xfrm>
          <a:prstGeom prst="rect">
            <a:avLst/>
          </a:prstGeom>
        </p:spPr>
        <p:txBody>
          <a:bodyPr anchor="b"/>
          <a:lstStyle/>
          <a:p>
            <a:r>
              <a:rPr lang="en-US" dirty="0" smtClean="0"/>
              <a:t>U.S. cumulative retiring </a:t>
            </a:r>
            <a:r>
              <a:rPr lang="en-US" dirty="0"/>
              <a:t>and new generating </a:t>
            </a:r>
            <a:r>
              <a:rPr lang="en-US" dirty="0" smtClean="0"/>
              <a:t>capacity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2" y="204870"/>
            <a:ext cx="576228" cy="576228"/>
          </a:xfrm>
          <a:prstGeom prst="rect">
            <a:avLst/>
          </a:prstGeom>
        </p:spPr>
      </p:pic>
      <p:graphicFrame>
        <p:nvGraphicFramePr>
          <p:cNvPr id="8" name="SL48SH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3509148"/>
              </p:ext>
            </p:extLst>
          </p:nvPr>
        </p:nvGraphicFramePr>
        <p:xfrm>
          <a:off x="455726" y="948201"/>
          <a:ext cx="8000999" cy="2904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SL48SH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3318610"/>
              </p:ext>
            </p:extLst>
          </p:nvPr>
        </p:nvGraphicFramePr>
        <p:xfrm>
          <a:off x="745012" y="3805849"/>
          <a:ext cx="7711713" cy="1043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0" name="TextBox 1"/>
          <p:cNvSpPr txBox="1"/>
          <p:nvPr/>
        </p:nvSpPr>
        <p:spPr>
          <a:xfrm>
            <a:off x="5921752" y="2918223"/>
            <a:ext cx="244111" cy="24650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kern="1200" dirty="0">
                <a:solidFill>
                  <a:srgbClr val="A3334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4005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cumulative capacity additions and retirements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22" y="168588"/>
            <a:ext cx="576228" cy="5762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2225" y="859297"/>
            <a:ext cx="1933284" cy="1312546"/>
          </a:xfrm>
          <a:prstGeom prst="rect">
            <a:avLst/>
          </a:prstGeom>
        </p:spPr>
      </p:pic>
      <p:sp>
        <p:nvSpPr>
          <p:cNvPr id="20" name="TextBox 1"/>
          <p:cNvSpPr txBox="1"/>
          <p:nvPr/>
        </p:nvSpPr>
        <p:spPr>
          <a:xfrm>
            <a:off x="886546" y="3620191"/>
            <a:ext cx="4987925" cy="3175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CAISO        </a:t>
            </a:r>
            <a:r>
              <a:rPr lang="en-US" sz="10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ERCOT       </a:t>
            </a:r>
            <a:r>
              <a:rPr lang="en-US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Mid-C     Northeast      PJM      Southeast       West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8368091"/>
              </p:ext>
            </p:extLst>
          </p:nvPr>
        </p:nvGraphicFramePr>
        <p:xfrm>
          <a:off x="496021" y="1073468"/>
          <a:ext cx="6342929" cy="2546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3695741"/>
              </p:ext>
            </p:extLst>
          </p:nvPr>
        </p:nvGraphicFramePr>
        <p:xfrm>
          <a:off x="666750" y="3832915"/>
          <a:ext cx="4927600" cy="485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"/>
          <p:cNvSpPr txBox="1"/>
          <p:nvPr/>
        </p:nvSpPr>
        <p:spPr>
          <a:xfrm>
            <a:off x="7041280" y="2027710"/>
            <a:ext cx="1188721" cy="21869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additions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BD732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BD732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BD732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other</a:t>
            </a:r>
          </a:p>
          <a:p>
            <a:pPr>
              <a:spcAft>
                <a:spcPts val="0"/>
              </a:spcAft>
            </a:pPr>
            <a:r>
              <a:rPr lang="en-US" sz="1000" b="1" baseline="0" dirty="0">
                <a:latin typeface="Arial" panose="020B0604020202020204" pitchFamily="34" charset="0"/>
                <a:cs typeface="Arial" panose="020B0604020202020204" pitchFamily="34" charset="0"/>
              </a:rPr>
              <a:t>diurnal storage</a:t>
            </a:r>
          </a:p>
          <a:p>
            <a:pPr>
              <a:spcAft>
                <a:spcPts val="0"/>
              </a:spcAft>
            </a:pPr>
            <a:r>
              <a:rPr lang="en-US" sz="1000" b="1" baseline="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</a:t>
            </a:r>
          </a:p>
          <a:p>
            <a:pPr>
              <a:spcAft>
                <a:spcPts val="0"/>
              </a:spcAft>
            </a:pPr>
            <a:r>
              <a:rPr lang="en-US" sz="1000" b="1" baseline="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</a:t>
            </a:r>
          </a:p>
          <a:p>
            <a:pPr>
              <a:spcAft>
                <a:spcPts val="0"/>
              </a:spcAft>
            </a:pPr>
            <a:r>
              <a:rPr lang="en-US" sz="1000" b="1" baseline="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nuclear</a:t>
            </a:r>
          </a:p>
          <a:p>
            <a:pPr>
              <a:spcAft>
                <a:spcPts val="0"/>
              </a:spcAft>
            </a:pPr>
            <a:r>
              <a:rPr lang="en-US" sz="1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 &amp; gas</a:t>
            </a:r>
          </a:p>
          <a:p>
            <a:pPr>
              <a:spcAft>
                <a:spcPts val="0"/>
              </a:spcAft>
            </a:pPr>
            <a:r>
              <a:rPr lang="en-US" sz="1000" b="1" baseline="0" dirty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coal</a:t>
            </a:r>
          </a:p>
          <a:p>
            <a:pPr>
              <a:spcAft>
                <a:spcPts val="0"/>
              </a:spcAft>
            </a:pPr>
            <a:endParaRPr lang="en-US" sz="1000" b="1" baseline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US" sz="1000" b="0" baseline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en-US" sz="1000" b="0" baseline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1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000" b="0" baseline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etirements</a:t>
            </a:r>
            <a:endParaRPr lang="en-US" sz="1000" b="0" baseline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"/>
          <p:cNvSpPr txBox="1"/>
          <p:nvPr/>
        </p:nvSpPr>
        <p:spPr>
          <a:xfrm>
            <a:off x="6330923" y="3524779"/>
            <a:ext cx="537633" cy="27622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3650443"/>
              </p:ext>
            </p:extLst>
          </p:nvPr>
        </p:nvGraphicFramePr>
        <p:xfrm>
          <a:off x="5812583" y="1778529"/>
          <a:ext cx="1199091" cy="1746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0776778"/>
              </p:ext>
            </p:extLst>
          </p:nvPr>
        </p:nvGraphicFramePr>
        <p:xfrm>
          <a:off x="5839452" y="3711246"/>
          <a:ext cx="1214332" cy="731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90278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Electricity prices by components and </a:t>
            </a:r>
            <a:r>
              <a:rPr lang="en-US" dirty="0" smtClean="0"/>
              <a:t>long-term </a:t>
            </a:r>
            <a:r>
              <a:rPr lang="en-US" dirty="0"/>
              <a:t>average electricity </a:t>
            </a:r>
            <a:r>
              <a:rPr lang="en-US" dirty="0" smtClean="0"/>
              <a:t>prices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2" y="204870"/>
            <a:ext cx="576228" cy="576228"/>
          </a:xfrm>
          <a:prstGeom prst="rect">
            <a:avLst/>
          </a:prstGeom>
        </p:spPr>
      </p:pic>
      <p:graphicFrame>
        <p:nvGraphicFramePr>
          <p:cNvPr id="11" name="SL49SH2"/>
          <p:cNvGraphicFramePr>
            <a:graphicFrameLocks noGrp="1"/>
          </p:cNvGraphicFramePr>
          <p:nvPr>
            <p:ph sz="quarter" idx="12"/>
            <p:extLst/>
          </p:nvPr>
        </p:nvGraphicFramePr>
        <p:xfrm>
          <a:off x="731837" y="892175"/>
          <a:ext cx="3932238" cy="3497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SL49SH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75010566"/>
              </p:ext>
            </p:extLst>
          </p:nvPr>
        </p:nvGraphicFramePr>
        <p:xfrm>
          <a:off x="4664075" y="892175"/>
          <a:ext cx="4022725" cy="3497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4948DD1-5963-4816-BE5A-05BCCCAC15E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9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ia_template_16x9">
  <a:themeElements>
    <a:clrScheme name="EIA">
      <a:dk1>
        <a:srgbClr val="000000"/>
      </a:dk1>
      <a:lt1>
        <a:srgbClr val="FFFFFF"/>
      </a:lt1>
      <a:dk2>
        <a:srgbClr val="003953"/>
      </a:dk2>
      <a:lt2>
        <a:srgbClr val="333333"/>
      </a:lt2>
      <a:accent1>
        <a:srgbClr val="0096D7"/>
      </a:accent1>
      <a:accent2>
        <a:srgbClr val="BD732A"/>
      </a:accent2>
      <a:accent3>
        <a:srgbClr val="5D9732"/>
      </a:accent3>
      <a:accent4>
        <a:srgbClr val="FFC702"/>
      </a:accent4>
      <a:accent5>
        <a:srgbClr val="A33340"/>
      </a:accent5>
      <a:accent6>
        <a:srgbClr val="675005"/>
      </a:accent6>
      <a:hlink>
        <a:srgbClr val="0096D7"/>
      </a:hlink>
      <a:folHlink>
        <a:srgbClr val="5D9732"/>
      </a:folHlink>
    </a:clrScheme>
    <a:fontScheme name="EIA 1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EOtemplatenew2020" id="{22974630-7C29-4446-A3AF-BF6DC17F8D11}" vid="{67E6A860-A119-471C-8D66-7B6EFF9AB45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1">
    <a:majorFont>
      <a:latin typeface="Times New Roman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2">
    <a:majorFont>
      <a:latin typeface="Times New Roman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IA">
    <a:dk1>
      <a:srgbClr val="000000"/>
    </a:dk1>
    <a:lt1>
      <a:srgbClr val="FFFFFF"/>
    </a:lt1>
    <a:dk2>
      <a:srgbClr val="003953"/>
    </a:dk2>
    <a:lt2>
      <a:srgbClr val="333333"/>
    </a:lt2>
    <a:accent1>
      <a:srgbClr val="0096D7"/>
    </a:accent1>
    <a:accent2>
      <a:srgbClr val="BD732A"/>
    </a:accent2>
    <a:accent3>
      <a:srgbClr val="5D9732"/>
    </a:accent3>
    <a:accent4>
      <a:srgbClr val="FFC702"/>
    </a:accent4>
    <a:accent5>
      <a:srgbClr val="A33340"/>
    </a:accent5>
    <a:accent6>
      <a:srgbClr val="675005"/>
    </a:accent6>
    <a:hlink>
      <a:srgbClr val="0096D7"/>
    </a:hlink>
    <a:folHlink>
      <a:srgbClr val="5D9732"/>
    </a:folHlink>
  </a:clrScheme>
  <a:fontScheme name="EIA 2">
    <a:majorFont>
      <a:latin typeface="Times New Roman"/>
      <a:ea typeface=""/>
      <a:cs typeface=""/>
    </a:majorFont>
    <a:minorFont>
      <a:latin typeface="Calibri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AEOtemplatenew2020</Template>
  <TotalTime>74476</TotalTime>
  <Words>1757</Words>
  <Application>Microsoft Office PowerPoint</Application>
  <PresentationFormat>On-screen Show (16:9)</PresentationFormat>
  <Paragraphs>525</Paragraphs>
  <Slides>27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eia_template_16x9</vt:lpstr>
      <vt:lpstr>PowerPoint Presentation</vt:lpstr>
      <vt:lpstr>U.S. electricity generation and shares from selected fuels and renewable sources</vt:lpstr>
      <vt:lpstr>U.S. electricity demand</vt:lpstr>
      <vt:lpstr>U.S. electricity generation levels from selected fuels and renewable sources</vt:lpstr>
      <vt:lpstr>U.S. electricity generation levels from selected fuels and renewable sources</vt:lpstr>
      <vt:lpstr>U.S. retiring and new generating capacity</vt:lpstr>
      <vt:lpstr>U.S. cumulative retiring and new generating capacity </vt:lpstr>
      <vt:lpstr>Regional cumulative capacity additions and retirements</vt:lpstr>
      <vt:lpstr>Electricity prices by components and long-term average electricity prices</vt:lpstr>
      <vt:lpstr>Hybrid versus stand-alone solar PV and energy storage systems</vt:lpstr>
      <vt:lpstr>Renewable capacity by source and region</vt:lpstr>
      <vt:lpstr>PowerPoint Presentation</vt:lpstr>
      <vt:lpstr> U.S. renewable portfolio standards</vt:lpstr>
      <vt:lpstr> U.S. nuclear capacity and annual capacity changes</vt:lpstr>
      <vt:lpstr>U.S. coal-fired generation, capacity, and capacity factors</vt:lpstr>
      <vt:lpstr>U.S. coal-fired generating capacity relative to natural gas prices</vt:lpstr>
      <vt:lpstr>Coal production by U.S. region</vt:lpstr>
      <vt:lpstr>U.S. fossil fuel-fired plant capacity factors</vt:lpstr>
      <vt:lpstr>U.S. electricity generation by source</vt:lpstr>
      <vt:lpstr>Seasonal U.S. electricity generation by source</vt:lpstr>
      <vt:lpstr>Regional U.S. electricity generation by source </vt:lpstr>
      <vt:lpstr>Regional U.S. electricity generation by source </vt:lpstr>
      <vt:lpstr>Regional U.S. electricity generation by source </vt:lpstr>
      <vt:lpstr>Regional U.S. electricity generation by source </vt:lpstr>
      <vt:lpstr>All-sector solar and wind penetration by region</vt:lpstr>
      <vt:lpstr>Solar and wind penetration and curtailment by selected regions</vt:lpstr>
      <vt:lpstr>Installed electric generating capacity by source</vt:lpstr>
    </vt:vector>
  </TitlesOfParts>
  <Company>EIA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U.S. Energy Information Administration</dc:creator>
  <cp:lastModifiedBy>Kline, Mala M.</cp:lastModifiedBy>
  <cp:revision>479</cp:revision>
  <cp:lastPrinted>2021-03-30T13:30:15Z</cp:lastPrinted>
  <dcterms:created xsi:type="dcterms:W3CDTF">2020-01-30T17:25:42Z</dcterms:created>
  <dcterms:modified xsi:type="dcterms:W3CDTF">2022-03-16T14:33:06Z</dcterms:modified>
</cp:coreProperties>
</file>