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75" r:id="rId1"/>
  </p:sldMasterIdLst>
  <p:notesMasterIdLst>
    <p:notesMasterId r:id="rId8"/>
  </p:notesMasterIdLst>
  <p:handoutMasterIdLst>
    <p:handoutMasterId r:id="rId9"/>
  </p:handoutMasterIdLst>
  <p:sldIdLst>
    <p:sldId id="485" r:id="rId2"/>
    <p:sldId id="602" r:id="rId3"/>
    <p:sldId id="601" r:id="rId4"/>
    <p:sldId id="567" r:id="rId5"/>
    <p:sldId id="568" r:id="rId6"/>
    <p:sldId id="598" r:id="rId7"/>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orient="horz" pos="870" userDrawn="1">
          <p15:clr>
            <a:srgbClr val="A4A3A4"/>
          </p15:clr>
        </p15:guide>
        <p15:guide id="4" pos="3797" userDrawn="1">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orres, Julia (CONTR)" initials="TJ(" lastIdx="29" clrIdx="0">
    <p:extLst>
      <p:ext uri="{19B8F6BF-5375-455C-9EA6-DF929625EA0E}">
        <p15:presenceInfo xmlns:p15="http://schemas.microsoft.com/office/powerpoint/2012/main" userId="S-1-5-21-2005352356-2018378189-366286951-40483" providerId="AD"/>
      </p:ext>
    </p:extLst>
  </p:cmAuthor>
  <p:cmAuthor id="2" name="Sharp, Joy" initials="SJ" lastIdx="12" clrIdx="1">
    <p:extLst>
      <p:ext uri="{19B8F6BF-5375-455C-9EA6-DF929625EA0E}">
        <p15:presenceInfo xmlns:p15="http://schemas.microsoft.com/office/powerpoint/2012/main" userId="S-1-5-21-2005352356-2018378189-366286951-41437" providerId="AD"/>
      </p:ext>
    </p:extLst>
  </p:cmAuthor>
  <p:cmAuthor id="3" name="Steiner, Caitlin" initials="SC" lastIdx="58" clrIdx="2">
    <p:extLst>
      <p:ext uri="{19B8F6BF-5375-455C-9EA6-DF929625EA0E}">
        <p15:presenceInfo xmlns:p15="http://schemas.microsoft.com/office/powerpoint/2012/main" userId="Steiner, Caitlin" providerId="None"/>
      </p:ext>
    </p:extLst>
  </p:cmAuthor>
  <p:cmAuthor id="4" name="Winkler, Michael" initials="WM" lastIdx="30" clrIdx="3">
    <p:extLst>
      <p:ext uri="{19B8F6BF-5375-455C-9EA6-DF929625EA0E}">
        <p15:presenceInfo xmlns:p15="http://schemas.microsoft.com/office/powerpoint/2012/main" userId="S-1-5-21-2005352356-2018378189-366286951-42145" providerId="AD"/>
      </p:ext>
    </p:extLst>
  </p:cmAuthor>
  <p:cmAuthor id="5" name="Yen, Terry" initials="YT" lastIdx="68" clrIdx="4">
    <p:extLst>
      <p:ext uri="{19B8F6BF-5375-455C-9EA6-DF929625EA0E}">
        <p15:presenceInfo xmlns:p15="http://schemas.microsoft.com/office/powerpoint/2012/main" userId="S-1-5-21-2005352356-2018378189-366286951-20857" providerId="AD"/>
      </p:ext>
    </p:extLst>
  </p:cmAuthor>
  <p:cmAuthor id="6" name="Harvey, Stephen" initials="HS" lastIdx="8" clrIdx="5">
    <p:extLst>
      <p:ext uri="{19B8F6BF-5375-455C-9EA6-DF929625EA0E}">
        <p15:presenceInfo xmlns:p15="http://schemas.microsoft.com/office/powerpoint/2012/main" userId="S-1-5-21-2005352356-2018378189-366286951-1154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33340"/>
    <a:srgbClr val="E9B8BD"/>
    <a:srgbClr val="893F48"/>
    <a:srgbClr val="5D9732"/>
    <a:srgbClr val="003953"/>
    <a:srgbClr val="E1AB76"/>
    <a:srgbClr val="8B8B8B"/>
    <a:srgbClr val="BD732A"/>
    <a:srgbClr val="348EB4"/>
    <a:srgbClr val="8E561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2972" autoAdjust="0"/>
  </p:normalViewPr>
  <p:slideViewPr>
    <p:cSldViewPr snapToGrid="0">
      <p:cViewPr varScale="1">
        <p:scale>
          <a:sx n="119" d="100"/>
          <a:sy n="119" d="100"/>
        </p:scale>
        <p:origin x="220" y="72"/>
      </p:cViewPr>
      <p:guideLst>
        <p:guide orient="horz" pos="2160"/>
        <p:guide pos="3840"/>
        <p:guide orient="horz" pos="870"/>
        <p:guide pos="3797"/>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84" d="100"/>
          <a:sy n="84" d="100"/>
        </p:scale>
        <p:origin x="3156"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3038475" cy="465138"/>
          </a:xfrm>
          <a:prstGeom prst="rect">
            <a:avLst/>
          </a:prstGeom>
        </p:spPr>
        <p:txBody>
          <a:bodyPr vert="horz" lIns="91414" tIns="45707" rIns="91414" bIns="45707" rtlCol="0"/>
          <a:lstStyle>
            <a:lvl1pPr algn="l">
              <a:defRPr sz="1200"/>
            </a:lvl1pPr>
          </a:lstStyle>
          <a:p>
            <a:endParaRPr lang="en-US" dirty="0"/>
          </a:p>
        </p:txBody>
      </p:sp>
      <p:sp>
        <p:nvSpPr>
          <p:cNvPr id="3" name="Date Placeholder 2"/>
          <p:cNvSpPr>
            <a:spLocks noGrp="1"/>
          </p:cNvSpPr>
          <p:nvPr>
            <p:ph type="dt" sz="quarter" idx="1"/>
          </p:nvPr>
        </p:nvSpPr>
        <p:spPr>
          <a:xfrm>
            <a:off x="3970339" y="0"/>
            <a:ext cx="3038475" cy="465138"/>
          </a:xfrm>
          <a:prstGeom prst="rect">
            <a:avLst/>
          </a:prstGeom>
        </p:spPr>
        <p:txBody>
          <a:bodyPr vert="horz" lIns="91414" tIns="45707" rIns="91414" bIns="45707" rtlCol="0"/>
          <a:lstStyle>
            <a:lvl1pPr algn="r">
              <a:defRPr sz="1200"/>
            </a:lvl1pPr>
          </a:lstStyle>
          <a:p>
            <a:fld id="{7DE4794C-F5EF-4B2D-93D1-44697B2BA528}" type="datetimeFigureOut">
              <a:rPr lang="en-US" smtClean="0"/>
              <a:pPr/>
              <a:t>1/28/2020</a:t>
            </a:fld>
            <a:endParaRPr lang="en-US" dirty="0"/>
          </a:p>
        </p:txBody>
      </p:sp>
      <p:sp>
        <p:nvSpPr>
          <p:cNvPr id="4" name="Footer Placeholder 3"/>
          <p:cNvSpPr>
            <a:spLocks noGrp="1"/>
          </p:cNvSpPr>
          <p:nvPr>
            <p:ph type="ftr" sz="quarter" idx="2"/>
          </p:nvPr>
        </p:nvSpPr>
        <p:spPr>
          <a:xfrm>
            <a:off x="2" y="8829675"/>
            <a:ext cx="3038475" cy="465138"/>
          </a:xfrm>
          <a:prstGeom prst="rect">
            <a:avLst/>
          </a:prstGeom>
        </p:spPr>
        <p:txBody>
          <a:bodyPr vert="horz" lIns="91414" tIns="45707" rIns="91414" bIns="45707"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9" y="8829675"/>
            <a:ext cx="3038475" cy="465138"/>
          </a:xfrm>
          <a:prstGeom prst="rect">
            <a:avLst/>
          </a:prstGeom>
        </p:spPr>
        <p:txBody>
          <a:bodyPr vert="horz" lIns="91414" tIns="45707" rIns="91414" bIns="45707" rtlCol="0" anchor="b"/>
          <a:lstStyle>
            <a:lvl1pPr algn="r">
              <a:defRPr sz="1200"/>
            </a:lvl1pPr>
          </a:lstStyle>
          <a:p>
            <a:fld id="{E45553FA-E54B-48B3-908E-BDE094C1A45E}" type="slidenum">
              <a:rPr lang="en-US" smtClean="0"/>
              <a:pPr/>
              <a:t>‹#›</a:t>
            </a:fld>
            <a:endParaRPr lang="en-US" dirty="0"/>
          </a:p>
        </p:txBody>
      </p:sp>
    </p:spTree>
    <p:extLst>
      <p:ext uri="{BB962C8B-B14F-4D97-AF65-F5344CB8AC3E}">
        <p14:creationId xmlns:p14="http://schemas.microsoft.com/office/powerpoint/2010/main" val="11766895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37840" cy="464820"/>
          </a:xfrm>
          <a:prstGeom prst="rect">
            <a:avLst/>
          </a:prstGeom>
        </p:spPr>
        <p:txBody>
          <a:bodyPr vert="horz" lIns="93146" tIns="46574" rIns="93146" bIns="46574" rtlCol="0"/>
          <a:lstStyle>
            <a:lvl1pPr algn="l">
              <a:defRPr sz="1200"/>
            </a:lvl1pPr>
          </a:lstStyle>
          <a:p>
            <a:endParaRPr lang="en-US" dirty="0"/>
          </a:p>
        </p:txBody>
      </p:sp>
      <p:sp>
        <p:nvSpPr>
          <p:cNvPr id="3" name="Date Placeholder 2"/>
          <p:cNvSpPr>
            <a:spLocks noGrp="1"/>
          </p:cNvSpPr>
          <p:nvPr>
            <p:ph type="dt" idx="1"/>
          </p:nvPr>
        </p:nvSpPr>
        <p:spPr>
          <a:xfrm>
            <a:off x="3970938" y="1"/>
            <a:ext cx="3037840" cy="464820"/>
          </a:xfrm>
          <a:prstGeom prst="rect">
            <a:avLst/>
          </a:prstGeom>
        </p:spPr>
        <p:txBody>
          <a:bodyPr vert="horz" lIns="93146" tIns="46574" rIns="93146" bIns="46574" rtlCol="0"/>
          <a:lstStyle>
            <a:lvl1pPr algn="r">
              <a:defRPr sz="1200"/>
            </a:lvl1pPr>
          </a:lstStyle>
          <a:p>
            <a:fld id="{76206BF8-075B-43A5-9410-434F7CD3D58A}" type="datetimeFigureOut">
              <a:rPr lang="en-US" smtClean="0"/>
              <a:pPr/>
              <a:t>1/28/2020</a:t>
            </a:fld>
            <a:endParaRPr lang="en-US" dirty="0"/>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46" tIns="46574" rIns="93146" bIns="46574"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46" tIns="46574" rIns="93146" bIns="46574"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29968"/>
            <a:ext cx="3037840" cy="464820"/>
          </a:xfrm>
          <a:prstGeom prst="rect">
            <a:avLst/>
          </a:prstGeom>
        </p:spPr>
        <p:txBody>
          <a:bodyPr vert="horz" lIns="93146" tIns="46574" rIns="93146" bIns="46574"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8"/>
            <a:ext cx="3037840" cy="464820"/>
          </a:xfrm>
          <a:prstGeom prst="rect">
            <a:avLst/>
          </a:prstGeom>
        </p:spPr>
        <p:txBody>
          <a:bodyPr vert="horz" lIns="93146" tIns="46574" rIns="93146" bIns="46574" rtlCol="0" anchor="b"/>
          <a:lstStyle>
            <a:lvl1pPr algn="r">
              <a:defRPr sz="1200"/>
            </a:lvl1pPr>
          </a:lstStyle>
          <a:p>
            <a:fld id="{0EBA4C88-B6CE-4DF6-AC5C-0E11A83F5D76}" type="slidenum">
              <a:rPr lang="en-US" smtClean="0"/>
              <a:pPr/>
              <a:t>‹#›</a:t>
            </a:fld>
            <a:endParaRPr lang="en-US" dirty="0"/>
          </a:p>
        </p:txBody>
      </p:sp>
    </p:spTree>
    <p:extLst>
      <p:ext uri="{BB962C8B-B14F-4D97-AF65-F5344CB8AC3E}">
        <p14:creationId xmlns:p14="http://schemas.microsoft.com/office/powerpoint/2010/main" val="28218189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EBA4C88-B6CE-4DF6-AC5C-0E11A83F5D76}" type="slidenum">
              <a:rPr lang="en-US" smtClean="0"/>
              <a:pPr/>
              <a:t>1</a:t>
            </a:fld>
            <a:endParaRPr lang="en-US" dirty="0"/>
          </a:p>
        </p:txBody>
      </p:sp>
    </p:spTree>
    <p:extLst>
      <p:ext uri="{BB962C8B-B14F-4D97-AF65-F5344CB8AC3E}">
        <p14:creationId xmlns:p14="http://schemas.microsoft.com/office/powerpoint/2010/main" val="11776746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EBA4C88-B6CE-4DF6-AC5C-0E11A83F5D76}" type="slidenum">
              <a:rPr lang="en-US" smtClean="0"/>
              <a:pPr/>
              <a:t>3</a:t>
            </a:fld>
            <a:endParaRPr lang="en-US" dirty="0"/>
          </a:p>
        </p:txBody>
      </p:sp>
    </p:spTree>
    <p:extLst>
      <p:ext uri="{BB962C8B-B14F-4D97-AF65-F5344CB8AC3E}">
        <p14:creationId xmlns:p14="http://schemas.microsoft.com/office/powerpoint/2010/main" val="20607811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EBA4C88-B6CE-4DF6-AC5C-0E11A83F5D76}" type="slidenum">
              <a:rPr lang="en-US" smtClean="0"/>
              <a:pPr/>
              <a:t>4</a:t>
            </a:fld>
            <a:endParaRPr lang="en-US" dirty="0"/>
          </a:p>
        </p:txBody>
      </p:sp>
    </p:spTree>
    <p:extLst>
      <p:ext uri="{BB962C8B-B14F-4D97-AF65-F5344CB8AC3E}">
        <p14:creationId xmlns:p14="http://schemas.microsoft.com/office/powerpoint/2010/main" val="37909366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EBA4C88-B6CE-4DF6-AC5C-0E11A83F5D76}" type="slidenum">
              <a:rPr lang="en-US" smtClean="0"/>
              <a:pPr/>
              <a:t>5</a:t>
            </a:fld>
            <a:endParaRPr lang="en-US" dirty="0"/>
          </a:p>
        </p:txBody>
      </p:sp>
    </p:spTree>
    <p:extLst>
      <p:ext uri="{BB962C8B-B14F-4D97-AF65-F5344CB8AC3E}">
        <p14:creationId xmlns:p14="http://schemas.microsoft.com/office/powerpoint/2010/main" val="41091954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EBA4C88-B6CE-4DF6-AC5C-0E11A83F5D76}" type="slidenum">
              <a:rPr lang="en-US" smtClean="0"/>
              <a:pPr/>
              <a:t>6</a:t>
            </a:fld>
            <a:endParaRPr lang="en-US" dirty="0"/>
          </a:p>
        </p:txBody>
      </p:sp>
    </p:spTree>
    <p:extLst>
      <p:ext uri="{BB962C8B-B14F-4D97-AF65-F5344CB8AC3E}">
        <p14:creationId xmlns:p14="http://schemas.microsoft.com/office/powerpoint/2010/main" val="37362144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long title and text">
    <p:spTree>
      <p:nvGrpSpPr>
        <p:cNvPr id="1" name=""/>
        <p:cNvGrpSpPr/>
        <p:nvPr/>
      </p:nvGrpSpPr>
      <p:grpSpPr>
        <a:xfrm>
          <a:off x="0" y="0"/>
          <a:ext cx="0" cy="0"/>
          <a:chOff x="0" y="0"/>
          <a:chExt cx="0" cy="0"/>
        </a:xfrm>
      </p:grpSpPr>
      <p:sp>
        <p:nvSpPr>
          <p:cNvPr id="10" name="Text Placeholder 8"/>
          <p:cNvSpPr>
            <a:spLocks noGrp="1"/>
          </p:cNvSpPr>
          <p:nvPr>
            <p:ph type="body" sz="quarter" idx="12"/>
          </p:nvPr>
        </p:nvSpPr>
        <p:spPr>
          <a:xfrm>
            <a:off x="309095" y="1429265"/>
            <a:ext cx="11590985" cy="4747702"/>
          </a:xfrm>
          <a:prstGeom prst="rect">
            <a:avLst/>
          </a:prstGeom>
        </p:spPr>
        <p:txBody>
          <a:bodyPr/>
          <a:lstStyle>
            <a:lvl1pPr marL="237744" indent="-237744">
              <a:lnSpc>
                <a:spcPct val="125000"/>
              </a:lnSpc>
              <a:spcBef>
                <a:spcPts val="1600"/>
              </a:spcBef>
              <a:spcAft>
                <a:spcPts val="600"/>
              </a:spcAft>
              <a:defRPr sz="1400"/>
            </a:lvl1pPr>
            <a:lvl2pPr marL="694944" indent="-237744">
              <a:lnSpc>
                <a:spcPct val="125000"/>
              </a:lnSpc>
              <a:spcAft>
                <a:spcPts val="400"/>
              </a:spcAft>
              <a:defRPr sz="1400"/>
            </a:lvl2pPr>
            <a:lvl3pPr marL="1088136" indent="-173736">
              <a:lnSpc>
                <a:spcPct val="125000"/>
              </a:lnSpc>
              <a:spcAft>
                <a:spcPts val="400"/>
              </a:spcAft>
              <a:defRPr sz="1400"/>
            </a:lvl3pPr>
            <a:lvl4pPr marL="1609344" indent="-237744">
              <a:lnSpc>
                <a:spcPct val="125000"/>
              </a:lnSpc>
              <a:spcAft>
                <a:spcPts val="400"/>
              </a:spcAft>
              <a:defRPr sz="1400"/>
            </a:lvl4pPr>
            <a:lvl5pPr marL="2002536" indent="-173736">
              <a:lnSpc>
                <a:spcPct val="125000"/>
              </a:lnSpc>
              <a:spcAft>
                <a:spcPts val="400"/>
              </a:spcAft>
              <a:buFont typeface="Arial" pitchFamily="34" charset="0"/>
              <a:buChar char="•"/>
              <a:defRPr sz="14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itle 1"/>
          <p:cNvSpPr>
            <a:spLocks noGrp="1"/>
          </p:cNvSpPr>
          <p:nvPr>
            <p:ph type="title" hasCustomPrompt="1"/>
          </p:nvPr>
        </p:nvSpPr>
        <p:spPr>
          <a:xfrm>
            <a:off x="309094" y="538336"/>
            <a:ext cx="11599572" cy="755794"/>
          </a:xfrm>
          <a:prstGeom prst="rect">
            <a:avLst/>
          </a:prstGeom>
        </p:spPr>
        <p:txBody>
          <a:bodyPr anchor="b" anchorCtr="0"/>
          <a:lstStyle>
            <a:lvl1pPr algn="l">
              <a:defRPr sz="2400">
                <a:solidFill>
                  <a:schemeClr val="accent1"/>
                </a:solidFill>
              </a:defRPr>
            </a:lvl1pPr>
          </a:lstStyle>
          <a:p>
            <a:r>
              <a:rPr lang="en-US" dirty="0" smtClean="0"/>
              <a:t>Click to edit Master title style. You can have up to two lines of text.</a:t>
            </a:r>
            <a:endParaRPr lang="en-US" dirty="0"/>
          </a:p>
        </p:txBody>
      </p:sp>
      <p:sp>
        <p:nvSpPr>
          <p:cNvPr id="16" name="Slide Number Placeholder 5"/>
          <p:cNvSpPr>
            <a:spLocks noGrp="1"/>
          </p:cNvSpPr>
          <p:nvPr>
            <p:ph type="sldNum" sz="quarter" idx="4"/>
          </p:nvPr>
        </p:nvSpPr>
        <p:spPr>
          <a:xfrm>
            <a:off x="11460485" y="6422050"/>
            <a:ext cx="523707" cy="365125"/>
          </a:xfrm>
          <a:prstGeom prst="rect">
            <a:avLst/>
          </a:prstGeom>
        </p:spPr>
        <p:txBody>
          <a:bodyPr vert="horz" lIns="91440" tIns="45720" rIns="91440" bIns="45720" rtlCol="0" anchor="ctr"/>
          <a:lstStyle>
            <a:lvl1pPr algn="ctr">
              <a:defRPr sz="1200">
                <a:solidFill>
                  <a:schemeClr val="tx1"/>
                </a:solidFill>
                <a:latin typeface="+mj-lt"/>
              </a:defRPr>
            </a:lvl1pPr>
          </a:lstStyle>
          <a:p>
            <a:fld id="{2D80C5C9-96E0-47EC-B500-37C5FE284639}" type="slidenum">
              <a:rPr lang="en-US" smtClean="0"/>
              <a:pPr/>
              <a:t>‹#›</a:t>
            </a:fld>
            <a:endParaRPr lang="en-US" dirty="0"/>
          </a:p>
        </p:txBody>
      </p:sp>
    </p:spTree>
  </p:cSld>
  <p:clrMapOvr>
    <a:masterClrMapping/>
  </p:clrMapOvr>
  <p:extLst mod="1">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blank" preserve="1">
  <p:cSld name="*full-screen image/chart">
    <p:spTree>
      <p:nvGrpSpPr>
        <p:cNvPr id="1" name=""/>
        <p:cNvGrpSpPr/>
        <p:nvPr/>
      </p:nvGrpSpPr>
      <p:grpSpPr>
        <a:xfrm>
          <a:off x="0" y="0"/>
          <a:ext cx="0" cy="0"/>
          <a:chOff x="0" y="0"/>
          <a:chExt cx="0" cy="0"/>
        </a:xfrm>
      </p:grpSpPr>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title and 2 columns">
    <p:spTree>
      <p:nvGrpSpPr>
        <p:cNvPr id="1" name=""/>
        <p:cNvGrpSpPr/>
        <p:nvPr/>
      </p:nvGrpSpPr>
      <p:grpSpPr>
        <a:xfrm>
          <a:off x="0" y="0"/>
          <a:ext cx="0" cy="0"/>
          <a:chOff x="0" y="0"/>
          <a:chExt cx="0" cy="0"/>
        </a:xfrm>
      </p:grpSpPr>
      <p:cxnSp>
        <p:nvCxnSpPr>
          <p:cNvPr id="6" name="Straight Connector 12"/>
          <p:cNvCxnSpPr>
            <a:cxnSpLocks noChangeShapeType="1"/>
          </p:cNvCxnSpPr>
          <p:nvPr/>
        </p:nvCxnSpPr>
        <p:spPr bwMode="auto">
          <a:xfrm rot="5400000">
            <a:off x="675218" y="6545792"/>
            <a:ext cx="438151" cy="2117"/>
          </a:xfrm>
          <a:prstGeom prst="line">
            <a:avLst/>
          </a:prstGeom>
          <a:noFill/>
          <a:ln w="9525">
            <a:solidFill>
              <a:schemeClr val="bg1">
                <a:alpha val="39999"/>
              </a:schemeClr>
            </a:solidFill>
            <a:round/>
            <a:headEnd/>
            <a:tailEnd/>
          </a:ln>
        </p:spPr>
      </p:cxnSp>
      <p:sp>
        <p:nvSpPr>
          <p:cNvPr id="11" name="Content Placeholder 10"/>
          <p:cNvSpPr>
            <a:spLocks noGrp="1"/>
          </p:cNvSpPr>
          <p:nvPr>
            <p:ph sz="quarter" idx="12"/>
          </p:nvPr>
        </p:nvSpPr>
        <p:spPr>
          <a:xfrm>
            <a:off x="914400" y="1188720"/>
            <a:ext cx="5242560" cy="4663440"/>
          </a:xfrm>
          <a:prstGeom prst="rect">
            <a:avLst/>
          </a:prstGeom>
        </p:spPr>
        <p:txBody>
          <a:bodyPr lIns="0" tIns="0" rIns="0"/>
          <a:lstStyle>
            <a:lvl1pPr marL="316984" indent="-316984">
              <a:spcBef>
                <a:spcPts val="2133"/>
              </a:spcBef>
              <a:spcAft>
                <a:spcPts val="800"/>
              </a:spcAft>
              <a:defRPr sz="2400"/>
            </a:lvl1pPr>
            <a:lvl2pPr>
              <a:spcAft>
                <a:spcPts val="533"/>
              </a:spcAft>
              <a:defRPr sz="1867"/>
            </a:lvl2pPr>
            <a:lvl3pPr>
              <a:spcAft>
                <a:spcPts val="533"/>
              </a:spcAft>
              <a:defRPr sz="1867"/>
            </a:lvl3pPr>
            <a:lvl4pPr>
              <a:spcAft>
                <a:spcPts val="533"/>
              </a:spcAft>
              <a:defRPr sz="1867"/>
            </a:lvl4pPr>
            <a:lvl5pPr>
              <a:spcAft>
                <a:spcPts val="533"/>
              </a:spcAft>
              <a:buFont typeface="Arial" pitchFamily="34" charset="0"/>
              <a:buChar char="•"/>
              <a:defRPr sz="1867"/>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3"/>
          </p:nvPr>
        </p:nvSpPr>
        <p:spPr>
          <a:xfrm>
            <a:off x="6217920" y="1188720"/>
            <a:ext cx="5364480" cy="4663440"/>
          </a:xfrm>
          <a:prstGeom prst="rect">
            <a:avLst/>
          </a:prstGeom>
        </p:spPr>
        <p:txBody>
          <a:bodyPr tIns="0"/>
          <a:lstStyle>
            <a:lvl1pPr marL="316984" indent="-316984">
              <a:spcBef>
                <a:spcPts val="2133"/>
              </a:spcBef>
              <a:spcAft>
                <a:spcPts val="800"/>
              </a:spcAft>
              <a:defRPr sz="2400"/>
            </a:lvl1pPr>
            <a:lvl2pPr>
              <a:spcAft>
                <a:spcPts val="533"/>
              </a:spcAft>
              <a:defRPr sz="1867"/>
            </a:lvl2pPr>
            <a:lvl3pPr>
              <a:spcAft>
                <a:spcPts val="533"/>
              </a:spcAft>
              <a:defRPr sz="1867"/>
            </a:lvl3pPr>
            <a:lvl4pPr>
              <a:spcAft>
                <a:spcPts val="533"/>
              </a:spcAft>
              <a:defRPr sz="1867"/>
            </a:lvl4pPr>
            <a:lvl5pPr>
              <a:spcAft>
                <a:spcPts val="533"/>
              </a:spcAft>
              <a:buFont typeface="Arial" pitchFamily="34" charset="0"/>
              <a:buChar char="•"/>
              <a:defRPr sz="1867"/>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Text Placeholder 15"/>
          <p:cNvSpPr>
            <a:spLocks noGrp="1"/>
          </p:cNvSpPr>
          <p:nvPr>
            <p:ph type="body" sz="quarter" idx="16"/>
          </p:nvPr>
        </p:nvSpPr>
        <p:spPr>
          <a:xfrm>
            <a:off x="914400" y="5943600"/>
            <a:ext cx="10668000" cy="274320"/>
          </a:xfrm>
          <a:prstGeom prst="rect">
            <a:avLst/>
          </a:prstGeom>
        </p:spPr>
        <p:txBody>
          <a:bodyPr lIns="0" rIns="0" bIns="0" anchor="b" anchorCtr="0"/>
          <a:lstStyle>
            <a:lvl1pPr marL="0" indent="0">
              <a:buFont typeface="Arial" panose="020B0604020202020204" pitchFamily="34" charset="0"/>
              <a:buNone/>
              <a:defRPr sz="1333" i="1"/>
            </a:lvl1pPr>
            <a:lvl2pPr>
              <a:buNone/>
              <a:defRPr sz="1600" i="1"/>
            </a:lvl2pPr>
            <a:lvl3pPr>
              <a:buNone/>
              <a:defRPr sz="1600" i="1"/>
            </a:lvl3pPr>
            <a:lvl4pPr>
              <a:buNone/>
              <a:defRPr sz="1600" i="1"/>
            </a:lvl4pPr>
            <a:lvl5pPr>
              <a:buNone/>
              <a:defRPr sz="1600" i="1"/>
            </a:lvl5pPr>
          </a:lstStyle>
          <a:p>
            <a:pPr lvl="0"/>
            <a:r>
              <a:rPr lang="en-US" smtClean="0"/>
              <a:t>Click to edit Master text styles</a:t>
            </a:r>
          </a:p>
        </p:txBody>
      </p:sp>
      <p:sp>
        <p:nvSpPr>
          <p:cNvPr id="14" name="Title 1"/>
          <p:cNvSpPr>
            <a:spLocks noGrp="1"/>
          </p:cNvSpPr>
          <p:nvPr>
            <p:ph type="title" hasCustomPrompt="1"/>
          </p:nvPr>
        </p:nvSpPr>
        <p:spPr>
          <a:xfrm>
            <a:off x="914400" y="106018"/>
            <a:ext cx="10668000" cy="1007165"/>
          </a:xfrm>
          <a:prstGeom prst="rect">
            <a:avLst/>
          </a:prstGeom>
        </p:spPr>
        <p:txBody>
          <a:bodyPr lIns="0" tIns="0" rIns="0" bIns="0" anchor="b" anchorCtr="0"/>
          <a:lstStyle>
            <a:lvl1pPr algn="l">
              <a:defRPr sz="3467">
                <a:solidFill>
                  <a:schemeClr val="accent1"/>
                </a:solidFill>
              </a:defRPr>
            </a:lvl1pPr>
          </a:lstStyle>
          <a:p>
            <a:r>
              <a:rPr lang="en-US" dirty="0" smtClean="0"/>
              <a:t>Click to edit Master title style. You can have up to two lines of text.</a:t>
            </a:r>
            <a:endParaRPr lang="en-US" dirty="0"/>
          </a:p>
        </p:txBody>
      </p:sp>
      <p:pic>
        <p:nvPicPr>
          <p:cNvPr id="12" name="Picture 2" descr="C:\Documents and Settings\MVO\Desktop\eia_logo_white-02.png"/>
          <p:cNvPicPr>
            <a:picLocks noChangeAspect="1" noChangeArrowheads="1"/>
          </p:cNvPicPr>
          <p:nvPr userDrawn="1"/>
        </p:nvPicPr>
        <p:blipFill>
          <a:blip r:embed="rId2" cstate="print"/>
          <a:srcRect/>
          <a:stretch>
            <a:fillRect/>
          </a:stretch>
        </p:blipFill>
        <p:spPr bwMode="auto">
          <a:xfrm>
            <a:off x="242017" y="6362701"/>
            <a:ext cx="521531" cy="360284"/>
          </a:xfrm>
          <a:prstGeom prst="rect">
            <a:avLst/>
          </a:prstGeom>
          <a:noFill/>
          <a:ln>
            <a:noFill/>
          </a:ln>
        </p:spPr>
      </p:pic>
      <p:sp>
        <p:nvSpPr>
          <p:cNvPr id="15" name="Oval 13"/>
          <p:cNvSpPr>
            <a:spLocks/>
          </p:cNvSpPr>
          <p:nvPr userDrawn="1"/>
        </p:nvSpPr>
        <p:spPr bwMode="auto">
          <a:xfrm>
            <a:off x="11643785" y="6456364"/>
            <a:ext cx="280416" cy="280416"/>
          </a:xfrm>
          <a:prstGeom prst="ellipse">
            <a:avLst/>
          </a:prstGeom>
          <a:solidFill>
            <a:srgbClr val="FFFFFF"/>
          </a:solidFill>
          <a:ln>
            <a:noFill/>
          </a:ln>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defRPr/>
            </a:pPr>
            <a:endParaRPr lang="en-US" altLang="en-US" sz="2400" dirty="0" smtClean="0"/>
          </a:p>
        </p:txBody>
      </p:sp>
      <p:sp>
        <p:nvSpPr>
          <p:cNvPr id="17" name="Footer Placeholder 2"/>
          <p:cNvSpPr>
            <a:spLocks noGrp="1"/>
          </p:cNvSpPr>
          <p:nvPr>
            <p:ph type="ftr" sz="quarter" idx="17"/>
          </p:nvPr>
        </p:nvSpPr>
        <p:spPr>
          <a:xfrm>
            <a:off x="889000" y="6391275"/>
            <a:ext cx="3744384" cy="393700"/>
          </a:xfrm>
          <a:prstGeom prst="rect">
            <a:avLst/>
          </a:prstGeom>
        </p:spPr>
        <p:txBody>
          <a:bodyPr/>
          <a:lstStyle>
            <a:lvl1pPr>
              <a:defRPr sz="1333"/>
            </a:lvl1pPr>
          </a:lstStyle>
          <a:p>
            <a:pPr>
              <a:defRPr/>
            </a:pPr>
            <a:r>
              <a:rPr lang="en-US" dirty="0" smtClean="0"/>
              <a:t>Dr. Linda Capuano | AEO2019 Press release</a:t>
            </a:r>
          </a:p>
          <a:p>
            <a:pPr>
              <a:defRPr/>
            </a:pPr>
            <a:r>
              <a:rPr lang="en-US" dirty="0" smtClean="0"/>
              <a:t>January 24, 2019</a:t>
            </a:r>
            <a:endParaRPr lang="en-US" dirty="0"/>
          </a:p>
        </p:txBody>
      </p:sp>
      <p:sp>
        <p:nvSpPr>
          <p:cNvPr id="18" name="Slide Number Placeholder 5"/>
          <p:cNvSpPr>
            <a:spLocks noGrp="1"/>
          </p:cNvSpPr>
          <p:nvPr>
            <p:ph type="sldNum" sz="quarter" idx="4"/>
          </p:nvPr>
        </p:nvSpPr>
        <p:spPr>
          <a:xfrm>
            <a:off x="11550736" y="6419851"/>
            <a:ext cx="512233" cy="365125"/>
          </a:xfrm>
          <a:prstGeom prst="rect">
            <a:avLst/>
          </a:prstGeom>
        </p:spPr>
        <p:txBody>
          <a:bodyPr vert="horz" lIns="91440" tIns="45720" rIns="91440" bIns="45720" rtlCol="0" anchor="ctr"/>
          <a:lstStyle>
            <a:lvl1pPr algn="ctr" fontAlgn="auto">
              <a:spcBef>
                <a:spcPts val="0"/>
              </a:spcBef>
              <a:spcAft>
                <a:spcPts val="0"/>
              </a:spcAft>
              <a:defRPr sz="1333">
                <a:solidFill>
                  <a:schemeClr val="tx1"/>
                </a:solidFill>
                <a:latin typeface="+mj-lt"/>
                <a:cs typeface="+mn-cs"/>
              </a:defRPr>
            </a:lvl1pPr>
          </a:lstStyle>
          <a:p>
            <a:pPr>
              <a:defRPr/>
            </a:pPr>
            <a:fld id="{84948DD1-5963-4816-BE5A-05BCCCAC15E0}" type="slidenum">
              <a:rPr lang="en-US" smtClean="0"/>
              <a:pPr>
                <a:defRPr/>
              </a:pPr>
              <a:t>‹#›</a:t>
            </a:fld>
            <a:endParaRPr lang="en-US" dirty="0"/>
          </a:p>
        </p:txBody>
      </p:sp>
    </p:spTree>
    <p:extLst>
      <p:ext uri="{BB962C8B-B14F-4D97-AF65-F5344CB8AC3E}">
        <p14:creationId xmlns:p14="http://schemas.microsoft.com/office/powerpoint/2010/main" val="28122679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itle and 2 columns">
    <p:spTree>
      <p:nvGrpSpPr>
        <p:cNvPr id="1" name=""/>
        <p:cNvGrpSpPr/>
        <p:nvPr/>
      </p:nvGrpSpPr>
      <p:grpSpPr>
        <a:xfrm>
          <a:off x="0" y="0"/>
          <a:ext cx="0" cy="0"/>
          <a:chOff x="0" y="0"/>
          <a:chExt cx="0" cy="0"/>
        </a:xfrm>
      </p:grpSpPr>
      <p:cxnSp>
        <p:nvCxnSpPr>
          <p:cNvPr id="6" name="Straight Connector 12"/>
          <p:cNvCxnSpPr>
            <a:cxnSpLocks noChangeShapeType="1"/>
          </p:cNvCxnSpPr>
          <p:nvPr/>
        </p:nvCxnSpPr>
        <p:spPr bwMode="auto">
          <a:xfrm rot="5400000">
            <a:off x="675218" y="6545792"/>
            <a:ext cx="438151" cy="2117"/>
          </a:xfrm>
          <a:prstGeom prst="line">
            <a:avLst/>
          </a:prstGeom>
          <a:noFill/>
          <a:ln w="9525">
            <a:solidFill>
              <a:schemeClr val="bg1">
                <a:alpha val="39999"/>
              </a:schemeClr>
            </a:solidFill>
            <a:round/>
            <a:headEnd/>
            <a:tailEnd/>
          </a:ln>
        </p:spPr>
      </p:cxnSp>
      <p:sp>
        <p:nvSpPr>
          <p:cNvPr id="11" name="Content Placeholder 10"/>
          <p:cNvSpPr>
            <a:spLocks noGrp="1"/>
          </p:cNvSpPr>
          <p:nvPr>
            <p:ph sz="quarter" idx="12"/>
          </p:nvPr>
        </p:nvSpPr>
        <p:spPr>
          <a:xfrm>
            <a:off x="914400" y="1188720"/>
            <a:ext cx="5242560" cy="4663440"/>
          </a:xfrm>
          <a:prstGeom prst="rect">
            <a:avLst/>
          </a:prstGeom>
        </p:spPr>
        <p:txBody>
          <a:bodyPr lIns="0" tIns="0" rIns="0"/>
          <a:lstStyle>
            <a:lvl1pPr marL="316984" indent="-316984">
              <a:spcBef>
                <a:spcPts val="2133"/>
              </a:spcBef>
              <a:spcAft>
                <a:spcPts val="800"/>
              </a:spcAft>
              <a:defRPr sz="2400"/>
            </a:lvl1pPr>
            <a:lvl2pPr>
              <a:spcAft>
                <a:spcPts val="533"/>
              </a:spcAft>
              <a:defRPr sz="1867"/>
            </a:lvl2pPr>
            <a:lvl3pPr>
              <a:spcAft>
                <a:spcPts val="533"/>
              </a:spcAft>
              <a:defRPr sz="1867"/>
            </a:lvl3pPr>
            <a:lvl4pPr>
              <a:spcAft>
                <a:spcPts val="533"/>
              </a:spcAft>
              <a:defRPr sz="1867"/>
            </a:lvl4pPr>
            <a:lvl5pPr>
              <a:spcAft>
                <a:spcPts val="533"/>
              </a:spcAft>
              <a:buFont typeface="Arial" pitchFamily="34" charset="0"/>
              <a:buChar char="•"/>
              <a:defRPr sz="1867"/>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3"/>
          </p:nvPr>
        </p:nvSpPr>
        <p:spPr>
          <a:xfrm>
            <a:off x="6217920" y="1188720"/>
            <a:ext cx="5364480" cy="4663440"/>
          </a:xfrm>
          <a:prstGeom prst="rect">
            <a:avLst/>
          </a:prstGeom>
        </p:spPr>
        <p:txBody>
          <a:bodyPr tIns="0"/>
          <a:lstStyle>
            <a:lvl1pPr marL="316984" indent="-316984">
              <a:spcBef>
                <a:spcPts val="2133"/>
              </a:spcBef>
              <a:spcAft>
                <a:spcPts val="800"/>
              </a:spcAft>
              <a:defRPr sz="2400"/>
            </a:lvl1pPr>
            <a:lvl2pPr>
              <a:spcAft>
                <a:spcPts val="533"/>
              </a:spcAft>
              <a:defRPr sz="1867"/>
            </a:lvl2pPr>
            <a:lvl3pPr>
              <a:spcAft>
                <a:spcPts val="533"/>
              </a:spcAft>
              <a:defRPr sz="1867"/>
            </a:lvl3pPr>
            <a:lvl4pPr>
              <a:spcAft>
                <a:spcPts val="533"/>
              </a:spcAft>
              <a:defRPr sz="1867"/>
            </a:lvl4pPr>
            <a:lvl5pPr>
              <a:spcAft>
                <a:spcPts val="533"/>
              </a:spcAft>
              <a:buFont typeface="Arial" pitchFamily="34" charset="0"/>
              <a:buChar char="•"/>
              <a:defRPr sz="1867"/>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Text Placeholder 15"/>
          <p:cNvSpPr>
            <a:spLocks noGrp="1"/>
          </p:cNvSpPr>
          <p:nvPr>
            <p:ph type="body" sz="quarter" idx="16"/>
          </p:nvPr>
        </p:nvSpPr>
        <p:spPr>
          <a:xfrm>
            <a:off x="914400" y="5943600"/>
            <a:ext cx="10668000" cy="274320"/>
          </a:xfrm>
          <a:prstGeom prst="rect">
            <a:avLst/>
          </a:prstGeom>
        </p:spPr>
        <p:txBody>
          <a:bodyPr lIns="0" rIns="0" bIns="0" anchor="b" anchorCtr="0"/>
          <a:lstStyle>
            <a:lvl1pPr marL="0" indent="0">
              <a:buFont typeface="Arial" panose="020B0604020202020204" pitchFamily="34" charset="0"/>
              <a:buNone/>
              <a:defRPr sz="1333" i="1"/>
            </a:lvl1pPr>
            <a:lvl2pPr>
              <a:buNone/>
              <a:defRPr sz="1600" i="1"/>
            </a:lvl2pPr>
            <a:lvl3pPr>
              <a:buNone/>
              <a:defRPr sz="1600" i="1"/>
            </a:lvl3pPr>
            <a:lvl4pPr>
              <a:buNone/>
              <a:defRPr sz="1600" i="1"/>
            </a:lvl4pPr>
            <a:lvl5pPr>
              <a:buNone/>
              <a:defRPr sz="1600" i="1"/>
            </a:lvl5pPr>
          </a:lstStyle>
          <a:p>
            <a:pPr lvl="0"/>
            <a:r>
              <a:rPr lang="en-US" smtClean="0"/>
              <a:t>Click to edit Master text styles</a:t>
            </a:r>
          </a:p>
        </p:txBody>
      </p:sp>
      <p:sp>
        <p:nvSpPr>
          <p:cNvPr id="14" name="Title 1"/>
          <p:cNvSpPr>
            <a:spLocks noGrp="1"/>
          </p:cNvSpPr>
          <p:nvPr>
            <p:ph type="title" hasCustomPrompt="1"/>
          </p:nvPr>
        </p:nvSpPr>
        <p:spPr>
          <a:xfrm>
            <a:off x="914400" y="106018"/>
            <a:ext cx="10668000" cy="1007165"/>
          </a:xfrm>
          <a:prstGeom prst="rect">
            <a:avLst/>
          </a:prstGeom>
        </p:spPr>
        <p:txBody>
          <a:bodyPr lIns="0" tIns="0" rIns="0" bIns="0" anchor="b" anchorCtr="0"/>
          <a:lstStyle>
            <a:lvl1pPr algn="l">
              <a:defRPr sz="3467">
                <a:solidFill>
                  <a:schemeClr val="accent1"/>
                </a:solidFill>
              </a:defRPr>
            </a:lvl1pPr>
          </a:lstStyle>
          <a:p>
            <a:r>
              <a:rPr lang="en-US" dirty="0" smtClean="0"/>
              <a:t>Click to edit Master title style. You can have up to two lines of text.</a:t>
            </a:r>
            <a:endParaRPr lang="en-US" dirty="0"/>
          </a:p>
        </p:txBody>
      </p:sp>
      <p:pic>
        <p:nvPicPr>
          <p:cNvPr id="12" name="Picture 2" descr="C:\Documents and Settings\MVO\Desktop\eia_logo_white-02.png"/>
          <p:cNvPicPr>
            <a:picLocks noChangeAspect="1" noChangeArrowheads="1"/>
          </p:cNvPicPr>
          <p:nvPr userDrawn="1"/>
        </p:nvPicPr>
        <p:blipFill>
          <a:blip r:embed="rId2" cstate="print"/>
          <a:srcRect/>
          <a:stretch>
            <a:fillRect/>
          </a:stretch>
        </p:blipFill>
        <p:spPr bwMode="auto">
          <a:xfrm>
            <a:off x="242017" y="6362701"/>
            <a:ext cx="521531" cy="360284"/>
          </a:xfrm>
          <a:prstGeom prst="rect">
            <a:avLst/>
          </a:prstGeom>
          <a:noFill/>
          <a:ln>
            <a:noFill/>
          </a:ln>
        </p:spPr>
      </p:pic>
      <p:sp>
        <p:nvSpPr>
          <p:cNvPr id="15" name="Oval 13"/>
          <p:cNvSpPr>
            <a:spLocks/>
          </p:cNvSpPr>
          <p:nvPr userDrawn="1"/>
        </p:nvSpPr>
        <p:spPr bwMode="auto">
          <a:xfrm>
            <a:off x="11643785" y="6456364"/>
            <a:ext cx="280416" cy="280416"/>
          </a:xfrm>
          <a:prstGeom prst="ellipse">
            <a:avLst/>
          </a:prstGeom>
          <a:solidFill>
            <a:srgbClr val="FFFFFF"/>
          </a:solidFill>
          <a:ln>
            <a:noFill/>
          </a:ln>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defRPr/>
            </a:pPr>
            <a:endParaRPr lang="en-US" altLang="en-US" sz="2400" dirty="0" smtClean="0"/>
          </a:p>
        </p:txBody>
      </p:sp>
      <p:sp>
        <p:nvSpPr>
          <p:cNvPr id="17" name="Footer Placeholder 2"/>
          <p:cNvSpPr>
            <a:spLocks noGrp="1"/>
          </p:cNvSpPr>
          <p:nvPr>
            <p:ph type="ftr" sz="quarter" idx="17"/>
          </p:nvPr>
        </p:nvSpPr>
        <p:spPr>
          <a:xfrm>
            <a:off x="889000" y="6391275"/>
            <a:ext cx="3744384" cy="393700"/>
          </a:xfrm>
          <a:prstGeom prst="rect">
            <a:avLst/>
          </a:prstGeom>
        </p:spPr>
        <p:txBody>
          <a:bodyPr/>
          <a:lstStyle>
            <a:lvl1pPr>
              <a:defRPr sz="1333"/>
            </a:lvl1pPr>
          </a:lstStyle>
          <a:p>
            <a:pPr>
              <a:defRPr/>
            </a:pPr>
            <a:r>
              <a:rPr lang="en-US" dirty="0" smtClean="0"/>
              <a:t>Dr. Linda Capuano | AEO2019 Press release</a:t>
            </a:r>
          </a:p>
          <a:p>
            <a:pPr>
              <a:defRPr/>
            </a:pPr>
            <a:r>
              <a:rPr lang="en-US" dirty="0" smtClean="0"/>
              <a:t>January 24, 2019</a:t>
            </a:r>
            <a:endParaRPr lang="en-US" dirty="0"/>
          </a:p>
        </p:txBody>
      </p:sp>
      <p:sp>
        <p:nvSpPr>
          <p:cNvPr id="18" name="Slide Number Placeholder 5"/>
          <p:cNvSpPr>
            <a:spLocks noGrp="1"/>
          </p:cNvSpPr>
          <p:nvPr>
            <p:ph type="sldNum" sz="quarter" idx="4"/>
          </p:nvPr>
        </p:nvSpPr>
        <p:spPr>
          <a:xfrm>
            <a:off x="11550736" y="6419851"/>
            <a:ext cx="512233" cy="365125"/>
          </a:xfrm>
          <a:prstGeom prst="rect">
            <a:avLst/>
          </a:prstGeom>
        </p:spPr>
        <p:txBody>
          <a:bodyPr vert="horz" lIns="91440" tIns="45720" rIns="91440" bIns="45720" rtlCol="0" anchor="ctr"/>
          <a:lstStyle>
            <a:lvl1pPr algn="ctr" fontAlgn="auto">
              <a:spcBef>
                <a:spcPts val="0"/>
              </a:spcBef>
              <a:spcAft>
                <a:spcPts val="0"/>
              </a:spcAft>
              <a:defRPr sz="1333">
                <a:solidFill>
                  <a:schemeClr val="tx1"/>
                </a:solidFill>
                <a:latin typeface="+mj-lt"/>
                <a:cs typeface="+mn-cs"/>
              </a:defRPr>
            </a:lvl1pPr>
          </a:lstStyle>
          <a:p>
            <a:pPr>
              <a:defRPr/>
            </a:pPr>
            <a:fld id="{84948DD1-5963-4816-BE5A-05BCCCAC15E0}" type="slidenum">
              <a:rPr lang="en-US" smtClean="0"/>
              <a:pPr>
                <a:defRPr/>
              </a:pPr>
              <a:t>‹#›</a:t>
            </a:fld>
            <a:endParaRPr lang="en-US" dirty="0"/>
          </a:p>
        </p:txBody>
      </p:sp>
    </p:spTree>
    <p:extLst>
      <p:ext uri="{BB962C8B-B14F-4D97-AF65-F5344CB8AC3E}">
        <p14:creationId xmlns:p14="http://schemas.microsoft.com/office/powerpoint/2010/main" val="2721221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1 column">
    <p:spTree>
      <p:nvGrpSpPr>
        <p:cNvPr id="1" name=""/>
        <p:cNvGrpSpPr/>
        <p:nvPr/>
      </p:nvGrpSpPr>
      <p:grpSpPr>
        <a:xfrm>
          <a:off x="0" y="0"/>
          <a:ext cx="0" cy="0"/>
          <a:chOff x="0" y="0"/>
          <a:chExt cx="0" cy="0"/>
        </a:xfrm>
      </p:grpSpPr>
      <p:sp>
        <p:nvSpPr>
          <p:cNvPr id="11" name="Content Placeholder 10"/>
          <p:cNvSpPr>
            <a:spLocks noGrp="1"/>
          </p:cNvSpPr>
          <p:nvPr>
            <p:ph sz="quarter" idx="12"/>
          </p:nvPr>
        </p:nvSpPr>
        <p:spPr>
          <a:xfrm>
            <a:off x="309095" y="1427430"/>
            <a:ext cx="11599572" cy="4753241"/>
          </a:xfrm>
          <a:prstGeom prst="rect">
            <a:avLst/>
          </a:prstGeom>
        </p:spPr>
        <p:txBody>
          <a:bodyPr/>
          <a:lstStyle>
            <a:lvl1pPr marL="237744" indent="-237744">
              <a:lnSpc>
                <a:spcPct val="125000"/>
              </a:lnSpc>
              <a:spcBef>
                <a:spcPts val="1600"/>
              </a:spcBef>
              <a:spcAft>
                <a:spcPts val="600"/>
              </a:spcAft>
              <a:defRPr sz="1400"/>
            </a:lvl1pPr>
            <a:lvl2pPr>
              <a:lnSpc>
                <a:spcPct val="125000"/>
              </a:lnSpc>
              <a:spcAft>
                <a:spcPts val="400"/>
              </a:spcAft>
              <a:defRPr sz="1400"/>
            </a:lvl2pPr>
            <a:lvl3pPr>
              <a:lnSpc>
                <a:spcPct val="125000"/>
              </a:lnSpc>
              <a:spcAft>
                <a:spcPts val="400"/>
              </a:spcAft>
              <a:defRPr sz="1400"/>
            </a:lvl3pPr>
            <a:lvl4pPr>
              <a:lnSpc>
                <a:spcPct val="125000"/>
              </a:lnSpc>
              <a:spcAft>
                <a:spcPts val="400"/>
              </a:spcAft>
              <a:defRPr sz="1400"/>
            </a:lvl4pPr>
            <a:lvl5pPr>
              <a:lnSpc>
                <a:spcPct val="125000"/>
              </a:lnSpc>
              <a:spcAft>
                <a:spcPts val="400"/>
              </a:spcAft>
              <a:buFont typeface="Arial" pitchFamily="34" charset="0"/>
              <a:buChar char="•"/>
              <a:defRPr sz="14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Title 1"/>
          <p:cNvSpPr>
            <a:spLocks noGrp="1"/>
          </p:cNvSpPr>
          <p:nvPr>
            <p:ph type="title" hasCustomPrompt="1"/>
          </p:nvPr>
        </p:nvSpPr>
        <p:spPr>
          <a:xfrm>
            <a:off x="309094" y="538336"/>
            <a:ext cx="11599572" cy="755794"/>
          </a:xfrm>
          <a:prstGeom prst="rect">
            <a:avLst/>
          </a:prstGeom>
        </p:spPr>
        <p:txBody>
          <a:bodyPr anchor="b" anchorCtr="0"/>
          <a:lstStyle>
            <a:lvl1pPr algn="l">
              <a:defRPr sz="2400">
                <a:solidFill>
                  <a:schemeClr val="accent1"/>
                </a:solidFill>
              </a:defRPr>
            </a:lvl1pPr>
          </a:lstStyle>
          <a:p>
            <a:r>
              <a:rPr lang="en-US" dirty="0" smtClean="0"/>
              <a:t>Click to edit Master title style. You can have up to two lines of text.</a:t>
            </a:r>
            <a:endParaRPr lang="en-US" dirty="0"/>
          </a:p>
        </p:txBody>
      </p:sp>
      <p:sp>
        <p:nvSpPr>
          <p:cNvPr id="6" name="Slide Number Placeholder 5"/>
          <p:cNvSpPr>
            <a:spLocks noGrp="1"/>
          </p:cNvSpPr>
          <p:nvPr>
            <p:ph type="sldNum" sz="quarter" idx="4"/>
          </p:nvPr>
        </p:nvSpPr>
        <p:spPr>
          <a:xfrm>
            <a:off x="11460485" y="6422050"/>
            <a:ext cx="523707" cy="365125"/>
          </a:xfrm>
          <a:prstGeom prst="rect">
            <a:avLst/>
          </a:prstGeom>
        </p:spPr>
        <p:txBody>
          <a:bodyPr vert="horz" lIns="91440" tIns="45720" rIns="91440" bIns="45720" rtlCol="0" anchor="ctr"/>
          <a:lstStyle>
            <a:lvl1pPr algn="ctr">
              <a:defRPr sz="1200">
                <a:solidFill>
                  <a:schemeClr val="tx1"/>
                </a:solidFill>
                <a:latin typeface="+mj-lt"/>
              </a:defRPr>
            </a:lvl1pPr>
          </a:lstStyle>
          <a:p>
            <a:fld id="{2D80C5C9-96E0-47EC-B500-37C5FE284639}" type="slidenum">
              <a:rPr lang="en-US" smtClean="0"/>
              <a:pPr/>
              <a:t>‹#›</a:t>
            </a:fld>
            <a:endParaRPr lang="en-US" dirty="0"/>
          </a:p>
        </p:txBody>
      </p:sp>
    </p:spTree>
    <p:extLst>
      <p:ext uri="{BB962C8B-B14F-4D97-AF65-F5344CB8AC3E}">
        <p14:creationId xmlns:p14="http://schemas.microsoft.com/office/powerpoint/2010/main" val="1290967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2 columns">
    <p:spTree>
      <p:nvGrpSpPr>
        <p:cNvPr id="1" name=""/>
        <p:cNvGrpSpPr/>
        <p:nvPr/>
      </p:nvGrpSpPr>
      <p:grpSpPr>
        <a:xfrm>
          <a:off x="0" y="0"/>
          <a:ext cx="0" cy="0"/>
          <a:chOff x="0" y="0"/>
          <a:chExt cx="0" cy="0"/>
        </a:xfrm>
      </p:grpSpPr>
      <p:sp>
        <p:nvSpPr>
          <p:cNvPr id="9" name="Title 1"/>
          <p:cNvSpPr>
            <a:spLocks noGrp="1"/>
          </p:cNvSpPr>
          <p:nvPr>
            <p:ph type="title" hasCustomPrompt="1"/>
          </p:nvPr>
        </p:nvSpPr>
        <p:spPr>
          <a:xfrm>
            <a:off x="309094" y="538336"/>
            <a:ext cx="11599572" cy="755794"/>
          </a:xfrm>
          <a:prstGeom prst="rect">
            <a:avLst/>
          </a:prstGeom>
        </p:spPr>
        <p:txBody>
          <a:bodyPr anchor="b" anchorCtr="0"/>
          <a:lstStyle>
            <a:lvl1pPr algn="l">
              <a:defRPr sz="2400">
                <a:solidFill>
                  <a:schemeClr val="accent1"/>
                </a:solidFill>
              </a:defRPr>
            </a:lvl1pPr>
          </a:lstStyle>
          <a:p>
            <a:r>
              <a:rPr lang="en-US" dirty="0" smtClean="0"/>
              <a:t>Click to edit Master title style. You can have up to two lines of text.</a:t>
            </a:r>
            <a:endParaRPr lang="en-US" dirty="0"/>
          </a:p>
        </p:txBody>
      </p:sp>
      <p:sp>
        <p:nvSpPr>
          <p:cNvPr id="12" name="Content Placeholder 10"/>
          <p:cNvSpPr>
            <a:spLocks noGrp="1"/>
          </p:cNvSpPr>
          <p:nvPr>
            <p:ph sz="quarter" idx="12"/>
          </p:nvPr>
        </p:nvSpPr>
        <p:spPr>
          <a:xfrm>
            <a:off x="309095" y="1427430"/>
            <a:ext cx="5660190" cy="4753241"/>
          </a:xfrm>
          <a:prstGeom prst="rect">
            <a:avLst/>
          </a:prstGeom>
        </p:spPr>
        <p:txBody>
          <a:bodyPr/>
          <a:lstStyle>
            <a:lvl1pPr marL="237744" indent="-237744">
              <a:lnSpc>
                <a:spcPct val="125000"/>
              </a:lnSpc>
              <a:spcBef>
                <a:spcPts val="1600"/>
              </a:spcBef>
              <a:spcAft>
                <a:spcPts val="600"/>
              </a:spcAft>
              <a:defRPr sz="1400"/>
            </a:lvl1pPr>
            <a:lvl2pPr>
              <a:lnSpc>
                <a:spcPct val="125000"/>
              </a:lnSpc>
              <a:spcAft>
                <a:spcPts val="400"/>
              </a:spcAft>
              <a:defRPr sz="1400"/>
            </a:lvl2pPr>
            <a:lvl3pPr>
              <a:lnSpc>
                <a:spcPct val="125000"/>
              </a:lnSpc>
              <a:spcAft>
                <a:spcPts val="400"/>
              </a:spcAft>
              <a:defRPr sz="1400"/>
            </a:lvl3pPr>
            <a:lvl4pPr>
              <a:lnSpc>
                <a:spcPct val="125000"/>
              </a:lnSpc>
              <a:spcAft>
                <a:spcPts val="400"/>
              </a:spcAft>
              <a:defRPr sz="1400"/>
            </a:lvl4pPr>
            <a:lvl5pPr>
              <a:lnSpc>
                <a:spcPct val="125000"/>
              </a:lnSpc>
              <a:spcAft>
                <a:spcPts val="400"/>
              </a:spcAft>
              <a:buFont typeface="Arial" pitchFamily="34" charset="0"/>
              <a:buChar char="•"/>
              <a:defRPr sz="14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Content Placeholder 10"/>
          <p:cNvSpPr>
            <a:spLocks noGrp="1"/>
          </p:cNvSpPr>
          <p:nvPr>
            <p:ph sz="quarter" idx="13"/>
          </p:nvPr>
        </p:nvSpPr>
        <p:spPr>
          <a:xfrm>
            <a:off x="6174769" y="1427430"/>
            <a:ext cx="5743254" cy="4753241"/>
          </a:xfrm>
          <a:prstGeom prst="rect">
            <a:avLst/>
          </a:prstGeom>
        </p:spPr>
        <p:txBody>
          <a:bodyPr/>
          <a:lstStyle>
            <a:lvl1pPr marL="237744" indent="-237744">
              <a:lnSpc>
                <a:spcPct val="125000"/>
              </a:lnSpc>
              <a:spcBef>
                <a:spcPts val="1600"/>
              </a:spcBef>
              <a:spcAft>
                <a:spcPts val="600"/>
              </a:spcAft>
              <a:defRPr sz="1400"/>
            </a:lvl1pPr>
            <a:lvl2pPr>
              <a:lnSpc>
                <a:spcPct val="125000"/>
              </a:lnSpc>
              <a:spcAft>
                <a:spcPts val="400"/>
              </a:spcAft>
              <a:defRPr sz="1400"/>
            </a:lvl2pPr>
            <a:lvl3pPr>
              <a:lnSpc>
                <a:spcPct val="125000"/>
              </a:lnSpc>
              <a:spcAft>
                <a:spcPts val="400"/>
              </a:spcAft>
              <a:defRPr sz="1400"/>
            </a:lvl3pPr>
            <a:lvl4pPr>
              <a:lnSpc>
                <a:spcPct val="125000"/>
              </a:lnSpc>
              <a:spcAft>
                <a:spcPts val="400"/>
              </a:spcAft>
              <a:defRPr sz="1400"/>
            </a:lvl4pPr>
            <a:lvl5pPr>
              <a:lnSpc>
                <a:spcPct val="125000"/>
              </a:lnSpc>
              <a:spcAft>
                <a:spcPts val="400"/>
              </a:spcAft>
              <a:buFont typeface="Arial" pitchFamily="34" charset="0"/>
              <a:buChar char="•"/>
              <a:defRPr sz="14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4"/>
          </p:nvPr>
        </p:nvSpPr>
        <p:spPr>
          <a:xfrm>
            <a:off x="11460485" y="6422050"/>
            <a:ext cx="523707" cy="365125"/>
          </a:xfrm>
          <a:prstGeom prst="rect">
            <a:avLst/>
          </a:prstGeom>
        </p:spPr>
        <p:txBody>
          <a:bodyPr vert="horz" lIns="91440" tIns="45720" rIns="91440" bIns="45720" rtlCol="0" anchor="ctr"/>
          <a:lstStyle>
            <a:lvl1pPr algn="ctr">
              <a:defRPr sz="1200">
                <a:solidFill>
                  <a:schemeClr val="tx1"/>
                </a:solidFill>
                <a:latin typeface="+mj-lt"/>
              </a:defRPr>
            </a:lvl1pPr>
          </a:lstStyle>
          <a:p>
            <a:fld id="{2D80C5C9-96E0-47EC-B500-37C5FE284639}"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3 columns">
    <p:spTree>
      <p:nvGrpSpPr>
        <p:cNvPr id="1" name=""/>
        <p:cNvGrpSpPr/>
        <p:nvPr/>
      </p:nvGrpSpPr>
      <p:grpSpPr>
        <a:xfrm>
          <a:off x="0" y="0"/>
          <a:ext cx="0" cy="0"/>
          <a:chOff x="0" y="0"/>
          <a:chExt cx="0" cy="0"/>
        </a:xfrm>
      </p:grpSpPr>
      <p:sp>
        <p:nvSpPr>
          <p:cNvPr id="11" name="Content Placeholder 10"/>
          <p:cNvSpPr>
            <a:spLocks noGrp="1"/>
          </p:cNvSpPr>
          <p:nvPr>
            <p:ph sz="quarter" idx="12"/>
          </p:nvPr>
        </p:nvSpPr>
        <p:spPr>
          <a:xfrm>
            <a:off x="307631" y="1427431"/>
            <a:ext cx="3657600" cy="4753240"/>
          </a:xfrm>
          <a:prstGeom prst="rect">
            <a:avLst/>
          </a:prstGeom>
        </p:spPr>
        <p:txBody>
          <a:bodyPr/>
          <a:lstStyle>
            <a:lvl1pPr marL="237744" indent="-237744">
              <a:lnSpc>
                <a:spcPct val="125000"/>
              </a:lnSpc>
              <a:spcBef>
                <a:spcPts val="1600"/>
              </a:spcBef>
              <a:spcAft>
                <a:spcPts val="600"/>
              </a:spcAft>
              <a:defRPr sz="1400"/>
            </a:lvl1pPr>
            <a:lvl2pPr>
              <a:lnSpc>
                <a:spcPct val="125000"/>
              </a:lnSpc>
              <a:spcAft>
                <a:spcPts val="400"/>
              </a:spcAft>
              <a:defRPr sz="1400"/>
            </a:lvl2pPr>
            <a:lvl3pPr>
              <a:lnSpc>
                <a:spcPct val="125000"/>
              </a:lnSpc>
              <a:spcAft>
                <a:spcPts val="400"/>
              </a:spcAft>
              <a:defRPr sz="1400"/>
            </a:lvl3pPr>
            <a:lvl4pPr>
              <a:lnSpc>
                <a:spcPct val="125000"/>
              </a:lnSpc>
              <a:spcAft>
                <a:spcPts val="400"/>
              </a:spcAft>
              <a:defRPr sz="1400"/>
            </a:lvl4pPr>
            <a:lvl5pPr>
              <a:lnSpc>
                <a:spcPct val="125000"/>
              </a:lnSpc>
              <a:spcAft>
                <a:spcPts val="400"/>
              </a:spcAft>
              <a:buFont typeface="Arial" pitchFamily="34" charset="0"/>
              <a:buChar char="•"/>
              <a:defRPr sz="14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Content Placeholder 10"/>
          <p:cNvSpPr>
            <a:spLocks noGrp="1"/>
          </p:cNvSpPr>
          <p:nvPr>
            <p:ph sz="quarter" idx="13"/>
          </p:nvPr>
        </p:nvSpPr>
        <p:spPr>
          <a:xfrm>
            <a:off x="4290573" y="1427431"/>
            <a:ext cx="3657600" cy="4753240"/>
          </a:xfrm>
          <a:prstGeom prst="rect">
            <a:avLst/>
          </a:prstGeom>
        </p:spPr>
        <p:txBody>
          <a:bodyPr/>
          <a:lstStyle>
            <a:lvl1pPr marL="237744" indent="-237744">
              <a:lnSpc>
                <a:spcPct val="125000"/>
              </a:lnSpc>
              <a:spcBef>
                <a:spcPts val="1600"/>
              </a:spcBef>
              <a:spcAft>
                <a:spcPts val="600"/>
              </a:spcAft>
              <a:defRPr sz="1400"/>
            </a:lvl1pPr>
            <a:lvl2pPr>
              <a:lnSpc>
                <a:spcPct val="125000"/>
              </a:lnSpc>
              <a:spcAft>
                <a:spcPts val="400"/>
              </a:spcAft>
              <a:defRPr sz="1400"/>
            </a:lvl2pPr>
            <a:lvl3pPr>
              <a:lnSpc>
                <a:spcPct val="125000"/>
              </a:lnSpc>
              <a:spcAft>
                <a:spcPts val="400"/>
              </a:spcAft>
              <a:defRPr sz="1400"/>
            </a:lvl3pPr>
            <a:lvl4pPr>
              <a:lnSpc>
                <a:spcPct val="125000"/>
              </a:lnSpc>
              <a:spcAft>
                <a:spcPts val="400"/>
              </a:spcAft>
              <a:defRPr sz="1400"/>
            </a:lvl4pPr>
            <a:lvl5pPr>
              <a:lnSpc>
                <a:spcPct val="125000"/>
              </a:lnSpc>
              <a:spcAft>
                <a:spcPts val="400"/>
              </a:spcAft>
              <a:buFont typeface="Arial" pitchFamily="34" charset="0"/>
              <a:buChar char="•"/>
              <a:defRPr sz="14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Content Placeholder 10"/>
          <p:cNvSpPr>
            <a:spLocks noGrp="1"/>
          </p:cNvSpPr>
          <p:nvPr>
            <p:ph sz="quarter" idx="14"/>
          </p:nvPr>
        </p:nvSpPr>
        <p:spPr>
          <a:xfrm>
            <a:off x="8263467" y="1427431"/>
            <a:ext cx="3657600" cy="4753240"/>
          </a:xfrm>
          <a:prstGeom prst="rect">
            <a:avLst/>
          </a:prstGeom>
        </p:spPr>
        <p:txBody>
          <a:bodyPr/>
          <a:lstStyle>
            <a:lvl1pPr marL="237744" indent="-237744">
              <a:lnSpc>
                <a:spcPct val="125000"/>
              </a:lnSpc>
              <a:spcBef>
                <a:spcPts val="1600"/>
              </a:spcBef>
              <a:spcAft>
                <a:spcPts val="600"/>
              </a:spcAft>
              <a:defRPr sz="1400"/>
            </a:lvl1pPr>
            <a:lvl2pPr>
              <a:lnSpc>
                <a:spcPct val="125000"/>
              </a:lnSpc>
              <a:spcAft>
                <a:spcPts val="400"/>
              </a:spcAft>
              <a:defRPr sz="1400"/>
            </a:lvl2pPr>
            <a:lvl3pPr>
              <a:lnSpc>
                <a:spcPct val="125000"/>
              </a:lnSpc>
              <a:spcAft>
                <a:spcPts val="400"/>
              </a:spcAft>
              <a:defRPr sz="1400"/>
            </a:lvl3pPr>
            <a:lvl4pPr>
              <a:lnSpc>
                <a:spcPct val="125000"/>
              </a:lnSpc>
              <a:spcAft>
                <a:spcPts val="400"/>
              </a:spcAft>
              <a:defRPr sz="1400"/>
            </a:lvl4pPr>
            <a:lvl5pPr>
              <a:lnSpc>
                <a:spcPct val="125000"/>
              </a:lnSpc>
              <a:spcAft>
                <a:spcPts val="400"/>
              </a:spcAft>
              <a:buFont typeface="Arial" pitchFamily="34" charset="0"/>
              <a:buChar char="•"/>
              <a:defRPr sz="14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2" name="Title 1"/>
          <p:cNvSpPr>
            <a:spLocks noGrp="1"/>
          </p:cNvSpPr>
          <p:nvPr>
            <p:ph type="title" hasCustomPrompt="1"/>
          </p:nvPr>
        </p:nvSpPr>
        <p:spPr>
          <a:xfrm>
            <a:off x="309094" y="538336"/>
            <a:ext cx="11599572" cy="755794"/>
          </a:xfrm>
          <a:prstGeom prst="rect">
            <a:avLst/>
          </a:prstGeom>
        </p:spPr>
        <p:txBody>
          <a:bodyPr anchor="b" anchorCtr="0"/>
          <a:lstStyle>
            <a:lvl1pPr algn="l">
              <a:defRPr sz="2400">
                <a:solidFill>
                  <a:schemeClr val="accent1"/>
                </a:solidFill>
              </a:defRPr>
            </a:lvl1pPr>
          </a:lstStyle>
          <a:p>
            <a:r>
              <a:rPr lang="en-US" dirty="0" smtClean="0"/>
              <a:t>Click to edit Master title style. You can have up to two lines of text.</a:t>
            </a:r>
            <a:endParaRPr lang="en-US" dirty="0"/>
          </a:p>
        </p:txBody>
      </p:sp>
      <p:sp>
        <p:nvSpPr>
          <p:cNvPr id="7" name="Slide Number Placeholder 5"/>
          <p:cNvSpPr>
            <a:spLocks noGrp="1"/>
          </p:cNvSpPr>
          <p:nvPr>
            <p:ph type="sldNum" sz="quarter" idx="4"/>
          </p:nvPr>
        </p:nvSpPr>
        <p:spPr>
          <a:xfrm>
            <a:off x="11460485" y="6422050"/>
            <a:ext cx="523707" cy="365125"/>
          </a:xfrm>
          <a:prstGeom prst="rect">
            <a:avLst/>
          </a:prstGeom>
        </p:spPr>
        <p:txBody>
          <a:bodyPr vert="horz" lIns="91440" tIns="45720" rIns="91440" bIns="45720" rtlCol="0" anchor="ctr"/>
          <a:lstStyle>
            <a:lvl1pPr algn="ctr">
              <a:defRPr sz="1200">
                <a:solidFill>
                  <a:schemeClr val="tx1"/>
                </a:solidFill>
                <a:latin typeface="+mj-lt"/>
              </a:defRPr>
            </a:lvl1pPr>
          </a:lstStyle>
          <a:p>
            <a:fld id="{2D80C5C9-96E0-47EC-B500-37C5FE284639}" type="slidenum">
              <a:rPr lang="en-US" smtClean="0"/>
              <a:pPr/>
              <a:t>‹#›</a:t>
            </a:fld>
            <a:endParaRPr lang="en-US" dirty="0"/>
          </a:p>
        </p:txBody>
      </p:sp>
    </p:spTree>
    <p:extLst>
      <p:ext uri="{BB962C8B-B14F-4D97-AF65-F5344CB8AC3E}">
        <p14:creationId xmlns:p14="http://schemas.microsoft.com/office/powerpoint/2010/main" val="35229323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line or bar graph">
    <p:spTree>
      <p:nvGrpSpPr>
        <p:cNvPr id="1" name=""/>
        <p:cNvGrpSpPr/>
        <p:nvPr/>
      </p:nvGrpSpPr>
      <p:grpSpPr>
        <a:xfrm>
          <a:off x="0" y="0"/>
          <a:ext cx="0" cy="0"/>
          <a:chOff x="0" y="0"/>
          <a:chExt cx="0" cy="0"/>
        </a:xfrm>
      </p:grpSpPr>
      <p:sp>
        <p:nvSpPr>
          <p:cNvPr id="12" name="Text Placeholder 11"/>
          <p:cNvSpPr>
            <a:spLocks noGrp="1"/>
          </p:cNvSpPr>
          <p:nvPr>
            <p:ph type="body" sz="quarter" idx="13" hasCustomPrompt="1"/>
          </p:nvPr>
        </p:nvSpPr>
        <p:spPr>
          <a:xfrm>
            <a:off x="309094" y="1428068"/>
            <a:ext cx="5581451" cy="548640"/>
          </a:xfrm>
          <a:prstGeom prst="rect">
            <a:avLst/>
          </a:prstGeom>
        </p:spPr>
        <p:txBody>
          <a:bodyPr anchor="b" anchorCtr="0"/>
          <a:lstStyle>
            <a:lvl1pPr marL="342900" marR="0" indent="-342900" algn="l" defTabSz="914400" rtl="0" eaLnBrk="1" fontAlgn="base" latinLnBrk="0" hangingPunct="1">
              <a:lnSpc>
                <a:spcPct val="100000"/>
              </a:lnSpc>
              <a:spcBef>
                <a:spcPct val="20000"/>
              </a:spcBef>
              <a:spcAft>
                <a:spcPct val="0"/>
              </a:spcAft>
              <a:buClrTx/>
              <a:buSzTx/>
              <a:buFontTx/>
              <a:buNone/>
              <a:tabLst/>
              <a:defRPr sz="1400"/>
            </a:lvl1pPr>
            <a:lvl2pPr>
              <a:defRPr sz="1400"/>
            </a:lvl2pPr>
            <a:lvl3pPr>
              <a:defRPr sz="1400"/>
            </a:lvl3pPr>
            <a:lvl4pPr>
              <a:defRPr sz="1400"/>
            </a:lvl4pPr>
            <a:lvl5pPr>
              <a:defRPr sz="1400"/>
            </a:lvl5pPr>
          </a:lstStyle>
          <a:p>
            <a:pPr lvl="0"/>
            <a:r>
              <a:rPr lang="en-US" dirty="0" smtClean="0"/>
              <a:t>y-axis title here</a:t>
            </a:r>
          </a:p>
          <a:p>
            <a:pPr lvl="0"/>
            <a:r>
              <a:rPr lang="en-US" dirty="0" smtClean="0"/>
              <a:t>y-axis units here</a:t>
            </a:r>
          </a:p>
        </p:txBody>
      </p:sp>
      <p:sp>
        <p:nvSpPr>
          <p:cNvPr id="14" name="Text Placeholder 13"/>
          <p:cNvSpPr>
            <a:spLocks noGrp="1"/>
          </p:cNvSpPr>
          <p:nvPr>
            <p:ph type="body" sz="quarter" idx="14" hasCustomPrompt="1"/>
          </p:nvPr>
        </p:nvSpPr>
        <p:spPr>
          <a:xfrm>
            <a:off x="6278880" y="1428068"/>
            <a:ext cx="5608320" cy="548640"/>
          </a:xfrm>
          <a:prstGeom prst="rect">
            <a:avLst/>
          </a:prstGeom>
        </p:spPr>
        <p:txBody>
          <a:bodyPr anchor="b" anchorCtr="0"/>
          <a:lstStyle>
            <a:lvl1pPr marL="342900" marR="0" indent="-342900" algn="r" defTabSz="914400" rtl="0" eaLnBrk="1" fontAlgn="base" latinLnBrk="0" hangingPunct="1">
              <a:lnSpc>
                <a:spcPct val="100000"/>
              </a:lnSpc>
              <a:spcBef>
                <a:spcPct val="20000"/>
              </a:spcBef>
              <a:spcAft>
                <a:spcPct val="0"/>
              </a:spcAft>
              <a:buClrTx/>
              <a:buSzTx/>
              <a:buFontTx/>
              <a:buNone/>
              <a:tabLst/>
              <a:defRPr sz="1400"/>
            </a:lvl1pPr>
            <a:lvl2pPr>
              <a:defRPr sz="1400"/>
            </a:lvl2pPr>
            <a:lvl3pPr>
              <a:defRPr sz="1400"/>
            </a:lvl3pPr>
            <a:lvl4pPr>
              <a:defRPr sz="1400"/>
            </a:lvl4pPr>
            <a:lvl5pPr>
              <a:defRPr sz="1400"/>
            </a:lvl5pPr>
          </a:lstStyle>
          <a:p>
            <a:pPr lvl="0"/>
            <a:r>
              <a:rPr lang="en-US" dirty="0" smtClean="0"/>
              <a:t>secondary y-axis title here</a:t>
            </a:r>
          </a:p>
          <a:p>
            <a:pPr lvl="0"/>
            <a:r>
              <a:rPr lang="en-US" dirty="0" smtClean="0"/>
              <a:t>secondary y-axis units here</a:t>
            </a:r>
          </a:p>
        </p:txBody>
      </p:sp>
      <p:sp>
        <p:nvSpPr>
          <p:cNvPr id="11" name="Chart Placeholder 8"/>
          <p:cNvSpPr>
            <a:spLocks noGrp="1"/>
          </p:cNvSpPr>
          <p:nvPr>
            <p:ph type="chart" sz="quarter" idx="12"/>
          </p:nvPr>
        </p:nvSpPr>
        <p:spPr>
          <a:xfrm>
            <a:off x="309094" y="2022869"/>
            <a:ext cx="11578108" cy="3925755"/>
          </a:xfrm>
          <a:prstGeom prst="rect">
            <a:avLst/>
          </a:prstGeom>
        </p:spPr>
        <p:txBody>
          <a:bodyPr/>
          <a:lstStyle>
            <a:lvl1pPr marL="342900" marR="0" indent="-342900" algn="l" defTabSz="914400" rtl="0" eaLnBrk="1" fontAlgn="auto" latinLnBrk="0" hangingPunct="1">
              <a:lnSpc>
                <a:spcPct val="100000"/>
              </a:lnSpc>
              <a:spcBef>
                <a:spcPct val="20000"/>
              </a:spcBef>
              <a:spcAft>
                <a:spcPts val="0"/>
              </a:spcAft>
              <a:buClrTx/>
              <a:buSzTx/>
              <a:buFont typeface="Arial" pitchFamily="34" charset="0"/>
              <a:buNone/>
              <a:tabLst/>
              <a:defRPr sz="1200"/>
            </a:lvl1pPr>
          </a:lstStyle>
          <a:p>
            <a:r>
              <a:rPr lang="en-US" smtClean="0"/>
              <a:t>Click icon to add chart</a:t>
            </a:r>
            <a:endParaRPr lang="en-US" dirty="0" smtClean="0"/>
          </a:p>
        </p:txBody>
      </p:sp>
      <p:sp>
        <p:nvSpPr>
          <p:cNvPr id="13" name="Title 1"/>
          <p:cNvSpPr>
            <a:spLocks noGrp="1"/>
          </p:cNvSpPr>
          <p:nvPr>
            <p:ph type="title" hasCustomPrompt="1"/>
          </p:nvPr>
        </p:nvSpPr>
        <p:spPr>
          <a:xfrm>
            <a:off x="309094" y="538336"/>
            <a:ext cx="11599572" cy="755794"/>
          </a:xfrm>
          <a:prstGeom prst="rect">
            <a:avLst/>
          </a:prstGeom>
        </p:spPr>
        <p:txBody>
          <a:bodyPr anchor="b" anchorCtr="0"/>
          <a:lstStyle>
            <a:lvl1pPr algn="l">
              <a:defRPr sz="2400">
                <a:solidFill>
                  <a:schemeClr val="accent1"/>
                </a:solidFill>
              </a:defRPr>
            </a:lvl1pPr>
          </a:lstStyle>
          <a:p>
            <a:r>
              <a:rPr lang="en-US" dirty="0" smtClean="0"/>
              <a:t>Click to edit Master title style. You can have up to two lines of text.</a:t>
            </a:r>
            <a:endParaRPr lang="en-US" dirty="0"/>
          </a:p>
        </p:txBody>
      </p:sp>
      <p:sp>
        <p:nvSpPr>
          <p:cNvPr id="16" name="Text Placeholder 15"/>
          <p:cNvSpPr>
            <a:spLocks noGrp="1"/>
          </p:cNvSpPr>
          <p:nvPr>
            <p:ph type="body" sz="quarter" idx="15" hasCustomPrompt="1"/>
          </p:nvPr>
        </p:nvSpPr>
        <p:spPr>
          <a:xfrm>
            <a:off x="307327" y="6020678"/>
            <a:ext cx="11593188" cy="255154"/>
          </a:xfrm>
          <a:prstGeom prst="rect">
            <a:avLst/>
          </a:prstGeom>
        </p:spPr>
        <p:txBody>
          <a:bodyPr anchor="b" anchorCtr="0"/>
          <a:lstStyle>
            <a:lvl1pPr>
              <a:buNone/>
              <a:defRPr sz="1200" i="1"/>
            </a:lvl1pPr>
            <a:lvl2pPr>
              <a:buNone/>
              <a:defRPr sz="1200" i="1"/>
            </a:lvl2pPr>
            <a:lvl3pPr>
              <a:buNone/>
              <a:defRPr sz="1200" i="1"/>
            </a:lvl3pPr>
            <a:lvl4pPr>
              <a:buNone/>
              <a:defRPr sz="1200" i="1"/>
            </a:lvl4pPr>
            <a:lvl5pPr>
              <a:buNone/>
              <a:defRPr sz="1200" i="1"/>
            </a:lvl5pPr>
          </a:lstStyle>
          <a:p>
            <a:pPr lvl="0"/>
            <a:r>
              <a:rPr lang="en-US" dirty="0" smtClean="0"/>
              <a:t>Source: Click to edit text</a:t>
            </a:r>
          </a:p>
        </p:txBody>
      </p:sp>
      <p:sp>
        <p:nvSpPr>
          <p:cNvPr id="8" name="Slide Number Placeholder 5"/>
          <p:cNvSpPr>
            <a:spLocks noGrp="1"/>
          </p:cNvSpPr>
          <p:nvPr>
            <p:ph type="sldNum" sz="quarter" idx="4"/>
          </p:nvPr>
        </p:nvSpPr>
        <p:spPr>
          <a:xfrm>
            <a:off x="11460485" y="6422050"/>
            <a:ext cx="523707" cy="365125"/>
          </a:xfrm>
          <a:prstGeom prst="rect">
            <a:avLst/>
          </a:prstGeom>
        </p:spPr>
        <p:txBody>
          <a:bodyPr vert="horz" lIns="91440" tIns="45720" rIns="91440" bIns="45720" rtlCol="0" anchor="ctr"/>
          <a:lstStyle>
            <a:lvl1pPr algn="ctr">
              <a:defRPr sz="1200">
                <a:solidFill>
                  <a:schemeClr val="tx1"/>
                </a:solidFill>
                <a:latin typeface="+mj-lt"/>
              </a:defRPr>
            </a:lvl1pPr>
          </a:lstStyle>
          <a:p>
            <a:fld id="{2D80C5C9-96E0-47EC-B500-37C5FE284639}"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ie chart">
    <p:spTree>
      <p:nvGrpSpPr>
        <p:cNvPr id="1" name=""/>
        <p:cNvGrpSpPr/>
        <p:nvPr/>
      </p:nvGrpSpPr>
      <p:grpSpPr>
        <a:xfrm>
          <a:off x="0" y="0"/>
          <a:ext cx="0" cy="0"/>
          <a:chOff x="0" y="0"/>
          <a:chExt cx="0" cy="0"/>
        </a:xfrm>
      </p:grpSpPr>
      <p:sp>
        <p:nvSpPr>
          <p:cNvPr id="9" name="Chart Placeholder 8"/>
          <p:cNvSpPr>
            <a:spLocks noGrp="1"/>
          </p:cNvSpPr>
          <p:nvPr>
            <p:ph type="chart" sz="quarter" idx="12"/>
          </p:nvPr>
        </p:nvSpPr>
        <p:spPr>
          <a:xfrm>
            <a:off x="307327" y="1839392"/>
            <a:ext cx="11593188" cy="4107033"/>
          </a:xfrm>
          <a:prstGeom prst="rect">
            <a:avLst/>
          </a:prstGeom>
        </p:spPr>
        <p:txBody>
          <a:bodyPr/>
          <a:lstStyle>
            <a:lvl1pPr marL="342900" marR="0" indent="-342900" algn="l" defTabSz="914400" rtl="0" eaLnBrk="1" fontAlgn="auto" latinLnBrk="0" hangingPunct="1">
              <a:lnSpc>
                <a:spcPct val="100000"/>
              </a:lnSpc>
              <a:spcBef>
                <a:spcPct val="20000"/>
              </a:spcBef>
              <a:spcAft>
                <a:spcPts val="0"/>
              </a:spcAft>
              <a:buClrTx/>
              <a:buSzTx/>
              <a:buFont typeface="Arial" pitchFamily="34" charset="0"/>
              <a:buNone/>
              <a:tabLst/>
              <a:defRPr sz="1200"/>
            </a:lvl1pPr>
          </a:lstStyle>
          <a:p>
            <a:r>
              <a:rPr lang="en-US" smtClean="0"/>
              <a:t>Click icon to add chart</a:t>
            </a:r>
            <a:endParaRPr lang="en-US" dirty="0" smtClean="0"/>
          </a:p>
        </p:txBody>
      </p:sp>
      <p:sp>
        <p:nvSpPr>
          <p:cNvPr id="12" name="Text Placeholder 11"/>
          <p:cNvSpPr>
            <a:spLocks noGrp="1"/>
          </p:cNvSpPr>
          <p:nvPr>
            <p:ph type="body" sz="quarter" idx="13" hasCustomPrompt="1"/>
          </p:nvPr>
        </p:nvSpPr>
        <p:spPr>
          <a:xfrm>
            <a:off x="307327" y="1434789"/>
            <a:ext cx="11593188" cy="292608"/>
          </a:xfrm>
          <a:prstGeom prst="rect">
            <a:avLst/>
          </a:prstGeom>
        </p:spPr>
        <p:txBody>
          <a:bodyPr anchor="b" anchorCtr="0"/>
          <a:lstStyle>
            <a:lvl1pPr marL="342900" marR="0" indent="-342900" algn="l" defTabSz="914400" rtl="0" eaLnBrk="1" fontAlgn="base" latinLnBrk="0" hangingPunct="1">
              <a:lnSpc>
                <a:spcPct val="100000"/>
              </a:lnSpc>
              <a:spcBef>
                <a:spcPct val="20000"/>
              </a:spcBef>
              <a:spcAft>
                <a:spcPct val="0"/>
              </a:spcAft>
              <a:buClrTx/>
              <a:buSzTx/>
              <a:buFontTx/>
              <a:buNone/>
              <a:tabLst/>
              <a:defRPr sz="1400"/>
            </a:lvl1pPr>
            <a:lvl2pPr>
              <a:defRPr sz="1400"/>
            </a:lvl2pPr>
            <a:lvl3pPr>
              <a:defRPr sz="1400"/>
            </a:lvl3pPr>
            <a:lvl4pPr>
              <a:defRPr sz="1400"/>
            </a:lvl4pPr>
            <a:lvl5pPr>
              <a:defRPr sz="1400"/>
            </a:lvl5pPr>
          </a:lstStyle>
          <a:p>
            <a:pPr lvl="0"/>
            <a:r>
              <a:rPr lang="en-US" dirty="0" smtClean="0"/>
              <a:t>pie chart units here</a:t>
            </a:r>
            <a:endParaRPr lang="en-US" dirty="0"/>
          </a:p>
        </p:txBody>
      </p:sp>
      <p:sp>
        <p:nvSpPr>
          <p:cNvPr id="16" name="Text Placeholder 15"/>
          <p:cNvSpPr>
            <a:spLocks noGrp="1"/>
          </p:cNvSpPr>
          <p:nvPr>
            <p:ph type="body" sz="quarter" idx="15" hasCustomPrompt="1"/>
          </p:nvPr>
        </p:nvSpPr>
        <p:spPr>
          <a:xfrm>
            <a:off x="307327" y="6020678"/>
            <a:ext cx="11593188" cy="255154"/>
          </a:xfrm>
          <a:prstGeom prst="rect">
            <a:avLst/>
          </a:prstGeom>
        </p:spPr>
        <p:txBody>
          <a:bodyPr anchor="b" anchorCtr="0"/>
          <a:lstStyle>
            <a:lvl1pPr>
              <a:buNone/>
              <a:defRPr sz="1200" i="1"/>
            </a:lvl1pPr>
            <a:lvl2pPr>
              <a:buNone/>
              <a:defRPr sz="1200" i="1"/>
            </a:lvl2pPr>
            <a:lvl3pPr>
              <a:buNone/>
              <a:defRPr sz="1200" i="1"/>
            </a:lvl3pPr>
            <a:lvl4pPr>
              <a:buNone/>
              <a:defRPr sz="1200" i="1"/>
            </a:lvl4pPr>
            <a:lvl5pPr>
              <a:buNone/>
              <a:defRPr sz="1200" i="1"/>
            </a:lvl5pPr>
          </a:lstStyle>
          <a:p>
            <a:pPr lvl="0"/>
            <a:r>
              <a:rPr lang="en-US" dirty="0" smtClean="0"/>
              <a:t>Source: Click to edit text</a:t>
            </a:r>
          </a:p>
        </p:txBody>
      </p:sp>
      <p:sp>
        <p:nvSpPr>
          <p:cNvPr id="11" name="Title 1"/>
          <p:cNvSpPr>
            <a:spLocks noGrp="1"/>
          </p:cNvSpPr>
          <p:nvPr>
            <p:ph type="title" hasCustomPrompt="1"/>
          </p:nvPr>
        </p:nvSpPr>
        <p:spPr>
          <a:xfrm>
            <a:off x="309094" y="538336"/>
            <a:ext cx="11599572" cy="755794"/>
          </a:xfrm>
          <a:prstGeom prst="rect">
            <a:avLst/>
          </a:prstGeom>
        </p:spPr>
        <p:txBody>
          <a:bodyPr anchor="b" anchorCtr="0"/>
          <a:lstStyle>
            <a:lvl1pPr algn="l">
              <a:defRPr sz="2400">
                <a:solidFill>
                  <a:schemeClr val="accent1"/>
                </a:solidFill>
              </a:defRPr>
            </a:lvl1pPr>
          </a:lstStyle>
          <a:p>
            <a:r>
              <a:rPr lang="en-US" dirty="0" smtClean="0"/>
              <a:t>Click to edit Master title style. You can have up to two lines of text.</a:t>
            </a:r>
            <a:endParaRPr lang="en-US" dirty="0"/>
          </a:p>
        </p:txBody>
      </p:sp>
      <p:sp>
        <p:nvSpPr>
          <p:cNvPr id="7" name="Slide Number Placeholder 5"/>
          <p:cNvSpPr>
            <a:spLocks noGrp="1"/>
          </p:cNvSpPr>
          <p:nvPr>
            <p:ph type="sldNum" sz="quarter" idx="4"/>
          </p:nvPr>
        </p:nvSpPr>
        <p:spPr>
          <a:xfrm>
            <a:off x="11460485" y="6422050"/>
            <a:ext cx="523707" cy="365125"/>
          </a:xfrm>
          <a:prstGeom prst="rect">
            <a:avLst/>
          </a:prstGeom>
        </p:spPr>
        <p:txBody>
          <a:bodyPr vert="horz" lIns="91440" tIns="45720" rIns="91440" bIns="45720" rtlCol="0" anchor="ctr"/>
          <a:lstStyle>
            <a:lvl1pPr algn="ctr">
              <a:defRPr sz="1200">
                <a:solidFill>
                  <a:schemeClr val="tx1"/>
                </a:solidFill>
                <a:latin typeface="+mj-lt"/>
              </a:defRPr>
            </a:lvl1pPr>
          </a:lstStyle>
          <a:p>
            <a:fld id="{2D80C5C9-96E0-47EC-B500-37C5FE284639}"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image">
    <p:spTree>
      <p:nvGrpSpPr>
        <p:cNvPr id="1" name=""/>
        <p:cNvGrpSpPr/>
        <p:nvPr/>
      </p:nvGrpSpPr>
      <p:grpSpPr>
        <a:xfrm>
          <a:off x="0" y="0"/>
          <a:ext cx="0" cy="0"/>
          <a:chOff x="0" y="0"/>
          <a:chExt cx="0" cy="0"/>
        </a:xfrm>
      </p:grpSpPr>
      <p:sp>
        <p:nvSpPr>
          <p:cNvPr id="13" name="Picture Placeholder 12"/>
          <p:cNvSpPr>
            <a:spLocks noGrp="1"/>
          </p:cNvSpPr>
          <p:nvPr>
            <p:ph type="pic" sz="quarter" idx="16"/>
          </p:nvPr>
        </p:nvSpPr>
        <p:spPr>
          <a:xfrm>
            <a:off x="309094" y="1434788"/>
            <a:ext cx="11578108" cy="4513835"/>
          </a:xfrm>
          <a:prstGeom prst="rect">
            <a:avLst/>
          </a:prstGeom>
        </p:spPr>
        <p:txBody>
          <a:bodyPr/>
          <a:lstStyle>
            <a:lvl1pPr marL="342900" marR="0" indent="-342900" algn="l" defTabSz="914400" rtl="0" eaLnBrk="1" fontAlgn="auto" latinLnBrk="0" hangingPunct="1">
              <a:lnSpc>
                <a:spcPct val="100000"/>
              </a:lnSpc>
              <a:spcBef>
                <a:spcPct val="20000"/>
              </a:spcBef>
              <a:spcAft>
                <a:spcPts val="0"/>
              </a:spcAft>
              <a:buClrTx/>
              <a:buSzTx/>
              <a:buFont typeface="Arial" pitchFamily="34" charset="0"/>
              <a:buNone/>
              <a:tabLst/>
              <a:defRPr sz="1200"/>
            </a:lvl1pPr>
          </a:lstStyle>
          <a:p>
            <a:r>
              <a:rPr lang="en-US" smtClean="0"/>
              <a:t>Click icon to add picture</a:t>
            </a:r>
            <a:endParaRPr lang="en-US" dirty="0" smtClean="0"/>
          </a:p>
        </p:txBody>
      </p:sp>
      <p:sp>
        <p:nvSpPr>
          <p:cNvPr id="8" name="Title 1"/>
          <p:cNvSpPr>
            <a:spLocks noGrp="1"/>
          </p:cNvSpPr>
          <p:nvPr>
            <p:ph type="title" hasCustomPrompt="1"/>
          </p:nvPr>
        </p:nvSpPr>
        <p:spPr>
          <a:xfrm>
            <a:off x="309094" y="538336"/>
            <a:ext cx="11599572" cy="755794"/>
          </a:xfrm>
          <a:prstGeom prst="rect">
            <a:avLst/>
          </a:prstGeom>
        </p:spPr>
        <p:txBody>
          <a:bodyPr anchor="b" anchorCtr="0"/>
          <a:lstStyle>
            <a:lvl1pPr algn="l">
              <a:defRPr sz="2400">
                <a:solidFill>
                  <a:schemeClr val="accent1"/>
                </a:solidFill>
              </a:defRPr>
            </a:lvl1pPr>
          </a:lstStyle>
          <a:p>
            <a:r>
              <a:rPr lang="en-US" dirty="0" smtClean="0"/>
              <a:t>Click to edit Master title style. You can have up to two lines of text.</a:t>
            </a:r>
            <a:endParaRPr lang="en-US" dirty="0"/>
          </a:p>
        </p:txBody>
      </p:sp>
      <p:sp>
        <p:nvSpPr>
          <p:cNvPr id="11" name="Text Placeholder 15"/>
          <p:cNvSpPr>
            <a:spLocks noGrp="1"/>
          </p:cNvSpPr>
          <p:nvPr>
            <p:ph type="body" sz="quarter" idx="15" hasCustomPrompt="1"/>
          </p:nvPr>
        </p:nvSpPr>
        <p:spPr>
          <a:xfrm>
            <a:off x="307327" y="6020678"/>
            <a:ext cx="11593188" cy="255154"/>
          </a:xfrm>
          <a:prstGeom prst="rect">
            <a:avLst/>
          </a:prstGeom>
        </p:spPr>
        <p:txBody>
          <a:bodyPr anchor="b" anchorCtr="0"/>
          <a:lstStyle>
            <a:lvl1pPr>
              <a:buNone/>
              <a:defRPr sz="1200" i="1"/>
            </a:lvl1pPr>
            <a:lvl2pPr>
              <a:buNone/>
              <a:defRPr sz="1200" i="1"/>
            </a:lvl2pPr>
            <a:lvl3pPr>
              <a:buNone/>
              <a:defRPr sz="1200" i="1"/>
            </a:lvl3pPr>
            <a:lvl4pPr>
              <a:buNone/>
              <a:defRPr sz="1200" i="1"/>
            </a:lvl4pPr>
            <a:lvl5pPr>
              <a:buNone/>
              <a:defRPr sz="1200" i="1"/>
            </a:lvl5pPr>
          </a:lstStyle>
          <a:p>
            <a:pPr lvl="0"/>
            <a:r>
              <a:rPr lang="en-US" dirty="0" smtClean="0"/>
              <a:t>Source: Click to edit text</a:t>
            </a:r>
          </a:p>
        </p:txBody>
      </p:sp>
      <p:sp>
        <p:nvSpPr>
          <p:cNvPr id="6" name="Slide Number Placeholder 5"/>
          <p:cNvSpPr>
            <a:spLocks noGrp="1"/>
          </p:cNvSpPr>
          <p:nvPr>
            <p:ph type="sldNum" sz="quarter" idx="4"/>
          </p:nvPr>
        </p:nvSpPr>
        <p:spPr>
          <a:xfrm>
            <a:off x="11460485" y="6422050"/>
            <a:ext cx="523707" cy="365125"/>
          </a:xfrm>
          <a:prstGeom prst="rect">
            <a:avLst/>
          </a:prstGeom>
        </p:spPr>
        <p:txBody>
          <a:bodyPr vert="horz" lIns="91440" tIns="45720" rIns="91440" bIns="45720" rtlCol="0" anchor="ctr"/>
          <a:lstStyle>
            <a:lvl1pPr algn="ctr">
              <a:defRPr sz="1200">
                <a:solidFill>
                  <a:schemeClr val="tx1"/>
                </a:solidFill>
                <a:latin typeface="+mj-lt"/>
              </a:defRPr>
            </a:lvl1pPr>
          </a:lstStyle>
          <a:p>
            <a:fld id="{2D80C5C9-96E0-47EC-B500-37C5FE284639}" type="slidenum">
              <a:rPr lang="en-US" smtClean="0"/>
              <a:pPr/>
              <a:t>‹#›</a:t>
            </a:fld>
            <a:endParaRPr lang="en-US" dirty="0"/>
          </a:p>
        </p:txBody>
      </p:sp>
    </p:spTree>
  </p:cSld>
  <p:clrMapOvr>
    <a:masterClrMapping/>
  </p:clrMapOvr>
  <p:extLst mod="1">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3" name="Slide Number Placeholder 5"/>
          <p:cNvSpPr>
            <a:spLocks noGrp="1"/>
          </p:cNvSpPr>
          <p:nvPr>
            <p:ph type="sldNum" sz="quarter" idx="4"/>
          </p:nvPr>
        </p:nvSpPr>
        <p:spPr>
          <a:xfrm>
            <a:off x="11460485" y="6422050"/>
            <a:ext cx="523707" cy="365125"/>
          </a:xfrm>
          <a:prstGeom prst="rect">
            <a:avLst/>
          </a:prstGeom>
        </p:spPr>
        <p:txBody>
          <a:bodyPr vert="horz" lIns="91440" tIns="45720" rIns="91440" bIns="45720" rtlCol="0" anchor="ctr"/>
          <a:lstStyle>
            <a:lvl1pPr algn="ctr">
              <a:defRPr sz="1200">
                <a:solidFill>
                  <a:schemeClr val="tx1"/>
                </a:solidFill>
                <a:latin typeface="+mj-lt"/>
              </a:defRPr>
            </a:lvl1pPr>
          </a:lstStyle>
          <a:p>
            <a:fld id="{2D80C5C9-96E0-47EC-B500-37C5FE284639}"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ection title">
    <p:spTree>
      <p:nvGrpSpPr>
        <p:cNvPr id="1" name=""/>
        <p:cNvGrpSpPr/>
        <p:nvPr/>
      </p:nvGrpSpPr>
      <p:grpSpPr>
        <a:xfrm>
          <a:off x="0" y="0"/>
          <a:ext cx="0" cy="0"/>
          <a:chOff x="0" y="0"/>
          <a:chExt cx="0" cy="0"/>
        </a:xfrm>
      </p:grpSpPr>
      <p:sp>
        <p:nvSpPr>
          <p:cNvPr id="13" name="Rectangle 12"/>
          <p:cNvSpPr/>
          <p:nvPr userDrawn="1"/>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1"/>
          <p:cNvSpPr>
            <a:spLocks noGrp="1"/>
          </p:cNvSpPr>
          <p:nvPr>
            <p:ph type="title" hasCustomPrompt="1"/>
          </p:nvPr>
        </p:nvSpPr>
        <p:spPr>
          <a:xfrm>
            <a:off x="3041322" y="1575175"/>
            <a:ext cx="8541079" cy="1490472"/>
          </a:xfrm>
          <a:prstGeom prst="rect">
            <a:avLst/>
          </a:prstGeom>
        </p:spPr>
        <p:txBody>
          <a:bodyPr anchor="b" anchorCtr="0"/>
          <a:lstStyle>
            <a:lvl1pPr algn="l">
              <a:defRPr sz="4000">
                <a:solidFill>
                  <a:schemeClr val="bg1"/>
                </a:solidFill>
              </a:defRPr>
            </a:lvl1pPr>
          </a:lstStyle>
          <a:p>
            <a:r>
              <a:rPr lang="en-US" dirty="0" smtClean="0"/>
              <a:t>Section Title — click to edit</a:t>
            </a:r>
            <a:endParaRPr lang="en-US" dirty="0"/>
          </a:p>
        </p:txBody>
      </p:sp>
      <p:sp>
        <p:nvSpPr>
          <p:cNvPr id="12" name="Text Placeholder 11"/>
          <p:cNvSpPr>
            <a:spLocks noGrp="1"/>
          </p:cNvSpPr>
          <p:nvPr>
            <p:ph type="body" sz="quarter" idx="13"/>
          </p:nvPr>
        </p:nvSpPr>
        <p:spPr>
          <a:xfrm>
            <a:off x="3096127" y="3248279"/>
            <a:ext cx="6015791" cy="3164555"/>
          </a:xfrm>
          <a:prstGeom prst="rect">
            <a:avLst/>
          </a:prstGeom>
        </p:spPr>
        <p:txBody>
          <a:bodyPr/>
          <a:lstStyle>
            <a:lvl1pPr marL="0" indent="0">
              <a:buNone/>
              <a:defRPr sz="1600">
                <a:solidFill>
                  <a:schemeClr val="bg1"/>
                </a:solidFill>
              </a:defRPr>
            </a:lvl1pPr>
          </a:lstStyle>
          <a:p>
            <a:pPr lvl="0"/>
            <a:r>
              <a:rPr lang="en-US" smtClean="0"/>
              <a:t>Click to edit Master text styles</a:t>
            </a:r>
          </a:p>
        </p:txBody>
      </p:sp>
      <p:cxnSp>
        <p:nvCxnSpPr>
          <p:cNvPr id="4" name="Straight Connector 3"/>
          <p:cNvCxnSpPr/>
          <p:nvPr userDrawn="1"/>
        </p:nvCxnSpPr>
        <p:spPr>
          <a:xfrm flipH="1">
            <a:off x="2918692" y="1681018"/>
            <a:ext cx="122629" cy="4193309"/>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18" Type="http://schemas.openxmlformats.org/officeDocument/2006/relationships/image" Target="../media/image5.png"/><Relationship Id="rId3" Type="http://schemas.openxmlformats.org/officeDocument/2006/relationships/slideLayout" Target="../slideLayouts/slideLayout3.xml"/><Relationship Id="rId21" Type="http://schemas.openxmlformats.org/officeDocument/2006/relationships/image" Target="../media/image8.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4.png"/><Relationship Id="rId2" Type="http://schemas.openxmlformats.org/officeDocument/2006/relationships/slideLayout" Target="../slideLayouts/slideLayout2.xml"/><Relationship Id="rId16" Type="http://schemas.openxmlformats.org/officeDocument/2006/relationships/image" Target="../media/image3.png"/><Relationship Id="rId20" Type="http://schemas.openxmlformats.org/officeDocument/2006/relationships/image" Target="../media/image7.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19" Type="http://schemas.openxmlformats.org/officeDocument/2006/relationships/image" Target="../media/image6.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 Id="rId22" Type="http://schemas.openxmlformats.org/officeDocument/2006/relationships/image" Target="../media/image9.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11460485" y="6422050"/>
            <a:ext cx="523707" cy="365125"/>
          </a:xfrm>
          <a:prstGeom prst="rect">
            <a:avLst/>
          </a:prstGeom>
        </p:spPr>
        <p:txBody>
          <a:bodyPr vert="horz" lIns="91440" tIns="45720" rIns="91440" bIns="45720" rtlCol="0" anchor="ctr"/>
          <a:lstStyle>
            <a:lvl1pPr algn="ctr">
              <a:defRPr sz="1200">
                <a:solidFill>
                  <a:schemeClr val="tx1"/>
                </a:solidFill>
                <a:latin typeface="+mj-lt"/>
              </a:defRPr>
            </a:lvl1pPr>
          </a:lstStyle>
          <a:p>
            <a:fld id="{2D80C5C9-96E0-47EC-B500-37C5FE284639}" type="slidenum">
              <a:rPr lang="en-US" smtClean="0"/>
              <a:pPr/>
              <a:t>‹#›</a:t>
            </a:fld>
            <a:endParaRPr lang="en-US" dirty="0"/>
          </a:p>
        </p:txBody>
      </p:sp>
      <p:sp>
        <p:nvSpPr>
          <p:cNvPr id="10" name="TextBox 9"/>
          <p:cNvSpPr txBox="1"/>
          <p:nvPr userDrawn="1"/>
        </p:nvSpPr>
        <p:spPr bwMode="auto">
          <a:xfrm>
            <a:off x="985777" y="6475711"/>
            <a:ext cx="3922287" cy="261610"/>
          </a:xfrm>
          <a:prstGeom prst="rect">
            <a:avLst/>
          </a:prstGeom>
          <a:noFill/>
          <a:ln w="9525">
            <a:noFill/>
            <a:miter lim="800000"/>
            <a:headEnd/>
            <a:tailEnd/>
          </a:ln>
        </p:spPr>
        <p:txBody>
          <a:bodyPr wrap="square" lIns="0" tIns="0" rIns="0" rtlCol="0" anchor="b">
            <a:prstTxWarp prst="textNoShape">
              <a:avLst/>
            </a:prstTxWarp>
            <a:spAutoFit/>
          </a:bodyPr>
          <a:lstStyle/>
          <a:p>
            <a:pPr eaLnBrk="0" hangingPunct="0"/>
            <a:r>
              <a:rPr lang="en-US" sz="1400" i="0" dirty="0" smtClean="0">
                <a:solidFill>
                  <a:schemeClr val="bg1"/>
                </a:solidFill>
                <a:latin typeface="Times New Roman" charset="0"/>
                <a:ea typeface="Times New Roman" charset="0"/>
                <a:cs typeface="Times New Roman" charset="0"/>
              </a:rPr>
              <a:t>U.S. Energy Information Administration</a:t>
            </a:r>
          </a:p>
        </p:txBody>
      </p:sp>
      <p:cxnSp>
        <p:nvCxnSpPr>
          <p:cNvPr id="3" name="Straight Connector 2"/>
          <p:cNvCxnSpPr/>
          <p:nvPr userDrawn="1"/>
        </p:nvCxnSpPr>
        <p:spPr>
          <a:xfrm>
            <a:off x="0" y="6366270"/>
            <a:ext cx="121920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12" name="Oval 11"/>
          <p:cNvSpPr/>
          <p:nvPr userDrawn="1"/>
        </p:nvSpPr>
        <p:spPr>
          <a:xfrm>
            <a:off x="11521497" y="6424743"/>
            <a:ext cx="390503" cy="388030"/>
          </a:xfrm>
          <a:prstGeom prst="ellipse">
            <a:avLst/>
          </a:prstGeom>
          <a:noFill/>
          <a:ln>
            <a:solidFill>
              <a:schemeClr val="accent3"/>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sp>
        <p:nvSpPr>
          <p:cNvPr id="13" name="TextBox 12"/>
          <p:cNvSpPr txBox="1"/>
          <p:nvPr userDrawn="1"/>
        </p:nvSpPr>
        <p:spPr>
          <a:xfrm>
            <a:off x="9790771" y="6485687"/>
            <a:ext cx="1682962" cy="292388"/>
          </a:xfrm>
          <a:prstGeom prst="rect">
            <a:avLst/>
          </a:prstGeom>
          <a:noFill/>
        </p:spPr>
        <p:txBody>
          <a:bodyPr wrap="square" rtlCol="0">
            <a:spAutoFit/>
          </a:bodyPr>
          <a:lstStyle/>
          <a:p>
            <a:pPr algn="l"/>
            <a:r>
              <a:rPr lang="en-US" sz="1300" dirty="0" smtClean="0">
                <a:solidFill>
                  <a:schemeClr val="tx1">
                    <a:lumMod val="65000"/>
                    <a:lumOff val="35000"/>
                  </a:schemeClr>
                </a:solidFill>
                <a:latin typeface="+mn-lt"/>
              </a:rPr>
              <a:t>www.eia.gov/aeo</a:t>
            </a:r>
            <a:endParaRPr lang="en-US" sz="1300" dirty="0">
              <a:solidFill>
                <a:schemeClr val="tx1">
                  <a:lumMod val="65000"/>
                  <a:lumOff val="35000"/>
                </a:schemeClr>
              </a:solidFill>
              <a:latin typeface="+mn-lt"/>
            </a:endParaRPr>
          </a:p>
        </p:txBody>
      </p:sp>
      <p:sp>
        <p:nvSpPr>
          <p:cNvPr id="14" name="TextBox 13"/>
          <p:cNvSpPr txBox="1"/>
          <p:nvPr userDrawn="1"/>
        </p:nvSpPr>
        <p:spPr>
          <a:xfrm>
            <a:off x="8475485" y="6485687"/>
            <a:ext cx="1223762" cy="292388"/>
          </a:xfrm>
          <a:prstGeom prst="rect">
            <a:avLst/>
          </a:prstGeom>
          <a:noFill/>
        </p:spPr>
        <p:txBody>
          <a:bodyPr wrap="square" rtlCol="0">
            <a:spAutoFit/>
          </a:bodyPr>
          <a:lstStyle/>
          <a:p>
            <a:pPr algn="r"/>
            <a:r>
              <a:rPr lang="en-US" sz="1300" b="1" dirty="0">
                <a:solidFill>
                  <a:schemeClr val="accent1"/>
                </a:solidFill>
              </a:rPr>
              <a:t>#</a:t>
            </a:r>
            <a:r>
              <a:rPr lang="en-US" sz="1300" dirty="0" smtClean="0">
                <a:solidFill>
                  <a:schemeClr val="accent1"/>
                </a:solidFill>
              </a:rPr>
              <a:t>AEO2020</a:t>
            </a:r>
            <a:endParaRPr lang="en-US" sz="1300" dirty="0">
              <a:solidFill>
                <a:schemeClr val="accent1"/>
              </a:solidFill>
            </a:endParaRPr>
          </a:p>
        </p:txBody>
      </p:sp>
      <p:cxnSp>
        <p:nvCxnSpPr>
          <p:cNvPr id="15" name="Straight Connector 14"/>
          <p:cNvCxnSpPr/>
          <p:nvPr userDrawn="1"/>
        </p:nvCxnSpPr>
        <p:spPr>
          <a:xfrm>
            <a:off x="9750828" y="6485687"/>
            <a:ext cx="0" cy="282198"/>
          </a:xfrm>
          <a:prstGeom prst="line">
            <a:avLst/>
          </a:prstGeom>
          <a:ln w="19050" cmpd="sng">
            <a:solidFill>
              <a:schemeClr val="bg2">
                <a:lumMod val="25000"/>
                <a:lumOff val="75000"/>
              </a:schemeClr>
            </a:solidFill>
          </a:ln>
          <a:effectLst/>
        </p:spPr>
        <p:style>
          <a:lnRef idx="2">
            <a:schemeClr val="accent1"/>
          </a:lnRef>
          <a:fillRef idx="0">
            <a:schemeClr val="accent1"/>
          </a:fillRef>
          <a:effectRef idx="1">
            <a:schemeClr val="accent1"/>
          </a:effectRef>
          <a:fontRef idx="minor">
            <a:schemeClr val="tx1"/>
          </a:fontRef>
        </p:style>
      </p:cxnSp>
      <p:sp>
        <p:nvSpPr>
          <p:cNvPr id="16" name="TextBox 15"/>
          <p:cNvSpPr txBox="1"/>
          <p:nvPr userDrawn="1"/>
        </p:nvSpPr>
        <p:spPr>
          <a:xfrm>
            <a:off x="305261" y="6473381"/>
            <a:ext cx="4050539" cy="276999"/>
          </a:xfrm>
          <a:prstGeom prst="rect">
            <a:avLst/>
          </a:prstGeom>
          <a:noFill/>
        </p:spPr>
        <p:txBody>
          <a:bodyPr wrap="square" rtlCol="0">
            <a:spAutoFit/>
          </a:bodyPr>
          <a:lstStyle/>
          <a:p>
            <a:pPr algn="l"/>
            <a:r>
              <a:rPr lang="en-US" sz="1200" b="0" dirty="0" smtClean="0">
                <a:solidFill>
                  <a:schemeClr val="tx1">
                    <a:lumMod val="65000"/>
                    <a:lumOff val="35000"/>
                  </a:schemeClr>
                </a:solidFill>
                <a:latin typeface="Times New Roman"/>
                <a:cs typeface="Times New Roman"/>
              </a:rPr>
              <a:t>U.S. Energy</a:t>
            </a:r>
            <a:r>
              <a:rPr lang="en-US" sz="1200" b="0" baseline="0" dirty="0" smtClean="0">
                <a:solidFill>
                  <a:schemeClr val="tx1">
                    <a:lumMod val="65000"/>
                    <a:lumOff val="35000"/>
                  </a:schemeClr>
                </a:solidFill>
                <a:latin typeface="Times New Roman"/>
                <a:cs typeface="Times New Roman"/>
              </a:rPr>
              <a:t> Information Administration</a:t>
            </a:r>
            <a:endParaRPr lang="en-US" sz="1200" b="0" dirty="0">
              <a:solidFill>
                <a:schemeClr val="tx1">
                  <a:lumMod val="65000"/>
                  <a:lumOff val="35000"/>
                </a:schemeClr>
              </a:solidFill>
              <a:latin typeface="Times New Roman"/>
              <a:cs typeface="Times New Roman"/>
            </a:endParaRPr>
          </a:p>
        </p:txBody>
      </p:sp>
      <p:sp>
        <p:nvSpPr>
          <p:cNvPr id="20" name="Rectangle 19"/>
          <p:cNvSpPr/>
          <p:nvPr userDrawn="1"/>
        </p:nvSpPr>
        <p:spPr bwMode="auto">
          <a:xfrm>
            <a:off x="0" y="210224"/>
            <a:ext cx="12192000" cy="92075"/>
          </a:xfrm>
          <a:prstGeom prst="rect">
            <a:avLst/>
          </a:prstGeom>
          <a:solidFill>
            <a:srgbClr val="169DD8"/>
          </a:solidFill>
          <a:ln w="9525" cap="flat" cmpd="sng" algn="ctr">
            <a:noFill/>
            <a:prstDash val="solid"/>
            <a:round/>
            <a:headEnd type="none" w="med" len="med"/>
            <a:tailEnd type="none" w="med" len="med"/>
          </a:ln>
          <a:effectLst/>
        </p:spPr>
        <p:txBody>
          <a:bodyPr/>
          <a:lstStyle/>
          <a:p>
            <a:pPr eaLnBrk="0" hangingPunct="0"/>
            <a:endParaRPr lang="en-US" sz="1800" dirty="0"/>
          </a:p>
        </p:txBody>
      </p:sp>
      <p:pic>
        <p:nvPicPr>
          <p:cNvPr id="21" name="Picture 20" descr="blueicon_1.png">
            <a:hlinkClick r:id="" action="ppaction://noaction"/>
          </p:cNvPr>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305261" y="-47212"/>
            <a:ext cx="596900" cy="609600"/>
          </a:xfrm>
          <a:prstGeom prst="rect">
            <a:avLst/>
          </a:prstGeom>
        </p:spPr>
      </p:pic>
      <p:pic>
        <p:nvPicPr>
          <p:cNvPr id="23" name="Picture 22" descr="blueicon_4.png">
            <a:hlinkClick r:id="" action="ppaction://noaction"/>
          </p:cNvPr>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3168701" y="-47212"/>
            <a:ext cx="596900" cy="609600"/>
          </a:xfrm>
          <a:prstGeom prst="rect">
            <a:avLst/>
          </a:prstGeom>
        </p:spPr>
      </p:pic>
      <p:pic>
        <p:nvPicPr>
          <p:cNvPr id="25" name="Picture 24" descr="blueicon_5.png">
            <a:hlinkClick r:id="" action="ppaction://noaction"/>
          </p:cNvPr>
          <p:cNvPicPr>
            <a:picLocks noChangeAspect="1"/>
          </p:cNvPicPr>
          <p:nvPr userDrawn="1"/>
        </p:nvPicPr>
        <p:blipFill>
          <a:blip r:embed="rId16">
            <a:extLst>
              <a:ext uri="{28A0092B-C50C-407E-A947-70E740481C1C}">
                <a14:useLocalDpi xmlns:a14="http://schemas.microsoft.com/office/drawing/2010/main" val="0"/>
              </a:ext>
            </a:extLst>
          </a:blip>
          <a:stretch>
            <a:fillRect/>
          </a:stretch>
        </p:blipFill>
        <p:spPr>
          <a:xfrm>
            <a:off x="4600421" y="-47212"/>
            <a:ext cx="596900" cy="609600"/>
          </a:xfrm>
          <a:prstGeom prst="rect">
            <a:avLst/>
          </a:prstGeom>
        </p:spPr>
      </p:pic>
      <p:pic>
        <p:nvPicPr>
          <p:cNvPr id="26" name="Picture 25" descr="blueicon_7.png">
            <a:hlinkClick r:id="" action="ppaction://noaction"/>
          </p:cNvPr>
          <p:cNvPicPr>
            <a:picLocks noChangeAspect="1"/>
          </p:cNvPicPr>
          <p:nvPr userDrawn="1"/>
        </p:nvPicPr>
        <p:blipFill>
          <a:blip r:embed="rId17">
            <a:extLst>
              <a:ext uri="{28A0092B-C50C-407E-A947-70E740481C1C}">
                <a14:useLocalDpi xmlns:a14="http://schemas.microsoft.com/office/drawing/2010/main" val="0"/>
              </a:ext>
            </a:extLst>
          </a:blip>
          <a:stretch>
            <a:fillRect/>
          </a:stretch>
        </p:blipFill>
        <p:spPr>
          <a:xfrm>
            <a:off x="1736981" y="-47212"/>
            <a:ext cx="596900" cy="609600"/>
          </a:xfrm>
          <a:prstGeom prst="rect">
            <a:avLst/>
          </a:prstGeom>
        </p:spPr>
      </p:pic>
      <p:pic>
        <p:nvPicPr>
          <p:cNvPr id="4" name="Picture 3"/>
          <p:cNvPicPr>
            <a:picLocks noChangeAspect="1"/>
          </p:cNvPicPr>
          <p:nvPr userDrawn="1"/>
        </p:nvPicPr>
        <p:blipFill>
          <a:blip r:embed="rId18">
            <a:extLst>
              <a:ext uri="{28A0092B-C50C-407E-A947-70E740481C1C}">
                <a14:useLocalDpi xmlns:a14="http://schemas.microsoft.com/office/drawing/2010/main" val="0"/>
              </a:ext>
            </a:extLst>
          </a:blip>
          <a:stretch>
            <a:fillRect/>
          </a:stretch>
        </p:blipFill>
        <p:spPr>
          <a:xfrm>
            <a:off x="6032141" y="3530"/>
            <a:ext cx="508116" cy="508116"/>
          </a:xfrm>
          <a:prstGeom prst="rect">
            <a:avLst/>
          </a:prstGeom>
        </p:spPr>
      </p:pic>
      <p:pic>
        <p:nvPicPr>
          <p:cNvPr id="5" name="Picture 4"/>
          <p:cNvPicPr>
            <a:picLocks noChangeAspect="1"/>
          </p:cNvPicPr>
          <p:nvPr userDrawn="1"/>
        </p:nvPicPr>
        <p:blipFill>
          <a:blip r:embed="rId19">
            <a:extLst>
              <a:ext uri="{28A0092B-C50C-407E-A947-70E740481C1C}">
                <a14:useLocalDpi xmlns:a14="http://schemas.microsoft.com/office/drawing/2010/main" val="0"/>
              </a:ext>
            </a:extLst>
          </a:blip>
          <a:stretch>
            <a:fillRect/>
          </a:stretch>
        </p:blipFill>
        <p:spPr>
          <a:xfrm>
            <a:off x="7375077" y="3530"/>
            <a:ext cx="508116" cy="508116"/>
          </a:xfrm>
          <a:prstGeom prst="rect">
            <a:avLst/>
          </a:prstGeom>
        </p:spPr>
      </p:pic>
      <p:pic>
        <p:nvPicPr>
          <p:cNvPr id="7" name="Picture 6"/>
          <p:cNvPicPr>
            <a:picLocks noChangeAspect="1"/>
          </p:cNvPicPr>
          <p:nvPr userDrawn="1"/>
        </p:nvPicPr>
        <p:blipFill>
          <a:blip r:embed="rId20">
            <a:extLst>
              <a:ext uri="{28A0092B-C50C-407E-A947-70E740481C1C}">
                <a14:useLocalDpi xmlns:a14="http://schemas.microsoft.com/office/drawing/2010/main" val="0"/>
              </a:ext>
            </a:extLst>
          </a:blip>
          <a:stretch>
            <a:fillRect/>
          </a:stretch>
        </p:blipFill>
        <p:spPr>
          <a:xfrm>
            <a:off x="8718013" y="-2821"/>
            <a:ext cx="508116" cy="520819"/>
          </a:xfrm>
          <a:prstGeom prst="rect">
            <a:avLst/>
          </a:prstGeom>
        </p:spPr>
      </p:pic>
      <p:pic>
        <p:nvPicPr>
          <p:cNvPr id="8" name="Picture 7"/>
          <p:cNvPicPr>
            <a:picLocks noChangeAspect="1"/>
          </p:cNvPicPr>
          <p:nvPr userDrawn="1"/>
        </p:nvPicPr>
        <p:blipFill>
          <a:blip r:embed="rId21">
            <a:extLst>
              <a:ext uri="{28A0092B-C50C-407E-A947-70E740481C1C}">
                <a14:useLocalDpi xmlns:a14="http://schemas.microsoft.com/office/drawing/2010/main" val="0"/>
              </a:ext>
            </a:extLst>
          </a:blip>
          <a:stretch>
            <a:fillRect/>
          </a:stretch>
        </p:blipFill>
        <p:spPr>
          <a:xfrm>
            <a:off x="10060949" y="-2821"/>
            <a:ext cx="508116" cy="520819"/>
          </a:xfrm>
          <a:prstGeom prst="rect">
            <a:avLst/>
          </a:prstGeom>
        </p:spPr>
      </p:pic>
      <p:pic>
        <p:nvPicPr>
          <p:cNvPr id="9" name="Picture 8"/>
          <p:cNvPicPr>
            <a:picLocks noChangeAspect="1"/>
          </p:cNvPicPr>
          <p:nvPr userDrawn="1"/>
        </p:nvPicPr>
        <p:blipFill>
          <a:blip r:embed="rId22">
            <a:extLst>
              <a:ext uri="{28A0092B-C50C-407E-A947-70E740481C1C}">
                <a14:useLocalDpi xmlns:a14="http://schemas.microsoft.com/office/drawing/2010/main" val="0"/>
              </a:ext>
            </a:extLst>
          </a:blip>
          <a:stretch>
            <a:fillRect/>
          </a:stretch>
        </p:blipFill>
        <p:spPr>
          <a:xfrm>
            <a:off x="11403884" y="3530"/>
            <a:ext cx="508116" cy="508116"/>
          </a:xfrm>
          <a:prstGeom prst="rect">
            <a:avLst/>
          </a:prstGeom>
        </p:spPr>
      </p:pic>
    </p:spTree>
  </p:cSld>
  <p:clrMap bg1="lt1" tx1="dk1" bg2="lt2" tx2="dk2" accent1="accent1" accent2="accent2" accent3="accent3" accent4="accent4" accent5="accent5" accent6="accent6" hlink="hlink" folHlink="folHlink"/>
  <p:sldLayoutIdLst>
    <p:sldLayoutId id="2147483679" r:id="rId1"/>
    <p:sldLayoutId id="2147483691" r:id="rId2"/>
    <p:sldLayoutId id="2147483680" r:id="rId3"/>
    <p:sldLayoutId id="2147483690" r:id="rId4"/>
    <p:sldLayoutId id="2147483685" r:id="rId5"/>
    <p:sldLayoutId id="2147483686" r:id="rId6"/>
    <p:sldLayoutId id="2147483687" r:id="rId7"/>
    <p:sldLayoutId id="2147483688" r:id="rId8"/>
    <p:sldLayoutId id="2147483682" r:id="rId9"/>
    <p:sldLayoutId id="2147483689" r:id="rId10"/>
    <p:sldLayoutId id="2147483692" r:id="rId11"/>
    <p:sldLayoutId id="2147483693" r:id="rId12"/>
  </p:sldLayoutIdLst>
  <p:timing>
    <p:tnLst>
      <p:par>
        <p:cTn id="1" dur="indefinite" restart="never" nodeType="tmRoot"/>
      </p:par>
    </p:tnLst>
  </p:timing>
  <p:hf hdr="0" ftr="0" dt="0"/>
  <p:txStyles>
    <p:titleStyle>
      <a:lvl1pPr algn="l" defTabSz="914400" rtl="0" eaLnBrk="1" latinLnBrk="0" hangingPunct="1">
        <a:spcBef>
          <a:spcPct val="0"/>
        </a:spcBef>
        <a:buNone/>
        <a:defRPr sz="4400" kern="1200">
          <a:solidFill>
            <a:schemeClr val="accent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xml"/><Relationship Id="rId1" Type="http://schemas.openxmlformats.org/officeDocument/2006/relationships/slideLayout" Target="../slideLayouts/slideLayout10.xml"/><Relationship Id="rId4" Type="http://schemas.openxmlformats.org/officeDocument/2006/relationships/image" Target="../media/image12.png"/></Relationships>
</file>

<file path=ppt/slides/_rels/slide2.xml.rels><?xml version="1.0" encoding="UTF-8" standalone="yes"?>
<Relationships xmlns="http://schemas.openxmlformats.org/package/2006/relationships"><Relationship Id="rId2" Type="http://schemas.openxmlformats.org/officeDocument/2006/relationships/hyperlink" Target="https://www.eia.gov/aeo"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441304" y="348663"/>
            <a:ext cx="8055981" cy="1200328"/>
          </a:xfrm>
          <a:prstGeom prst="rect">
            <a:avLst/>
          </a:prstGeom>
          <a:noFill/>
        </p:spPr>
        <p:txBody>
          <a:bodyPr wrap="square" rtlCol="0">
            <a:spAutoFit/>
          </a:bodyPr>
          <a:lstStyle/>
          <a:p>
            <a:r>
              <a:rPr lang="en-US" sz="4400" i="1" dirty="0">
                <a:latin typeface="+mj-lt"/>
              </a:rPr>
              <a:t>Annual Energy Outlook 2020</a:t>
            </a:r>
            <a:r>
              <a:rPr lang="en-US" sz="3800" i="1" dirty="0">
                <a:solidFill>
                  <a:schemeClr val="accent1"/>
                </a:solidFill>
                <a:latin typeface="+mj-lt"/>
              </a:rPr>
              <a:t/>
            </a:r>
            <a:br>
              <a:rPr lang="en-US" sz="3800" i="1" dirty="0">
                <a:solidFill>
                  <a:schemeClr val="accent1"/>
                </a:solidFill>
                <a:latin typeface="+mj-lt"/>
              </a:rPr>
            </a:br>
            <a:r>
              <a:rPr lang="en-US" sz="2800" dirty="0">
                <a:solidFill>
                  <a:schemeClr val="accent1"/>
                </a:solidFill>
                <a:latin typeface="+mj-lt"/>
              </a:rPr>
              <a:t>with projections to 2050</a:t>
            </a:r>
          </a:p>
        </p:txBody>
      </p:sp>
      <p:cxnSp>
        <p:nvCxnSpPr>
          <p:cNvPr id="7" name="Straight Connector 6"/>
          <p:cNvCxnSpPr/>
          <p:nvPr/>
        </p:nvCxnSpPr>
        <p:spPr bwMode="auto">
          <a:xfrm>
            <a:off x="1524000" y="1736192"/>
            <a:ext cx="9188953" cy="0"/>
          </a:xfrm>
          <a:prstGeom prst="line">
            <a:avLst/>
          </a:prstGeom>
          <a:solidFill>
            <a:schemeClr val="accent1"/>
          </a:solidFill>
          <a:ln w="38100" cap="flat" cmpd="sng" algn="ctr">
            <a:solidFill>
              <a:schemeClr val="accent1"/>
            </a:solidFill>
            <a:prstDash val="solid"/>
            <a:round/>
            <a:headEnd type="none" w="med" len="med"/>
            <a:tailEnd type="none" w="med" len="med"/>
          </a:ln>
          <a:effectLst/>
        </p:spPr>
      </p:cxnSp>
      <p:sp>
        <p:nvSpPr>
          <p:cNvPr id="9" name="TextBox 8"/>
          <p:cNvSpPr txBox="1"/>
          <p:nvPr/>
        </p:nvSpPr>
        <p:spPr>
          <a:xfrm>
            <a:off x="7756207" y="5938314"/>
            <a:ext cx="2802430" cy="584776"/>
          </a:xfrm>
          <a:prstGeom prst="rect">
            <a:avLst/>
          </a:prstGeom>
          <a:noFill/>
        </p:spPr>
        <p:txBody>
          <a:bodyPr wrap="square" rtlCol="0">
            <a:spAutoFit/>
          </a:bodyPr>
          <a:lstStyle/>
          <a:p>
            <a:pPr algn="r"/>
            <a:r>
              <a:rPr lang="en-US" sz="1600" dirty="0"/>
              <a:t>January </a:t>
            </a:r>
            <a:r>
              <a:rPr lang="en-US" sz="1600" dirty="0" smtClean="0"/>
              <a:t>29, </a:t>
            </a:r>
            <a:r>
              <a:rPr lang="en-US" sz="1600" dirty="0"/>
              <a:t>2020</a:t>
            </a:r>
          </a:p>
          <a:p>
            <a:pPr algn="r"/>
            <a:r>
              <a:rPr lang="en-US" sz="1600" dirty="0"/>
              <a:t>www.eia.gov/aeo</a:t>
            </a:r>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39903" y="5976877"/>
            <a:ext cx="2485097" cy="507163"/>
          </a:xfrm>
          <a:prstGeom prst="rect">
            <a:avLst/>
          </a:prstGeom>
        </p:spPr>
      </p:pic>
      <p:sp>
        <p:nvSpPr>
          <p:cNvPr id="11" name="TextBox 10"/>
          <p:cNvSpPr txBox="1"/>
          <p:nvPr/>
        </p:nvSpPr>
        <p:spPr>
          <a:xfrm>
            <a:off x="4694785" y="6196995"/>
            <a:ext cx="3037904" cy="338554"/>
          </a:xfrm>
          <a:prstGeom prst="rect">
            <a:avLst/>
          </a:prstGeom>
          <a:noFill/>
        </p:spPr>
        <p:txBody>
          <a:bodyPr wrap="square" rtlCol="0">
            <a:spAutoFit/>
          </a:bodyPr>
          <a:lstStyle/>
          <a:p>
            <a:pPr algn="ctr"/>
            <a:r>
              <a:rPr lang="en-US" sz="1600" b="1" dirty="0">
                <a:solidFill>
                  <a:schemeClr val="accent1"/>
                </a:solidFill>
              </a:rPr>
              <a:t>#</a:t>
            </a:r>
            <a:r>
              <a:rPr lang="en-US" sz="1600" dirty="0">
                <a:solidFill>
                  <a:schemeClr val="accent1"/>
                </a:solidFill>
              </a:rPr>
              <a:t>AEO2020</a:t>
            </a:r>
          </a:p>
        </p:txBody>
      </p:sp>
      <p:cxnSp>
        <p:nvCxnSpPr>
          <p:cNvPr id="12" name="Straight Connector 11"/>
          <p:cNvCxnSpPr/>
          <p:nvPr/>
        </p:nvCxnSpPr>
        <p:spPr bwMode="auto">
          <a:xfrm>
            <a:off x="1518744" y="5766890"/>
            <a:ext cx="9188953" cy="0"/>
          </a:xfrm>
          <a:prstGeom prst="line">
            <a:avLst/>
          </a:prstGeom>
          <a:solidFill>
            <a:schemeClr val="accent1"/>
          </a:solidFill>
          <a:ln w="38100" cap="flat" cmpd="sng" algn="ctr">
            <a:solidFill>
              <a:schemeClr val="accent1"/>
            </a:solidFill>
            <a:prstDash val="solid"/>
            <a:round/>
            <a:headEnd type="none" w="med" len="med"/>
            <a:tailEnd type="none" w="med" len="med"/>
          </a:ln>
          <a:effectLst/>
        </p:spPr>
      </p:cxnSp>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0769" y="1750439"/>
            <a:ext cx="9186072" cy="4004193"/>
          </a:xfrm>
          <a:prstGeom prst="rect">
            <a:avLst/>
          </a:prstGeom>
        </p:spPr>
      </p:pic>
    </p:spTree>
    <p:extLst>
      <p:ext uri="{BB962C8B-B14F-4D97-AF65-F5344CB8AC3E}">
        <p14:creationId xmlns:p14="http://schemas.microsoft.com/office/powerpoint/2010/main" val="10620659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84906" y="1524628"/>
            <a:ext cx="8827864" cy="755794"/>
          </a:xfrm>
        </p:spPr>
        <p:txBody>
          <a:bodyPr/>
          <a:lstStyle/>
          <a:p>
            <a:pPr algn="ctr"/>
            <a:r>
              <a:rPr lang="en-US" dirty="0" smtClean="0"/>
              <a:t>Annual Energy Outlook 2020</a:t>
            </a:r>
            <a:br>
              <a:rPr lang="en-US" dirty="0" smtClean="0"/>
            </a:br>
            <a:r>
              <a:rPr lang="en-US" sz="2000" dirty="0"/>
              <a:t>with projections to 2050</a:t>
            </a:r>
            <a:br>
              <a:rPr lang="en-US" sz="2000" dirty="0"/>
            </a:br>
            <a:r>
              <a:rPr lang="en-US" sz="2000" dirty="0"/>
              <a:t/>
            </a:r>
            <a:br>
              <a:rPr lang="en-US" sz="2000" dirty="0"/>
            </a:br>
            <a:r>
              <a:rPr lang="en-US" sz="2000" dirty="0"/>
              <a:t>January </a:t>
            </a:r>
            <a:r>
              <a:rPr lang="en-US" sz="2000" dirty="0" smtClean="0"/>
              <a:t>2020</a:t>
            </a:r>
            <a:endParaRPr lang="en-US" sz="2000" dirty="0"/>
          </a:p>
        </p:txBody>
      </p:sp>
      <p:sp>
        <p:nvSpPr>
          <p:cNvPr id="3" name="Text Placeholder 2"/>
          <p:cNvSpPr>
            <a:spLocks noGrp="1"/>
          </p:cNvSpPr>
          <p:nvPr>
            <p:ph type="body" sz="quarter" idx="12"/>
          </p:nvPr>
        </p:nvSpPr>
        <p:spPr>
          <a:xfrm>
            <a:off x="1584906" y="2370138"/>
            <a:ext cx="8693239" cy="4487863"/>
          </a:xfrm>
        </p:spPr>
        <p:txBody>
          <a:bodyPr/>
          <a:lstStyle/>
          <a:p>
            <a:pPr marL="0" indent="0" algn="ctr">
              <a:lnSpc>
                <a:spcPct val="100000"/>
              </a:lnSpc>
              <a:spcBef>
                <a:spcPts val="0"/>
              </a:spcBef>
              <a:spcAft>
                <a:spcPts val="0"/>
              </a:spcAft>
              <a:buNone/>
            </a:pPr>
            <a:r>
              <a:rPr lang="en-US" dirty="0" smtClean="0"/>
              <a:t>U.S. Energy Information Administration</a:t>
            </a:r>
          </a:p>
          <a:p>
            <a:pPr marL="0" indent="0" algn="ctr">
              <a:lnSpc>
                <a:spcPct val="100000"/>
              </a:lnSpc>
              <a:spcBef>
                <a:spcPts val="0"/>
              </a:spcBef>
              <a:spcAft>
                <a:spcPts val="0"/>
              </a:spcAft>
              <a:buNone/>
            </a:pPr>
            <a:r>
              <a:rPr lang="en-US" dirty="0" smtClean="0"/>
              <a:t>Office of Energy Analysis</a:t>
            </a:r>
          </a:p>
          <a:p>
            <a:pPr marL="0" indent="0" algn="ctr">
              <a:lnSpc>
                <a:spcPct val="100000"/>
              </a:lnSpc>
              <a:spcBef>
                <a:spcPts val="0"/>
              </a:spcBef>
              <a:spcAft>
                <a:spcPts val="0"/>
              </a:spcAft>
              <a:buNone/>
            </a:pPr>
            <a:r>
              <a:rPr lang="en-US" dirty="0" smtClean="0"/>
              <a:t>U.S. Department of Energy</a:t>
            </a:r>
          </a:p>
          <a:p>
            <a:pPr marL="0" indent="0" algn="ctr">
              <a:lnSpc>
                <a:spcPct val="100000"/>
              </a:lnSpc>
              <a:spcBef>
                <a:spcPts val="0"/>
              </a:spcBef>
              <a:spcAft>
                <a:spcPts val="0"/>
              </a:spcAft>
              <a:buNone/>
            </a:pPr>
            <a:r>
              <a:rPr lang="en-US" dirty="0" smtClean="0"/>
              <a:t>Washington, DC 20585</a:t>
            </a:r>
          </a:p>
          <a:p>
            <a:pPr marL="0" indent="0" algn="ctr">
              <a:lnSpc>
                <a:spcPct val="100000"/>
              </a:lnSpc>
              <a:spcBef>
                <a:spcPts val="0"/>
              </a:spcBef>
              <a:spcAft>
                <a:spcPts val="0"/>
              </a:spcAft>
              <a:buNone/>
            </a:pPr>
            <a:endParaRPr lang="en-US" dirty="0"/>
          </a:p>
          <a:p>
            <a:pPr marL="0" indent="0" algn="ctr">
              <a:lnSpc>
                <a:spcPct val="100000"/>
              </a:lnSpc>
              <a:spcBef>
                <a:spcPts val="0"/>
              </a:spcBef>
              <a:spcAft>
                <a:spcPts val="0"/>
              </a:spcAft>
              <a:buNone/>
            </a:pPr>
            <a:endParaRPr lang="en-US" dirty="0" smtClean="0"/>
          </a:p>
          <a:p>
            <a:pPr marL="0" indent="0" algn="ctr">
              <a:lnSpc>
                <a:spcPct val="100000"/>
              </a:lnSpc>
              <a:spcBef>
                <a:spcPts val="0"/>
              </a:spcBef>
              <a:spcAft>
                <a:spcPts val="0"/>
              </a:spcAft>
              <a:buNone/>
            </a:pPr>
            <a:r>
              <a:rPr lang="en-US" dirty="0" smtClean="0"/>
              <a:t>This publication is on the Web at:</a:t>
            </a:r>
          </a:p>
          <a:p>
            <a:pPr marL="0" indent="0" algn="ctr">
              <a:lnSpc>
                <a:spcPct val="100000"/>
              </a:lnSpc>
              <a:spcBef>
                <a:spcPts val="0"/>
              </a:spcBef>
              <a:spcAft>
                <a:spcPts val="0"/>
              </a:spcAft>
              <a:buNone/>
            </a:pPr>
            <a:r>
              <a:rPr lang="en-US" dirty="0" smtClean="0">
                <a:hlinkClick r:id="rId2"/>
              </a:rPr>
              <a:t>https://www.eia.gov/aeo</a:t>
            </a:r>
            <a:r>
              <a:rPr lang="en-US" dirty="0" smtClean="0"/>
              <a:t> </a:t>
            </a:r>
          </a:p>
          <a:p>
            <a:pPr marL="0" indent="0" algn="ctr">
              <a:lnSpc>
                <a:spcPct val="100000"/>
              </a:lnSpc>
              <a:spcBef>
                <a:spcPts val="0"/>
              </a:spcBef>
              <a:spcAft>
                <a:spcPts val="0"/>
              </a:spcAft>
              <a:buNone/>
            </a:pPr>
            <a:endParaRPr lang="en-US" dirty="0"/>
          </a:p>
          <a:p>
            <a:pPr marL="0" indent="0">
              <a:lnSpc>
                <a:spcPct val="100000"/>
              </a:lnSpc>
              <a:spcBef>
                <a:spcPts val="0"/>
              </a:spcBef>
              <a:spcAft>
                <a:spcPts val="0"/>
              </a:spcAft>
              <a:buNone/>
            </a:pPr>
            <a:endParaRPr lang="en-US" dirty="0" smtClean="0"/>
          </a:p>
          <a:p>
            <a:pPr marL="0" indent="0">
              <a:lnSpc>
                <a:spcPct val="100000"/>
              </a:lnSpc>
              <a:spcBef>
                <a:spcPts val="0"/>
              </a:spcBef>
              <a:spcAft>
                <a:spcPts val="0"/>
              </a:spcAft>
              <a:buNone/>
            </a:pPr>
            <a:endParaRPr lang="en-US" dirty="0"/>
          </a:p>
          <a:p>
            <a:pPr marL="0" indent="0">
              <a:lnSpc>
                <a:spcPct val="100000"/>
              </a:lnSpc>
              <a:spcBef>
                <a:spcPts val="0"/>
              </a:spcBef>
              <a:spcAft>
                <a:spcPts val="0"/>
              </a:spcAft>
              <a:buNone/>
            </a:pPr>
            <a:endParaRPr lang="en-US" dirty="0" smtClean="0"/>
          </a:p>
          <a:p>
            <a:pPr marL="457200" lvl="1" indent="0">
              <a:lnSpc>
                <a:spcPct val="100000"/>
              </a:lnSpc>
              <a:spcBef>
                <a:spcPts val="0"/>
              </a:spcBef>
              <a:spcAft>
                <a:spcPts val="0"/>
              </a:spcAft>
              <a:buNone/>
            </a:pPr>
            <a:endParaRPr lang="en-US" sz="1200" dirty="0"/>
          </a:p>
          <a:p>
            <a:pPr marL="457200" lvl="1" indent="0">
              <a:lnSpc>
                <a:spcPct val="100000"/>
              </a:lnSpc>
              <a:spcBef>
                <a:spcPts val="0"/>
              </a:spcBef>
              <a:spcAft>
                <a:spcPts val="0"/>
              </a:spcAft>
              <a:buNone/>
            </a:pPr>
            <a:endParaRPr lang="en-US" sz="1200" dirty="0"/>
          </a:p>
          <a:p>
            <a:pPr marL="457200" lvl="1" indent="0">
              <a:lnSpc>
                <a:spcPct val="100000"/>
              </a:lnSpc>
              <a:spcBef>
                <a:spcPts val="0"/>
              </a:spcBef>
              <a:spcAft>
                <a:spcPts val="0"/>
              </a:spcAft>
              <a:buNone/>
            </a:pPr>
            <a:endParaRPr lang="en-US" sz="1200" dirty="0"/>
          </a:p>
          <a:p>
            <a:pPr marL="457200" lvl="1" indent="0">
              <a:lnSpc>
                <a:spcPct val="100000"/>
              </a:lnSpc>
              <a:spcBef>
                <a:spcPts val="0"/>
              </a:spcBef>
              <a:spcAft>
                <a:spcPts val="0"/>
              </a:spcAft>
              <a:buNone/>
            </a:pPr>
            <a:r>
              <a:rPr lang="en-US" sz="1200" dirty="0"/>
              <a:t>This report was prepared by the U.S. Energy Information Administration (EIA), the statistical and analytical agency within the U.S. Department of Energy. By law, EIA's data, analyses, and forecasts are independent of approval by any other officer or employee of the United States Government. The views in this report therefore should not be construed as representing those of the Department of Energy or other federal agencies.</a:t>
            </a:r>
          </a:p>
        </p:txBody>
      </p:sp>
      <p:sp>
        <p:nvSpPr>
          <p:cNvPr id="4" name="Slide Number Placeholder 3"/>
          <p:cNvSpPr>
            <a:spLocks noGrp="1"/>
          </p:cNvSpPr>
          <p:nvPr>
            <p:ph type="sldNum" sz="quarter" idx="4"/>
          </p:nvPr>
        </p:nvSpPr>
        <p:spPr>
          <a:xfrm>
            <a:off x="10202068" y="6419089"/>
            <a:ext cx="392780" cy="365125"/>
          </a:xfrm>
        </p:spPr>
        <p:txBody>
          <a:bodyPr/>
          <a:lstStyle/>
          <a:p>
            <a:fld id="{2D80C5C9-96E0-47EC-B500-37C5FE284639}" type="slidenum">
              <a:rPr lang="en-US" smtClean="0"/>
              <a:pPr/>
              <a:t>2</a:t>
            </a:fld>
            <a:endParaRPr lang="en-US" dirty="0"/>
          </a:p>
        </p:txBody>
      </p:sp>
    </p:spTree>
    <p:extLst>
      <p:ext uri="{BB962C8B-B14F-4D97-AF65-F5344CB8AC3E}">
        <p14:creationId xmlns:p14="http://schemas.microsoft.com/office/powerpoint/2010/main" val="36849897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2"/>
          </p:nvPr>
        </p:nvSpPr>
        <p:spPr/>
        <p:txBody>
          <a:bodyPr/>
          <a:lstStyle/>
          <a:p>
            <a:r>
              <a:rPr lang="en-US" dirty="0" smtClean="0"/>
              <a:t>In the U.S. Energy Information Administration’s (EIA) </a:t>
            </a:r>
            <a:r>
              <a:rPr lang="en-US" i="1" dirty="0" smtClean="0"/>
              <a:t>Annual </a:t>
            </a:r>
            <a:r>
              <a:rPr lang="en-US" i="1" dirty="0"/>
              <a:t>Energy Outlook 2020 </a:t>
            </a:r>
            <a:r>
              <a:rPr lang="en-US" dirty="0"/>
              <a:t>(AEO2020) Reference </a:t>
            </a:r>
            <a:r>
              <a:rPr lang="en-US" dirty="0" smtClean="0"/>
              <a:t>case, U.S</a:t>
            </a:r>
            <a:r>
              <a:rPr lang="en-US" dirty="0"/>
              <a:t>. energy consumption grows </a:t>
            </a:r>
            <a:r>
              <a:rPr lang="en-US" dirty="0" smtClean="0"/>
              <a:t>more slowly than </a:t>
            </a:r>
            <a:r>
              <a:rPr lang="en-US" dirty="0"/>
              <a:t>gross domestic product </a:t>
            </a:r>
            <a:r>
              <a:rPr lang="en-US" dirty="0" smtClean="0"/>
              <a:t>throughout </a:t>
            </a:r>
            <a:r>
              <a:rPr lang="en-US" dirty="0"/>
              <a:t>the projection </a:t>
            </a:r>
            <a:r>
              <a:rPr lang="en-US" dirty="0" smtClean="0"/>
              <a:t>period (2050) </a:t>
            </a:r>
            <a:r>
              <a:rPr lang="en-US" dirty="0"/>
              <a:t>as U.S. energy efficiency continues to </a:t>
            </a:r>
            <a:r>
              <a:rPr lang="en-US" dirty="0" smtClean="0"/>
              <a:t>increase</a:t>
            </a:r>
            <a:r>
              <a:rPr lang="en-US" dirty="0"/>
              <a:t>. </a:t>
            </a:r>
            <a:r>
              <a:rPr lang="en-US" dirty="0" smtClean="0"/>
              <a:t>This decline in the </a:t>
            </a:r>
            <a:r>
              <a:rPr lang="en-US" dirty="0"/>
              <a:t>energy intensity of the </a:t>
            </a:r>
            <a:r>
              <a:rPr lang="en-US" dirty="0" smtClean="0"/>
              <a:t>U.S. economy continues through </a:t>
            </a:r>
            <a:r>
              <a:rPr lang="en-US" dirty="0"/>
              <a:t>2050. </a:t>
            </a:r>
            <a:endParaRPr lang="en-US" dirty="0" smtClean="0"/>
          </a:p>
          <a:p>
            <a:r>
              <a:rPr lang="en-US" dirty="0" smtClean="0"/>
              <a:t>The electricity generation mix continues to experience a rapid rate of change, with renewables </a:t>
            </a:r>
            <a:r>
              <a:rPr lang="en-US" dirty="0"/>
              <a:t>the fastest-growing source of electricity generation </a:t>
            </a:r>
            <a:r>
              <a:rPr lang="en-US" dirty="0" smtClean="0"/>
              <a:t>through 2050 because of continuing </a:t>
            </a:r>
            <a:r>
              <a:rPr lang="en-US" dirty="0"/>
              <a:t>declines in the capital costs for solar and wind </a:t>
            </a:r>
            <a:r>
              <a:rPr lang="en-US" dirty="0" smtClean="0"/>
              <a:t>that are </a:t>
            </a:r>
            <a:r>
              <a:rPr lang="en-US" dirty="0"/>
              <a:t>supported by federal tax credits and higher state-level renewables </a:t>
            </a:r>
            <a:r>
              <a:rPr lang="en-US" smtClean="0"/>
              <a:t>targets.</a:t>
            </a:r>
            <a:r>
              <a:rPr lang="en-US" dirty="0"/>
              <a:t> </a:t>
            </a:r>
            <a:r>
              <a:rPr lang="en-US" smtClean="0"/>
              <a:t>With </a:t>
            </a:r>
            <a:r>
              <a:rPr lang="en-US" dirty="0"/>
              <a:t>slow load growth and increasing </a:t>
            </a:r>
            <a:r>
              <a:rPr lang="en-US" dirty="0" smtClean="0"/>
              <a:t>electricity production from renewables, U.S. coal-fired </a:t>
            </a:r>
            <a:r>
              <a:rPr lang="en-US" dirty="0"/>
              <a:t>and nuclear electricity generation </a:t>
            </a:r>
            <a:r>
              <a:rPr lang="en-US" dirty="0" smtClean="0"/>
              <a:t>declines; </a:t>
            </a:r>
            <a:r>
              <a:rPr lang="en-US" dirty="0"/>
              <a:t>most of the decline </a:t>
            </a:r>
            <a:r>
              <a:rPr lang="en-US" dirty="0" smtClean="0"/>
              <a:t>occurs </a:t>
            </a:r>
            <a:r>
              <a:rPr lang="en-US" dirty="0"/>
              <a:t>by the mid-2020s.</a:t>
            </a:r>
          </a:p>
          <a:p>
            <a:r>
              <a:rPr lang="en-US" dirty="0" smtClean="0"/>
              <a:t>The </a:t>
            </a:r>
            <a:r>
              <a:rPr lang="en-US" dirty="0"/>
              <a:t>United States continues to produce historically high levels of crude oil and natural gas. </a:t>
            </a:r>
            <a:r>
              <a:rPr lang="en-US" dirty="0" smtClean="0"/>
              <a:t>Slow </a:t>
            </a:r>
            <a:r>
              <a:rPr lang="en-US" dirty="0"/>
              <a:t>growth in domestic consumption of these fuels leads to increasing exports of crude oil, petroleum products, and liquefied natural gas.</a:t>
            </a:r>
          </a:p>
          <a:p>
            <a:r>
              <a:rPr lang="en-US" dirty="0" smtClean="0"/>
              <a:t>After </a:t>
            </a:r>
            <a:r>
              <a:rPr lang="en-US" dirty="0"/>
              <a:t>falling </a:t>
            </a:r>
            <a:r>
              <a:rPr lang="en-US" dirty="0" smtClean="0"/>
              <a:t>during the </a:t>
            </a:r>
            <a:r>
              <a:rPr lang="en-US" dirty="0"/>
              <a:t>first half of the projection period, total U.S. energy-related carbon dioxide emissions resume modest growth in the </a:t>
            </a:r>
            <a:r>
              <a:rPr lang="en-US" dirty="0" smtClean="0"/>
              <a:t>2030s, driven largely by </a:t>
            </a:r>
            <a:r>
              <a:rPr lang="en-US" dirty="0"/>
              <a:t>increases in energy demand in the </a:t>
            </a:r>
            <a:r>
              <a:rPr lang="en-US" dirty="0" smtClean="0"/>
              <a:t>transportation </a:t>
            </a:r>
            <a:r>
              <a:rPr lang="en-US" dirty="0"/>
              <a:t>and </a:t>
            </a:r>
            <a:r>
              <a:rPr lang="en-US" dirty="0" smtClean="0"/>
              <a:t>industrial sectors</a:t>
            </a:r>
            <a:r>
              <a:rPr lang="en-US" dirty="0"/>
              <a:t>; however, by 2050, they remain 4% lower than 2019 levels.</a:t>
            </a:r>
          </a:p>
        </p:txBody>
      </p:sp>
      <p:sp>
        <p:nvSpPr>
          <p:cNvPr id="3" name="Title 2"/>
          <p:cNvSpPr>
            <a:spLocks noGrp="1"/>
          </p:cNvSpPr>
          <p:nvPr>
            <p:ph type="title"/>
          </p:nvPr>
        </p:nvSpPr>
        <p:spPr/>
        <p:txBody>
          <a:bodyPr/>
          <a:lstStyle/>
          <a:p>
            <a:r>
              <a:rPr lang="en-US" dirty="0" smtClean="0"/>
              <a:t>Key Takeaways from U.S. Energy Information Administration’s </a:t>
            </a:r>
            <a:r>
              <a:rPr lang="en-US" i="1" dirty="0" smtClean="0"/>
              <a:t>Annual Energy Outlook 2020</a:t>
            </a:r>
            <a:endParaRPr lang="en-US" i="1" strike="sngStrike" dirty="0">
              <a:solidFill>
                <a:srgbClr val="FF0000"/>
              </a:solidFill>
            </a:endParaRPr>
          </a:p>
        </p:txBody>
      </p:sp>
      <p:sp>
        <p:nvSpPr>
          <p:cNvPr id="4" name="Slide Number Placeholder 3"/>
          <p:cNvSpPr>
            <a:spLocks noGrp="1"/>
          </p:cNvSpPr>
          <p:nvPr>
            <p:ph type="sldNum" sz="quarter" idx="4"/>
          </p:nvPr>
        </p:nvSpPr>
        <p:spPr/>
        <p:txBody>
          <a:bodyPr/>
          <a:lstStyle/>
          <a:p>
            <a:fld id="{2D80C5C9-96E0-47EC-B500-37C5FE284639}" type="slidenum">
              <a:rPr lang="en-US" smtClean="0"/>
              <a:pPr/>
              <a:t>3</a:t>
            </a:fld>
            <a:endParaRPr lang="en-US" dirty="0"/>
          </a:p>
        </p:txBody>
      </p:sp>
    </p:spTree>
    <p:extLst>
      <p:ext uri="{BB962C8B-B14F-4D97-AF65-F5344CB8AC3E}">
        <p14:creationId xmlns:p14="http://schemas.microsoft.com/office/powerpoint/2010/main" val="20146383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Annual Energy Outlook </a:t>
            </a:r>
            <a:r>
              <a:rPr lang="en-US" dirty="0" smtClean="0"/>
              <a:t>explores long-term </a:t>
            </a:r>
            <a:r>
              <a:rPr lang="en-US" dirty="0"/>
              <a:t>energy </a:t>
            </a:r>
            <a:r>
              <a:rPr lang="en-US" dirty="0" smtClean="0"/>
              <a:t>trends in the </a:t>
            </a:r>
            <a:r>
              <a:rPr lang="en-US" dirty="0"/>
              <a:t>United States</a:t>
            </a:r>
          </a:p>
        </p:txBody>
      </p:sp>
      <p:sp>
        <p:nvSpPr>
          <p:cNvPr id="3" name="Text Placeholder 2"/>
          <p:cNvSpPr>
            <a:spLocks noGrp="1"/>
          </p:cNvSpPr>
          <p:nvPr>
            <p:ph type="body" sz="quarter" idx="12"/>
          </p:nvPr>
        </p:nvSpPr>
        <p:spPr/>
        <p:txBody>
          <a:bodyPr/>
          <a:lstStyle/>
          <a:p>
            <a:r>
              <a:rPr lang="en-US" dirty="0" smtClean="0"/>
              <a:t>The value of the projections </a:t>
            </a:r>
            <a:r>
              <a:rPr lang="en-US" dirty="0"/>
              <a:t>in the </a:t>
            </a:r>
            <a:r>
              <a:rPr lang="en-US" dirty="0" smtClean="0"/>
              <a:t>AEO2020 is not that they are predictions </a:t>
            </a:r>
            <a:r>
              <a:rPr lang="en-US" dirty="0"/>
              <a:t>of what will happen, but </a:t>
            </a:r>
            <a:r>
              <a:rPr lang="en-US" dirty="0" smtClean="0"/>
              <a:t>rather, they are modeled </a:t>
            </a:r>
            <a:r>
              <a:rPr lang="en-US" dirty="0"/>
              <a:t>projections of what may happen given certain assumptions and methodologies</a:t>
            </a:r>
            <a:r>
              <a:rPr lang="en-US" dirty="0" smtClean="0"/>
              <a:t>. By varying those assumptions and methodologies, AEO2020 can illustrate important factors in future energy production and use in the United States.</a:t>
            </a:r>
          </a:p>
          <a:p>
            <a:r>
              <a:rPr lang="en-US" dirty="0"/>
              <a:t>Energy market projections are subject to much uncertainty because many of the events that shape energy markets—as well as future developments in technologies, demographics, and resources—cannot be foreseen with certainty. To illustrate the importance of key assumptions, AEO2020 includes a Reference case and side cases that systematically vary important underlying assumptions.  </a:t>
            </a:r>
          </a:p>
          <a:p>
            <a:r>
              <a:rPr lang="en-US" dirty="0" smtClean="0"/>
              <a:t>EIA develops the </a:t>
            </a:r>
            <a:r>
              <a:rPr lang="en-US" dirty="0"/>
              <a:t>AEO </a:t>
            </a:r>
            <a:r>
              <a:rPr lang="en-US" dirty="0" smtClean="0"/>
              <a:t>with </a:t>
            </a:r>
            <a:r>
              <a:rPr lang="en-US" dirty="0"/>
              <a:t>the National Energy Modeling System (NEMS), an integrated model that captures interactions of economic changes and energy supply, demand, and prices.</a:t>
            </a:r>
          </a:p>
          <a:p>
            <a:r>
              <a:rPr lang="en-US" dirty="0" smtClean="0"/>
              <a:t>More </a:t>
            </a:r>
            <a:r>
              <a:rPr lang="en-US" dirty="0"/>
              <a:t>information about the assumptions </a:t>
            </a:r>
            <a:r>
              <a:rPr lang="en-US" dirty="0" smtClean="0"/>
              <a:t>EIA </a:t>
            </a:r>
            <a:r>
              <a:rPr lang="en-US" dirty="0"/>
              <a:t>used to develop these projections will be available on the AEO website shortly after the release of the </a:t>
            </a:r>
            <a:r>
              <a:rPr lang="en-US" dirty="0" smtClean="0"/>
              <a:t>AEO2020.</a:t>
            </a:r>
            <a:endParaRPr lang="en-US" dirty="0"/>
          </a:p>
          <a:p>
            <a:r>
              <a:rPr lang="en-US" dirty="0" smtClean="0"/>
              <a:t>The </a:t>
            </a:r>
            <a:r>
              <a:rPr lang="en-US" dirty="0"/>
              <a:t>AEO is published to satisfy the Department of Energy Organization Act of </a:t>
            </a:r>
            <a:r>
              <a:rPr lang="en-US" dirty="0" smtClean="0"/>
              <a:t>1977, </a:t>
            </a:r>
            <a:r>
              <a:rPr lang="en-US" dirty="0"/>
              <a:t>which requires the Administrator of the U.S. Energy Information Administration to prepare annual reports on trends and projections for energy use and supply. </a:t>
            </a:r>
          </a:p>
        </p:txBody>
      </p:sp>
      <p:sp>
        <p:nvSpPr>
          <p:cNvPr id="4" name="Slide Number Placeholder 3"/>
          <p:cNvSpPr>
            <a:spLocks noGrp="1"/>
          </p:cNvSpPr>
          <p:nvPr>
            <p:ph type="sldNum" sz="quarter" idx="4"/>
          </p:nvPr>
        </p:nvSpPr>
        <p:spPr>
          <a:xfrm>
            <a:off x="11508613" y="6422050"/>
            <a:ext cx="523707" cy="365125"/>
          </a:xfrm>
        </p:spPr>
        <p:txBody>
          <a:bodyPr/>
          <a:lstStyle/>
          <a:p>
            <a:r>
              <a:rPr lang="en-US" dirty="0" smtClean="0"/>
              <a:t>3</a:t>
            </a:r>
            <a:endParaRPr lang="en-US" dirty="0"/>
          </a:p>
        </p:txBody>
      </p:sp>
    </p:spTree>
    <p:extLst>
      <p:ext uri="{BB962C8B-B14F-4D97-AF65-F5344CB8AC3E}">
        <p14:creationId xmlns:p14="http://schemas.microsoft.com/office/powerpoint/2010/main" val="42207795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the </a:t>
            </a:r>
            <a:r>
              <a:rPr lang="en-US" dirty="0" smtClean="0"/>
              <a:t>AEO2020 Reference </a:t>
            </a:r>
            <a:r>
              <a:rPr lang="en-US" dirty="0"/>
              <a:t>case?</a:t>
            </a:r>
          </a:p>
        </p:txBody>
      </p:sp>
      <p:sp>
        <p:nvSpPr>
          <p:cNvPr id="3" name="Text Placeholder 2"/>
          <p:cNvSpPr>
            <a:spLocks noGrp="1"/>
          </p:cNvSpPr>
          <p:nvPr>
            <p:ph type="body" sz="quarter" idx="12"/>
          </p:nvPr>
        </p:nvSpPr>
        <p:spPr/>
        <p:txBody>
          <a:bodyPr/>
          <a:lstStyle/>
          <a:p>
            <a:r>
              <a:rPr lang="en-US" dirty="0"/>
              <a:t>The </a:t>
            </a:r>
            <a:r>
              <a:rPr lang="en-US" dirty="0" smtClean="0"/>
              <a:t>AEO2020 </a:t>
            </a:r>
            <a:r>
              <a:rPr lang="en-US" dirty="0"/>
              <a:t>Reference case represents EIA’s best assessment of how U.S. and world energy markets will operate through 2050, based </a:t>
            </a:r>
            <a:r>
              <a:rPr lang="en-US" dirty="0" smtClean="0"/>
              <a:t>on key assumptions intended to provide a base for exploring long-term trends. </a:t>
            </a:r>
          </a:p>
          <a:p>
            <a:r>
              <a:rPr lang="en-US" dirty="0" smtClean="0"/>
              <a:t>The AEO2020 Reference </a:t>
            </a:r>
            <a:r>
              <a:rPr lang="en-US" dirty="0"/>
              <a:t>case should be interpreted as a reasonable baseline case that can be compared with the cases that include alternative assumptions. </a:t>
            </a:r>
          </a:p>
          <a:p>
            <a:r>
              <a:rPr lang="en-US" dirty="0" smtClean="0"/>
              <a:t>EIA based the </a:t>
            </a:r>
            <a:r>
              <a:rPr lang="en-US" dirty="0"/>
              <a:t>economic and demographic trends reflected in the Reference case </a:t>
            </a:r>
            <a:r>
              <a:rPr lang="en-US" dirty="0" smtClean="0"/>
              <a:t>on the current </a:t>
            </a:r>
            <a:r>
              <a:rPr lang="en-US" dirty="0"/>
              <a:t>views of leading economic forecasters and demographers. For example, the Reference case projection assumes improvement in known energy production, delivery, and consumption technologies. </a:t>
            </a:r>
          </a:p>
          <a:p>
            <a:r>
              <a:rPr lang="en-US" dirty="0"/>
              <a:t>The Reference case generally assumes that current laws and regulations that affect the energy sector, including laws that have end dates, are unchanged throughout the projection period. This </a:t>
            </a:r>
            <a:r>
              <a:rPr lang="en-US" dirty="0" smtClean="0"/>
              <a:t>assumption makes it possible for us to </a:t>
            </a:r>
            <a:r>
              <a:rPr lang="en-US" dirty="0"/>
              <a:t>use the Reference case as a benchmark to compare policy-based modeling.</a:t>
            </a:r>
          </a:p>
          <a:p>
            <a:r>
              <a:rPr lang="en-US" dirty="0"/>
              <a:t>The potential </a:t>
            </a:r>
            <a:r>
              <a:rPr lang="en-US" dirty="0" smtClean="0"/>
              <a:t>effects </a:t>
            </a:r>
            <a:r>
              <a:rPr lang="en-US" dirty="0"/>
              <a:t>of proposed legislation, regulations, or standards are not included in the </a:t>
            </a:r>
            <a:r>
              <a:rPr lang="en-US" dirty="0" smtClean="0"/>
              <a:t>AEO2020 </a:t>
            </a:r>
            <a:r>
              <a:rPr lang="en-US" dirty="0"/>
              <a:t>cases</a:t>
            </a:r>
            <a:r>
              <a:rPr lang="en-US" dirty="0" smtClean="0"/>
              <a:t>.</a:t>
            </a:r>
            <a:endParaRPr lang="en-US" dirty="0"/>
          </a:p>
        </p:txBody>
      </p:sp>
      <p:sp>
        <p:nvSpPr>
          <p:cNvPr id="4" name="Slide Number Placeholder 3"/>
          <p:cNvSpPr>
            <a:spLocks noGrp="1"/>
          </p:cNvSpPr>
          <p:nvPr>
            <p:ph type="sldNum" sz="quarter" idx="4"/>
          </p:nvPr>
        </p:nvSpPr>
        <p:spPr>
          <a:xfrm>
            <a:off x="11508613" y="6422050"/>
            <a:ext cx="523707" cy="365125"/>
          </a:xfrm>
        </p:spPr>
        <p:txBody>
          <a:bodyPr/>
          <a:lstStyle/>
          <a:p>
            <a:r>
              <a:rPr lang="en-US" dirty="0"/>
              <a:t>4</a:t>
            </a:r>
          </a:p>
        </p:txBody>
      </p:sp>
    </p:spTree>
    <p:extLst>
      <p:ext uri="{BB962C8B-B14F-4D97-AF65-F5344CB8AC3E}">
        <p14:creationId xmlns:p14="http://schemas.microsoft.com/office/powerpoint/2010/main" val="25317548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4294967295"/>
          </p:nvPr>
        </p:nvSpPr>
        <p:spPr>
          <a:xfrm>
            <a:off x="10202068" y="6419089"/>
            <a:ext cx="392780" cy="365125"/>
          </a:xfrm>
          <a:prstGeom prst="rect">
            <a:avLst/>
          </a:prstGeom>
        </p:spPr>
        <p:txBody>
          <a:bodyPr/>
          <a:lstStyle/>
          <a:p>
            <a:fld id="{2D80C5C9-96E0-47EC-B500-37C5FE284639}" type="slidenum">
              <a:rPr lang="en-US" smtClean="0"/>
              <a:pPr/>
              <a:t>6</a:t>
            </a:fld>
            <a:endParaRPr lang="en-US" dirty="0"/>
          </a:p>
        </p:txBody>
      </p:sp>
      <p:sp>
        <p:nvSpPr>
          <p:cNvPr id="7" name="Text Placeholder 6"/>
          <p:cNvSpPr>
            <a:spLocks noGrp="1"/>
          </p:cNvSpPr>
          <p:nvPr>
            <p:ph type="body" sz="quarter" idx="12"/>
          </p:nvPr>
        </p:nvSpPr>
        <p:spPr/>
        <p:txBody>
          <a:bodyPr>
            <a:normAutofit/>
          </a:bodyPr>
          <a:lstStyle/>
          <a:p>
            <a:pPr lvl="0"/>
            <a:r>
              <a:rPr lang="en-US" dirty="0" smtClean="0"/>
              <a:t>Oil </a:t>
            </a:r>
            <a:r>
              <a:rPr lang="en-US" dirty="0"/>
              <a:t>prices </a:t>
            </a:r>
            <a:r>
              <a:rPr lang="en-US" dirty="0" smtClean="0"/>
              <a:t>in the future will be driven </a:t>
            </a:r>
            <a:r>
              <a:rPr lang="en-US" dirty="0"/>
              <a:t>by global market balances that are primarily influenced by factors </a:t>
            </a:r>
            <a:r>
              <a:rPr lang="en-US" dirty="0" smtClean="0"/>
              <a:t>that are not modeled in NEMS. </a:t>
            </a:r>
            <a:r>
              <a:rPr lang="en-US" dirty="0"/>
              <a:t>In the </a:t>
            </a:r>
            <a:r>
              <a:rPr lang="en-US" dirty="0" smtClean="0"/>
              <a:t>AEO2020 High </a:t>
            </a:r>
            <a:r>
              <a:rPr lang="en-US" dirty="0"/>
              <a:t>Oil Price case, the price of Brent </a:t>
            </a:r>
            <a:r>
              <a:rPr lang="en-US" dirty="0" smtClean="0"/>
              <a:t>crude oil, </a:t>
            </a:r>
            <a:r>
              <a:rPr lang="en-US" dirty="0"/>
              <a:t>in </a:t>
            </a:r>
            <a:r>
              <a:rPr lang="en-US" dirty="0" smtClean="0"/>
              <a:t>2019 </a:t>
            </a:r>
            <a:r>
              <a:rPr lang="en-US" dirty="0"/>
              <a:t>dollars, reaches </a:t>
            </a:r>
            <a:r>
              <a:rPr lang="en-US" dirty="0" smtClean="0"/>
              <a:t>$183 </a:t>
            </a:r>
            <a:r>
              <a:rPr lang="en-US" dirty="0"/>
              <a:t>per barrel (b) by 2050, compared with $</a:t>
            </a:r>
            <a:r>
              <a:rPr lang="en-US" dirty="0" smtClean="0"/>
              <a:t>105/b </a:t>
            </a:r>
            <a:r>
              <a:rPr lang="en-US" dirty="0"/>
              <a:t>in the Reference case and </a:t>
            </a:r>
            <a:r>
              <a:rPr lang="en-US" dirty="0" smtClean="0"/>
              <a:t>$46/b </a:t>
            </a:r>
            <a:r>
              <a:rPr lang="en-US" dirty="0"/>
              <a:t>in the Low Oil Price case.</a:t>
            </a:r>
          </a:p>
          <a:p>
            <a:r>
              <a:rPr lang="en-US" dirty="0" smtClean="0"/>
              <a:t>Compared </a:t>
            </a:r>
            <a:r>
              <a:rPr lang="en-US" dirty="0"/>
              <a:t>with the Reference case, the High Oil and Gas Supply case reflects lower costs and greater U.S. oil and natural gas resource </a:t>
            </a:r>
            <a:r>
              <a:rPr lang="en-US" dirty="0" smtClean="0"/>
              <a:t>availability, </a:t>
            </a:r>
            <a:r>
              <a:rPr lang="en-US" dirty="0"/>
              <a:t>which allows more production at lower prices. The Low Oil and Gas Supply case assumes fewer resources and higher costs</a:t>
            </a:r>
            <a:r>
              <a:rPr lang="en-US" dirty="0" smtClean="0"/>
              <a:t>.</a:t>
            </a:r>
          </a:p>
          <a:p>
            <a:r>
              <a:rPr lang="en-US" dirty="0" smtClean="0"/>
              <a:t>The </a:t>
            </a:r>
            <a:r>
              <a:rPr lang="en-US" dirty="0"/>
              <a:t>effects of </a:t>
            </a:r>
            <a:r>
              <a:rPr lang="en-US" dirty="0" smtClean="0"/>
              <a:t>economic </a:t>
            </a:r>
            <a:r>
              <a:rPr lang="en-US" dirty="0"/>
              <a:t>assumptions on </a:t>
            </a:r>
            <a:r>
              <a:rPr lang="en-US" dirty="0" smtClean="0"/>
              <a:t>the energy </a:t>
            </a:r>
            <a:r>
              <a:rPr lang="en-US" dirty="0"/>
              <a:t>consumption </a:t>
            </a:r>
            <a:r>
              <a:rPr lang="en-US" dirty="0" smtClean="0"/>
              <a:t>modeled in the AEO2020 are </a:t>
            </a:r>
            <a:r>
              <a:rPr lang="en-US" dirty="0"/>
              <a:t>addressed in </a:t>
            </a:r>
            <a:r>
              <a:rPr lang="en-US" dirty="0" smtClean="0"/>
              <a:t>the High Economic Growth </a:t>
            </a:r>
            <a:r>
              <a:rPr lang="en-US" dirty="0"/>
              <a:t>and Low Economic Growth cases, which assume compound annual growth rates for U.S. gross domestic product of </a:t>
            </a:r>
            <a:r>
              <a:rPr lang="en-US" dirty="0" smtClean="0"/>
              <a:t>2.4% </a:t>
            </a:r>
            <a:r>
              <a:rPr lang="en-US" dirty="0"/>
              <a:t>and </a:t>
            </a:r>
            <a:r>
              <a:rPr lang="en-US" dirty="0" smtClean="0"/>
              <a:t>1.4%, </a:t>
            </a:r>
            <a:r>
              <a:rPr lang="en-US" dirty="0"/>
              <a:t>respectively, from </a:t>
            </a:r>
            <a:r>
              <a:rPr lang="en-US" dirty="0" smtClean="0"/>
              <a:t>2019 to 2050</a:t>
            </a:r>
            <a:r>
              <a:rPr lang="en-US" dirty="0"/>
              <a:t>, compared </a:t>
            </a:r>
            <a:r>
              <a:rPr lang="en-US" dirty="0" smtClean="0"/>
              <a:t>with 1.9% per year </a:t>
            </a:r>
            <a:r>
              <a:rPr lang="en-US" dirty="0"/>
              <a:t>growth in the Reference case.</a:t>
            </a:r>
          </a:p>
          <a:p>
            <a:r>
              <a:rPr lang="en-US" dirty="0" smtClean="0"/>
              <a:t>AEO2020 introduces two cases to examine the sensitivities surrounding capital costs for electric power </a:t>
            </a:r>
            <a:r>
              <a:rPr lang="en-US" dirty="0"/>
              <a:t>generating </a:t>
            </a:r>
            <a:r>
              <a:rPr lang="en-US" dirty="0" smtClean="0"/>
              <a:t>technologies. Capital cost reduction for an electric power generating technology is </a:t>
            </a:r>
            <a:r>
              <a:rPr lang="en-US" dirty="0"/>
              <a:t>assumed to occur from </a:t>
            </a:r>
            <a:r>
              <a:rPr lang="en-US" dirty="0" smtClean="0"/>
              <a:t>learning by doing</a:t>
            </a:r>
            <a:r>
              <a:rPr lang="en-US" dirty="0"/>
              <a:t>. </a:t>
            </a:r>
            <a:r>
              <a:rPr lang="en-US" dirty="0" smtClean="0"/>
              <a:t>In the High Renewables </a:t>
            </a:r>
            <a:r>
              <a:rPr lang="en-US" dirty="0"/>
              <a:t>Cost case, no cost reduction from learning is assumed for </a:t>
            </a:r>
            <a:r>
              <a:rPr lang="en-US" dirty="0" smtClean="0"/>
              <a:t>any </a:t>
            </a:r>
            <a:r>
              <a:rPr lang="en-US" dirty="0"/>
              <a:t>renewable </a:t>
            </a:r>
            <a:r>
              <a:rPr lang="en-US" dirty="0" smtClean="0"/>
              <a:t>technologies. The Low Renewables </a:t>
            </a:r>
            <a:r>
              <a:rPr lang="en-US" dirty="0"/>
              <a:t>Cost case assumes higher learning for renewable technologies </a:t>
            </a:r>
            <a:r>
              <a:rPr lang="en-US" dirty="0" smtClean="0"/>
              <a:t>through 2050, resulting in a </a:t>
            </a:r>
            <a:r>
              <a:rPr lang="en-US" dirty="0"/>
              <a:t>cost </a:t>
            </a:r>
            <a:r>
              <a:rPr lang="en-US" dirty="0" smtClean="0"/>
              <a:t>reduction of about 40% </a:t>
            </a:r>
            <a:r>
              <a:rPr lang="en-US" dirty="0"/>
              <a:t>from the Reference case by 2050</a:t>
            </a:r>
            <a:r>
              <a:rPr lang="en-US" dirty="0" smtClean="0"/>
              <a:t>.</a:t>
            </a:r>
            <a:endParaRPr lang="en-US" dirty="0"/>
          </a:p>
        </p:txBody>
      </p:sp>
      <p:sp>
        <p:nvSpPr>
          <p:cNvPr id="5" name="Title 4"/>
          <p:cNvSpPr>
            <a:spLocks noGrp="1"/>
          </p:cNvSpPr>
          <p:nvPr>
            <p:ph type="title"/>
          </p:nvPr>
        </p:nvSpPr>
        <p:spPr/>
        <p:txBody>
          <a:bodyPr/>
          <a:lstStyle/>
          <a:p>
            <a:r>
              <a:rPr lang="en-US" dirty="0"/>
              <a:t>What are the side cases</a:t>
            </a:r>
            <a:r>
              <a:rPr lang="en-US" dirty="0" smtClean="0"/>
              <a:t>?</a:t>
            </a:r>
            <a:endParaRPr lang="en-US" dirty="0"/>
          </a:p>
        </p:txBody>
      </p:sp>
    </p:spTree>
    <p:extLst>
      <p:ext uri="{BB962C8B-B14F-4D97-AF65-F5344CB8AC3E}">
        <p14:creationId xmlns:p14="http://schemas.microsoft.com/office/powerpoint/2010/main" val="2684764320"/>
      </p:ext>
    </p:extLst>
  </p:cSld>
  <p:clrMapOvr>
    <a:masterClrMapping/>
  </p:clrMapOvr>
  <p:timing>
    <p:tnLst>
      <p:par>
        <p:cTn id="1" dur="indefinite" restart="never" nodeType="tmRoot"/>
      </p:par>
    </p:tnLst>
  </p:timing>
</p:sld>
</file>

<file path=ppt/theme/theme1.xml><?xml version="1.0" encoding="utf-8"?>
<a:theme xmlns:a="http://schemas.openxmlformats.org/drawingml/2006/main" name="eia_template">
  <a:themeElements>
    <a:clrScheme name="EIA">
      <a:dk1>
        <a:srgbClr val="000000"/>
      </a:dk1>
      <a:lt1>
        <a:srgbClr val="FFFFFF"/>
      </a:lt1>
      <a:dk2>
        <a:srgbClr val="003953"/>
      </a:dk2>
      <a:lt2>
        <a:srgbClr val="333333"/>
      </a:lt2>
      <a:accent1>
        <a:srgbClr val="0096D7"/>
      </a:accent1>
      <a:accent2>
        <a:srgbClr val="BD732A"/>
      </a:accent2>
      <a:accent3>
        <a:srgbClr val="5D9732"/>
      </a:accent3>
      <a:accent4>
        <a:srgbClr val="FFC702"/>
      </a:accent4>
      <a:accent5>
        <a:srgbClr val="A33340"/>
      </a:accent5>
      <a:accent6>
        <a:srgbClr val="675005"/>
      </a:accent6>
      <a:hlink>
        <a:srgbClr val="0096D7"/>
      </a:hlink>
      <a:folHlink>
        <a:srgbClr val="5D9732"/>
      </a:folHlink>
    </a:clrScheme>
    <a:fontScheme name="EIA 1">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AEO2020_flipbook_16x9" id="{6311BBD7-A3F7-4E09-888B-EFE3EB4537D5}" vid="{5B92FA3B-6E04-4406-BB8F-98AC231438D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AEO2020_flipbook_16x9</Template>
  <TotalTime>10849</TotalTime>
  <Words>1051</Words>
  <Application>Microsoft Office PowerPoint</Application>
  <PresentationFormat>Widescreen</PresentationFormat>
  <Paragraphs>53</Paragraphs>
  <Slides>6</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Times New Roman</vt:lpstr>
      <vt:lpstr>eia_template</vt:lpstr>
      <vt:lpstr>PowerPoint Presentation</vt:lpstr>
      <vt:lpstr>Annual Energy Outlook 2020 with projections to 2050  January 2020</vt:lpstr>
      <vt:lpstr>Key Takeaways from U.S. Energy Information Administration’s Annual Energy Outlook 2020</vt:lpstr>
      <vt:lpstr>The Annual Energy Outlook explores long-term energy trends in the United States</vt:lpstr>
      <vt:lpstr>What is the AEO2020 Reference case?</vt:lpstr>
      <vt:lpstr>What are the side cases?</vt:lpstr>
    </vt:vector>
  </TitlesOfParts>
  <Company>EIA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 Energy Information Administration</dc:creator>
  <cp:lastModifiedBy>Arce-Mercado, Carlos (CONTR)</cp:lastModifiedBy>
  <cp:revision>372</cp:revision>
  <cp:lastPrinted>2019-12-26T14:44:04Z</cp:lastPrinted>
  <dcterms:created xsi:type="dcterms:W3CDTF">2019-10-09T13:42:57Z</dcterms:created>
  <dcterms:modified xsi:type="dcterms:W3CDTF">2020-01-28T18:36:26Z</dcterms:modified>
  <cp:contentStatus/>
</cp:coreProperties>
</file>