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drawings/drawing10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drawings/drawing1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0"/>
  </p:notesMasterIdLst>
  <p:handoutMasterIdLst>
    <p:handoutMasterId r:id="rId11"/>
  </p:handoutMasterIdLst>
  <p:sldIdLst>
    <p:sldId id="437" r:id="rId2"/>
    <p:sldId id="438" r:id="rId3"/>
    <p:sldId id="439" r:id="rId4"/>
    <p:sldId id="440" r:id="rId5"/>
    <p:sldId id="441" r:id="rId6"/>
    <p:sldId id="442" r:id="rId7"/>
    <p:sldId id="443" r:id="rId8"/>
    <p:sldId id="444" r:id="rId9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242D"/>
    <a:srgbClr val="E3A5AC"/>
    <a:srgbClr val="003953"/>
    <a:srgbClr val="BDE0A4"/>
    <a:srgbClr val="467126"/>
    <a:srgbClr val="8E561F"/>
    <a:srgbClr val="BD732A"/>
    <a:srgbClr val="0071A1"/>
    <a:srgbClr val="8B8B8B"/>
    <a:srgbClr val="BDE0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81653" autoAdjust="0"/>
  </p:normalViewPr>
  <p:slideViewPr>
    <p:cSldViewPr snapToGrid="0">
      <p:cViewPr varScale="1">
        <p:scale>
          <a:sx n="124" d="100"/>
          <a:sy n="124" d="100"/>
        </p:scale>
        <p:origin x="1032" y="84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058" y="-1158"/>
      </p:cViewPr>
      <p:guideLst>
        <p:guide orient="horz" pos="2924"/>
        <p:guide pos="220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5" Type="http://schemas.openxmlformats.org/officeDocument/2006/relationships/chartUserShapes" Target="../drawings/drawing10.xml"/><Relationship Id="rId4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5" Type="http://schemas.openxmlformats.org/officeDocument/2006/relationships/chartUserShapes" Target="../drawings/drawing11.xml"/><Relationship Id="rId4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5" Type="http://schemas.openxmlformats.org/officeDocument/2006/relationships/chartUserShapes" Target="../drawings/drawing12.xml"/><Relationship Id="rId4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5" Type="http://schemas.openxmlformats.org/officeDocument/2006/relationships/chartUserShapes" Target="../drawings/drawing13.xml"/><Relationship Id="rId4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5" Type="http://schemas.openxmlformats.org/officeDocument/2006/relationships/chartUserShapes" Target="../drawings/drawing14.xml"/><Relationship Id="rId4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4.xml"/><Relationship Id="rId4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5.xml"/><Relationship Id="rId4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6.xml"/><Relationship Id="rId4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7.xml"/><Relationship Id="rId4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8.xml"/><Relationship Id="rId4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9.xml"/><Relationship Id="rId4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7.3040316578426814E-2"/>
          <c:w val="0.72792903737201575"/>
          <c:h val="0.8193256822332021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 oil and gas supply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4.8245400389999995</c:v>
                </c:pt>
                <c:pt idx="12">
                  <c:v>4.8705966799999985</c:v>
                </c:pt>
                <c:pt idx="13">
                  <c:v>4.8463002930000005</c:v>
                </c:pt>
                <c:pt idx="14">
                  <c:v>4.7685449220000002</c:v>
                </c:pt>
                <c:pt idx="15">
                  <c:v>4.7553886720000005</c:v>
                </c:pt>
                <c:pt idx="16">
                  <c:v>4.7547700199999996</c:v>
                </c:pt>
                <c:pt idx="17">
                  <c:v>4.7223842769999997</c:v>
                </c:pt>
                <c:pt idx="18">
                  <c:v>4.7732963870000003</c:v>
                </c:pt>
                <c:pt idx="19">
                  <c:v>4.7471425780000001</c:v>
                </c:pt>
                <c:pt idx="20">
                  <c:v>4.7338374019999998</c:v>
                </c:pt>
                <c:pt idx="21">
                  <c:v>4.7205288090000002</c:v>
                </c:pt>
                <c:pt idx="22">
                  <c:v>4.7184794920000002</c:v>
                </c:pt>
                <c:pt idx="23">
                  <c:v>4.7729614260000002</c:v>
                </c:pt>
                <c:pt idx="24">
                  <c:v>4.7533403319999996</c:v>
                </c:pt>
                <c:pt idx="25">
                  <c:v>4.7388374019999997</c:v>
                </c:pt>
                <c:pt idx="26">
                  <c:v>4.7359394530000003</c:v>
                </c:pt>
                <c:pt idx="27">
                  <c:v>4.7482807620000003</c:v>
                </c:pt>
                <c:pt idx="28">
                  <c:v>4.76821875</c:v>
                </c:pt>
                <c:pt idx="29">
                  <c:v>4.8002695310000005</c:v>
                </c:pt>
                <c:pt idx="30">
                  <c:v>4.8085048830000003</c:v>
                </c:pt>
                <c:pt idx="31">
                  <c:v>4.8328168949999997</c:v>
                </c:pt>
                <c:pt idx="32">
                  <c:v>4.8608320310000002</c:v>
                </c:pt>
                <c:pt idx="33">
                  <c:v>4.876632324</c:v>
                </c:pt>
                <c:pt idx="34">
                  <c:v>4.8977509769999994</c:v>
                </c:pt>
                <c:pt idx="35">
                  <c:v>4.9203613280000003</c:v>
                </c:pt>
                <c:pt idx="36">
                  <c:v>4.9489506840000006</c:v>
                </c:pt>
                <c:pt idx="37">
                  <c:v>4.9884248049999984</c:v>
                </c:pt>
                <c:pt idx="38">
                  <c:v>5.0174985349999996</c:v>
                </c:pt>
                <c:pt idx="39">
                  <c:v>5.0487485349999996</c:v>
                </c:pt>
                <c:pt idx="40">
                  <c:v>5.094744629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455-45C3-B502-83C39185B5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oil price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4.8239414060000003</c:v>
                </c:pt>
                <c:pt idx="12">
                  <c:v>4.8261376950000008</c:v>
                </c:pt>
                <c:pt idx="13">
                  <c:v>4.806641602</c:v>
                </c:pt>
                <c:pt idx="14">
                  <c:v>4.7247099609999994</c:v>
                </c:pt>
                <c:pt idx="15">
                  <c:v>4.6904365230000007</c:v>
                </c:pt>
                <c:pt idx="16">
                  <c:v>4.6756274410000005</c:v>
                </c:pt>
                <c:pt idx="17">
                  <c:v>4.6319775390000002</c:v>
                </c:pt>
                <c:pt idx="18">
                  <c:v>4.6354672849999998</c:v>
                </c:pt>
                <c:pt idx="19">
                  <c:v>4.6258256840000005</c:v>
                </c:pt>
                <c:pt idx="20">
                  <c:v>4.622312988</c:v>
                </c:pt>
                <c:pt idx="21">
                  <c:v>4.62182373</c:v>
                </c:pt>
                <c:pt idx="22">
                  <c:v>4.6063452150000002</c:v>
                </c:pt>
                <c:pt idx="23">
                  <c:v>4.6041875000000001</c:v>
                </c:pt>
                <c:pt idx="24">
                  <c:v>4.5425097660000002</c:v>
                </c:pt>
                <c:pt idx="25">
                  <c:v>4.4945468750000002</c:v>
                </c:pt>
                <c:pt idx="26">
                  <c:v>4.466723633</c:v>
                </c:pt>
                <c:pt idx="27">
                  <c:v>4.4670229489999995</c:v>
                </c:pt>
                <c:pt idx="28">
                  <c:v>4.4645107420000008</c:v>
                </c:pt>
                <c:pt idx="29">
                  <c:v>4.4659067379999993</c:v>
                </c:pt>
                <c:pt idx="30">
                  <c:v>4.4651152339999998</c:v>
                </c:pt>
                <c:pt idx="31">
                  <c:v>4.478196777</c:v>
                </c:pt>
                <c:pt idx="32">
                  <c:v>4.49179248</c:v>
                </c:pt>
                <c:pt idx="33">
                  <c:v>4.5139584959999999</c:v>
                </c:pt>
                <c:pt idx="34">
                  <c:v>4.5342744139999995</c:v>
                </c:pt>
                <c:pt idx="35">
                  <c:v>4.5500195310000002</c:v>
                </c:pt>
                <c:pt idx="36">
                  <c:v>4.5735917969999997</c:v>
                </c:pt>
                <c:pt idx="37">
                  <c:v>4.5913481450000004</c:v>
                </c:pt>
                <c:pt idx="38">
                  <c:v>4.6023027339999993</c:v>
                </c:pt>
                <c:pt idx="39">
                  <c:v>4.6186220700000016</c:v>
                </c:pt>
                <c:pt idx="40">
                  <c:v>4.6352734380000005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455-45C3-B502-83C39185B57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high renewable cost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4.8245483400000015</c:v>
                </c:pt>
                <c:pt idx="12">
                  <c:v>4.8714882810000004</c:v>
                </c:pt>
                <c:pt idx="13">
                  <c:v>4.8532685549999997</c:v>
                </c:pt>
                <c:pt idx="14">
                  <c:v>4.7547309569999996</c:v>
                </c:pt>
                <c:pt idx="15">
                  <c:v>4.73251416</c:v>
                </c:pt>
                <c:pt idx="16">
                  <c:v>4.7297016599999999</c:v>
                </c:pt>
                <c:pt idx="17">
                  <c:v>4.7156083980000005</c:v>
                </c:pt>
                <c:pt idx="18">
                  <c:v>4.7208579099999985</c:v>
                </c:pt>
                <c:pt idx="19">
                  <c:v>4.7123378910000007</c:v>
                </c:pt>
                <c:pt idx="20">
                  <c:v>4.6879394530000003</c:v>
                </c:pt>
                <c:pt idx="21">
                  <c:v>4.6803999019999996</c:v>
                </c:pt>
                <c:pt idx="22">
                  <c:v>4.6842114260000001</c:v>
                </c:pt>
                <c:pt idx="23">
                  <c:v>4.6983940430000004</c:v>
                </c:pt>
                <c:pt idx="24">
                  <c:v>4.679970215</c:v>
                </c:pt>
                <c:pt idx="25">
                  <c:v>4.6680087890000008</c:v>
                </c:pt>
                <c:pt idx="26">
                  <c:v>4.6677041020000001</c:v>
                </c:pt>
                <c:pt idx="27">
                  <c:v>4.6828994139999995</c:v>
                </c:pt>
                <c:pt idx="28">
                  <c:v>4.6917065430000005</c:v>
                </c:pt>
                <c:pt idx="29">
                  <c:v>4.7039975589999994</c:v>
                </c:pt>
                <c:pt idx="30">
                  <c:v>4.7136518550000002</c:v>
                </c:pt>
                <c:pt idx="31">
                  <c:v>4.7306088870000007</c:v>
                </c:pt>
                <c:pt idx="32">
                  <c:v>4.7461303710000005</c:v>
                </c:pt>
                <c:pt idx="33">
                  <c:v>4.7581064450000001</c:v>
                </c:pt>
                <c:pt idx="34">
                  <c:v>4.7693442380000004</c:v>
                </c:pt>
                <c:pt idx="35">
                  <c:v>4.7795561520000005</c:v>
                </c:pt>
                <c:pt idx="36">
                  <c:v>4.8001948240000001</c:v>
                </c:pt>
                <c:pt idx="37">
                  <c:v>4.8205800779999999</c:v>
                </c:pt>
                <c:pt idx="38">
                  <c:v>4.8445034180000004</c:v>
                </c:pt>
                <c:pt idx="39">
                  <c:v>4.8703403319999996</c:v>
                </c:pt>
                <c:pt idx="40">
                  <c:v>4.8958432620000005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455-45C3-B502-83C39185B576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low renewable cost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4.825233398</c:v>
                </c:pt>
                <c:pt idx="12">
                  <c:v>4.8703159180000002</c:v>
                </c:pt>
                <c:pt idx="13">
                  <c:v>4.8496630860000005</c:v>
                </c:pt>
                <c:pt idx="14">
                  <c:v>4.7271962890000001</c:v>
                </c:pt>
                <c:pt idx="15">
                  <c:v>4.6926352539999998</c:v>
                </c:pt>
                <c:pt idx="16">
                  <c:v>4.674992188</c:v>
                </c:pt>
                <c:pt idx="17">
                  <c:v>4.6381728519999994</c:v>
                </c:pt>
                <c:pt idx="18">
                  <c:v>4.6325024410000006</c:v>
                </c:pt>
                <c:pt idx="19">
                  <c:v>4.6014248049999997</c:v>
                </c:pt>
                <c:pt idx="20">
                  <c:v>4.564604492</c:v>
                </c:pt>
                <c:pt idx="21">
                  <c:v>4.5229575200000003</c:v>
                </c:pt>
                <c:pt idx="22">
                  <c:v>4.492921387</c:v>
                </c:pt>
                <c:pt idx="23">
                  <c:v>4.5122353519999994</c:v>
                </c:pt>
                <c:pt idx="24">
                  <c:v>4.4846899410000001</c:v>
                </c:pt>
                <c:pt idx="25">
                  <c:v>4.4382524410000004</c:v>
                </c:pt>
                <c:pt idx="26">
                  <c:v>4.4111928709999999</c:v>
                </c:pt>
                <c:pt idx="27">
                  <c:v>4.3954433589999997</c:v>
                </c:pt>
                <c:pt idx="28">
                  <c:v>4.402812988</c:v>
                </c:pt>
                <c:pt idx="29">
                  <c:v>4.4110351560000005</c:v>
                </c:pt>
                <c:pt idx="30">
                  <c:v>4.3950136720000001</c:v>
                </c:pt>
                <c:pt idx="31">
                  <c:v>4.3994941409999999</c:v>
                </c:pt>
                <c:pt idx="32">
                  <c:v>4.3987758790000004</c:v>
                </c:pt>
                <c:pt idx="33">
                  <c:v>4.4046982420000003</c:v>
                </c:pt>
                <c:pt idx="34">
                  <c:v>4.4117407230000003</c:v>
                </c:pt>
                <c:pt idx="35">
                  <c:v>4.4106123049999999</c:v>
                </c:pt>
                <c:pt idx="36">
                  <c:v>4.4180664060000003</c:v>
                </c:pt>
                <c:pt idx="37">
                  <c:v>4.4168149409999993</c:v>
                </c:pt>
                <c:pt idx="38">
                  <c:v>4.4223022460000001</c:v>
                </c:pt>
                <c:pt idx="39">
                  <c:v>4.4393452150000003</c:v>
                </c:pt>
                <c:pt idx="40">
                  <c:v>4.4573227539999998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3455-45C3-B502-83C39185B576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low oil and gas supply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4.8242343749999996</c:v>
                </c:pt>
                <c:pt idx="12">
                  <c:v>4.8618989260000003</c:v>
                </c:pt>
                <c:pt idx="13">
                  <c:v>4.8282768550000004</c:v>
                </c:pt>
                <c:pt idx="14">
                  <c:v>4.6819399410000004</c:v>
                </c:pt>
                <c:pt idx="15">
                  <c:v>4.6110341799999999</c:v>
                </c:pt>
                <c:pt idx="16">
                  <c:v>4.5604619139999993</c:v>
                </c:pt>
                <c:pt idx="17">
                  <c:v>4.517745605</c:v>
                </c:pt>
                <c:pt idx="18">
                  <c:v>4.4645312500000003</c:v>
                </c:pt>
                <c:pt idx="19">
                  <c:v>4.4048945310000001</c:v>
                </c:pt>
                <c:pt idx="20">
                  <c:v>4.353817383</c:v>
                </c:pt>
                <c:pt idx="21">
                  <c:v>4.3258461909999983</c:v>
                </c:pt>
                <c:pt idx="22">
                  <c:v>4.3126645510000001</c:v>
                </c:pt>
                <c:pt idx="23">
                  <c:v>4.3004628910000005</c:v>
                </c:pt>
                <c:pt idx="24">
                  <c:v>4.2887373049999997</c:v>
                </c:pt>
                <c:pt idx="25">
                  <c:v>4.2744204099999985</c:v>
                </c:pt>
                <c:pt idx="26">
                  <c:v>4.2751972660000002</c:v>
                </c:pt>
                <c:pt idx="27">
                  <c:v>4.2759145510000005</c:v>
                </c:pt>
                <c:pt idx="28">
                  <c:v>4.2774731450000001</c:v>
                </c:pt>
                <c:pt idx="29">
                  <c:v>4.2807187500000001</c:v>
                </c:pt>
                <c:pt idx="30">
                  <c:v>4.2745458980000004</c:v>
                </c:pt>
                <c:pt idx="31">
                  <c:v>4.2797465819999996</c:v>
                </c:pt>
                <c:pt idx="32">
                  <c:v>4.2895283200000005</c:v>
                </c:pt>
                <c:pt idx="33">
                  <c:v>4.2987143550000004</c:v>
                </c:pt>
                <c:pt idx="34">
                  <c:v>4.3121206050000005</c:v>
                </c:pt>
                <c:pt idx="35">
                  <c:v>4.3003710939999999</c:v>
                </c:pt>
                <c:pt idx="36">
                  <c:v>4.2952656249999999</c:v>
                </c:pt>
                <c:pt idx="37">
                  <c:v>4.2971635739999998</c:v>
                </c:pt>
                <c:pt idx="38">
                  <c:v>4.3034799799999996</c:v>
                </c:pt>
                <c:pt idx="39">
                  <c:v>4.3150234379999999</c:v>
                </c:pt>
                <c:pt idx="40">
                  <c:v>4.3320629880000006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3455-45C3-B502-83C39185B57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low oil price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Sheet1!$G$2:$G$42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4.8254575199999996</c:v>
                </c:pt>
                <c:pt idx="12">
                  <c:v>4.8483759769999999</c:v>
                </c:pt>
                <c:pt idx="13">
                  <c:v>4.8630048830000003</c:v>
                </c:pt>
                <c:pt idx="14">
                  <c:v>4.7412915039999994</c:v>
                </c:pt>
                <c:pt idx="15">
                  <c:v>4.6736372069999996</c:v>
                </c:pt>
                <c:pt idx="16">
                  <c:v>4.6796689450000004</c:v>
                </c:pt>
                <c:pt idx="17">
                  <c:v>4.6775366210000007</c:v>
                </c:pt>
                <c:pt idx="18">
                  <c:v>4.6747451170000005</c:v>
                </c:pt>
                <c:pt idx="19">
                  <c:v>4.6430634770000001</c:v>
                </c:pt>
                <c:pt idx="20">
                  <c:v>4.6233593749999997</c:v>
                </c:pt>
                <c:pt idx="21">
                  <c:v>4.6181181640000002</c:v>
                </c:pt>
                <c:pt idx="22">
                  <c:v>4.6106181640000008</c:v>
                </c:pt>
                <c:pt idx="23">
                  <c:v>4.6250805659999994</c:v>
                </c:pt>
                <c:pt idx="24">
                  <c:v>4.5951748050000001</c:v>
                </c:pt>
                <c:pt idx="25">
                  <c:v>4.5784370120000002</c:v>
                </c:pt>
                <c:pt idx="26">
                  <c:v>4.5651411129999993</c:v>
                </c:pt>
                <c:pt idx="27">
                  <c:v>4.5742680659999992</c:v>
                </c:pt>
                <c:pt idx="28">
                  <c:v>4.5947006840000002</c:v>
                </c:pt>
                <c:pt idx="29">
                  <c:v>4.6188134769999998</c:v>
                </c:pt>
                <c:pt idx="30">
                  <c:v>4.6325966799999998</c:v>
                </c:pt>
                <c:pt idx="31">
                  <c:v>4.65570752</c:v>
                </c:pt>
                <c:pt idx="32">
                  <c:v>4.6796972659999998</c:v>
                </c:pt>
                <c:pt idx="33">
                  <c:v>4.7067241210000006</c:v>
                </c:pt>
                <c:pt idx="34">
                  <c:v>4.7167622070000004</c:v>
                </c:pt>
                <c:pt idx="35">
                  <c:v>4.7194892579999985</c:v>
                </c:pt>
                <c:pt idx="36">
                  <c:v>4.7333027339999996</c:v>
                </c:pt>
                <c:pt idx="37">
                  <c:v>4.7609301760000005</c:v>
                </c:pt>
                <c:pt idx="38">
                  <c:v>4.7883623049999997</c:v>
                </c:pt>
                <c:pt idx="39">
                  <c:v>4.8120737299999998</c:v>
                </c:pt>
                <c:pt idx="40">
                  <c:v>4.8447504879999999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3455-45C3-B502-83C39185B57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high macro</c:v>
                </c:pt>
              </c:strCache>
            </c:strRef>
          </c:tx>
          <c:spPr>
            <a:ln w="22225" cap="rnd">
              <a:solidFill>
                <a:srgbClr val="0071A1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Sheet1!$H$2:$H$42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4.824653809</c:v>
                </c:pt>
                <c:pt idx="12">
                  <c:v>4.9054272460000004</c:v>
                </c:pt>
                <c:pt idx="13">
                  <c:v>4.9194838870000002</c:v>
                </c:pt>
                <c:pt idx="14">
                  <c:v>4.8311894530000004</c:v>
                </c:pt>
                <c:pt idx="15">
                  <c:v>4.8398471680000004</c:v>
                </c:pt>
                <c:pt idx="16">
                  <c:v>4.8551762700000003</c:v>
                </c:pt>
                <c:pt idx="17">
                  <c:v>4.8466508789999994</c:v>
                </c:pt>
                <c:pt idx="18">
                  <c:v>4.8587846680000002</c:v>
                </c:pt>
                <c:pt idx="19">
                  <c:v>4.8471840820000001</c:v>
                </c:pt>
                <c:pt idx="20">
                  <c:v>4.8366435549999984</c:v>
                </c:pt>
                <c:pt idx="21">
                  <c:v>4.8422773440000002</c:v>
                </c:pt>
                <c:pt idx="22">
                  <c:v>4.836875977</c:v>
                </c:pt>
                <c:pt idx="23">
                  <c:v>4.8422080079999992</c:v>
                </c:pt>
                <c:pt idx="24">
                  <c:v>4.8192211910000005</c:v>
                </c:pt>
                <c:pt idx="25">
                  <c:v>4.8082041020000004</c:v>
                </c:pt>
                <c:pt idx="26">
                  <c:v>4.8069970700000004</c:v>
                </c:pt>
                <c:pt idx="27">
                  <c:v>4.818813477</c:v>
                </c:pt>
                <c:pt idx="28">
                  <c:v>4.8342587890000006</c:v>
                </c:pt>
                <c:pt idx="29">
                  <c:v>4.8761352539999994</c:v>
                </c:pt>
                <c:pt idx="30">
                  <c:v>4.8990732420000001</c:v>
                </c:pt>
                <c:pt idx="31">
                  <c:v>4.9382705080000004</c:v>
                </c:pt>
                <c:pt idx="32">
                  <c:v>4.9829619140000005</c:v>
                </c:pt>
                <c:pt idx="33">
                  <c:v>5.025785645</c:v>
                </c:pt>
                <c:pt idx="34">
                  <c:v>5.0657021480000006</c:v>
                </c:pt>
                <c:pt idx="35">
                  <c:v>5.0928017579999993</c:v>
                </c:pt>
                <c:pt idx="36">
                  <c:v>5.1181689450000016</c:v>
                </c:pt>
                <c:pt idx="37">
                  <c:v>5.1629326170000001</c:v>
                </c:pt>
                <c:pt idx="38">
                  <c:v>5.1973642580000003</c:v>
                </c:pt>
                <c:pt idx="39">
                  <c:v>5.2354282230000004</c:v>
                </c:pt>
                <c:pt idx="40">
                  <c:v>5.2797065430000005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3455-45C3-B502-83C39185B576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low macro</c:v>
                </c:pt>
              </c:strCache>
            </c:strRef>
          </c:tx>
          <c:spPr>
            <a:ln w="22225" cap="rnd">
              <a:solidFill>
                <a:srgbClr val="89DBFF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Sheet1!$I$2:$I$42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4.8245224609999999</c:v>
                </c:pt>
                <c:pt idx="12">
                  <c:v>4.837442383</c:v>
                </c:pt>
                <c:pt idx="13">
                  <c:v>4.7828525389999994</c:v>
                </c:pt>
                <c:pt idx="14">
                  <c:v>4.6355405269999999</c:v>
                </c:pt>
                <c:pt idx="15">
                  <c:v>4.5835932619999999</c:v>
                </c:pt>
                <c:pt idx="16">
                  <c:v>4.5491372069999993</c:v>
                </c:pt>
                <c:pt idx="17">
                  <c:v>4.4968403319999997</c:v>
                </c:pt>
                <c:pt idx="18">
                  <c:v>4.497333984</c:v>
                </c:pt>
                <c:pt idx="19">
                  <c:v>4.473933594</c:v>
                </c:pt>
                <c:pt idx="20">
                  <c:v>4.4396411130000004</c:v>
                </c:pt>
                <c:pt idx="21">
                  <c:v>4.4172324219999997</c:v>
                </c:pt>
                <c:pt idx="22">
                  <c:v>4.3975844730000002</c:v>
                </c:pt>
                <c:pt idx="23">
                  <c:v>4.4054125979999998</c:v>
                </c:pt>
                <c:pt idx="24">
                  <c:v>4.3531874999999998</c:v>
                </c:pt>
                <c:pt idx="25">
                  <c:v>4.3020390620000004</c:v>
                </c:pt>
                <c:pt idx="26">
                  <c:v>4.2792270510000003</c:v>
                </c:pt>
                <c:pt idx="27">
                  <c:v>4.2715771480000004</c:v>
                </c:pt>
                <c:pt idx="28">
                  <c:v>4.2758847659999999</c:v>
                </c:pt>
                <c:pt idx="29">
                  <c:v>4.2862353519999985</c:v>
                </c:pt>
                <c:pt idx="30">
                  <c:v>4.2833505859999983</c:v>
                </c:pt>
                <c:pt idx="31">
                  <c:v>4.2874726560000003</c:v>
                </c:pt>
                <c:pt idx="32">
                  <c:v>4.2919985349999985</c:v>
                </c:pt>
                <c:pt idx="33">
                  <c:v>4.2990058589999993</c:v>
                </c:pt>
                <c:pt idx="34">
                  <c:v>4.301512207</c:v>
                </c:pt>
                <c:pt idx="35">
                  <c:v>4.3000161129999999</c:v>
                </c:pt>
                <c:pt idx="36">
                  <c:v>4.3153530270000005</c:v>
                </c:pt>
                <c:pt idx="37">
                  <c:v>4.3246552730000003</c:v>
                </c:pt>
                <c:pt idx="38">
                  <c:v>4.3318144529999998</c:v>
                </c:pt>
                <c:pt idx="39">
                  <c:v>4.3434990230000015</c:v>
                </c:pt>
                <c:pt idx="40">
                  <c:v>4.3778842769999997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3455-45C3-B502-83C39185B576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Sheet1!$J$2:$J$42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4.8248852539999998</c:v>
                </c:pt>
                <c:pt idx="12">
                  <c:v>4.8836020510000004</c:v>
                </c:pt>
                <c:pt idx="13">
                  <c:v>4.8720019529999998</c:v>
                </c:pt>
                <c:pt idx="14">
                  <c:v>4.7405659180000006</c:v>
                </c:pt>
                <c:pt idx="15">
                  <c:v>4.7090126950000002</c:v>
                </c:pt>
                <c:pt idx="16">
                  <c:v>4.701848633</c:v>
                </c:pt>
                <c:pt idx="17">
                  <c:v>4.6858173829999998</c:v>
                </c:pt>
                <c:pt idx="18">
                  <c:v>4.6802988279999997</c:v>
                </c:pt>
                <c:pt idx="19">
                  <c:v>4.6430556639999994</c:v>
                </c:pt>
                <c:pt idx="20">
                  <c:v>4.6217744140000008</c:v>
                </c:pt>
                <c:pt idx="21">
                  <c:v>4.6071318360000006</c:v>
                </c:pt>
                <c:pt idx="22">
                  <c:v>4.5963364260000006</c:v>
                </c:pt>
                <c:pt idx="23">
                  <c:v>4.6056342770000001</c:v>
                </c:pt>
                <c:pt idx="24">
                  <c:v>4.5677163090000006</c:v>
                </c:pt>
                <c:pt idx="25">
                  <c:v>4.5454213870000002</c:v>
                </c:pt>
                <c:pt idx="26">
                  <c:v>4.5291489260000004</c:v>
                </c:pt>
                <c:pt idx="27">
                  <c:v>4.5327387699999999</c:v>
                </c:pt>
                <c:pt idx="28">
                  <c:v>4.5423041990000002</c:v>
                </c:pt>
                <c:pt idx="29">
                  <c:v>4.5537773439999993</c:v>
                </c:pt>
                <c:pt idx="30">
                  <c:v>4.5606796880000005</c:v>
                </c:pt>
                <c:pt idx="31">
                  <c:v>4.5758208009999999</c:v>
                </c:pt>
                <c:pt idx="32">
                  <c:v>4.5918408200000016</c:v>
                </c:pt>
                <c:pt idx="33">
                  <c:v>4.6007314450000001</c:v>
                </c:pt>
                <c:pt idx="34">
                  <c:v>4.6160908200000002</c:v>
                </c:pt>
                <c:pt idx="35">
                  <c:v>4.6313442380000005</c:v>
                </c:pt>
                <c:pt idx="36">
                  <c:v>4.6509667969999997</c:v>
                </c:pt>
                <c:pt idx="37">
                  <c:v>4.6681669920000015</c:v>
                </c:pt>
                <c:pt idx="38">
                  <c:v>4.6866381839999995</c:v>
                </c:pt>
                <c:pt idx="39">
                  <c:v>4.7070634769999993</c:v>
                </c:pt>
                <c:pt idx="40">
                  <c:v>4.7376791990000005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3455-45C3-B502-83C39185B5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8872096"/>
        <c:axId val="708871008"/>
      </c:lineChart>
      <c:catAx>
        <c:axId val="708872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8871008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708871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8872096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0" cap="flat" cmpd="sng" algn="ctr">
      <a:solidFill>
        <a:schemeClr val="bg1"/>
      </a:solidFill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7.2439641703686511E-2"/>
          <c:w val="0.77613002437732093"/>
          <c:h val="0.8199264952071426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 oil and gas supply - renewables</c:v>
                </c:pt>
              </c:strCache>
            </c:strRef>
          </c:tx>
          <c:spPr>
            <a:ln w="22225" cap="rnd">
              <a:solidFill>
                <a:srgbClr val="8E561F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0.40161205151999918</c:v>
                </c:pt>
                <c:pt idx="1">
                  <c:v>0.48559857449999932</c:v>
                </c:pt>
                <c:pt idx="2">
                  <c:v>0.46760695221999982</c:v>
                </c:pt>
                <c:pt idx="3">
                  <c:v>0.49351791910999981</c:v>
                </c:pt>
                <c:pt idx="4">
                  <c:v>0.50984771668999995</c:v>
                </c:pt>
                <c:pt idx="5">
                  <c:v>0.51696117977000078</c:v>
                </c:pt>
                <c:pt idx="6">
                  <c:v>0.58063145093000013</c:v>
                </c:pt>
                <c:pt idx="7">
                  <c:v>0.6578722788399991</c:v>
                </c:pt>
                <c:pt idx="8">
                  <c:v>0.67915852143999955</c:v>
                </c:pt>
                <c:pt idx="9">
                  <c:v>0.70312822837999955</c:v>
                </c:pt>
                <c:pt idx="10">
                  <c:v>0.76586481541999996</c:v>
                </c:pt>
                <c:pt idx="11">
                  <c:v>0.78376440400000003</c:v>
                </c:pt>
                <c:pt idx="12">
                  <c:v>0.87000793499999995</c:v>
                </c:pt>
                <c:pt idx="13">
                  <c:v>0.95023614499999998</c:v>
                </c:pt>
                <c:pt idx="14">
                  <c:v>1.031047729</c:v>
                </c:pt>
                <c:pt idx="15">
                  <c:v>1.0941739500000001</c:v>
                </c:pt>
                <c:pt idx="16">
                  <c:v>1.12877771</c:v>
                </c:pt>
                <c:pt idx="17">
                  <c:v>1.157406006</c:v>
                </c:pt>
                <c:pt idx="18">
                  <c:v>1.1860760499999998</c:v>
                </c:pt>
                <c:pt idx="19">
                  <c:v>1.2377537840000001</c:v>
                </c:pt>
                <c:pt idx="20">
                  <c:v>1.2907192380000001</c:v>
                </c:pt>
                <c:pt idx="21">
                  <c:v>1.3196380620000001</c:v>
                </c:pt>
                <c:pt idx="22">
                  <c:v>1.3504888919999998</c:v>
                </c:pt>
                <c:pt idx="23">
                  <c:v>1.3698264160000002</c:v>
                </c:pt>
                <c:pt idx="24">
                  <c:v>1.40455481</c:v>
                </c:pt>
                <c:pt idx="25">
                  <c:v>1.461239014</c:v>
                </c:pt>
                <c:pt idx="26">
                  <c:v>1.5032343749999999</c:v>
                </c:pt>
                <c:pt idx="27">
                  <c:v>1.5286866459999999</c:v>
                </c:pt>
                <c:pt idx="28">
                  <c:v>1.5424460449999999</c:v>
                </c:pt>
                <c:pt idx="29">
                  <c:v>1.554759521</c:v>
                </c:pt>
                <c:pt idx="30">
                  <c:v>1.5766579589999998</c:v>
                </c:pt>
                <c:pt idx="31">
                  <c:v>1.5976909180000001</c:v>
                </c:pt>
                <c:pt idx="32">
                  <c:v>1.6179373779999999</c:v>
                </c:pt>
                <c:pt idx="33">
                  <c:v>1.6470651859999998</c:v>
                </c:pt>
                <c:pt idx="34">
                  <c:v>1.6783623050000001</c:v>
                </c:pt>
                <c:pt idx="35">
                  <c:v>1.712812622</c:v>
                </c:pt>
                <c:pt idx="36">
                  <c:v>1.7468674319999999</c:v>
                </c:pt>
                <c:pt idx="37">
                  <c:v>1.7737983399999999</c:v>
                </c:pt>
                <c:pt idx="38">
                  <c:v>1.7880327150000002</c:v>
                </c:pt>
                <c:pt idx="39">
                  <c:v>1.8046409909999999</c:v>
                </c:pt>
                <c:pt idx="40">
                  <c:v>1.824233032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B86-4682-8D84-EE468FB7CEC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 oil and gas supply - renewables</c:v>
                </c:pt>
              </c:strCache>
            </c:strRef>
          </c:tx>
          <c:spPr>
            <a:ln w="22225" cap="rnd">
              <a:solidFill>
                <a:srgbClr val="EBC7A4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0.40161205151999918</c:v>
                </c:pt>
                <c:pt idx="1">
                  <c:v>0.48559857449999932</c:v>
                </c:pt>
                <c:pt idx="2">
                  <c:v>0.46760695221999982</c:v>
                </c:pt>
                <c:pt idx="3">
                  <c:v>0.49351791910999981</c:v>
                </c:pt>
                <c:pt idx="4">
                  <c:v>0.50984771668999995</c:v>
                </c:pt>
                <c:pt idx="5">
                  <c:v>0.51696117977000078</c:v>
                </c:pt>
                <c:pt idx="6">
                  <c:v>0.58063145093000013</c:v>
                </c:pt>
                <c:pt idx="7">
                  <c:v>0.6578722788399991</c:v>
                </c:pt>
                <c:pt idx="8">
                  <c:v>0.67915852143999955</c:v>
                </c:pt>
                <c:pt idx="9">
                  <c:v>0.70312822837999955</c:v>
                </c:pt>
                <c:pt idx="10">
                  <c:v>0.76586481541999996</c:v>
                </c:pt>
                <c:pt idx="11">
                  <c:v>0.78376098599999999</c:v>
                </c:pt>
                <c:pt idx="12">
                  <c:v>0.87265319799999996</c:v>
                </c:pt>
                <c:pt idx="13">
                  <c:v>0.95191351300000004</c:v>
                </c:pt>
                <c:pt idx="14">
                  <c:v>1.1221789550000001</c:v>
                </c:pt>
                <c:pt idx="15">
                  <c:v>1.261490601</c:v>
                </c:pt>
                <c:pt idx="16">
                  <c:v>1.3543873290000001</c:v>
                </c:pt>
                <c:pt idx="17">
                  <c:v>1.4364669190000001</c:v>
                </c:pt>
                <c:pt idx="18">
                  <c:v>1.5078864750000001</c:v>
                </c:pt>
                <c:pt idx="19">
                  <c:v>1.5931619869999998</c:v>
                </c:pt>
                <c:pt idx="20">
                  <c:v>1.691751953</c:v>
                </c:pt>
                <c:pt idx="21">
                  <c:v>1.766208496</c:v>
                </c:pt>
                <c:pt idx="22">
                  <c:v>1.8081910400000001</c:v>
                </c:pt>
                <c:pt idx="23">
                  <c:v>1.8558409419999999</c:v>
                </c:pt>
                <c:pt idx="24">
                  <c:v>1.906284302</c:v>
                </c:pt>
                <c:pt idx="25">
                  <c:v>1.9749243159999998</c:v>
                </c:pt>
                <c:pt idx="26">
                  <c:v>2.01762146</c:v>
                </c:pt>
                <c:pt idx="27">
                  <c:v>2.0604406740000001</c:v>
                </c:pt>
                <c:pt idx="28">
                  <c:v>2.085868896</c:v>
                </c:pt>
                <c:pt idx="29">
                  <c:v>2.1136889650000001</c:v>
                </c:pt>
                <c:pt idx="30">
                  <c:v>2.1476982419999997</c:v>
                </c:pt>
                <c:pt idx="31">
                  <c:v>2.1782436519999999</c:v>
                </c:pt>
                <c:pt idx="32">
                  <c:v>2.2019187009999999</c:v>
                </c:pt>
                <c:pt idx="33">
                  <c:v>2.229859131</c:v>
                </c:pt>
                <c:pt idx="34">
                  <c:v>2.2506130369999999</c:v>
                </c:pt>
                <c:pt idx="35">
                  <c:v>2.2883530270000003</c:v>
                </c:pt>
                <c:pt idx="36">
                  <c:v>2.3385029300000002</c:v>
                </c:pt>
                <c:pt idx="37">
                  <c:v>2.383855225</c:v>
                </c:pt>
                <c:pt idx="38">
                  <c:v>2.4143312990000001</c:v>
                </c:pt>
                <c:pt idx="39">
                  <c:v>2.448252686</c:v>
                </c:pt>
                <c:pt idx="40">
                  <c:v>2.477716553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B86-4682-8D84-EE468FB7CEC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Reference - renewables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0.40161205151999918</c:v>
                </c:pt>
                <c:pt idx="1">
                  <c:v>0.48559857449999932</c:v>
                </c:pt>
                <c:pt idx="2">
                  <c:v>0.46760695221999982</c:v>
                </c:pt>
                <c:pt idx="3">
                  <c:v>0.49351791910999981</c:v>
                </c:pt>
                <c:pt idx="4">
                  <c:v>0.50984771668999995</c:v>
                </c:pt>
                <c:pt idx="5">
                  <c:v>0.51696117977000078</c:v>
                </c:pt>
                <c:pt idx="6">
                  <c:v>0.58063145093000013</c:v>
                </c:pt>
                <c:pt idx="7">
                  <c:v>0.6578722788399991</c:v>
                </c:pt>
                <c:pt idx="8">
                  <c:v>0.67915852143999955</c:v>
                </c:pt>
                <c:pt idx="9">
                  <c:v>0.70312822837999955</c:v>
                </c:pt>
                <c:pt idx="10">
                  <c:v>0.76586481541999996</c:v>
                </c:pt>
                <c:pt idx="11">
                  <c:v>0.78373016400000006</c:v>
                </c:pt>
                <c:pt idx="12">
                  <c:v>0.87176580799999992</c:v>
                </c:pt>
                <c:pt idx="13">
                  <c:v>0.95104229699999998</c:v>
                </c:pt>
                <c:pt idx="14">
                  <c:v>1.0835778810000001</c:v>
                </c:pt>
                <c:pt idx="15">
                  <c:v>1.175593994</c:v>
                </c:pt>
                <c:pt idx="16">
                  <c:v>1.2181445310000001</c:v>
                </c:pt>
                <c:pt idx="17">
                  <c:v>1.2432508539999998</c:v>
                </c:pt>
                <c:pt idx="18">
                  <c:v>1.285007324</c:v>
                </c:pt>
                <c:pt idx="19">
                  <c:v>1.3533247069999998</c:v>
                </c:pt>
                <c:pt idx="20">
                  <c:v>1.4115305180000002</c:v>
                </c:pt>
                <c:pt idx="21">
                  <c:v>1.4429371339999999</c:v>
                </c:pt>
                <c:pt idx="22">
                  <c:v>1.4712429199999999</c:v>
                </c:pt>
                <c:pt idx="23">
                  <c:v>1.517837769</c:v>
                </c:pt>
                <c:pt idx="24">
                  <c:v>1.5780419919999999</c:v>
                </c:pt>
                <c:pt idx="25">
                  <c:v>1.637108032</c:v>
                </c:pt>
                <c:pt idx="26">
                  <c:v>1.6857652590000001</c:v>
                </c:pt>
                <c:pt idx="27">
                  <c:v>1.7203482669999999</c:v>
                </c:pt>
                <c:pt idx="28">
                  <c:v>1.742678833</c:v>
                </c:pt>
                <c:pt idx="29">
                  <c:v>1.7683378909999998</c:v>
                </c:pt>
                <c:pt idx="30">
                  <c:v>1.791152954</c:v>
                </c:pt>
                <c:pt idx="31">
                  <c:v>1.8081788330000002</c:v>
                </c:pt>
                <c:pt idx="32">
                  <c:v>1.831449219</c:v>
                </c:pt>
                <c:pt idx="33">
                  <c:v>1.8638889159999998</c:v>
                </c:pt>
                <c:pt idx="34">
                  <c:v>1.8814348140000001</c:v>
                </c:pt>
                <c:pt idx="35">
                  <c:v>1.9071290279999999</c:v>
                </c:pt>
                <c:pt idx="36">
                  <c:v>1.933584961</c:v>
                </c:pt>
                <c:pt idx="37">
                  <c:v>1.962463013</c:v>
                </c:pt>
                <c:pt idx="38">
                  <c:v>1.992595581</c:v>
                </c:pt>
                <c:pt idx="39">
                  <c:v>2.0235314940000002</c:v>
                </c:pt>
                <c:pt idx="40">
                  <c:v>2.0559030759999999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B86-4682-8D84-EE468FB7CE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1406064"/>
        <c:axId val="831392464"/>
      </c:lineChart>
      <c:catAx>
        <c:axId val="831406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39246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1392464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406064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0" cap="flat" cmpd="sng" algn="ctr">
      <a:solidFill>
        <a:schemeClr val="bg1"/>
      </a:solidFill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6.0138259783876685E-2"/>
          <c:w val="0.77613002437732093"/>
          <c:h val="0.832227877126952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 oil and gas supply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4.8245400389999995</c:v>
                </c:pt>
                <c:pt idx="12">
                  <c:v>4.8705966799999985</c:v>
                </c:pt>
                <c:pt idx="13">
                  <c:v>4.8463002930000005</c:v>
                </c:pt>
                <c:pt idx="14">
                  <c:v>4.7685449220000002</c:v>
                </c:pt>
                <c:pt idx="15">
                  <c:v>4.7553886720000005</c:v>
                </c:pt>
                <c:pt idx="16">
                  <c:v>4.7547700199999996</c:v>
                </c:pt>
                <c:pt idx="17">
                  <c:v>4.7223842769999997</c:v>
                </c:pt>
                <c:pt idx="18">
                  <c:v>4.7732963870000003</c:v>
                </c:pt>
                <c:pt idx="19">
                  <c:v>4.7471425780000001</c:v>
                </c:pt>
                <c:pt idx="20">
                  <c:v>4.7338374019999998</c:v>
                </c:pt>
                <c:pt idx="21">
                  <c:v>4.7205288090000002</c:v>
                </c:pt>
                <c:pt idx="22">
                  <c:v>4.7184794920000002</c:v>
                </c:pt>
                <c:pt idx="23">
                  <c:v>4.7729614260000002</c:v>
                </c:pt>
                <c:pt idx="24">
                  <c:v>4.7533403319999996</c:v>
                </c:pt>
                <c:pt idx="25">
                  <c:v>4.7388374019999997</c:v>
                </c:pt>
                <c:pt idx="26">
                  <c:v>4.7359394530000003</c:v>
                </c:pt>
                <c:pt idx="27">
                  <c:v>4.7482807620000003</c:v>
                </c:pt>
                <c:pt idx="28">
                  <c:v>4.76821875</c:v>
                </c:pt>
                <c:pt idx="29">
                  <c:v>4.8002695310000005</c:v>
                </c:pt>
                <c:pt idx="30">
                  <c:v>4.8085048830000003</c:v>
                </c:pt>
                <c:pt idx="31">
                  <c:v>4.8328168949999997</c:v>
                </c:pt>
                <c:pt idx="32">
                  <c:v>4.8608320310000002</c:v>
                </c:pt>
                <c:pt idx="33">
                  <c:v>4.876632324</c:v>
                </c:pt>
                <c:pt idx="34">
                  <c:v>4.8977509769999994</c:v>
                </c:pt>
                <c:pt idx="35">
                  <c:v>4.9203613280000003</c:v>
                </c:pt>
                <c:pt idx="36">
                  <c:v>4.9489506840000006</c:v>
                </c:pt>
                <c:pt idx="37">
                  <c:v>4.9884248049999984</c:v>
                </c:pt>
                <c:pt idx="38">
                  <c:v>5.0174985349999996</c:v>
                </c:pt>
                <c:pt idx="39">
                  <c:v>5.0487485349999996</c:v>
                </c:pt>
                <c:pt idx="40">
                  <c:v>5.094744629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A6-421C-800F-1999B29E6AD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oil price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4.8239414060000003</c:v>
                </c:pt>
                <c:pt idx="12">
                  <c:v>4.8261376950000008</c:v>
                </c:pt>
                <c:pt idx="13">
                  <c:v>4.806641602</c:v>
                </c:pt>
                <c:pt idx="14">
                  <c:v>4.7247099609999994</c:v>
                </c:pt>
                <c:pt idx="15">
                  <c:v>4.6904365230000007</c:v>
                </c:pt>
                <c:pt idx="16">
                  <c:v>4.6756274410000005</c:v>
                </c:pt>
                <c:pt idx="17">
                  <c:v>4.6319775390000002</c:v>
                </c:pt>
                <c:pt idx="18">
                  <c:v>4.6354672849999998</c:v>
                </c:pt>
                <c:pt idx="19">
                  <c:v>4.6258256840000005</c:v>
                </c:pt>
                <c:pt idx="20">
                  <c:v>4.622312988</c:v>
                </c:pt>
                <c:pt idx="21">
                  <c:v>4.62182373</c:v>
                </c:pt>
                <c:pt idx="22">
                  <c:v>4.6063452150000002</c:v>
                </c:pt>
                <c:pt idx="23">
                  <c:v>4.6041875000000001</c:v>
                </c:pt>
                <c:pt idx="24">
                  <c:v>4.5425097660000002</c:v>
                </c:pt>
                <c:pt idx="25">
                  <c:v>4.4945468750000002</c:v>
                </c:pt>
                <c:pt idx="26">
                  <c:v>4.466723633</c:v>
                </c:pt>
                <c:pt idx="27">
                  <c:v>4.4670229489999995</c:v>
                </c:pt>
                <c:pt idx="28">
                  <c:v>4.4645107420000008</c:v>
                </c:pt>
                <c:pt idx="29">
                  <c:v>4.4659067379999993</c:v>
                </c:pt>
                <c:pt idx="30">
                  <c:v>4.4651152339999998</c:v>
                </c:pt>
                <c:pt idx="31">
                  <c:v>4.478196777</c:v>
                </c:pt>
                <c:pt idx="32">
                  <c:v>4.49179248</c:v>
                </c:pt>
                <c:pt idx="33">
                  <c:v>4.5139584959999999</c:v>
                </c:pt>
                <c:pt idx="34">
                  <c:v>4.5342744139999995</c:v>
                </c:pt>
                <c:pt idx="35">
                  <c:v>4.5500195310000002</c:v>
                </c:pt>
                <c:pt idx="36">
                  <c:v>4.5735917969999997</c:v>
                </c:pt>
                <c:pt idx="37">
                  <c:v>4.5913481450000004</c:v>
                </c:pt>
                <c:pt idx="38">
                  <c:v>4.6023027339999993</c:v>
                </c:pt>
                <c:pt idx="39">
                  <c:v>4.6186220700000016</c:v>
                </c:pt>
                <c:pt idx="40">
                  <c:v>4.6352734380000005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A6-421C-800F-1999B29E6AD3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high macro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4.824653809</c:v>
                </c:pt>
                <c:pt idx="12">
                  <c:v>4.9054272460000004</c:v>
                </c:pt>
                <c:pt idx="13">
                  <c:v>4.9194838870000002</c:v>
                </c:pt>
                <c:pt idx="14">
                  <c:v>4.8311894530000004</c:v>
                </c:pt>
                <c:pt idx="15">
                  <c:v>4.8398471680000004</c:v>
                </c:pt>
                <c:pt idx="16">
                  <c:v>4.8551762700000003</c:v>
                </c:pt>
                <c:pt idx="17">
                  <c:v>4.8466508789999994</c:v>
                </c:pt>
                <c:pt idx="18">
                  <c:v>4.8587846680000002</c:v>
                </c:pt>
                <c:pt idx="19">
                  <c:v>4.8471840820000001</c:v>
                </c:pt>
                <c:pt idx="20">
                  <c:v>4.8366435549999984</c:v>
                </c:pt>
                <c:pt idx="21">
                  <c:v>4.8422773440000002</c:v>
                </c:pt>
                <c:pt idx="22">
                  <c:v>4.836875977</c:v>
                </c:pt>
                <c:pt idx="23">
                  <c:v>4.8422080079999992</c:v>
                </c:pt>
                <c:pt idx="24">
                  <c:v>4.8192211910000005</c:v>
                </c:pt>
                <c:pt idx="25">
                  <c:v>4.8082041020000004</c:v>
                </c:pt>
                <c:pt idx="26">
                  <c:v>4.8069970700000004</c:v>
                </c:pt>
                <c:pt idx="27">
                  <c:v>4.818813477</c:v>
                </c:pt>
                <c:pt idx="28">
                  <c:v>4.8342587890000006</c:v>
                </c:pt>
                <c:pt idx="29">
                  <c:v>4.8761352539999994</c:v>
                </c:pt>
                <c:pt idx="30">
                  <c:v>4.8990732420000001</c:v>
                </c:pt>
                <c:pt idx="31">
                  <c:v>4.9382705080000004</c:v>
                </c:pt>
                <c:pt idx="32">
                  <c:v>4.9829619140000005</c:v>
                </c:pt>
                <c:pt idx="33">
                  <c:v>5.025785645</c:v>
                </c:pt>
                <c:pt idx="34">
                  <c:v>5.0657021480000006</c:v>
                </c:pt>
                <c:pt idx="35">
                  <c:v>5.0928017579999993</c:v>
                </c:pt>
                <c:pt idx="36">
                  <c:v>5.1181689450000016</c:v>
                </c:pt>
                <c:pt idx="37">
                  <c:v>5.1629326170000001</c:v>
                </c:pt>
                <c:pt idx="38">
                  <c:v>5.1973642580000003</c:v>
                </c:pt>
                <c:pt idx="39">
                  <c:v>5.2354282230000004</c:v>
                </c:pt>
                <c:pt idx="40">
                  <c:v>5.2797065430000005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A6-421C-800F-1999B29E6AD3}"/>
            </c:ext>
          </c:extLst>
        </c:ser>
        <c:ser>
          <c:idx val="5"/>
          <c:order val="3"/>
          <c:tx>
            <c:strRef>
              <c:f>Sheet1!$E$1</c:f>
              <c:strCache>
                <c:ptCount val="1"/>
                <c:pt idx="0">
                  <c:v>low macro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4.8245224609999999</c:v>
                </c:pt>
                <c:pt idx="12">
                  <c:v>4.837442383</c:v>
                </c:pt>
                <c:pt idx="13">
                  <c:v>4.7828525389999994</c:v>
                </c:pt>
                <c:pt idx="14">
                  <c:v>4.6355405269999999</c:v>
                </c:pt>
                <c:pt idx="15">
                  <c:v>4.5835932619999999</c:v>
                </c:pt>
                <c:pt idx="16">
                  <c:v>4.5491372069999993</c:v>
                </c:pt>
                <c:pt idx="17">
                  <c:v>4.4968403319999997</c:v>
                </c:pt>
                <c:pt idx="18">
                  <c:v>4.497333984</c:v>
                </c:pt>
                <c:pt idx="19">
                  <c:v>4.473933594</c:v>
                </c:pt>
                <c:pt idx="20">
                  <c:v>4.4396411130000004</c:v>
                </c:pt>
                <c:pt idx="21">
                  <c:v>4.4172324219999997</c:v>
                </c:pt>
                <c:pt idx="22">
                  <c:v>4.3975844730000002</c:v>
                </c:pt>
                <c:pt idx="23">
                  <c:v>4.4054125979999998</c:v>
                </c:pt>
                <c:pt idx="24">
                  <c:v>4.3531874999999998</c:v>
                </c:pt>
                <c:pt idx="25">
                  <c:v>4.3020390620000004</c:v>
                </c:pt>
                <c:pt idx="26">
                  <c:v>4.2792270510000003</c:v>
                </c:pt>
                <c:pt idx="27">
                  <c:v>4.2715771480000004</c:v>
                </c:pt>
                <c:pt idx="28">
                  <c:v>4.2758847659999999</c:v>
                </c:pt>
                <c:pt idx="29">
                  <c:v>4.2862353519999985</c:v>
                </c:pt>
                <c:pt idx="30">
                  <c:v>4.2833505859999983</c:v>
                </c:pt>
                <c:pt idx="31">
                  <c:v>4.2874726560000003</c:v>
                </c:pt>
                <c:pt idx="32">
                  <c:v>4.2919985349999985</c:v>
                </c:pt>
                <c:pt idx="33">
                  <c:v>4.2990058589999993</c:v>
                </c:pt>
                <c:pt idx="34">
                  <c:v>4.301512207</c:v>
                </c:pt>
                <c:pt idx="35">
                  <c:v>4.3000161129999999</c:v>
                </c:pt>
                <c:pt idx="36">
                  <c:v>4.3153530270000005</c:v>
                </c:pt>
                <c:pt idx="37">
                  <c:v>4.3246552730000003</c:v>
                </c:pt>
                <c:pt idx="38">
                  <c:v>4.3318144529999998</c:v>
                </c:pt>
                <c:pt idx="39">
                  <c:v>4.3434990230000015</c:v>
                </c:pt>
                <c:pt idx="40">
                  <c:v>4.3778842769999997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3A6-421C-800F-1999B29E6AD3}"/>
            </c:ext>
          </c:extLst>
        </c:ser>
        <c:ser>
          <c:idx val="6"/>
          <c:order val="4"/>
          <c:tx>
            <c:strRef>
              <c:f>Sheet1!$F$1</c:f>
              <c:strCache>
                <c:ptCount val="1"/>
                <c:pt idx="0">
                  <c:v>low oil and gas supply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4.8242343749999996</c:v>
                </c:pt>
                <c:pt idx="12">
                  <c:v>4.8618989260000003</c:v>
                </c:pt>
                <c:pt idx="13">
                  <c:v>4.8282768550000004</c:v>
                </c:pt>
                <c:pt idx="14">
                  <c:v>4.6819399410000004</c:v>
                </c:pt>
                <c:pt idx="15">
                  <c:v>4.6110341799999999</c:v>
                </c:pt>
                <c:pt idx="16">
                  <c:v>4.5604619139999993</c:v>
                </c:pt>
                <c:pt idx="17">
                  <c:v>4.517745605</c:v>
                </c:pt>
                <c:pt idx="18">
                  <c:v>4.4645312500000003</c:v>
                </c:pt>
                <c:pt idx="19">
                  <c:v>4.4048945310000001</c:v>
                </c:pt>
                <c:pt idx="20">
                  <c:v>4.353817383</c:v>
                </c:pt>
                <c:pt idx="21">
                  <c:v>4.3258461909999983</c:v>
                </c:pt>
                <c:pt idx="22">
                  <c:v>4.3126645510000001</c:v>
                </c:pt>
                <c:pt idx="23">
                  <c:v>4.3004628910000005</c:v>
                </c:pt>
                <c:pt idx="24">
                  <c:v>4.2887373049999997</c:v>
                </c:pt>
                <c:pt idx="25">
                  <c:v>4.2744204099999985</c:v>
                </c:pt>
                <c:pt idx="26">
                  <c:v>4.2751972660000002</c:v>
                </c:pt>
                <c:pt idx="27">
                  <c:v>4.2759145510000005</c:v>
                </c:pt>
                <c:pt idx="28">
                  <c:v>4.2774731450000001</c:v>
                </c:pt>
                <c:pt idx="29">
                  <c:v>4.2807187500000001</c:v>
                </c:pt>
                <c:pt idx="30">
                  <c:v>4.2745458980000004</c:v>
                </c:pt>
                <c:pt idx="31">
                  <c:v>4.2797465819999996</c:v>
                </c:pt>
                <c:pt idx="32">
                  <c:v>4.2895283200000005</c:v>
                </c:pt>
                <c:pt idx="33">
                  <c:v>4.2987143550000004</c:v>
                </c:pt>
                <c:pt idx="34">
                  <c:v>4.3121206050000005</c:v>
                </c:pt>
                <c:pt idx="35">
                  <c:v>4.3003710939999999</c:v>
                </c:pt>
                <c:pt idx="36">
                  <c:v>4.2952656249999999</c:v>
                </c:pt>
                <c:pt idx="37">
                  <c:v>4.2971635739999998</c:v>
                </c:pt>
                <c:pt idx="38">
                  <c:v>4.3034799799999996</c:v>
                </c:pt>
                <c:pt idx="39">
                  <c:v>4.3150234379999999</c:v>
                </c:pt>
                <c:pt idx="40">
                  <c:v>4.3320629880000006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13A6-421C-800F-1999B29E6AD3}"/>
            </c:ext>
          </c:extLst>
        </c:ser>
        <c:ser>
          <c:idx val="7"/>
          <c:order val="5"/>
          <c:tx>
            <c:strRef>
              <c:f>Sheet1!$G$1</c:f>
              <c:strCache>
                <c:ptCount val="1"/>
                <c:pt idx="0">
                  <c:v>low oil price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Sheet1!$G$2:$G$42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4.8254575199999996</c:v>
                </c:pt>
                <c:pt idx="12">
                  <c:v>4.8483759769999999</c:v>
                </c:pt>
                <c:pt idx="13">
                  <c:v>4.8630048830000003</c:v>
                </c:pt>
                <c:pt idx="14">
                  <c:v>4.7412915039999994</c:v>
                </c:pt>
                <c:pt idx="15">
                  <c:v>4.6736372069999996</c:v>
                </c:pt>
                <c:pt idx="16">
                  <c:v>4.6796689450000004</c:v>
                </c:pt>
                <c:pt idx="17">
                  <c:v>4.6775366210000007</c:v>
                </c:pt>
                <c:pt idx="18">
                  <c:v>4.6747451170000005</c:v>
                </c:pt>
                <c:pt idx="19">
                  <c:v>4.6430634770000001</c:v>
                </c:pt>
                <c:pt idx="20">
                  <c:v>4.6233593749999997</c:v>
                </c:pt>
                <c:pt idx="21">
                  <c:v>4.6181181640000002</c:v>
                </c:pt>
                <c:pt idx="22">
                  <c:v>4.6106181640000008</c:v>
                </c:pt>
                <c:pt idx="23">
                  <c:v>4.6250805659999994</c:v>
                </c:pt>
                <c:pt idx="24">
                  <c:v>4.5951748050000001</c:v>
                </c:pt>
                <c:pt idx="25">
                  <c:v>4.5784370120000002</c:v>
                </c:pt>
                <c:pt idx="26">
                  <c:v>4.5651411129999993</c:v>
                </c:pt>
                <c:pt idx="27">
                  <c:v>4.5742680659999992</c:v>
                </c:pt>
                <c:pt idx="28">
                  <c:v>4.5947006840000002</c:v>
                </c:pt>
                <c:pt idx="29">
                  <c:v>4.6188134769999998</c:v>
                </c:pt>
                <c:pt idx="30">
                  <c:v>4.6325966799999998</c:v>
                </c:pt>
                <c:pt idx="31">
                  <c:v>4.65570752</c:v>
                </c:pt>
                <c:pt idx="32">
                  <c:v>4.6796972659999998</c:v>
                </c:pt>
                <c:pt idx="33">
                  <c:v>4.7067241210000006</c:v>
                </c:pt>
                <c:pt idx="34">
                  <c:v>4.7167622070000004</c:v>
                </c:pt>
                <c:pt idx="35">
                  <c:v>4.7194892579999985</c:v>
                </c:pt>
                <c:pt idx="36">
                  <c:v>4.7333027339999996</c:v>
                </c:pt>
                <c:pt idx="37">
                  <c:v>4.7609301760000005</c:v>
                </c:pt>
                <c:pt idx="38">
                  <c:v>4.7883623049999997</c:v>
                </c:pt>
                <c:pt idx="39">
                  <c:v>4.8120737299999998</c:v>
                </c:pt>
                <c:pt idx="40">
                  <c:v>4.8447504879999999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13A6-421C-800F-1999B29E6AD3}"/>
            </c:ext>
          </c:extLst>
        </c:ser>
        <c:ser>
          <c:idx val="2"/>
          <c:order val="6"/>
          <c:tx>
            <c:strRef>
              <c:f>Sheet1!$H$1</c:f>
              <c:strCache>
                <c:ptCount val="1"/>
                <c:pt idx="0">
                  <c:v>high renewable cost</c:v>
                </c:pt>
              </c:strCache>
            </c:strRef>
          </c:tx>
          <c:spPr>
            <a:ln w="22225" cap="rnd">
              <a:solidFill>
                <a:srgbClr val="467126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Sheet1!$H$2:$H$42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4.8245483400000015</c:v>
                </c:pt>
                <c:pt idx="12">
                  <c:v>4.8714882810000004</c:v>
                </c:pt>
                <c:pt idx="13">
                  <c:v>4.8532685549999997</c:v>
                </c:pt>
                <c:pt idx="14">
                  <c:v>4.7547309569999996</c:v>
                </c:pt>
                <c:pt idx="15">
                  <c:v>4.73251416</c:v>
                </c:pt>
                <c:pt idx="16">
                  <c:v>4.7297016599999999</c:v>
                </c:pt>
                <c:pt idx="17">
                  <c:v>4.7156083980000005</c:v>
                </c:pt>
                <c:pt idx="18">
                  <c:v>4.7208579099999985</c:v>
                </c:pt>
                <c:pt idx="19">
                  <c:v>4.7123378910000007</c:v>
                </c:pt>
                <c:pt idx="20">
                  <c:v>4.6879394530000003</c:v>
                </c:pt>
                <c:pt idx="21">
                  <c:v>4.6803999019999996</c:v>
                </c:pt>
                <c:pt idx="22">
                  <c:v>4.6842114260000001</c:v>
                </c:pt>
                <c:pt idx="23">
                  <c:v>4.6983940430000004</c:v>
                </c:pt>
                <c:pt idx="24">
                  <c:v>4.679970215</c:v>
                </c:pt>
                <c:pt idx="25">
                  <c:v>4.6680087890000008</c:v>
                </c:pt>
                <c:pt idx="26">
                  <c:v>4.6677041020000001</c:v>
                </c:pt>
                <c:pt idx="27">
                  <c:v>4.6828994139999995</c:v>
                </c:pt>
                <c:pt idx="28">
                  <c:v>4.6917065430000005</c:v>
                </c:pt>
                <c:pt idx="29">
                  <c:v>4.7039975589999994</c:v>
                </c:pt>
                <c:pt idx="30">
                  <c:v>4.7136518550000002</c:v>
                </c:pt>
                <c:pt idx="31">
                  <c:v>4.7306088870000007</c:v>
                </c:pt>
                <c:pt idx="32">
                  <c:v>4.7461303710000005</c:v>
                </c:pt>
                <c:pt idx="33">
                  <c:v>4.7581064450000001</c:v>
                </c:pt>
                <c:pt idx="34">
                  <c:v>4.7693442380000004</c:v>
                </c:pt>
                <c:pt idx="35">
                  <c:v>4.7795561520000005</c:v>
                </c:pt>
                <c:pt idx="36">
                  <c:v>4.8001948240000001</c:v>
                </c:pt>
                <c:pt idx="37">
                  <c:v>4.8205800779999999</c:v>
                </c:pt>
                <c:pt idx="38">
                  <c:v>4.8445034180000004</c:v>
                </c:pt>
                <c:pt idx="39">
                  <c:v>4.8703403319999996</c:v>
                </c:pt>
                <c:pt idx="40">
                  <c:v>4.8958432620000005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13A6-421C-800F-1999B29E6AD3}"/>
            </c:ext>
          </c:extLst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low renewable cost</c:v>
                </c:pt>
              </c:strCache>
            </c:strRef>
          </c:tx>
          <c:spPr>
            <a:ln w="22225" cap="rnd">
              <a:solidFill>
                <a:srgbClr val="BDE0A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Sheet1!$I$2:$I$42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4.825233398</c:v>
                </c:pt>
                <c:pt idx="12">
                  <c:v>4.8703159180000002</c:v>
                </c:pt>
                <c:pt idx="13">
                  <c:v>4.8496630860000005</c:v>
                </c:pt>
                <c:pt idx="14">
                  <c:v>4.7271962890000001</c:v>
                </c:pt>
                <c:pt idx="15">
                  <c:v>4.6926352539999998</c:v>
                </c:pt>
                <c:pt idx="16">
                  <c:v>4.674992188</c:v>
                </c:pt>
                <c:pt idx="17">
                  <c:v>4.6381728519999994</c:v>
                </c:pt>
                <c:pt idx="18">
                  <c:v>4.6325024410000006</c:v>
                </c:pt>
                <c:pt idx="19">
                  <c:v>4.6014248049999997</c:v>
                </c:pt>
                <c:pt idx="20">
                  <c:v>4.564604492</c:v>
                </c:pt>
                <c:pt idx="21">
                  <c:v>4.5229575200000003</c:v>
                </c:pt>
                <c:pt idx="22">
                  <c:v>4.492921387</c:v>
                </c:pt>
                <c:pt idx="23">
                  <c:v>4.5122353519999994</c:v>
                </c:pt>
                <c:pt idx="24">
                  <c:v>4.4846899410000001</c:v>
                </c:pt>
                <c:pt idx="25">
                  <c:v>4.4382524410000004</c:v>
                </c:pt>
                <c:pt idx="26">
                  <c:v>4.4111928709999999</c:v>
                </c:pt>
                <c:pt idx="27">
                  <c:v>4.3954433589999997</c:v>
                </c:pt>
                <c:pt idx="28">
                  <c:v>4.402812988</c:v>
                </c:pt>
                <c:pt idx="29">
                  <c:v>4.4110351560000005</c:v>
                </c:pt>
                <c:pt idx="30">
                  <c:v>4.3950136720000001</c:v>
                </c:pt>
                <c:pt idx="31">
                  <c:v>4.3994941409999999</c:v>
                </c:pt>
                <c:pt idx="32">
                  <c:v>4.3987758790000004</c:v>
                </c:pt>
                <c:pt idx="33">
                  <c:v>4.4046982420000003</c:v>
                </c:pt>
                <c:pt idx="34">
                  <c:v>4.4117407230000003</c:v>
                </c:pt>
                <c:pt idx="35">
                  <c:v>4.4106123049999999</c:v>
                </c:pt>
                <c:pt idx="36">
                  <c:v>4.4180664060000003</c:v>
                </c:pt>
                <c:pt idx="37">
                  <c:v>4.4168149409999993</c:v>
                </c:pt>
                <c:pt idx="38">
                  <c:v>4.4223022460000001</c:v>
                </c:pt>
                <c:pt idx="39">
                  <c:v>4.4393452150000003</c:v>
                </c:pt>
                <c:pt idx="40">
                  <c:v>4.4573227539999998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13A6-421C-800F-1999B29E6AD3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Sheet1!$J$2:$J$42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4.8248852539999998</c:v>
                </c:pt>
                <c:pt idx="12">
                  <c:v>4.8836020510000004</c:v>
                </c:pt>
                <c:pt idx="13">
                  <c:v>4.8720019529999998</c:v>
                </c:pt>
                <c:pt idx="14">
                  <c:v>4.7405659180000006</c:v>
                </c:pt>
                <c:pt idx="15">
                  <c:v>4.7090126950000002</c:v>
                </c:pt>
                <c:pt idx="16">
                  <c:v>4.701848633</c:v>
                </c:pt>
                <c:pt idx="17">
                  <c:v>4.6858173829999998</c:v>
                </c:pt>
                <c:pt idx="18">
                  <c:v>4.6802988279999997</c:v>
                </c:pt>
                <c:pt idx="19">
                  <c:v>4.6430556639999994</c:v>
                </c:pt>
                <c:pt idx="20">
                  <c:v>4.6217744140000008</c:v>
                </c:pt>
                <c:pt idx="21">
                  <c:v>4.6071318360000006</c:v>
                </c:pt>
                <c:pt idx="22">
                  <c:v>4.5963364260000006</c:v>
                </c:pt>
                <c:pt idx="23">
                  <c:v>4.6056342770000001</c:v>
                </c:pt>
                <c:pt idx="24">
                  <c:v>4.5677163090000006</c:v>
                </c:pt>
                <c:pt idx="25">
                  <c:v>4.5454213870000002</c:v>
                </c:pt>
                <c:pt idx="26">
                  <c:v>4.5291489260000004</c:v>
                </c:pt>
                <c:pt idx="27">
                  <c:v>4.5327387699999999</c:v>
                </c:pt>
                <c:pt idx="28">
                  <c:v>4.5423041990000002</c:v>
                </c:pt>
                <c:pt idx="29">
                  <c:v>4.5537773439999993</c:v>
                </c:pt>
                <c:pt idx="30">
                  <c:v>4.5606796880000005</c:v>
                </c:pt>
                <c:pt idx="31">
                  <c:v>4.5758208009999999</c:v>
                </c:pt>
                <c:pt idx="32">
                  <c:v>4.5918408200000016</c:v>
                </c:pt>
                <c:pt idx="33">
                  <c:v>4.6007314450000001</c:v>
                </c:pt>
                <c:pt idx="34">
                  <c:v>4.6160908200000002</c:v>
                </c:pt>
                <c:pt idx="35">
                  <c:v>4.6313442380000005</c:v>
                </c:pt>
                <c:pt idx="36">
                  <c:v>4.6509667969999997</c:v>
                </c:pt>
                <c:pt idx="37">
                  <c:v>4.6681669920000015</c:v>
                </c:pt>
                <c:pt idx="38">
                  <c:v>4.6866381839999995</c:v>
                </c:pt>
                <c:pt idx="39">
                  <c:v>4.7070634769999993</c:v>
                </c:pt>
                <c:pt idx="40">
                  <c:v>4.7376791990000005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13A6-421C-800F-1999B29E6A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1403344"/>
        <c:axId val="831402256"/>
      </c:lineChart>
      <c:catAx>
        <c:axId val="831403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40225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1402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403344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0" cap="flat" cmpd="sng" algn="ctr">
      <a:solidFill>
        <a:schemeClr val="bg1"/>
      </a:solidFill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5.653876170372802E-2"/>
          <c:w val="0.77613002437732093"/>
          <c:h val="0.8358275199654494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 renewable cost</c:v>
                </c:pt>
              </c:strCache>
            </c:strRef>
          </c:tx>
          <c:spPr>
            <a:ln w="22225" cap="rnd">
              <a:solidFill>
                <a:srgbClr val="467126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2.7638056855599999</c:v>
                </c:pt>
                <c:pt idx="1">
                  <c:v>2.6723832676300003</c:v>
                </c:pt>
                <c:pt idx="2">
                  <c:v>2.6534196941099997</c:v>
                </c:pt>
                <c:pt idx="3">
                  <c:v>2.6211809332199998</c:v>
                </c:pt>
                <c:pt idx="4">
                  <c:v>2.6299895733700005</c:v>
                </c:pt>
                <c:pt idx="5">
                  <c:v>2.60515465807</c:v>
                </c:pt>
                <c:pt idx="6">
                  <c:v>2.5317530012999998</c:v>
                </c:pt>
                <c:pt idx="7">
                  <c:v>2.4146308157500007</c:v>
                </c:pt>
                <c:pt idx="8">
                  <c:v>2.5319235785799998</c:v>
                </c:pt>
                <c:pt idx="9">
                  <c:v>2.4530913716699998</c:v>
                </c:pt>
                <c:pt idx="10">
                  <c:v>2.2968503414799999</c:v>
                </c:pt>
                <c:pt idx="11">
                  <c:v>2.2728056589999999</c:v>
                </c:pt>
                <c:pt idx="12">
                  <c:v>2.1953292719999999</c:v>
                </c:pt>
                <c:pt idx="13">
                  <c:v>2.2074285260000002</c:v>
                </c:pt>
                <c:pt idx="14">
                  <c:v>2.1397007910000001</c:v>
                </c:pt>
                <c:pt idx="15">
                  <c:v>2.102175752</c:v>
                </c:pt>
                <c:pt idx="16">
                  <c:v>2.0977293090000004</c:v>
                </c:pt>
                <c:pt idx="17">
                  <c:v>2.09647184</c:v>
                </c:pt>
                <c:pt idx="18">
                  <c:v>2.1194972430000001</c:v>
                </c:pt>
                <c:pt idx="19">
                  <c:v>2.1193308340000003</c:v>
                </c:pt>
                <c:pt idx="20">
                  <c:v>2.0949199330000003</c:v>
                </c:pt>
                <c:pt idx="21">
                  <c:v>2.0982668830000004</c:v>
                </c:pt>
                <c:pt idx="22">
                  <c:v>2.1099063830000002</c:v>
                </c:pt>
                <c:pt idx="23">
                  <c:v>2.1474378839999999</c:v>
                </c:pt>
                <c:pt idx="24">
                  <c:v>2.140531878</c:v>
                </c:pt>
                <c:pt idx="25">
                  <c:v>2.1290585159999997</c:v>
                </c:pt>
                <c:pt idx="26">
                  <c:v>2.1391720150000002</c:v>
                </c:pt>
                <c:pt idx="27">
                  <c:v>2.1583798559999998</c:v>
                </c:pt>
                <c:pt idx="28">
                  <c:v>2.1835568460000001</c:v>
                </c:pt>
                <c:pt idx="29">
                  <c:v>2.2068936800000003</c:v>
                </c:pt>
                <c:pt idx="30">
                  <c:v>2.2252881850000001</c:v>
                </c:pt>
                <c:pt idx="31">
                  <c:v>2.2457168909999998</c:v>
                </c:pt>
                <c:pt idx="32">
                  <c:v>2.2629104450000002</c:v>
                </c:pt>
                <c:pt idx="33">
                  <c:v>2.2802681159999998</c:v>
                </c:pt>
                <c:pt idx="34">
                  <c:v>2.2917467089999999</c:v>
                </c:pt>
                <c:pt idx="35">
                  <c:v>2.3032828599999999</c:v>
                </c:pt>
                <c:pt idx="36">
                  <c:v>2.3203459190000002</c:v>
                </c:pt>
                <c:pt idx="37">
                  <c:v>2.341012798</c:v>
                </c:pt>
                <c:pt idx="38">
                  <c:v>2.366747825</c:v>
                </c:pt>
                <c:pt idx="39">
                  <c:v>2.3956051119999997</c:v>
                </c:pt>
                <c:pt idx="40">
                  <c:v>2.4212343960000005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A7B-4C5D-BFF3-69A81ACCFE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 renewable cost</c:v>
                </c:pt>
              </c:strCache>
            </c:strRef>
          </c:tx>
          <c:spPr>
            <a:ln w="22225" cap="rnd">
              <a:solidFill>
                <a:srgbClr val="BDE0A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2.7638056855599999</c:v>
                </c:pt>
                <c:pt idx="1">
                  <c:v>2.6723832676300003</c:v>
                </c:pt>
                <c:pt idx="2">
                  <c:v>2.6534196941099997</c:v>
                </c:pt>
                <c:pt idx="3">
                  <c:v>2.6211809332199998</c:v>
                </c:pt>
                <c:pt idx="4">
                  <c:v>2.6299895733700005</c:v>
                </c:pt>
                <c:pt idx="5">
                  <c:v>2.60515465807</c:v>
                </c:pt>
                <c:pt idx="6">
                  <c:v>2.5317530012999998</c:v>
                </c:pt>
                <c:pt idx="7">
                  <c:v>2.4146308157500007</c:v>
                </c:pt>
                <c:pt idx="8">
                  <c:v>2.5319235785799998</c:v>
                </c:pt>
                <c:pt idx="9">
                  <c:v>2.4530913716699998</c:v>
                </c:pt>
                <c:pt idx="10">
                  <c:v>2.2968503414799999</c:v>
                </c:pt>
                <c:pt idx="11">
                  <c:v>2.272601286</c:v>
                </c:pt>
                <c:pt idx="12">
                  <c:v>2.194603426</c:v>
                </c:pt>
                <c:pt idx="13">
                  <c:v>2.2076319480000004</c:v>
                </c:pt>
                <c:pt idx="14">
                  <c:v>2.0951057899999999</c:v>
                </c:pt>
                <c:pt idx="15">
                  <c:v>2.0389227969999997</c:v>
                </c:pt>
                <c:pt idx="16">
                  <c:v>2.007381729</c:v>
                </c:pt>
                <c:pt idx="17">
                  <c:v>1.9634486099999999</c:v>
                </c:pt>
                <c:pt idx="18">
                  <c:v>1.9981918440000002</c:v>
                </c:pt>
                <c:pt idx="19">
                  <c:v>1.957355103</c:v>
                </c:pt>
                <c:pt idx="20">
                  <c:v>1.8911372969999998</c:v>
                </c:pt>
                <c:pt idx="21">
                  <c:v>1.825256765</c:v>
                </c:pt>
                <c:pt idx="22">
                  <c:v>1.7839748439999998</c:v>
                </c:pt>
                <c:pt idx="23">
                  <c:v>1.8154483029999999</c:v>
                </c:pt>
                <c:pt idx="24">
                  <c:v>1.7970949009999999</c:v>
                </c:pt>
                <c:pt idx="25">
                  <c:v>1.7254964319999999</c:v>
                </c:pt>
                <c:pt idx="26">
                  <c:v>1.673912404</c:v>
                </c:pt>
                <c:pt idx="27">
                  <c:v>1.6625049669999998</c:v>
                </c:pt>
                <c:pt idx="28">
                  <c:v>1.675581609</c:v>
                </c:pt>
                <c:pt idx="29">
                  <c:v>1.6840753900000001</c:v>
                </c:pt>
                <c:pt idx="30">
                  <c:v>1.6493759249999995</c:v>
                </c:pt>
                <c:pt idx="31">
                  <c:v>1.6582848990000001</c:v>
                </c:pt>
                <c:pt idx="32">
                  <c:v>1.6402126450000001</c:v>
                </c:pt>
                <c:pt idx="33">
                  <c:v>1.6335000980000001</c:v>
                </c:pt>
                <c:pt idx="34">
                  <c:v>1.6286547830000002</c:v>
                </c:pt>
                <c:pt idx="35">
                  <c:v>1.6285658509999998</c:v>
                </c:pt>
                <c:pt idx="36">
                  <c:v>1.6256498490000002</c:v>
                </c:pt>
                <c:pt idx="37">
                  <c:v>1.5997050290000001</c:v>
                </c:pt>
                <c:pt idx="38">
                  <c:v>1.6005189779999998</c:v>
                </c:pt>
                <c:pt idx="39">
                  <c:v>1.6022808430000002</c:v>
                </c:pt>
                <c:pt idx="40">
                  <c:v>1.6106886380000001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A7B-4C5D-BFF3-69A81ACCFEC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2.7638056855599999</c:v>
                </c:pt>
                <c:pt idx="1">
                  <c:v>2.6723832676300003</c:v>
                </c:pt>
                <c:pt idx="2">
                  <c:v>2.6534196941099997</c:v>
                </c:pt>
                <c:pt idx="3">
                  <c:v>2.6211809332199998</c:v>
                </c:pt>
                <c:pt idx="4">
                  <c:v>2.6299895733700005</c:v>
                </c:pt>
                <c:pt idx="5">
                  <c:v>2.60515465807</c:v>
                </c:pt>
                <c:pt idx="6">
                  <c:v>2.5317530012999998</c:v>
                </c:pt>
                <c:pt idx="7">
                  <c:v>2.4146308157500007</c:v>
                </c:pt>
                <c:pt idx="8">
                  <c:v>2.5319235785799998</c:v>
                </c:pt>
                <c:pt idx="9">
                  <c:v>2.4530913716699998</c:v>
                </c:pt>
                <c:pt idx="10">
                  <c:v>2.2968503414799999</c:v>
                </c:pt>
                <c:pt idx="11">
                  <c:v>2.2731372790000002</c:v>
                </c:pt>
                <c:pt idx="12">
                  <c:v>2.201258647</c:v>
                </c:pt>
                <c:pt idx="13">
                  <c:v>2.211192923</c:v>
                </c:pt>
                <c:pt idx="14">
                  <c:v>2.097321177</c:v>
                </c:pt>
                <c:pt idx="15">
                  <c:v>2.0468198040000001</c:v>
                </c:pt>
                <c:pt idx="16">
                  <c:v>2.0332236409999997</c:v>
                </c:pt>
                <c:pt idx="17">
                  <c:v>2.0379762220000002</c:v>
                </c:pt>
                <c:pt idx="18">
                  <c:v>2.0496847140000001</c:v>
                </c:pt>
                <c:pt idx="19">
                  <c:v>2.0086043730000003</c:v>
                </c:pt>
                <c:pt idx="20">
                  <c:v>1.974547979</c:v>
                </c:pt>
                <c:pt idx="21">
                  <c:v>1.96511284</c:v>
                </c:pt>
                <c:pt idx="22">
                  <c:v>1.9585750070000001</c:v>
                </c:pt>
                <c:pt idx="23">
                  <c:v>1.9751645099999999</c:v>
                </c:pt>
                <c:pt idx="24">
                  <c:v>1.937476201</c:v>
                </c:pt>
                <c:pt idx="25">
                  <c:v>1.907838736</c:v>
                </c:pt>
                <c:pt idx="26">
                  <c:v>1.89145842</c:v>
                </c:pt>
                <c:pt idx="27">
                  <c:v>1.899602373</c:v>
                </c:pt>
                <c:pt idx="28">
                  <c:v>1.915123065</c:v>
                </c:pt>
                <c:pt idx="29">
                  <c:v>1.924658985</c:v>
                </c:pt>
                <c:pt idx="30">
                  <c:v>1.9332982299999999</c:v>
                </c:pt>
                <c:pt idx="31">
                  <c:v>1.9536308899999999</c:v>
                </c:pt>
                <c:pt idx="32">
                  <c:v>1.968718403</c:v>
                </c:pt>
                <c:pt idx="33">
                  <c:v>1.9754660690000001</c:v>
                </c:pt>
                <c:pt idx="34">
                  <c:v>1.9973710480000002</c:v>
                </c:pt>
                <c:pt idx="35">
                  <c:v>2.0125379890000001</c:v>
                </c:pt>
                <c:pt idx="36">
                  <c:v>2.025537618</c:v>
                </c:pt>
                <c:pt idx="37">
                  <c:v>2.0376556350000001</c:v>
                </c:pt>
                <c:pt idx="38">
                  <c:v>2.0546357749999999</c:v>
                </c:pt>
                <c:pt idx="39">
                  <c:v>2.0671574300000004</c:v>
                </c:pt>
                <c:pt idx="40">
                  <c:v>2.0857137409999997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A7B-4C5D-BFF3-69A81ACCFE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1390832"/>
        <c:axId val="831402800"/>
      </c:lineChart>
      <c:catAx>
        <c:axId val="831390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40280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1402800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390832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0" cap="flat" cmpd="sng" algn="ctr">
      <a:solidFill>
        <a:schemeClr val="bg1"/>
      </a:solidFill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933691635590673"/>
          <c:y val="5.653876170372802E-2"/>
          <c:w val="0.77613002437732093"/>
          <c:h val="0.8358275199654494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 renewable cost - renewables</c:v>
                </c:pt>
              </c:strCache>
            </c:strRef>
          </c:tx>
          <c:spPr>
            <a:ln w="22225" cap="rnd">
              <a:solidFill>
                <a:srgbClr val="467126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0.40161205151999918</c:v>
                </c:pt>
                <c:pt idx="1">
                  <c:v>0.48559857449999932</c:v>
                </c:pt>
                <c:pt idx="2">
                  <c:v>0.46760695221999982</c:v>
                </c:pt>
                <c:pt idx="3">
                  <c:v>0.49351791910999981</c:v>
                </c:pt>
                <c:pt idx="4">
                  <c:v>0.50984771668999995</c:v>
                </c:pt>
                <c:pt idx="5">
                  <c:v>0.51696117977000078</c:v>
                </c:pt>
                <c:pt idx="6">
                  <c:v>0.58063145093000013</c:v>
                </c:pt>
                <c:pt idx="7">
                  <c:v>0.6578722788399991</c:v>
                </c:pt>
                <c:pt idx="8">
                  <c:v>0.67915852143999955</c:v>
                </c:pt>
                <c:pt idx="9">
                  <c:v>0.70312822837999955</c:v>
                </c:pt>
                <c:pt idx="10">
                  <c:v>0.76586481541999996</c:v>
                </c:pt>
                <c:pt idx="11">
                  <c:v>0.78366107200000001</c:v>
                </c:pt>
                <c:pt idx="12">
                  <c:v>0.87008709699999998</c:v>
                </c:pt>
                <c:pt idx="13">
                  <c:v>0.94906243899999998</c:v>
                </c:pt>
                <c:pt idx="14">
                  <c:v>1.034831665</c:v>
                </c:pt>
                <c:pt idx="15">
                  <c:v>1.1103325199999998</c:v>
                </c:pt>
                <c:pt idx="16">
                  <c:v>1.144720703</c:v>
                </c:pt>
                <c:pt idx="17">
                  <c:v>1.1764039309999998</c:v>
                </c:pt>
                <c:pt idx="18">
                  <c:v>1.2049338380000001</c:v>
                </c:pt>
                <c:pt idx="19">
                  <c:v>1.2257911379999999</c:v>
                </c:pt>
                <c:pt idx="20">
                  <c:v>1.26675</c:v>
                </c:pt>
                <c:pt idx="21">
                  <c:v>1.284731201</c:v>
                </c:pt>
                <c:pt idx="22">
                  <c:v>1.293508423</c:v>
                </c:pt>
                <c:pt idx="23">
                  <c:v>1.301761841</c:v>
                </c:pt>
                <c:pt idx="24">
                  <c:v>1.331575806</c:v>
                </c:pt>
                <c:pt idx="25">
                  <c:v>1.3719954829999998</c:v>
                </c:pt>
                <c:pt idx="26">
                  <c:v>1.3939163819999998</c:v>
                </c:pt>
                <c:pt idx="27">
                  <c:v>1.41012085</c:v>
                </c:pt>
                <c:pt idx="28">
                  <c:v>1.4210860600000002</c:v>
                </c:pt>
                <c:pt idx="29">
                  <c:v>1.4307850340000001</c:v>
                </c:pt>
                <c:pt idx="30">
                  <c:v>1.4426286620000002</c:v>
                </c:pt>
                <c:pt idx="31">
                  <c:v>1.459080811</c:v>
                </c:pt>
                <c:pt idx="32">
                  <c:v>1.479501465</c:v>
                </c:pt>
                <c:pt idx="33">
                  <c:v>1.5004608149999998</c:v>
                </c:pt>
                <c:pt idx="34">
                  <c:v>1.5275892329999998</c:v>
                </c:pt>
                <c:pt idx="35">
                  <c:v>1.5545354</c:v>
                </c:pt>
                <c:pt idx="36">
                  <c:v>1.577511597</c:v>
                </c:pt>
                <c:pt idx="37">
                  <c:v>1.5971351319999998</c:v>
                </c:pt>
                <c:pt idx="38">
                  <c:v>1.612525269</c:v>
                </c:pt>
                <c:pt idx="39">
                  <c:v>1.6290141600000001</c:v>
                </c:pt>
                <c:pt idx="40">
                  <c:v>1.6484569090000001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954-4291-890E-31F48C1A5AC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 renewable cost - renewables</c:v>
                </c:pt>
              </c:strCache>
            </c:strRef>
          </c:tx>
          <c:spPr>
            <a:ln w="22225" cap="rnd">
              <a:solidFill>
                <a:srgbClr val="BDE0A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0.40161205151999918</c:v>
                </c:pt>
                <c:pt idx="1">
                  <c:v>0.48559857449999932</c:v>
                </c:pt>
                <c:pt idx="2">
                  <c:v>0.46760695221999982</c:v>
                </c:pt>
                <c:pt idx="3">
                  <c:v>0.49351791910999981</c:v>
                </c:pt>
                <c:pt idx="4">
                  <c:v>0.50984771668999995</c:v>
                </c:pt>
                <c:pt idx="5">
                  <c:v>0.51696117977000078</c:v>
                </c:pt>
                <c:pt idx="6">
                  <c:v>0.58063145093000013</c:v>
                </c:pt>
                <c:pt idx="7">
                  <c:v>0.6578722788399991</c:v>
                </c:pt>
                <c:pt idx="8">
                  <c:v>0.67915852143999955</c:v>
                </c:pt>
                <c:pt idx="9">
                  <c:v>0.70312822837999955</c:v>
                </c:pt>
                <c:pt idx="10">
                  <c:v>0.76586481541999996</c:v>
                </c:pt>
                <c:pt idx="11">
                  <c:v>0.78373779300000002</c:v>
                </c:pt>
                <c:pt idx="12">
                  <c:v>0.87103008999999998</c:v>
                </c:pt>
                <c:pt idx="13">
                  <c:v>0.94935376000000005</c:v>
                </c:pt>
                <c:pt idx="14">
                  <c:v>1.082412476</c:v>
                </c:pt>
                <c:pt idx="15">
                  <c:v>1.179242065</c:v>
                </c:pt>
                <c:pt idx="16">
                  <c:v>1.2416489259999999</c:v>
                </c:pt>
                <c:pt idx="17">
                  <c:v>1.3176416020000001</c:v>
                </c:pt>
                <c:pt idx="18">
                  <c:v>1.367351929</c:v>
                </c:pt>
                <c:pt idx="19">
                  <c:v>1.4282172849999999</c:v>
                </c:pt>
                <c:pt idx="20">
                  <c:v>1.5163941649999999</c:v>
                </c:pt>
                <c:pt idx="21">
                  <c:v>1.600562134</c:v>
                </c:pt>
                <c:pt idx="22">
                  <c:v>1.66984668</c:v>
                </c:pt>
                <c:pt idx="23">
                  <c:v>1.7193293459999999</c:v>
                </c:pt>
                <c:pt idx="24">
                  <c:v>1.792811401</c:v>
                </c:pt>
                <c:pt idx="25">
                  <c:v>1.9130856930000002</c:v>
                </c:pt>
                <c:pt idx="26">
                  <c:v>2.0033679200000001</c:v>
                </c:pt>
                <c:pt idx="27">
                  <c:v>2.055241943</c:v>
                </c:pt>
                <c:pt idx="28">
                  <c:v>2.092885254</c:v>
                </c:pt>
                <c:pt idx="29">
                  <c:v>2.1263193359999999</c:v>
                </c:pt>
                <c:pt idx="30">
                  <c:v>2.1876391599999998</c:v>
                </c:pt>
                <c:pt idx="31">
                  <c:v>2.258657227</c:v>
                </c:pt>
                <c:pt idx="32">
                  <c:v>2.3141564940000001</c:v>
                </c:pt>
                <c:pt idx="33">
                  <c:v>2.357666504</c:v>
                </c:pt>
                <c:pt idx="34">
                  <c:v>2.4358334960000003</c:v>
                </c:pt>
                <c:pt idx="35">
                  <c:v>2.491745361</c:v>
                </c:pt>
                <c:pt idx="36">
                  <c:v>2.5506582030000002</c:v>
                </c:pt>
                <c:pt idx="37">
                  <c:v>2.6346660159999997</c:v>
                </c:pt>
                <c:pt idx="38">
                  <c:v>2.692822998</c:v>
                </c:pt>
                <c:pt idx="39">
                  <c:v>2.7418591310000004</c:v>
                </c:pt>
                <c:pt idx="40">
                  <c:v>2.8061066890000004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954-4291-890E-31F48C1A5AC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Reference - renewables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0.40161205151999918</c:v>
                </c:pt>
                <c:pt idx="1">
                  <c:v>0.48559857449999932</c:v>
                </c:pt>
                <c:pt idx="2">
                  <c:v>0.46760695221999982</c:v>
                </c:pt>
                <c:pt idx="3">
                  <c:v>0.49351791910999981</c:v>
                </c:pt>
                <c:pt idx="4">
                  <c:v>0.50984771668999995</c:v>
                </c:pt>
                <c:pt idx="5">
                  <c:v>0.51696117977000078</c:v>
                </c:pt>
                <c:pt idx="6">
                  <c:v>0.58063145093000013</c:v>
                </c:pt>
                <c:pt idx="7">
                  <c:v>0.6578722788399991</c:v>
                </c:pt>
                <c:pt idx="8">
                  <c:v>0.67915852143999955</c:v>
                </c:pt>
                <c:pt idx="9">
                  <c:v>0.70312822837999955</c:v>
                </c:pt>
                <c:pt idx="10">
                  <c:v>0.76586481541999996</c:v>
                </c:pt>
                <c:pt idx="11">
                  <c:v>0.78373016400000006</c:v>
                </c:pt>
                <c:pt idx="12">
                  <c:v>0.87176580799999992</c:v>
                </c:pt>
                <c:pt idx="13">
                  <c:v>0.95104229699999998</c:v>
                </c:pt>
                <c:pt idx="14">
                  <c:v>1.0835778810000001</c:v>
                </c:pt>
                <c:pt idx="15">
                  <c:v>1.175593994</c:v>
                </c:pt>
                <c:pt idx="16">
                  <c:v>1.2181445310000001</c:v>
                </c:pt>
                <c:pt idx="17">
                  <c:v>1.2432508539999998</c:v>
                </c:pt>
                <c:pt idx="18">
                  <c:v>1.285007324</c:v>
                </c:pt>
                <c:pt idx="19">
                  <c:v>1.3533247069999998</c:v>
                </c:pt>
                <c:pt idx="20">
                  <c:v>1.4115305180000002</c:v>
                </c:pt>
                <c:pt idx="21">
                  <c:v>1.4429371339999999</c:v>
                </c:pt>
                <c:pt idx="22">
                  <c:v>1.4712429199999999</c:v>
                </c:pt>
                <c:pt idx="23">
                  <c:v>1.517837769</c:v>
                </c:pt>
                <c:pt idx="24">
                  <c:v>1.5780419919999999</c:v>
                </c:pt>
                <c:pt idx="25">
                  <c:v>1.637108032</c:v>
                </c:pt>
                <c:pt idx="26">
                  <c:v>1.6857652590000001</c:v>
                </c:pt>
                <c:pt idx="27">
                  <c:v>1.7203482669999999</c:v>
                </c:pt>
                <c:pt idx="28">
                  <c:v>1.742678833</c:v>
                </c:pt>
                <c:pt idx="29">
                  <c:v>1.7683378909999998</c:v>
                </c:pt>
                <c:pt idx="30">
                  <c:v>1.791152954</c:v>
                </c:pt>
                <c:pt idx="31">
                  <c:v>1.8081788330000002</c:v>
                </c:pt>
                <c:pt idx="32">
                  <c:v>1.831449219</c:v>
                </c:pt>
                <c:pt idx="33">
                  <c:v>1.8638889159999998</c:v>
                </c:pt>
                <c:pt idx="34">
                  <c:v>1.8814348140000001</c:v>
                </c:pt>
                <c:pt idx="35">
                  <c:v>1.9071290279999999</c:v>
                </c:pt>
                <c:pt idx="36">
                  <c:v>1.933584961</c:v>
                </c:pt>
                <c:pt idx="37">
                  <c:v>1.962463013</c:v>
                </c:pt>
                <c:pt idx="38">
                  <c:v>1.992595581</c:v>
                </c:pt>
                <c:pt idx="39">
                  <c:v>2.0235314940000002</c:v>
                </c:pt>
                <c:pt idx="40">
                  <c:v>2.0559030759999999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954-4291-890E-31F48C1A5A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1403888"/>
        <c:axId val="831391376"/>
      </c:lineChart>
      <c:catAx>
        <c:axId val="83140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39137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1391376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403888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0" cap="flat" cmpd="sng" algn="ctr">
      <a:solidFill>
        <a:schemeClr val="bg1"/>
      </a:solidFill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6.5676509008782191E-2"/>
          <c:w val="0.81925934258217736"/>
          <c:h val="0.8266898146719324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transportation</c:v>
                </c:pt>
              </c:strCache>
            </c:strRef>
          </c:tx>
          <c:spPr>
            <a:ln w="22225" cap="rnd">
              <a:solidFill>
                <a:srgbClr val="003953"/>
              </a:solidFill>
              <a:round/>
            </a:ln>
            <a:effectLst/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strCache>
            </c:strRef>
          </c:cat>
          <c:val>
            <c:numRef>
              <c:f>Sheet1!$B$2:$B$62</c:f>
              <c:numCache>
                <c:formatCode>General</c:formatCode>
                <c:ptCount val="61"/>
                <c:pt idx="0">
                  <c:v>70.776506681997006</c:v>
                </c:pt>
                <c:pt idx="1">
                  <c:v>70.846334324617629</c:v>
                </c:pt>
                <c:pt idx="2">
                  <c:v>70.960959478998447</c:v>
                </c:pt>
                <c:pt idx="3">
                  <c:v>70.74635632599788</c:v>
                </c:pt>
                <c:pt idx="4">
                  <c:v>70.503524709156736</c:v>
                </c:pt>
                <c:pt idx="5">
                  <c:v>70.492144295232578</c:v>
                </c:pt>
                <c:pt idx="6">
                  <c:v>70.788711169037541</c:v>
                </c:pt>
                <c:pt idx="7">
                  <c:v>70.693010679362189</c:v>
                </c:pt>
                <c:pt idx="8">
                  <c:v>70.774540936058003</c:v>
                </c:pt>
                <c:pt idx="9">
                  <c:v>70.68254725641097</c:v>
                </c:pt>
                <c:pt idx="10">
                  <c:v>71.191064923650188</c:v>
                </c:pt>
                <c:pt idx="11">
                  <c:v>70.855370575107969</c:v>
                </c:pt>
                <c:pt idx="12">
                  <c:v>70.827610742255274</c:v>
                </c:pt>
                <c:pt idx="13">
                  <c:v>71.298805401216626</c:v>
                </c:pt>
                <c:pt idx="14">
                  <c:v>70.853407372441126</c:v>
                </c:pt>
                <c:pt idx="15">
                  <c:v>70.49954381552412</c:v>
                </c:pt>
                <c:pt idx="16">
                  <c:v>70.50591437868529</c:v>
                </c:pt>
                <c:pt idx="17">
                  <c:v>70.321718995435234</c:v>
                </c:pt>
                <c:pt idx="18">
                  <c:v>69.125928961527933</c:v>
                </c:pt>
                <c:pt idx="19">
                  <c:v>68.875690928508064</c:v>
                </c:pt>
                <c:pt idx="20">
                  <c:v>68.468613651844137</c:v>
                </c:pt>
                <c:pt idx="21">
                  <c:v>68.137401884503134</c:v>
                </c:pt>
                <c:pt idx="22">
                  <c:v>67.946961495196504</c:v>
                </c:pt>
                <c:pt idx="23">
                  <c:v>67.447668492281892</c:v>
                </c:pt>
                <c:pt idx="24">
                  <c:v>67.470406965730319</c:v>
                </c:pt>
                <c:pt idx="25">
                  <c:v>67.398727536159271</c:v>
                </c:pt>
                <c:pt idx="26">
                  <c:v>67.212878243468907</c:v>
                </c:pt>
                <c:pt idx="27">
                  <c:v>67.249024583091284</c:v>
                </c:pt>
                <c:pt idx="28">
                  <c:v>67.277939217418393</c:v>
                </c:pt>
                <c:pt idx="29">
                  <c:v>67.101252991635022</c:v>
                </c:pt>
                <c:pt idx="30">
                  <c:v>66.727278722576997</c:v>
                </c:pt>
                <c:pt idx="31">
                  <c:v>65.622859495493842</c:v>
                </c:pt>
                <c:pt idx="32">
                  <c:v>65.807264634121978</c:v>
                </c:pt>
                <c:pt idx="33">
                  <c:v>64.88600035165409</c:v>
                </c:pt>
                <c:pt idx="34">
                  <c:v>64.820544972265679</c:v>
                </c:pt>
                <c:pt idx="35">
                  <c:v>64.767377281543759</c:v>
                </c:pt>
                <c:pt idx="36">
                  <c:v>64.720533274740589</c:v>
                </c:pt>
                <c:pt idx="37">
                  <c:v>64.677467321301322</c:v>
                </c:pt>
                <c:pt idx="38">
                  <c:v>64.614768864966962</c:v>
                </c:pt>
                <c:pt idx="39">
                  <c:v>64.52955860841378</c:v>
                </c:pt>
                <c:pt idx="40">
                  <c:v>64.469865949394787</c:v>
                </c:pt>
                <c:pt idx="41">
                  <c:v>64.367436950564013</c:v>
                </c:pt>
                <c:pt idx="42">
                  <c:v>64.28749811943068</c:v>
                </c:pt>
                <c:pt idx="43">
                  <c:v>64.230358889539772</c:v>
                </c:pt>
                <c:pt idx="44">
                  <c:v>64.149000851163791</c:v>
                </c:pt>
                <c:pt idx="45">
                  <c:v>64.023650370216515</c:v>
                </c:pt>
                <c:pt idx="46">
                  <c:v>63.954656552331073</c:v>
                </c:pt>
                <c:pt idx="47">
                  <c:v>63.864469111609495</c:v>
                </c:pt>
                <c:pt idx="48">
                  <c:v>63.715536575622252</c:v>
                </c:pt>
                <c:pt idx="49">
                  <c:v>63.644578778806277</c:v>
                </c:pt>
                <c:pt idx="50">
                  <c:v>63.621770698740043</c:v>
                </c:pt>
                <c:pt idx="51">
                  <c:v>63.537271267019293</c:v>
                </c:pt>
                <c:pt idx="52">
                  <c:v>63.473633108087022</c:v>
                </c:pt>
                <c:pt idx="53">
                  <c:v>63.373999037655132</c:v>
                </c:pt>
                <c:pt idx="54">
                  <c:v>63.279932069793027</c:v>
                </c:pt>
                <c:pt idx="55">
                  <c:v>63.214587235447816</c:v>
                </c:pt>
                <c:pt idx="56">
                  <c:v>63.141150468161001</c:v>
                </c:pt>
                <c:pt idx="57">
                  <c:v>63.078184468620073</c:v>
                </c:pt>
                <c:pt idx="58">
                  <c:v>62.987069452792902</c:v>
                </c:pt>
                <c:pt idx="59">
                  <c:v>62.902046663158359</c:v>
                </c:pt>
                <c:pt idx="60">
                  <c:v>62.834963710148543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A6-421C-800F-1999B29E6AD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commercial</c:v>
                </c:pt>
              </c:strCache>
            </c:strRef>
          </c:tx>
          <c:spPr>
            <a:ln w="22225" cap="rnd">
              <a:solidFill>
                <a:srgbClr val="E3A5AC"/>
              </a:solidFill>
              <a:round/>
            </a:ln>
            <a:effectLst/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strCache>
            </c:strRef>
          </c:cat>
          <c:val>
            <c:numRef>
              <c:f>Sheet1!$C$2:$C$62</c:f>
              <c:numCache>
                <c:formatCode>General</c:formatCode>
                <c:ptCount val="61"/>
                <c:pt idx="0">
                  <c:v>59.33944300509846</c:v>
                </c:pt>
                <c:pt idx="1">
                  <c:v>58.67492607769308</c:v>
                </c:pt>
                <c:pt idx="2">
                  <c:v>59.07284780396229</c:v>
                </c:pt>
                <c:pt idx="3">
                  <c:v>59.168876403649286</c:v>
                </c:pt>
                <c:pt idx="4">
                  <c:v>59.000685081360423</c:v>
                </c:pt>
                <c:pt idx="5">
                  <c:v>57.875378248853856</c:v>
                </c:pt>
                <c:pt idx="6">
                  <c:v>58.094426375539292</c:v>
                </c:pt>
                <c:pt idx="7">
                  <c:v>58.969194161314185</c:v>
                </c:pt>
                <c:pt idx="8">
                  <c:v>59.174068615594784</c:v>
                </c:pt>
                <c:pt idx="9">
                  <c:v>58.546542880453437</c:v>
                </c:pt>
                <c:pt idx="10">
                  <c:v>59.449213080357936</c:v>
                </c:pt>
                <c:pt idx="11">
                  <c:v>59.868407533986385</c:v>
                </c:pt>
                <c:pt idx="12">
                  <c:v>59.12239056589187</c:v>
                </c:pt>
                <c:pt idx="13">
                  <c:v>59.716962580604793</c:v>
                </c:pt>
                <c:pt idx="14">
                  <c:v>59.574663871732177</c:v>
                </c:pt>
                <c:pt idx="15">
                  <c:v>59.770089834495103</c:v>
                </c:pt>
                <c:pt idx="16">
                  <c:v>58.852507168333553</c:v>
                </c:pt>
                <c:pt idx="17">
                  <c:v>58.982401404790103</c:v>
                </c:pt>
                <c:pt idx="18">
                  <c:v>58.38043272072877</c:v>
                </c:pt>
                <c:pt idx="19">
                  <c:v>56.282142898575223</c:v>
                </c:pt>
                <c:pt idx="20">
                  <c:v>56.764711709908866</c:v>
                </c:pt>
                <c:pt idx="21">
                  <c:v>55.068077452240935</c:v>
                </c:pt>
                <c:pt idx="22">
                  <c:v>53.490879382292214</c:v>
                </c:pt>
                <c:pt idx="23">
                  <c:v>53.450170119822005</c:v>
                </c:pt>
                <c:pt idx="24">
                  <c:v>53.089208356428671</c:v>
                </c:pt>
                <c:pt idx="25">
                  <c:v>51.311685084453011</c:v>
                </c:pt>
                <c:pt idx="26">
                  <c:v>49.523814390918396</c:v>
                </c:pt>
                <c:pt idx="27">
                  <c:v>48.389388224645536</c:v>
                </c:pt>
                <c:pt idx="28">
                  <c:v>48.007437603711345</c:v>
                </c:pt>
                <c:pt idx="29">
                  <c:v>46.204311038486736</c:v>
                </c:pt>
                <c:pt idx="30">
                  <c:v>43.646287545671044</c:v>
                </c:pt>
                <c:pt idx="31">
                  <c:v>44.952492059373405</c:v>
                </c:pt>
                <c:pt idx="32">
                  <c:v>43.710549994883699</c:v>
                </c:pt>
                <c:pt idx="33">
                  <c:v>42.903231939717763</c:v>
                </c:pt>
                <c:pt idx="34">
                  <c:v>40.510860830864857</c:v>
                </c:pt>
                <c:pt idx="35">
                  <c:v>39.814139397226782</c:v>
                </c:pt>
                <c:pt idx="36">
                  <c:v>39.5428651214581</c:v>
                </c:pt>
                <c:pt idx="37">
                  <c:v>39.478380063900673</c:v>
                </c:pt>
                <c:pt idx="38">
                  <c:v>39.563248791544169</c:v>
                </c:pt>
                <c:pt idx="39">
                  <c:v>38.885003685754683</c:v>
                </c:pt>
                <c:pt idx="40">
                  <c:v>38.524554140925396</c:v>
                </c:pt>
                <c:pt idx="41">
                  <c:v>38.217178953330738</c:v>
                </c:pt>
                <c:pt idx="42">
                  <c:v>37.917762710892532</c:v>
                </c:pt>
                <c:pt idx="43">
                  <c:v>38.056105634247253</c:v>
                </c:pt>
                <c:pt idx="44">
                  <c:v>37.312839903879215</c:v>
                </c:pt>
                <c:pt idx="45">
                  <c:v>36.780955342869284</c:v>
                </c:pt>
                <c:pt idx="46">
                  <c:v>36.290404434624527</c:v>
                </c:pt>
                <c:pt idx="47">
                  <c:v>36.122013960080579</c:v>
                </c:pt>
                <c:pt idx="48">
                  <c:v>36.062651351759932</c:v>
                </c:pt>
                <c:pt idx="49">
                  <c:v>35.949641231149791</c:v>
                </c:pt>
                <c:pt idx="50">
                  <c:v>35.756081735442102</c:v>
                </c:pt>
                <c:pt idx="51">
                  <c:v>35.702844528030774</c:v>
                </c:pt>
                <c:pt idx="52">
                  <c:v>35.589216794411762</c:v>
                </c:pt>
                <c:pt idx="53">
                  <c:v>35.384851922208036</c:v>
                </c:pt>
                <c:pt idx="54">
                  <c:v>35.278382971261564</c:v>
                </c:pt>
                <c:pt idx="55">
                  <c:v>35.153004350733909</c:v>
                </c:pt>
                <c:pt idx="56">
                  <c:v>35.04654331918011</c:v>
                </c:pt>
                <c:pt idx="57">
                  <c:v>34.902341792535054</c:v>
                </c:pt>
                <c:pt idx="58">
                  <c:v>34.853545918589617</c:v>
                </c:pt>
                <c:pt idx="59">
                  <c:v>34.724429015547045</c:v>
                </c:pt>
                <c:pt idx="60">
                  <c:v>34.610877894338081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A6-421C-800F-1999B29E6AD3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residential</c:v>
                </c:pt>
              </c:strCache>
            </c:strRef>
          </c:tx>
          <c:spPr>
            <a:ln w="22225" cap="rnd">
              <a:solidFill>
                <a:srgbClr val="72242D"/>
              </a:solidFill>
              <a:round/>
            </a:ln>
            <a:effectLst/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strCache>
            </c:strRef>
          </c:cat>
          <c:val>
            <c:numRef>
              <c:f>Sheet1!$D$2:$D$62</c:f>
              <c:numCache>
                <c:formatCode>General</c:formatCode>
                <c:ptCount val="61"/>
                <c:pt idx="0">
                  <c:v>56.778303420692929</c:v>
                </c:pt>
                <c:pt idx="1">
                  <c:v>56.186895181867882</c:v>
                </c:pt>
                <c:pt idx="2">
                  <c:v>56.490615327178823</c:v>
                </c:pt>
                <c:pt idx="3">
                  <c:v>57.016903131488618</c:v>
                </c:pt>
                <c:pt idx="4">
                  <c:v>56.946717930639259</c:v>
                </c:pt>
                <c:pt idx="5">
                  <c:v>56.092737578894614</c:v>
                </c:pt>
                <c:pt idx="6">
                  <c:v>56.333919927075364</c:v>
                </c:pt>
                <c:pt idx="7">
                  <c:v>57.437354407092819</c:v>
                </c:pt>
                <c:pt idx="8">
                  <c:v>57.824597803523332</c:v>
                </c:pt>
                <c:pt idx="9">
                  <c:v>57.305298464358131</c:v>
                </c:pt>
                <c:pt idx="10">
                  <c:v>58.031199268665475</c:v>
                </c:pt>
                <c:pt idx="11">
                  <c:v>58.437242742116823</c:v>
                </c:pt>
                <c:pt idx="12">
                  <c:v>57.860690171991173</c:v>
                </c:pt>
                <c:pt idx="13">
                  <c:v>58.319271898057274</c:v>
                </c:pt>
                <c:pt idx="14">
                  <c:v>58.207702892828209</c:v>
                </c:pt>
                <c:pt idx="15">
                  <c:v>58.316350483085955</c:v>
                </c:pt>
                <c:pt idx="16">
                  <c:v>57.630852810833595</c:v>
                </c:pt>
                <c:pt idx="17">
                  <c:v>57.631134663932642</c:v>
                </c:pt>
                <c:pt idx="18">
                  <c:v>56.965676805797074</c:v>
                </c:pt>
                <c:pt idx="19">
                  <c:v>54.880083223141682</c:v>
                </c:pt>
                <c:pt idx="20">
                  <c:v>55.2707793897589</c:v>
                </c:pt>
                <c:pt idx="21">
                  <c:v>53.756572423997184</c:v>
                </c:pt>
                <c:pt idx="22">
                  <c:v>52.502323690608605</c:v>
                </c:pt>
                <c:pt idx="23">
                  <c:v>52.247522962973044</c:v>
                </c:pt>
                <c:pt idx="24">
                  <c:v>51.980417014074447</c:v>
                </c:pt>
                <c:pt idx="25">
                  <c:v>50.273890002709905</c:v>
                </c:pt>
                <c:pt idx="26">
                  <c:v>48.626551696005862</c:v>
                </c:pt>
                <c:pt idx="27">
                  <c:v>47.590823426355961</c:v>
                </c:pt>
                <c:pt idx="28">
                  <c:v>47.201408270766876</c:v>
                </c:pt>
                <c:pt idx="29">
                  <c:v>45.452250564055483</c:v>
                </c:pt>
                <c:pt idx="30">
                  <c:v>43.140086915092851</c:v>
                </c:pt>
                <c:pt idx="31">
                  <c:v>44.845583070690616</c:v>
                </c:pt>
                <c:pt idx="32">
                  <c:v>43.763267186398814</c:v>
                </c:pt>
                <c:pt idx="33">
                  <c:v>42.841695227010788</c:v>
                </c:pt>
                <c:pt idx="34">
                  <c:v>40.480843223843848</c:v>
                </c:pt>
                <c:pt idx="35">
                  <c:v>39.767456910056367</c:v>
                </c:pt>
                <c:pt idx="36">
                  <c:v>39.491023107690062</c:v>
                </c:pt>
                <c:pt idx="37">
                  <c:v>39.371798198332549</c:v>
                </c:pt>
                <c:pt idx="38">
                  <c:v>39.400872478871406</c:v>
                </c:pt>
                <c:pt idx="39">
                  <c:v>38.781797042386906</c:v>
                </c:pt>
                <c:pt idx="40">
                  <c:v>38.396230357092207</c:v>
                </c:pt>
                <c:pt idx="41">
                  <c:v>38.102199328815502</c:v>
                </c:pt>
                <c:pt idx="42">
                  <c:v>37.794343824165814</c:v>
                </c:pt>
                <c:pt idx="43">
                  <c:v>37.9005336698159</c:v>
                </c:pt>
                <c:pt idx="44">
                  <c:v>37.128614933978064</c:v>
                </c:pt>
                <c:pt idx="45">
                  <c:v>36.611471225981063</c:v>
                </c:pt>
                <c:pt idx="46">
                  <c:v>36.086666786823891</c:v>
                </c:pt>
                <c:pt idx="47">
                  <c:v>35.896503194635422</c:v>
                </c:pt>
                <c:pt idx="48">
                  <c:v>35.823223677012258</c:v>
                </c:pt>
                <c:pt idx="49">
                  <c:v>35.692305070114898</c:v>
                </c:pt>
                <c:pt idx="50">
                  <c:v>35.506491403991596</c:v>
                </c:pt>
                <c:pt idx="51">
                  <c:v>35.434224979469704</c:v>
                </c:pt>
                <c:pt idx="52">
                  <c:v>35.310200121805899</c:v>
                </c:pt>
                <c:pt idx="53">
                  <c:v>35.102611091256058</c:v>
                </c:pt>
                <c:pt idx="54">
                  <c:v>34.985102281333212</c:v>
                </c:pt>
                <c:pt idx="55">
                  <c:v>34.851752243331106</c:v>
                </c:pt>
                <c:pt idx="56">
                  <c:v>34.748087588618205</c:v>
                </c:pt>
                <c:pt idx="57">
                  <c:v>34.605575533985125</c:v>
                </c:pt>
                <c:pt idx="58">
                  <c:v>34.551708049123057</c:v>
                </c:pt>
                <c:pt idx="59">
                  <c:v>34.43763139371864</c:v>
                </c:pt>
                <c:pt idx="60">
                  <c:v>34.346737891030195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A6-421C-800F-1999B29E6AD3}"/>
            </c:ext>
          </c:extLst>
        </c:ser>
        <c:ser>
          <c:idx val="5"/>
          <c:order val="3"/>
          <c:tx>
            <c:strRef>
              <c:f>Sheet1!$E$1</c:f>
              <c:strCache>
                <c:ptCount val="1"/>
                <c:pt idx="0">
                  <c:v>industrial</c:v>
                </c:pt>
              </c:strCache>
            </c:strRef>
          </c:tx>
          <c:spPr>
            <a:ln w="22225" cap="rnd">
              <a:solidFill>
                <a:srgbClr val="5D9732"/>
              </a:solidFill>
              <a:round/>
            </a:ln>
            <a:effectLst/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strCache>
            </c:strRef>
          </c:cat>
          <c:val>
            <c:numRef>
              <c:f>Sheet1!$E$2:$E$62</c:f>
              <c:numCache>
                <c:formatCode>General</c:formatCode>
                <c:ptCount val="61"/>
                <c:pt idx="0">
                  <c:v>53.514691130960884</c:v>
                </c:pt>
                <c:pt idx="1">
                  <c:v>52.799231550846741</c:v>
                </c:pt>
                <c:pt idx="2">
                  <c:v>53.174563737027242</c:v>
                </c:pt>
                <c:pt idx="3">
                  <c:v>53.002294128701656</c:v>
                </c:pt>
                <c:pt idx="4">
                  <c:v>52.462631131741851</c:v>
                </c:pt>
                <c:pt idx="5">
                  <c:v>51.812729497707842</c:v>
                </c:pt>
                <c:pt idx="6">
                  <c:v>51.938765165396937</c:v>
                </c:pt>
                <c:pt idx="7">
                  <c:v>52.021194700138217</c:v>
                </c:pt>
                <c:pt idx="8">
                  <c:v>52.062860370459937</c:v>
                </c:pt>
                <c:pt idx="9">
                  <c:v>51.571580343852332</c:v>
                </c:pt>
                <c:pt idx="10">
                  <c:v>51.890845034221314</c:v>
                </c:pt>
                <c:pt idx="11">
                  <c:v>52.72036232062522</c:v>
                </c:pt>
                <c:pt idx="12">
                  <c:v>51.949590167151392</c:v>
                </c:pt>
                <c:pt idx="13">
                  <c:v>52.395591300411724</c:v>
                </c:pt>
                <c:pt idx="14">
                  <c:v>52.121962598656033</c:v>
                </c:pt>
                <c:pt idx="15">
                  <c:v>52.112798950736149</c:v>
                </c:pt>
                <c:pt idx="16">
                  <c:v>51.757215072819349</c:v>
                </c:pt>
                <c:pt idx="17">
                  <c:v>51.767095957361938</c:v>
                </c:pt>
                <c:pt idx="18">
                  <c:v>51.786656831866139</c:v>
                </c:pt>
                <c:pt idx="19">
                  <c:v>49.624884761955528</c:v>
                </c:pt>
                <c:pt idx="20">
                  <c:v>49.428985232636883</c:v>
                </c:pt>
                <c:pt idx="21">
                  <c:v>48.625717900974607</c:v>
                </c:pt>
                <c:pt idx="22">
                  <c:v>47.987005075213226</c:v>
                </c:pt>
                <c:pt idx="23">
                  <c:v>47.744935547712835</c:v>
                </c:pt>
                <c:pt idx="24">
                  <c:v>47.830325444533727</c:v>
                </c:pt>
                <c:pt idx="25">
                  <c:v>46.456375029251149</c:v>
                </c:pt>
                <c:pt idx="26">
                  <c:v>45.491752049350005</c:v>
                </c:pt>
                <c:pt idx="27">
                  <c:v>45.041468952847502</c:v>
                </c:pt>
                <c:pt idx="28">
                  <c:v>44.53853995214449</c:v>
                </c:pt>
                <c:pt idx="29">
                  <c:v>43.781929274396155</c:v>
                </c:pt>
                <c:pt idx="30">
                  <c:v>42.265417400110813</c:v>
                </c:pt>
                <c:pt idx="31">
                  <c:v>42.680658688468753</c:v>
                </c:pt>
                <c:pt idx="32">
                  <c:v>42.378955923511974</c:v>
                </c:pt>
                <c:pt idx="33">
                  <c:v>42.010215411875059</c:v>
                </c:pt>
                <c:pt idx="34">
                  <c:v>40.946696445986682</c:v>
                </c:pt>
                <c:pt idx="35">
                  <c:v>40.557207739802692</c:v>
                </c:pt>
                <c:pt idx="36">
                  <c:v>40.440051797883612</c:v>
                </c:pt>
                <c:pt idx="37">
                  <c:v>40.325426241896977</c:v>
                </c:pt>
                <c:pt idx="38">
                  <c:v>40.303520075255648</c:v>
                </c:pt>
                <c:pt idx="39">
                  <c:v>40.010364914566175</c:v>
                </c:pt>
                <c:pt idx="40">
                  <c:v>39.779466607069672</c:v>
                </c:pt>
                <c:pt idx="41">
                  <c:v>39.616870322178571</c:v>
                </c:pt>
                <c:pt idx="42">
                  <c:v>39.481042720108391</c:v>
                </c:pt>
                <c:pt idx="43">
                  <c:v>39.541972963701788</c:v>
                </c:pt>
                <c:pt idx="44">
                  <c:v>39.184974164362451</c:v>
                </c:pt>
                <c:pt idx="45">
                  <c:v>38.988499654513461</c:v>
                </c:pt>
                <c:pt idx="46">
                  <c:v>38.799871939473846</c:v>
                </c:pt>
                <c:pt idx="47">
                  <c:v>38.708987583230822</c:v>
                </c:pt>
                <c:pt idx="48">
                  <c:v>38.650147049185968</c:v>
                </c:pt>
                <c:pt idx="49">
                  <c:v>38.609882367245973</c:v>
                </c:pt>
                <c:pt idx="50">
                  <c:v>38.506989566737019</c:v>
                </c:pt>
                <c:pt idx="51">
                  <c:v>38.461102793720841</c:v>
                </c:pt>
                <c:pt idx="52">
                  <c:v>38.407004538870147</c:v>
                </c:pt>
                <c:pt idx="53">
                  <c:v>38.279657073016352</c:v>
                </c:pt>
                <c:pt idx="54">
                  <c:v>38.232568510040174</c:v>
                </c:pt>
                <c:pt idx="55">
                  <c:v>38.161198627267645</c:v>
                </c:pt>
                <c:pt idx="56">
                  <c:v>38.096924025404704</c:v>
                </c:pt>
                <c:pt idx="57">
                  <c:v>38.044578258805863</c:v>
                </c:pt>
                <c:pt idx="58">
                  <c:v>38.042057934069881</c:v>
                </c:pt>
                <c:pt idx="59">
                  <c:v>37.967404009254594</c:v>
                </c:pt>
                <c:pt idx="60">
                  <c:v>37.883965144830903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3A6-421C-800F-1999B29E6A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1405520"/>
        <c:axId val="831404432"/>
      </c:lineChart>
      <c:catAx>
        <c:axId val="831405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40443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1404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405520"/>
        <c:crossesAt val="3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0" cap="flat" cmpd="sng" algn="ctr">
      <a:solidFill>
        <a:schemeClr val="bg1"/>
      </a:solidFill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3090551181102378E-2"/>
          <c:y val="7.9296774228960032E-2"/>
          <c:w val="0.81903714881957801"/>
          <c:h val="0.8277751643170812"/>
        </c:manualLayout>
      </c:layout>
      <c:lineChart>
        <c:grouping val="standard"/>
        <c:varyColors val="0"/>
        <c:ser>
          <c:idx val="5"/>
          <c:order val="0"/>
          <c:tx>
            <c:strRef>
              <c:f>Sheet1!$B$1</c:f>
              <c:strCache>
                <c:ptCount val="1"/>
                <c:pt idx="0">
                  <c:v>electric power</c:v>
                </c:pt>
              </c:strCache>
            </c:strRef>
          </c:tx>
          <c:spPr>
            <a:ln w="22225" cap="rnd">
              <a:solidFill>
                <a:srgbClr val="E1AB76"/>
              </a:solidFill>
              <a:round/>
            </a:ln>
            <a:effectLst/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strCache>
            </c:strRef>
          </c:cat>
          <c:val>
            <c:numRef>
              <c:f>Sheet1!$B$2:$B$62</c:f>
              <c:numCache>
                <c:formatCode>General</c:formatCode>
                <c:ptCount val="61"/>
                <c:pt idx="0">
                  <c:v>1.8255912575638797</c:v>
                </c:pt>
                <c:pt idx="1">
                  <c:v>1.8244244201346898</c:v>
                </c:pt>
                <c:pt idx="2">
                  <c:v>1.83902056889788</c:v>
                </c:pt>
                <c:pt idx="3">
                  <c:v>1.9146240184108501</c:v>
                </c:pt>
                <c:pt idx="4">
                  <c:v>1.9396610117715503</c:v>
                </c:pt>
                <c:pt idx="5">
                  <c:v>1.9570823422382599</c:v>
                </c:pt>
                <c:pt idx="6">
                  <c:v>2.0300665925742503</c:v>
                </c:pt>
                <c:pt idx="7">
                  <c:v>2.0977440280150401</c:v>
                </c:pt>
                <c:pt idx="8">
                  <c:v>2.1866157200956202</c:v>
                </c:pt>
                <c:pt idx="9">
                  <c:v>2.1998288347636099</c:v>
                </c:pt>
                <c:pt idx="10">
                  <c:v>2.3062170167760603</c:v>
                </c:pt>
                <c:pt idx="11">
                  <c:v>2.2680035566023498</c:v>
                </c:pt>
                <c:pt idx="12">
                  <c:v>2.2848801674409902</c:v>
                </c:pt>
                <c:pt idx="13">
                  <c:v>2.3150251598279001</c:v>
                </c:pt>
                <c:pt idx="14">
                  <c:v>2.3461605157640903</c:v>
                </c:pt>
                <c:pt idx="15">
                  <c:v>2.4112217780611602</c:v>
                </c:pt>
                <c:pt idx="16">
                  <c:v>2.3558437055233199</c:v>
                </c:pt>
                <c:pt idx="17">
                  <c:v>2.4223481277079002</c:v>
                </c:pt>
                <c:pt idx="18">
                  <c:v>2.3708850392642602</c:v>
                </c:pt>
                <c:pt idx="19">
                  <c:v>2.1565423023430701</c:v>
                </c:pt>
                <c:pt idx="20">
                  <c:v>2.2700631178775601</c:v>
                </c:pt>
                <c:pt idx="21">
                  <c:v>2.1696816119487297</c:v>
                </c:pt>
                <c:pt idx="22">
                  <c:v>2.0346702618885701</c:v>
                </c:pt>
                <c:pt idx="23">
                  <c:v>2.0493121087964501</c:v>
                </c:pt>
                <c:pt idx="24">
                  <c:v>2.0483724600674798</c:v>
                </c:pt>
                <c:pt idx="25">
                  <c:v>1.9118475349996498</c:v>
                </c:pt>
                <c:pt idx="26">
                  <c:v>1.8199952961594497</c:v>
                </c:pt>
                <c:pt idx="27">
                  <c:v>1.7426045154499199</c:v>
                </c:pt>
                <c:pt idx="28">
                  <c:v>1.7636996307315702</c:v>
                </c:pt>
                <c:pt idx="29">
                  <c:v>1.6170888828885801</c:v>
                </c:pt>
                <c:pt idx="30">
                  <c:v>1.4472586290795202</c:v>
                </c:pt>
                <c:pt idx="31">
                  <c:v>1.559483154</c:v>
                </c:pt>
                <c:pt idx="32">
                  <c:v>1.498266479</c:v>
                </c:pt>
                <c:pt idx="33">
                  <c:v>1.4744556880000002</c:v>
                </c:pt>
                <c:pt idx="34">
                  <c:v>1.3412297359999998</c:v>
                </c:pt>
                <c:pt idx="35">
                  <c:v>1.297628418</c:v>
                </c:pt>
                <c:pt idx="36">
                  <c:v>1.2821364749999999</c:v>
                </c:pt>
                <c:pt idx="37">
                  <c:v>1.2720135499999998</c:v>
                </c:pt>
                <c:pt idx="38">
                  <c:v>1.2692329099999999</c:v>
                </c:pt>
                <c:pt idx="39">
                  <c:v>1.2353489990000002</c:v>
                </c:pt>
                <c:pt idx="40">
                  <c:v>1.2142445070000001</c:v>
                </c:pt>
                <c:pt idx="41">
                  <c:v>1.20380957</c:v>
                </c:pt>
                <c:pt idx="42">
                  <c:v>1.1914732669999999</c:v>
                </c:pt>
                <c:pt idx="43">
                  <c:v>1.19962561</c:v>
                </c:pt>
                <c:pt idx="44">
                  <c:v>1.160451782</c:v>
                </c:pt>
                <c:pt idx="45">
                  <c:v>1.137097534</c:v>
                </c:pt>
                <c:pt idx="46">
                  <c:v>1.1160917969999999</c:v>
                </c:pt>
                <c:pt idx="47">
                  <c:v>1.1115886230000001</c:v>
                </c:pt>
                <c:pt idx="48">
                  <c:v>1.1150329590000001</c:v>
                </c:pt>
                <c:pt idx="49">
                  <c:v>1.1170866699999999</c:v>
                </c:pt>
                <c:pt idx="50">
                  <c:v>1.113200806</c:v>
                </c:pt>
                <c:pt idx="51">
                  <c:v>1.1173072509999999</c:v>
                </c:pt>
                <c:pt idx="52">
                  <c:v>1.1196865230000002</c:v>
                </c:pt>
                <c:pt idx="53">
                  <c:v>1.117544678</c:v>
                </c:pt>
                <c:pt idx="54">
                  <c:v>1.1195914309999999</c:v>
                </c:pt>
                <c:pt idx="55">
                  <c:v>1.1210722660000001</c:v>
                </c:pt>
                <c:pt idx="56">
                  <c:v>1.1245294190000001</c:v>
                </c:pt>
                <c:pt idx="57">
                  <c:v>1.127320557</c:v>
                </c:pt>
                <c:pt idx="58">
                  <c:v>1.1334722899999998</c:v>
                </c:pt>
                <c:pt idx="59">
                  <c:v>1.1375916749999999</c:v>
                </c:pt>
                <c:pt idx="60">
                  <c:v>1.1447965090000001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A5F-40E0-8007-7A8F8C01A2B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transportation</c:v>
                </c:pt>
              </c:strCache>
            </c:strRef>
          </c:tx>
          <c:spPr>
            <a:ln w="22225" cap="rnd">
              <a:solidFill>
                <a:srgbClr val="003953"/>
              </a:solidFill>
              <a:round/>
            </a:ln>
            <a:effectLst/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strCache>
            </c:strRef>
          </c:cat>
          <c:val>
            <c:numRef>
              <c:f>Sheet1!$C$2:$C$62</c:f>
              <c:numCache>
                <c:formatCode>General</c:formatCode>
                <c:ptCount val="61"/>
                <c:pt idx="0">
                  <c:v>1.5835404669900499</c:v>
                </c:pt>
                <c:pt idx="1">
                  <c:v>1.5638370738499303</c:v>
                </c:pt>
                <c:pt idx="2">
                  <c:v>1.58746519117889</c:v>
                </c:pt>
                <c:pt idx="3">
                  <c:v>1.6006818875911</c:v>
                </c:pt>
                <c:pt idx="4">
                  <c:v>1.64074867936903</c:v>
                </c:pt>
                <c:pt idx="5">
                  <c:v>1.6753212062162097</c:v>
                </c:pt>
                <c:pt idx="6">
                  <c:v>1.7253877203904902</c:v>
                </c:pt>
                <c:pt idx="7">
                  <c:v>1.7444391855389398</c:v>
                </c:pt>
                <c:pt idx="8">
                  <c:v>1.7819290076364798</c:v>
                </c:pt>
                <c:pt idx="9">
                  <c:v>1.8284044959079599</c:v>
                </c:pt>
                <c:pt idx="10">
                  <c:v>1.8840378153545201</c:v>
                </c:pt>
                <c:pt idx="11">
                  <c:v>1.8555693738668102</c:v>
                </c:pt>
                <c:pt idx="12">
                  <c:v>1.89509345303514</c:v>
                </c:pt>
                <c:pt idx="13">
                  <c:v>1.9120714790796896</c:v>
                </c:pt>
                <c:pt idx="14">
                  <c:v>1.9668214502463399</c:v>
                </c:pt>
                <c:pt idx="15">
                  <c:v>1.9874221793231499</c:v>
                </c:pt>
                <c:pt idx="16">
                  <c:v>2.0185699660152601</c:v>
                </c:pt>
                <c:pt idx="17">
                  <c:v>2.0210661463128301</c:v>
                </c:pt>
                <c:pt idx="18">
                  <c:v>1.8906711395557505</c:v>
                </c:pt>
                <c:pt idx="19">
                  <c:v>1.82689529829776</c:v>
                </c:pt>
                <c:pt idx="20">
                  <c:v>1.84249437770698</c:v>
                </c:pt>
                <c:pt idx="21">
                  <c:v>1.80844000036762</c:v>
                </c:pt>
                <c:pt idx="22">
                  <c:v>1.77175961163232</c:v>
                </c:pt>
                <c:pt idx="23">
                  <c:v>1.7912823497835701</c:v>
                </c:pt>
                <c:pt idx="24">
                  <c:v>1.80944102485654</c:v>
                </c:pt>
                <c:pt idx="25">
                  <c:v>1.8331096675543299</c:v>
                </c:pt>
                <c:pt idx="26">
                  <c:v>1.86569814778984</c:v>
                </c:pt>
                <c:pt idx="27">
                  <c:v>1.8827713378721003</c:v>
                </c:pt>
                <c:pt idx="28">
                  <c:v>1.9142575701565501</c:v>
                </c:pt>
                <c:pt idx="29">
                  <c:v>1.92061695051884</c:v>
                </c:pt>
                <c:pt idx="30">
                  <c:v>1.6279891539258902</c:v>
                </c:pt>
                <c:pt idx="31">
                  <c:v>1.7281392480000002</c:v>
                </c:pt>
                <c:pt idx="32">
                  <c:v>1.7993991969999998</c:v>
                </c:pt>
                <c:pt idx="33">
                  <c:v>1.8081304530000002</c:v>
                </c:pt>
                <c:pt idx="34">
                  <c:v>1.8088744329999999</c:v>
                </c:pt>
                <c:pt idx="35">
                  <c:v>1.8106106880000001</c:v>
                </c:pt>
                <c:pt idx="36">
                  <c:v>1.8083282700000001</c:v>
                </c:pt>
                <c:pt idx="37">
                  <c:v>1.7997624510000001</c:v>
                </c:pt>
                <c:pt idx="38">
                  <c:v>1.791664041</c:v>
                </c:pt>
                <c:pt idx="39">
                  <c:v>1.7840258480000002</c:v>
                </c:pt>
                <c:pt idx="40">
                  <c:v>1.7785452559999999</c:v>
                </c:pt>
                <c:pt idx="41">
                  <c:v>1.773115596</c:v>
                </c:pt>
                <c:pt idx="42">
                  <c:v>1.76675604</c:v>
                </c:pt>
                <c:pt idx="43">
                  <c:v>1.7640891450000002</c:v>
                </c:pt>
                <c:pt idx="44">
                  <c:v>1.7611741700000001</c:v>
                </c:pt>
                <c:pt idx="45">
                  <c:v>1.7578911119999998</c:v>
                </c:pt>
                <c:pt idx="46">
                  <c:v>1.7571388889999999</c:v>
                </c:pt>
                <c:pt idx="47">
                  <c:v>1.7583591459999999</c:v>
                </c:pt>
                <c:pt idx="48">
                  <c:v>1.758172056</c:v>
                </c:pt>
                <c:pt idx="49">
                  <c:v>1.761608576</c:v>
                </c:pt>
                <c:pt idx="50">
                  <c:v>1.767524439</c:v>
                </c:pt>
                <c:pt idx="51">
                  <c:v>1.771848232</c:v>
                </c:pt>
                <c:pt idx="52">
                  <c:v>1.7778798200000001</c:v>
                </c:pt>
                <c:pt idx="53">
                  <c:v>1.783675602</c:v>
                </c:pt>
                <c:pt idx="54">
                  <c:v>1.7897312450000002</c:v>
                </c:pt>
                <c:pt idx="55">
                  <c:v>1.7982909869999999</c:v>
                </c:pt>
                <c:pt idx="56">
                  <c:v>1.808169924</c:v>
                </c:pt>
                <c:pt idx="57">
                  <c:v>1.8174050959999999</c:v>
                </c:pt>
                <c:pt idx="58">
                  <c:v>1.8252747919999999</c:v>
                </c:pt>
                <c:pt idx="59">
                  <c:v>1.8354068130000001</c:v>
                </c:pt>
                <c:pt idx="60">
                  <c:v>1.8486534080000001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A5F-40E0-8007-7A8F8C01A2BC}"/>
            </c:ext>
          </c:extLst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industrial</c:v>
                </c:pt>
              </c:strCache>
            </c:strRef>
          </c:tx>
          <c:spPr>
            <a:ln w="22225" cap="rnd">
              <a:solidFill>
                <a:srgbClr val="5D9732"/>
              </a:solidFill>
              <a:round/>
            </a:ln>
            <a:effectLst/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strCache>
            </c:strRef>
          </c:cat>
          <c:val>
            <c:numRef>
              <c:f>Sheet1!$D$2:$D$62</c:f>
              <c:numCache>
                <c:formatCode>General</c:formatCode>
                <c:ptCount val="61"/>
                <c:pt idx="0">
                  <c:v>1.0627019332599501</c:v>
                </c:pt>
                <c:pt idx="1">
                  <c:v>1.0295603810222096</c:v>
                </c:pt>
                <c:pt idx="2">
                  <c:v>1.0815201704781998</c:v>
                </c:pt>
                <c:pt idx="3">
                  <c:v>1.0718836373779903</c:v>
                </c:pt>
                <c:pt idx="4">
                  <c:v>1.0892622755679102</c:v>
                </c:pt>
                <c:pt idx="5">
                  <c:v>1.0991610823644899</c:v>
                </c:pt>
                <c:pt idx="6">
                  <c:v>1.1327208198952003</c:v>
                </c:pt>
                <c:pt idx="7">
                  <c:v>1.1353678443690496</c:v>
                </c:pt>
                <c:pt idx="8">
                  <c:v>1.1065223698073796</c:v>
                </c:pt>
                <c:pt idx="9">
                  <c:v>1.0862531577866701</c:v>
                </c:pt>
                <c:pt idx="10">
                  <c:v>1.0774035780873799</c:v>
                </c:pt>
                <c:pt idx="11">
                  <c:v>1.0555693024083506</c:v>
                </c:pt>
                <c:pt idx="12">
                  <c:v>1.0401516996387496</c:v>
                </c:pt>
                <c:pt idx="13">
                  <c:v>1.0314394288526696</c:v>
                </c:pt>
                <c:pt idx="14">
                  <c:v>1.0699875733901398</c:v>
                </c:pt>
                <c:pt idx="15">
                  <c:v>1.01586009799091</c:v>
                </c:pt>
                <c:pt idx="16">
                  <c:v>1.0234441115764401</c:v>
                </c:pt>
                <c:pt idx="17">
                  <c:v>1.0110327145172997</c:v>
                </c:pt>
                <c:pt idx="18">
                  <c:v>0.97790767324549099</c:v>
                </c:pt>
                <c:pt idx="19">
                  <c:v>0.85830624747914575</c:v>
                </c:pt>
                <c:pt idx="20">
                  <c:v>0.92408549913746996</c:v>
                </c:pt>
                <c:pt idx="21">
                  <c:v>0.92860955762796116</c:v>
                </c:pt>
                <c:pt idx="22">
                  <c:v>0.94257253146618691</c:v>
                </c:pt>
                <c:pt idx="23">
                  <c:v>0.96303510101371659</c:v>
                </c:pt>
                <c:pt idx="24">
                  <c:v>0.97302851225226716</c:v>
                </c:pt>
                <c:pt idx="25">
                  <c:v>0.955152587426358</c:v>
                </c:pt>
                <c:pt idx="26">
                  <c:v>0.95356054811884816</c:v>
                </c:pt>
                <c:pt idx="27">
                  <c:v>0.9715423695229628</c:v>
                </c:pt>
                <c:pt idx="28">
                  <c:v>1.0016058485414701</c:v>
                </c:pt>
                <c:pt idx="29">
                  <c:v>1.0051342672152599</c:v>
                </c:pt>
                <c:pt idx="30">
                  <c:v>0.94682279260059088</c:v>
                </c:pt>
                <c:pt idx="31">
                  <c:v>0.96583352700000002</c:v>
                </c:pt>
                <c:pt idx="32">
                  <c:v>1.0007916569999999</c:v>
                </c:pt>
                <c:pt idx="33">
                  <c:v>1.0134058530000001</c:v>
                </c:pt>
                <c:pt idx="34">
                  <c:v>1.014254242</c:v>
                </c:pt>
                <c:pt idx="35">
                  <c:v>1.023979218</c:v>
                </c:pt>
                <c:pt idx="36">
                  <c:v>1.0350653990000001</c:v>
                </c:pt>
                <c:pt idx="37">
                  <c:v>1.037464752</c:v>
                </c:pt>
                <c:pt idx="38">
                  <c:v>1.0435703429999998</c:v>
                </c:pt>
                <c:pt idx="39">
                  <c:v>1.049284943</c:v>
                </c:pt>
                <c:pt idx="40">
                  <c:v>1.0558197639999998</c:v>
                </c:pt>
                <c:pt idx="41">
                  <c:v>1.058893219</c:v>
                </c:pt>
                <c:pt idx="42">
                  <c:v>1.067994568</c:v>
                </c:pt>
                <c:pt idx="43">
                  <c:v>1.072980469</c:v>
                </c:pt>
                <c:pt idx="44">
                  <c:v>1.077852448</c:v>
                </c:pt>
                <c:pt idx="45">
                  <c:v>1.0823722220000001</c:v>
                </c:pt>
                <c:pt idx="46">
                  <c:v>1.088000152</c:v>
                </c:pt>
                <c:pt idx="47">
                  <c:v>1.095305024</c:v>
                </c:pt>
                <c:pt idx="48">
                  <c:v>1.1021239009999999</c:v>
                </c:pt>
                <c:pt idx="49">
                  <c:v>1.108593078</c:v>
                </c:pt>
                <c:pt idx="50">
                  <c:v>1.1138711859999999</c:v>
                </c:pt>
                <c:pt idx="51">
                  <c:v>1.120768677</c:v>
                </c:pt>
                <c:pt idx="52">
                  <c:v>1.1285087900000002</c:v>
                </c:pt>
                <c:pt idx="53">
                  <c:v>1.1339489140000001</c:v>
                </c:pt>
                <c:pt idx="54">
                  <c:v>1.141354644</c:v>
                </c:pt>
                <c:pt idx="55">
                  <c:v>1.1467547309999999</c:v>
                </c:pt>
                <c:pt idx="56">
                  <c:v>1.153285186</c:v>
                </c:pt>
                <c:pt idx="57">
                  <c:v>1.1587577509999998</c:v>
                </c:pt>
                <c:pt idx="58">
                  <c:v>1.163443969</c:v>
                </c:pt>
                <c:pt idx="59">
                  <c:v>1.1699859930000001</c:v>
                </c:pt>
                <c:pt idx="60">
                  <c:v>1.1804989320000001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A5F-40E0-8007-7A8F8C01A2BC}"/>
            </c:ext>
          </c:extLst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residential</c:v>
                </c:pt>
              </c:strCache>
            </c:strRef>
          </c:tx>
          <c:spPr>
            <a:ln w="22225" cap="rnd">
              <a:solidFill>
                <a:srgbClr val="72242D"/>
              </a:solidFill>
              <a:round/>
            </a:ln>
            <a:effectLst/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strCache>
            </c:strRef>
          </c:cat>
          <c:val>
            <c:numRef>
              <c:f>Sheet1!$E$2:$E$62</c:f>
              <c:numCache>
                <c:formatCode>General</c:formatCode>
                <c:ptCount val="61"/>
                <c:pt idx="0">
                  <c:v>0.33997503316791949</c:v>
                </c:pt>
                <c:pt idx="1">
                  <c:v>0.34767044641851608</c:v>
                </c:pt>
                <c:pt idx="2">
                  <c:v>0.35754130552024632</c:v>
                </c:pt>
                <c:pt idx="3">
                  <c:v>0.37278289303582224</c:v>
                </c:pt>
                <c:pt idx="4">
                  <c:v>0.36477124929296029</c:v>
                </c:pt>
                <c:pt idx="5">
                  <c:v>0.36159046803283423</c:v>
                </c:pt>
                <c:pt idx="6">
                  <c:v>0.39001303952165928</c:v>
                </c:pt>
                <c:pt idx="7">
                  <c:v>0.37169311685961798</c:v>
                </c:pt>
                <c:pt idx="8">
                  <c:v>0.33889093060715553</c:v>
                </c:pt>
                <c:pt idx="9">
                  <c:v>0.36012172064598608</c:v>
                </c:pt>
                <c:pt idx="10">
                  <c:v>0.38132649928721879</c:v>
                </c:pt>
                <c:pt idx="11">
                  <c:v>0.36812950826732749</c:v>
                </c:pt>
                <c:pt idx="12">
                  <c:v>0.3685518489175808</c:v>
                </c:pt>
                <c:pt idx="13">
                  <c:v>0.38631585092357534</c:v>
                </c:pt>
                <c:pt idx="14">
                  <c:v>0.3726732365315612</c:v>
                </c:pt>
                <c:pt idx="15">
                  <c:v>0.3651826034418294</c:v>
                </c:pt>
                <c:pt idx="16">
                  <c:v>0.32369577994320442</c:v>
                </c:pt>
                <c:pt idx="17">
                  <c:v>0.34434745263171196</c:v>
                </c:pt>
                <c:pt idx="18">
                  <c:v>0.35769932161992679</c:v>
                </c:pt>
                <c:pt idx="19">
                  <c:v>0.33871384407590177</c:v>
                </c:pt>
                <c:pt idx="20">
                  <c:v>0.33611394445940362</c:v>
                </c:pt>
                <c:pt idx="21">
                  <c:v>0.32617649094288592</c:v>
                </c:pt>
                <c:pt idx="22">
                  <c:v>0.28627150707416305</c:v>
                </c:pt>
                <c:pt idx="23">
                  <c:v>0.33251940351856035</c:v>
                </c:pt>
                <c:pt idx="24">
                  <c:v>0.34908867430365026</c:v>
                </c:pt>
                <c:pt idx="25">
                  <c:v>0.32239063929261885</c:v>
                </c:pt>
                <c:pt idx="26">
                  <c:v>0.29865202369097804</c:v>
                </c:pt>
                <c:pt idx="27">
                  <c:v>0.30117781207279631</c:v>
                </c:pt>
                <c:pt idx="28">
                  <c:v>0.34386427965196992</c:v>
                </c:pt>
                <c:pt idx="29">
                  <c:v>0.34666160790091444</c:v>
                </c:pt>
                <c:pt idx="30">
                  <c:v>0.3232567219823817</c:v>
                </c:pt>
                <c:pt idx="31">
                  <c:v>0.32614691200000001</c:v>
                </c:pt>
                <c:pt idx="32">
                  <c:v>0.33134179699999994</c:v>
                </c:pt>
                <c:pt idx="33">
                  <c:v>0.324816467</c:v>
                </c:pt>
                <c:pt idx="34">
                  <c:v>0.32483813499999997</c:v>
                </c:pt>
                <c:pt idx="35">
                  <c:v>0.32500549400000001</c:v>
                </c:pt>
                <c:pt idx="36">
                  <c:v>0.32468432600000002</c:v>
                </c:pt>
                <c:pt idx="37">
                  <c:v>0.32398208700000003</c:v>
                </c:pt>
                <c:pt idx="38">
                  <c:v>0.32291616799999995</c:v>
                </c:pt>
                <c:pt idx="39">
                  <c:v>0.321593872</c:v>
                </c:pt>
                <c:pt idx="40">
                  <c:v>0.32040466300000003</c:v>
                </c:pt>
                <c:pt idx="41">
                  <c:v>0.31881216400000012</c:v>
                </c:pt>
                <c:pt idx="42">
                  <c:v>0.31749914499999998</c:v>
                </c:pt>
                <c:pt idx="43">
                  <c:v>0.31623098800000005</c:v>
                </c:pt>
                <c:pt idx="44">
                  <c:v>0.31521328700000012</c:v>
                </c:pt>
                <c:pt idx="45">
                  <c:v>0.31445053100000009</c:v>
                </c:pt>
                <c:pt idx="46">
                  <c:v>0.31374057000000005</c:v>
                </c:pt>
                <c:pt idx="47">
                  <c:v>0.31295706200000012</c:v>
                </c:pt>
                <c:pt idx="48">
                  <c:v>0.31218456999999999</c:v>
                </c:pt>
                <c:pt idx="49">
                  <c:v>0.31143222000000004</c:v>
                </c:pt>
                <c:pt idx="50">
                  <c:v>0.31077963199999992</c:v>
                </c:pt>
                <c:pt idx="51">
                  <c:v>0.31014550800000001</c:v>
                </c:pt>
                <c:pt idx="52">
                  <c:v>0.30955667199999998</c:v>
                </c:pt>
                <c:pt idx="53">
                  <c:v>0.30897119200000001</c:v>
                </c:pt>
                <c:pt idx="54">
                  <c:v>0.30844339000000004</c:v>
                </c:pt>
                <c:pt idx="55">
                  <c:v>0.30789956600000001</c:v>
                </c:pt>
                <c:pt idx="56">
                  <c:v>0.30735491900000012</c:v>
                </c:pt>
                <c:pt idx="57">
                  <c:v>0.30679006899999994</c:v>
                </c:pt>
                <c:pt idx="58">
                  <c:v>0.30624304200000002</c:v>
                </c:pt>
                <c:pt idx="59">
                  <c:v>0.30565802000000003</c:v>
                </c:pt>
                <c:pt idx="60">
                  <c:v>0.30508099399999999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3A5F-40E0-8007-7A8F8C01A2BC}"/>
            </c:ext>
          </c:extLst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commercial</c:v>
                </c:pt>
              </c:strCache>
            </c:strRef>
          </c:tx>
          <c:spPr>
            <a:ln w="22225" cap="rnd">
              <a:solidFill>
                <a:srgbClr val="E3A5AC"/>
              </a:solidFill>
              <a:round/>
            </a:ln>
            <a:effectLst/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strCache>
            </c:strRef>
          </c:cat>
          <c:val>
            <c:numRef>
              <c:f>Sheet1!$F$2:$F$62</c:f>
              <c:numCache>
                <c:formatCode>General</c:formatCode>
                <c:ptCount val="61"/>
                <c:pt idx="0">
                  <c:v>0.22608774016546851</c:v>
                </c:pt>
                <c:pt idx="1">
                  <c:v>0.2271924218319572</c:v>
                </c:pt>
                <c:pt idx="2">
                  <c:v>0.22833216236896989</c:v>
                </c:pt>
                <c:pt idx="3">
                  <c:v>0.22554772168098386</c:v>
                </c:pt>
                <c:pt idx="4">
                  <c:v>0.2282201170480509</c:v>
                </c:pt>
                <c:pt idx="5">
                  <c:v>0.23115636705019441</c:v>
                </c:pt>
                <c:pt idx="6">
                  <c:v>0.23984136281003099</c:v>
                </c:pt>
                <c:pt idx="7">
                  <c:v>0.24007767578970871</c:v>
                </c:pt>
                <c:pt idx="8">
                  <c:v>0.22277511953396312</c:v>
                </c:pt>
                <c:pt idx="9">
                  <c:v>0.22564460692314359</c:v>
                </c:pt>
                <c:pt idx="10">
                  <c:v>0.23960743138352936</c:v>
                </c:pt>
                <c:pt idx="11">
                  <c:v>0.23051624824209185</c:v>
                </c:pt>
                <c:pt idx="12">
                  <c:v>0.23134794141663734</c:v>
                </c:pt>
                <c:pt idx="13">
                  <c:v>0.24156470445435069</c:v>
                </c:pt>
                <c:pt idx="14">
                  <c:v>0.2380764807797689</c:v>
                </c:pt>
                <c:pt idx="15">
                  <c:v>0.22730759636226791</c:v>
                </c:pt>
                <c:pt idx="16">
                  <c:v>0.2077756414703423</c:v>
                </c:pt>
                <c:pt idx="17">
                  <c:v>0.21674348623293929</c:v>
                </c:pt>
                <c:pt idx="18">
                  <c:v>0.22596346658117161</c:v>
                </c:pt>
                <c:pt idx="19">
                  <c:v>0.22320712779269594</c:v>
                </c:pt>
                <c:pt idx="20">
                  <c:v>0.2209052439209587</c:v>
                </c:pt>
                <c:pt idx="21">
                  <c:v>0.22178881075325865</c:v>
                </c:pt>
                <c:pt idx="22">
                  <c:v>0.20104863778384696</c:v>
                </c:pt>
                <c:pt idx="23">
                  <c:v>0.22272126835936276</c:v>
                </c:pt>
                <c:pt idx="24">
                  <c:v>0.23394812650443611</c:v>
                </c:pt>
                <c:pt idx="25">
                  <c:v>0.23957528653218216</c:v>
                </c:pt>
                <c:pt idx="26">
                  <c:v>0.23159096830097697</c:v>
                </c:pt>
                <c:pt idx="27">
                  <c:v>0.23298494576427789</c:v>
                </c:pt>
                <c:pt idx="28">
                  <c:v>0.25376542577120292</c:v>
                </c:pt>
                <c:pt idx="29">
                  <c:v>0.2548590688159651</c:v>
                </c:pt>
                <c:pt idx="30">
                  <c:v>0.2299182137327587</c:v>
                </c:pt>
                <c:pt idx="31">
                  <c:v>0.24528234900000009</c:v>
                </c:pt>
                <c:pt idx="32">
                  <c:v>0.253803161</c:v>
                </c:pt>
                <c:pt idx="33">
                  <c:v>0.25119354199999999</c:v>
                </c:pt>
                <c:pt idx="34">
                  <c:v>0.25136911000000012</c:v>
                </c:pt>
                <c:pt idx="35">
                  <c:v>0.25178888000000005</c:v>
                </c:pt>
                <c:pt idx="36">
                  <c:v>0.25163439900000001</c:v>
                </c:pt>
                <c:pt idx="37">
                  <c:v>0.25259426899999998</c:v>
                </c:pt>
                <c:pt idx="38">
                  <c:v>0.25291519200000001</c:v>
                </c:pt>
                <c:pt idx="39">
                  <c:v>0.25280187900000001</c:v>
                </c:pt>
                <c:pt idx="40">
                  <c:v>0.25276037600000001</c:v>
                </c:pt>
                <c:pt idx="41">
                  <c:v>0.25250115899999998</c:v>
                </c:pt>
                <c:pt idx="42">
                  <c:v>0.25261334200000002</c:v>
                </c:pt>
                <c:pt idx="43">
                  <c:v>0.25270858800000001</c:v>
                </c:pt>
                <c:pt idx="44">
                  <c:v>0.25302496299999999</c:v>
                </c:pt>
                <c:pt idx="45">
                  <c:v>0.25360986400000002</c:v>
                </c:pt>
                <c:pt idx="46">
                  <c:v>0.25417758200000001</c:v>
                </c:pt>
                <c:pt idx="47">
                  <c:v>0.25452841199999998</c:v>
                </c:pt>
                <c:pt idx="48">
                  <c:v>0.25479068000000005</c:v>
                </c:pt>
                <c:pt idx="49">
                  <c:v>0.25505664</c:v>
                </c:pt>
                <c:pt idx="50">
                  <c:v>0.25530380199999997</c:v>
                </c:pt>
                <c:pt idx="51">
                  <c:v>0.25575134300000002</c:v>
                </c:pt>
                <c:pt idx="52">
                  <c:v>0.25620895399999993</c:v>
                </c:pt>
                <c:pt idx="53">
                  <c:v>0.25659094199999999</c:v>
                </c:pt>
                <c:pt idx="54">
                  <c:v>0.25697033699999999</c:v>
                </c:pt>
                <c:pt idx="55">
                  <c:v>0.25732665999999998</c:v>
                </c:pt>
                <c:pt idx="56">
                  <c:v>0.25762799100000011</c:v>
                </c:pt>
                <c:pt idx="57">
                  <c:v>0.25789340199999999</c:v>
                </c:pt>
                <c:pt idx="58">
                  <c:v>0.25820425399999991</c:v>
                </c:pt>
                <c:pt idx="59">
                  <c:v>0.25842114300000002</c:v>
                </c:pt>
                <c:pt idx="60">
                  <c:v>0.25864953600000001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3A5F-40E0-8007-7A8F8C01A2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8869920"/>
        <c:axId val="708870464"/>
      </c:lineChart>
      <c:catAx>
        <c:axId val="708869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887046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708870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low"/>
        <c:spPr>
          <a:noFill/>
          <a:ln w="22225">
            <a:solidFill>
              <a:srgbClr val="FFFFFF">
                <a:lumMod val="65000"/>
              </a:srgb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8869920"/>
        <c:crossesAt val="32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19901932147985"/>
          <c:y val="7.2087389533751781E-2"/>
          <c:w val="0.80909274662968644"/>
          <c:h val="0.83707352384224143"/>
        </c:manualLayout>
      </c:layout>
      <c:lineChart>
        <c:grouping val="standard"/>
        <c:varyColors val="0"/>
        <c:ser>
          <c:idx val="5"/>
          <c:order val="0"/>
          <c:tx>
            <c:strRef>
              <c:f>Sheet1!$B$1</c:f>
              <c:strCache>
                <c:ptCount val="1"/>
                <c:pt idx="0">
                  <c:v>petroleum</c:v>
                </c:pt>
              </c:strCache>
            </c:strRef>
          </c:tx>
          <c:spPr>
            <a:ln w="22225" cap="rnd">
              <a:solidFill>
                <a:srgbClr val="BD732A"/>
              </a:solidFill>
              <a:round/>
            </a:ln>
            <a:effectLst/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strCache>
            </c:strRef>
          </c:cat>
          <c:val>
            <c:numRef>
              <c:f>Sheet1!$B$2:$B$62</c:f>
              <c:numCache>
                <c:formatCode>General</c:formatCode>
                <c:ptCount val="61"/>
                <c:pt idx="0">
                  <c:v>2.185440666320233</c:v>
                </c:pt>
                <c:pt idx="1">
                  <c:v>2.1313820963748005</c:v>
                </c:pt>
                <c:pt idx="2">
                  <c:v>2.1798608832185691</c:v>
                </c:pt>
                <c:pt idx="3">
                  <c:v>2.1841292142444364</c:v>
                </c:pt>
                <c:pt idx="4">
                  <c:v>2.2246838106766038</c:v>
                </c:pt>
                <c:pt idx="5">
                  <c:v>2.216388785280198</c:v>
                </c:pt>
                <c:pt idx="6">
                  <c:v>2.3064678498479743</c:v>
                </c:pt>
                <c:pt idx="7">
                  <c:v>2.3259925718483108</c:v>
                </c:pt>
                <c:pt idx="8">
                  <c:v>2.3712446163487924</c:v>
                </c:pt>
                <c:pt idx="9">
                  <c:v>2.4310467992586813</c:v>
                </c:pt>
                <c:pt idx="10">
                  <c:v>2.4772930733132035</c:v>
                </c:pt>
                <c:pt idx="11">
                  <c:v>2.4875228751242835</c:v>
                </c:pt>
                <c:pt idx="12">
                  <c:v>2.4824991167122628</c:v>
                </c:pt>
                <c:pt idx="13">
                  <c:v>2.5453009565080684</c:v>
                </c:pt>
                <c:pt idx="14">
                  <c:v>2.622876918658128</c:v>
                </c:pt>
                <c:pt idx="15">
                  <c:v>2.6327572112561137</c:v>
                </c:pt>
                <c:pt idx="16">
                  <c:v>2.6017214381131462</c:v>
                </c:pt>
                <c:pt idx="17">
                  <c:v>2.5874162590816727</c:v>
                </c:pt>
                <c:pt idx="18">
                  <c:v>2.417916031570277</c:v>
                </c:pt>
                <c:pt idx="19">
                  <c:v>2.2834844304532163</c:v>
                </c:pt>
                <c:pt idx="20">
                  <c:v>2.3038838368036152</c:v>
                </c:pt>
                <c:pt idx="21">
                  <c:v>2.255045075427859</c:v>
                </c:pt>
                <c:pt idx="22">
                  <c:v>2.1950511050442816</c:v>
                </c:pt>
                <c:pt idx="23">
                  <c:v>2.2211663745457324</c:v>
                </c:pt>
                <c:pt idx="24">
                  <c:v>2.2514263479116141</c:v>
                </c:pt>
                <c:pt idx="25">
                  <c:v>2.2898051857375892</c:v>
                </c:pt>
                <c:pt idx="26">
                  <c:v>2.3127956418766145</c:v>
                </c:pt>
                <c:pt idx="27">
                  <c:v>2.331068196549253</c:v>
                </c:pt>
                <c:pt idx="28">
                  <c:v>2.3771300211982846</c:v>
                </c:pt>
                <c:pt idx="29">
                  <c:v>2.3717366931829247</c:v>
                </c:pt>
                <c:pt idx="30">
                  <c:v>2.0424483951373715</c:v>
                </c:pt>
                <c:pt idx="31">
                  <c:v>2.1443571780000004</c:v>
                </c:pt>
                <c:pt idx="32">
                  <c:v>2.2321843260000001</c:v>
                </c:pt>
                <c:pt idx="33">
                  <c:v>2.2507231449999998</c:v>
                </c:pt>
                <c:pt idx="34">
                  <c:v>2.245455566</c:v>
                </c:pt>
                <c:pt idx="35">
                  <c:v>2.2480236819999999</c:v>
                </c:pt>
                <c:pt idx="36">
                  <c:v>2.246544434</c:v>
                </c:pt>
                <c:pt idx="37">
                  <c:v>2.2373632809999999</c:v>
                </c:pt>
                <c:pt idx="38">
                  <c:v>2.2306403809999997</c:v>
                </c:pt>
                <c:pt idx="39">
                  <c:v>2.225125732</c:v>
                </c:pt>
                <c:pt idx="40">
                  <c:v>2.2220930180000003</c:v>
                </c:pt>
                <c:pt idx="41">
                  <c:v>2.2184619140000001</c:v>
                </c:pt>
                <c:pt idx="42">
                  <c:v>2.2142019040000003</c:v>
                </c:pt>
                <c:pt idx="43">
                  <c:v>2.2126879880000003</c:v>
                </c:pt>
                <c:pt idx="44">
                  <c:v>2.210993652</c:v>
                </c:pt>
                <c:pt idx="45">
                  <c:v>2.2081892089999999</c:v>
                </c:pt>
                <c:pt idx="46">
                  <c:v>2.208580322</c:v>
                </c:pt>
                <c:pt idx="47">
                  <c:v>2.2117326660000001</c:v>
                </c:pt>
                <c:pt idx="48">
                  <c:v>2.2114743649999999</c:v>
                </c:pt>
                <c:pt idx="49">
                  <c:v>2.216590332</c:v>
                </c:pt>
                <c:pt idx="50">
                  <c:v>2.2206911620000001</c:v>
                </c:pt>
                <c:pt idx="51">
                  <c:v>2.2251530759999998</c:v>
                </c:pt>
                <c:pt idx="52">
                  <c:v>2.2311879880000003</c:v>
                </c:pt>
                <c:pt idx="53">
                  <c:v>2.2356289060000001</c:v>
                </c:pt>
                <c:pt idx="54">
                  <c:v>2.2416428220000002</c:v>
                </c:pt>
                <c:pt idx="55">
                  <c:v>2.2494423830000003</c:v>
                </c:pt>
                <c:pt idx="56">
                  <c:v>2.2592338870000002</c:v>
                </c:pt>
                <c:pt idx="57">
                  <c:v>2.2689606929999999</c:v>
                </c:pt>
                <c:pt idx="58">
                  <c:v>2.2772473139999998</c:v>
                </c:pt>
                <c:pt idx="59">
                  <c:v>2.2878940430000001</c:v>
                </c:pt>
                <c:pt idx="60">
                  <c:v>2.3019628910000001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4BA-493C-B3C9-92A237D6EF9B}"/>
            </c:ext>
          </c:extLst>
        </c:ser>
        <c:ser>
          <c:idx val="7"/>
          <c:order val="1"/>
          <c:tx>
            <c:strRef>
              <c:f>Sheet1!$C$1</c:f>
              <c:strCache>
                <c:ptCount val="1"/>
                <c:pt idx="0">
                  <c:v>natural gas</c:v>
                </c:pt>
              </c:strCache>
            </c:strRef>
          </c:tx>
          <c:spPr>
            <a:ln w="22225" cap="rnd">
              <a:solidFill>
                <a:srgbClr val="0096D7"/>
              </a:solidFill>
              <a:round/>
            </a:ln>
            <a:effectLst/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strCache>
            </c:strRef>
          </c:cat>
          <c:val>
            <c:numRef>
              <c:f>Sheet1!$C$2:$C$62</c:f>
              <c:numCache>
                <c:formatCode>General</c:formatCode>
                <c:ptCount val="61"/>
                <c:pt idx="0">
                  <c:v>1.0262544219091057</c:v>
                </c:pt>
                <c:pt idx="1">
                  <c:v>1.0477557024473108</c:v>
                </c:pt>
                <c:pt idx="2">
                  <c:v>1.0832615265295156</c:v>
                </c:pt>
                <c:pt idx="3">
                  <c:v>1.1107053630708756</c:v>
                </c:pt>
                <c:pt idx="4">
                  <c:v>1.1360480485626341</c:v>
                </c:pt>
                <c:pt idx="5">
                  <c:v>1.1854426735745796</c:v>
                </c:pt>
                <c:pt idx="6">
                  <c:v>1.2067439533136071</c:v>
                </c:pt>
                <c:pt idx="7">
                  <c:v>1.2137761481389384</c:v>
                </c:pt>
                <c:pt idx="8">
                  <c:v>1.1913170103212729</c:v>
                </c:pt>
                <c:pt idx="9">
                  <c:v>1.1969352497275012</c:v>
                </c:pt>
                <c:pt idx="10">
                  <c:v>1.2460499272449033</c:v>
                </c:pt>
                <c:pt idx="11">
                  <c:v>1.1917597029553235</c:v>
                </c:pt>
                <c:pt idx="12">
                  <c:v>1.2315272708207508</c:v>
                </c:pt>
                <c:pt idx="13">
                  <c:v>1.1953808994175976</c:v>
                </c:pt>
                <c:pt idx="14">
                  <c:v>1.2009310817530867</c:v>
                </c:pt>
                <c:pt idx="15">
                  <c:v>1.1824655705205334</c:v>
                </c:pt>
                <c:pt idx="16">
                  <c:v>1.169696029000945</c:v>
                </c:pt>
                <c:pt idx="17">
                  <c:v>1.2451576091690904</c:v>
                </c:pt>
                <c:pt idx="18">
                  <c:v>1.2545223374129364</c:v>
                </c:pt>
                <c:pt idx="19">
                  <c:v>1.2333903426203434</c:v>
                </c:pt>
                <c:pt idx="20">
                  <c:v>1.2924381078064195</c:v>
                </c:pt>
                <c:pt idx="21">
                  <c:v>1.3123279657213256</c:v>
                </c:pt>
                <c:pt idx="22">
                  <c:v>1.3715609577368191</c:v>
                </c:pt>
                <c:pt idx="23">
                  <c:v>1.4083797977711652</c:v>
                </c:pt>
                <c:pt idx="24">
                  <c:v>1.4375361551549859</c:v>
                </c:pt>
                <c:pt idx="25">
                  <c:v>1.4788843130906095</c:v>
                </c:pt>
                <c:pt idx="26">
                  <c:v>1.4898512514549382</c:v>
                </c:pt>
                <c:pt idx="27">
                  <c:v>1.4709644498939944</c:v>
                </c:pt>
                <c:pt idx="28">
                  <c:v>1.6264109786839016</c:v>
                </c:pt>
                <c:pt idx="29">
                  <c:v>1.6840078569277352</c:v>
                </c:pt>
                <c:pt idx="30">
                  <c:v>1.6466910563061037</c:v>
                </c:pt>
                <c:pt idx="31">
                  <c:v>1.6301174319999998</c:v>
                </c:pt>
                <c:pt idx="32">
                  <c:v>1.641586548</c:v>
                </c:pt>
                <c:pt idx="33">
                  <c:v>1.645264404</c:v>
                </c:pt>
                <c:pt idx="34">
                  <c:v>1.653712158</c:v>
                </c:pt>
                <c:pt idx="35">
                  <c:v>1.64128772</c:v>
                </c:pt>
                <c:pt idx="36">
                  <c:v>1.6429456790000001</c:v>
                </c:pt>
                <c:pt idx="37">
                  <c:v>1.642714478</c:v>
                </c:pt>
                <c:pt idx="38">
                  <c:v>1.6522363280000001</c:v>
                </c:pt>
                <c:pt idx="39">
                  <c:v>1.6430218510000001</c:v>
                </c:pt>
                <c:pt idx="40">
                  <c:v>1.636022461</c:v>
                </c:pt>
                <c:pt idx="41">
                  <c:v>1.6340361330000002</c:v>
                </c:pt>
                <c:pt idx="42">
                  <c:v>1.6406889650000001</c:v>
                </c:pt>
                <c:pt idx="43">
                  <c:v>1.6446689449999998</c:v>
                </c:pt>
                <c:pt idx="44">
                  <c:v>1.6456623540000002</c:v>
                </c:pt>
                <c:pt idx="45">
                  <c:v>1.6429833980000002</c:v>
                </c:pt>
                <c:pt idx="46">
                  <c:v>1.647875244</c:v>
                </c:pt>
                <c:pt idx="47">
                  <c:v>1.6581157230000001</c:v>
                </c:pt>
                <c:pt idx="48">
                  <c:v>1.669853271</c:v>
                </c:pt>
                <c:pt idx="49">
                  <c:v>1.6778818359999998</c:v>
                </c:pt>
                <c:pt idx="50">
                  <c:v>1.6907416990000002</c:v>
                </c:pt>
                <c:pt idx="51">
                  <c:v>1.7061166989999998</c:v>
                </c:pt>
                <c:pt idx="52">
                  <c:v>1.7211215819999999</c:v>
                </c:pt>
                <c:pt idx="53">
                  <c:v>1.7331865230000001</c:v>
                </c:pt>
                <c:pt idx="54">
                  <c:v>1.7511879880000001</c:v>
                </c:pt>
                <c:pt idx="55">
                  <c:v>1.7656295169999998</c:v>
                </c:pt>
                <c:pt idx="56">
                  <c:v>1.778130859</c:v>
                </c:pt>
                <c:pt idx="57">
                  <c:v>1.7897805180000002</c:v>
                </c:pt>
                <c:pt idx="58">
                  <c:v>1.802262695</c:v>
                </c:pt>
                <c:pt idx="59">
                  <c:v>1.812813354</c:v>
                </c:pt>
                <c:pt idx="60">
                  <c:v>1.8283562009999998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4BA-493C-B3C9-92A237D6EF9B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coal</c:v>
                </c:pt>
              </c:strCache>
            </c:strRef>
          </c:tx>
          <c:spPr>
            <a:ln w="22225" cap="rnd">
              <a:solidFill>
                <a:srgbClr val="8B8B8B"/>
              </a:solidFill>
              <a:round/>
            </a:ln>
            <a:effectLst/>
          </c:spPr>
          <c:marker>
            <c:symbol val="none"/>
          </c:marker>
          <c:cat>
            <c:strRef>
              <c:f>Sheet1!$A$2:$A$62</c:f>
              <c:strCach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strCache>
            </c:strRef>
          </c:cat>
          <c:val>
            <c:numRef>
              <c:f>Sheet1!$D$2:$D$62</c:f>
              <c:numCache>
                <c:formatCode>General</c:formatCode>
                <c:ptCount val="61"/>
                <c:pt idx="0">
                  <c:v>1.8200225019176632</c:v>
                </c:pt>
                <c:pt idx="1">
                  <c:v>1.8059420374156767</c:v>
                </c:pt>
                <c:pt idx="2">
                  <c:v>1.8218802936837235</c:v>
                </c:pt>
                <c:pt idx="3">
                  <c:v>1.8816781937601863</c:v>
                </c:pt>
                <c:pt idx="4">
                  <c:v>1.8922247077679133</c:v>
                </c:pt>
                <c:pt idx="5">
                  <c:v>1.9121428414694097</c:v>
                </c:pt>
                <c:pt idx="6">
                  <c:v>1.9945322072513998</c:v>
                </c:pt>
                <c:pt idx="7">
                  <c:v>2.0388490180586203</c:v>
                </c:pt>
                <c:pt idx="8">
                  <c:v>2.06363265867587</c:v>
                </c:pt>
                <c:pt idx="9">
                  <c:v>2.0616226989737765</c:v>
                </c:pt>
                <c:pt idx="10">
                  <c:v>2.1547431125971004</c:v>
                </c:pt>
                <c:pt idx="11">
                  <c:v>2.0872562568360467</c:v>
                </c:pt>
                <c:pt idx="12">
                  <c:v>2.09287711930244</c:v>
                </c:pt>
                <c:pt idx="13">
                  <c:v>2.1339212592246097</c:v>
                </c:pt>
                <c:pt idx="14">
                  <c:v>2.1583660823039903</c:v>
                </c:pt>
                <c:pt idx="15">
                  <c:v>2.1801462254207569</c:v>
                </c:pt>
                <c:pt idx="16">
                  <c:v>2.1460086214291696</c:v>
                </c:pt>
                <c:pt idx="17">
                  <c:v>2.1712953061239331</c:v>
                </c:pt>
                <c:pt idx="18">
                  <c:v>2.1386934352803268</c:v>
                </c:pt>
                <c:pt idx="19">
                  <c:v>1.8751595849033504</c:v>
                </c:pt>
                <c:pt idx="20">
                  <c:v>1.9859385724762402</c:v>
                </c:pt>
                <c:pt idx="21">
                  <c:v>1.8756010534754863</c:v>
                </c:pt>
                <c:pt idx="22">
                  <c:v>1.6578732760374402</c:v>
                </c:pt>
                <c:pt idx="23">
                  <c:v>1.7178445441669532</c:v>
                </c:pt>
                <c:pt idx="24">
                  <c:v>1.7133670949490367</c:v>
                </c:pt>
                <c:pt idx="25">
                  <c:v>1.4818979209978702</c:v>
                </c:pt>
                <c:pt idx="26">
                  <c:v>1.3552002637324101</c:v>
                </c:pt>
                <c:pt idx="27">
                  <c:v>1.31795198825384</c:v>
                </c:pt>
                <c:pt idx="28">
                  <c:v>1.2625554090036202</c:v>
                </c:pt>
                <c:pt idx="29">
                  <c:v>1.0775198812236768</c:v>
                </c:pt>
                <c:pt idx="30">
                  <c:v>0.87500971387159132</c:v>
                </c:pt>
                <c:pt idx="31">
                  <c:v>1.0396088870000002</c:v>
                </c:pt>
                <c:pt idx="32">
                  <c:v>0.99902935799999992</c:v>
                </c:pt>
                <c:pt idx="33">
                  <c:v>0.96521166999999997</c:v>
                </c:pt>
                <c:pt idx="34">
                  <c:v>0.83059570299999996</c:v>
                </c:pt>
                <c:pt idx="35">
                  <c:v>0.80887042199999992</c:v>
                </c:pt>
                <c:pt idx="36">
                  <c:v>0.80150006099999993</c:v>
                </c:pt>
                <c:pt idx="37">
                  <c:v>0.79484789999999994</c:v>
                </c:pt>
                <c:pt idx="38">
                  <c:v>0.78649633800000007</c:v>
                </c:pt>
                <c:pt idx="39">
                  <c:v>0.76394366499999999</c:v>
                </c:pt>
                <c:pt idx="40">
                  <c:v>0.75265985099999999</c:v>
                </c:pt>
                <c:pt idx="41">
                  <c:v>0.74360351599999996</c:v>
                </c:pt>
                <c:pt idx="42">
                  <c:v>0.73037078900000008</c:v>
                </c:pt>
                <c:pt idx="43">
                  <c:v>0.73716479499999998</c:v>
                </c:pt>
                <c:pt idx="44">
                  <c:v>0.69990185499999991</c:v>
                </c:pt>
                <c:pt idx="45">
                  <c:v>0.68304565400000006</c:v>
                </c:pt>
                <c:pt idx="46">
                  <c:v>0.66144622799999997</c:v>
                </c:pt>
                <c:pt idx="47">
                  <c:v>0.65160156200000008</c:v>
                </c:pt>
                <c:pt idx="48">
                  <c:v>0.64965039099999999</c:v>
                </c:pt>
                <c:pt idx="49">
                  <c:v>0.64794439700000006</c:v>
                </c:pt>
                <c:pt idx="50">
                  <c:v>0.63784997599999993</c:v>
                </c:pt>
                <c:pt idx="51">
                  <c:v>0.63312133799999992</c:v>
                </c:pt>
                <c:pt idx="52">
                  <c:v>0.628079163</c:v>
                </c:pt>
                <c:pt idx="53">
                  <c:v>0.62044073499999997</c:v>
                </c:pt>
                <c:pt idx="54">
                  <c:v>0.61175366199999992</c:v>
                </c:pt>
                <c:pt idx="55">
                  <c:v>0.60473577899999997</c:v>
                </c:pt>
                <c:pt idx="56">
                  <c:v>0.60204303000000003</c:v>
                </c:pt>
                <c:pt idx="57">
                  <c:v>0.59785247799999996</c:v>
                </c:pt>
                <c:pt idx="58">
                  <c:v>0.595542664</c:v>
                </c:pt>
                <c:pt idx="59">
                  <c:v>0.59475756800000001</c:v>
                </c:pt>
                <c:pt idx="60">
                  <c:v>0.59574865700000001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4BA-493C-B3C9-92A237D6EF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8872640"/>
        <c:axId val="708873184"/>
      </c:lineChart>
      <c:catAx>
        <c:axId val="70887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887318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708873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low"/>
        <c:spPr>
          <a:noFill/>
          <a:ln w="22225">
            <a:solidFill>
              <a:srgbClr val="FFFFFF">
                <a:lumMod val="65000"/>
              </a:srgb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8872640"/>
        <c:crossesAt val="32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8.4741023623496364E-2"/>
          <c:w val="0.77613002437732093"/>
          <c:h val="0.8076251132873328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 oil and gas supply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4.8245400389999995</c:v>
                </c:pt>
                <c:pt idx="12">
                  <c:v>4.8705966799999985</c:v>
                </c:pt>
                <c:pt idx="13">
                  <c:v>4.8463002930000005</c:v>
                </c:pt>
                <c:pt idx="14">
                  <c:v>4.7685449220000002</c:v>
                </c:pt>
                <c:pt idx="15">
                  <c:v>4.7553886720000005</c:v>
                </c:pt>
                <c:pt idx="16">
                  <c:v>4.7547700199999996</c:v>
                </c:pt>
                <c:pt idx="17">
                  <c:v>4.7223842769999997</c:v>
                </c:pt>
                <c:pt idx="18">
                  <c:v>4.7732963870000003</c:v>
                </c:pt>
                <c:pt idx="19">
                  <c:v>4.7471425780000001</c:v>
                </c:pt>
                <c:pt idx="20">
                  <c:v>4.7338374019999998</c:v>
                </c:pt>
                <c:pt idx="21">
                  <c:v>4.7205288090000002</c:v>
                </c:pt>
                <c:pt idx="22">
                  <c:v>4.7184794920000002</c:v>
                </c:pt>
                <c:pt idx="23">
                  <c:v>4.7729614260000002</c:v>
                </c:pt>
                <c:pt idx="24">
                  <c:v>4.7533403319999996</c:v>
                </c:pt>
                <c:pt idx="25">
                  <c:v>4.7388374019999997</c:v>
                </c:pt>
                <c:pt idx="26">
                  <c:v>4.7359394530000003</c:v>
                </c:pt>
                <c:pt idx="27">
                  <c:v>4.7482807620000003</c:v>
                </c:pt>
                <c:pt idx="28">
                  <c:v>4.76821875</c:v>
                </c:pt>
                <c:pt idx="29">
                  <c:v>4.8002695310000005</c:v>
                </c:pt>
                <c:pt idx="30">
                  <c:v>4.8085048830000003</c:v>
                </c:pt>
                <c:pt idx="31">
                  <c:v>4.8328168949999997</c:v>
                </c:pt>
                <c:pt idx="32">
                  <c:v>4.8608320310000002</c:v>
                </c:pt>
                <c:pt idx="33">
                  <c:v>4.876632324</c:v>
                </c:pt>
                <c:pt idx="34">
                  <c:v>4.8977509769999994</c:v>
                </c:pt>
                <c:pt idx="35">
                  <c:v>4.9203613280000003</c:v>
                </c:pt>
                <c:pt idx="36">
                  <c:v>4.9489506840000006</c:v>
                </c:pt>
                <c:pt idx="37">
                  <c:v>4.9884248049999984</c:v>
                </c:pt>
                <c:pt idx="38">
                  <c:v>5.0174985349999996</c:v>
                </c:pt>
                <c:pt idx="39">
                  <c:v>5.0487485349999996</c:v>
                </c:pt>
                <c:pt idx="40">
                  <c:v>5.094744629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9ED-4A38-B5D9-0E3CDC6B0040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high macro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4.824653809</c:v>
                </c:pt>
                <c:pt idx="12">
                  <c:v>4.9054272460000004</c:v>
                </c:pt>
                <c:pt idx="13">
                  <c:v>4.9194838870000002</c:v>
                </c:pt>
                <c:pt idx="14">
                  <c:v>4.8311894530000004</c:v>
                </c:pt>
                <c:pt idx="15">
                  <c:v>4.8398471680000004</c:v>
                </c:pt>
                <c:pt idx="16">
                  <c:v>4.8551762700000003</c:v>
                </c:pt>
                <c:pt idx="17">
                  <c:v>4.8466508789999994</c:v>
                </c:pt>
                <c:pt idx="18">
                  <c:v>4.8587846680000002</c:v>
                </c:pt>
                <c:pt idx="19">
                  <c:v>4.8471840820000001</c:v>
                </c:pt>
                <c:pt idx="20">
                  <c:v>4.8366435549999984</c:v>
                </c:pt>
                <c:pt idx="21">
                  <c:v>4.8422773440000002</c:v>
                </c:pt>
                <c:pt idx="22">
                  <c:v>4.836875977</c:v>
                </c:pt>
                <c:pt idx="23">
                  <c:v>4.8422080079999992</c:v>
                </c:pt>
                <c:pt idx="24">
                  <c:v>4.8192211910000005</c:v>
                </c:pt>
                <c:pt idx="25">
                  <c:v>4.8082041020000004</c:v>
                </c:pt>
                <c:pt idx="26">
                  <c:v>4.8069970700000004</c:v>
                </c:pt>
                <c:pt idx="27">
                  <c:v>4.818813477</c:v>
                </c:pt>
                <c:pt idx="28">
                  <c:v>4.8342587890000006</c:v>
                </c:pt>
                <c:pt idx="29">
                  <c:v>4.8761352539999994</c:v>
                </c:pt>
                <c:pt idx="30">
                  <c:v>4.8990732420000001</c:v>
                </c:pt>
                <c:pt idx="31">
                  <c:v>4.9382705080000004</c:v>
                </c:pt>
                <c:pt idx="32">
                  <c:v>4.9829619140000005</c:v>
                </c:pt>
                <c:pt idx="33">
                  <c:v>5.025785645</c:v>
                </c:pt>
                <c:pt idx="34">
                  <c:v>5.0657021480000006</c:v>
                </c:pt>
                <c:pt idx="35">
                  <c:v>5.0928017579999993</c:v>
                </c:pt>
                <c:pt idx="36">
                  <c:v>5.1181689450000016</c:v>
                </c:pt>
                <c:pt idx="37">
                  <c:v>5.1629326170000001</c:v>
                </c:pt>
                <c:pt idx="38">
                  <c:v>5.1973642580000003</c:v>
                </c:pt>
                <c:pt idx="39">
                  <c:v>5.2354282230000004</c:v>
                </c:pt>
                <c:pt idx="40">
                  <c:v>5.2797065430000005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9ED-4A38-B5D9-0E3CDC6B0040}"/>
            </c:ext>
          </c:extLst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high renewable cost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4.8245483400000015</c:v>
                </c:pt>
                <c:pt idx="12">
                  <c:v>4.8714882810000004</c:v>
                </c:pt>
                <c:pt idx="13">
                  <c:v>4.8532685549999997</c:v>
                </c:pt>
                <c:pt idx="14">
                  <c:v>4.7547309569999996</c:v>
                </c:pt>
                <c:pt idx="15">
                  <c:v>4.73251416</c:v>
                </c:pt>
                <c:pt idx="16">
                  <c:v>4.7297016599999999</c:v>
                </c:pt>
                <c:pt idx="17">
                  <c:v>4.7156083980000005</c:v>
                </c:pt>
                <c:pt idx="18">
                  <c:v>4.7208579099999985</c:v>
                </c:pt>
                <c:pt idx="19">
                  <c:v>4.7123378910000007</c:v>
                </c:pt>
                <c:pt idx="20">
                  <c:v>4.6879394530000003</c:v>
                </c:pt>
                <c:pt idx="21">
                  <c:v>4.6803999019999996</c:v>
                </c:pt>
                <c:pt idx="22">
                  <c:v>4.6842114260000001</c:v>
                </c:pt>
                <c:pt idx="23">
                  <c:v>4.6983940430000004</c:v>
                </c:pt>
                <c:pt idx="24">
                  <c:v>4.679970215</c:v>
                </c:pt>
                <c:pt idx="25">
                  <c:v>4.6680087890000008</c:v>
                </c:pt>
                <c:pt idx="26">
                  <c:v>4.6677041020000001</c:v>
                </c:pt>
                <c:pt idx="27">
                  <c:v>4.6828994139999995</c:v>
                </c:pt>
                <c:pt idx="28">
                  <c:v>4.6917065430000005</c:v>
                </c:pt>
                <c:pt idx="29">
                  <c:v>4.7039975589999994</c:v>
                </c:pt>
                <c:pt idx="30">
                  <c:v>4.7136518550000002</c:v>
                </c:pt>
                <c:pt idx="31">
                  <c:v>4.7306088870000007</c:v>
                </c:pt>
                <c:pt idx="32">
                  <c:v>4.7461303710000005</c:v>
                </c:pt>
                <c:pt idx="33">
                  <c:v>4.7581064450000001</c:v>
                </c:pt>
                <c:pt idx="34">
                  <c:v>4.7693442380000004</c:v>
                </c:pt>
                <c:pt idx="35">
                  <c:v>4.7795561520000005</c:v>
                </c:pt>
                <c:pt idx="36">
                  <c:v>4.8001948240000001</c:v>
                </c:pt>
                <c:pt idx="37">
                  <c:v>4.8205800779999999</c:v>
                </c:pt>
                <c:pt idx="38">
                  <c:v>4.8445034180000004</c:v>
                </c:pt>
                <c:pt idx="39">
                  <c:v>4.8703403319999996</c:v>
                </c:pt>
                <c:pt idx="40">
                  <c:v>4.8958432620000005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9ED-4A38-B5D9-0E3CDC6B004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low renewable cost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4.825233398</c:v>
                </c:pt>
                <c:pt idx="12">
                  <c:v>4.8703159180000002</c:v>
                </c:pt>
                <c:pt idx="13">
                  <c:v>4.8496630860000005</c:v>
                </c:pt>
                <c:pt idx="14">
                  <c:v>4.7271962890000001</c:v>
                </c:pt>
                <c:pt idx="15">
                  <c:v>4.6926352539999998</c:v>
                </c:pt>
                <c:pt idx="16">
                  <c:v>4.674992188</c:v>
                </c:pt>
                <c:pt idx="17">
                  <c:v>4.6381728519999994</c:v>
                </c:pt>
                <c:pt idx="18">
                  <c:v>4.6325024410000006</c:v>
                </c:pt>
                <c:pt idx="19">
                  <c:v>4.6014248049999997</c:v>
                </c:pt>
                <c:pt idx="20">
                  <c:v>4.564604492</c:v>
                </c:pt>
                <c:pt idx="21">
                  <c:v>4.5229575200000003</c:v>
                </c:pt>
                <c:pt idx="22">
                  <c:v>4.492921387</c:v>
                </c:pt>
                <c:pt idx="23">
                  <c:v>4.5122353519999994</c:v>
                </c:pt>
                <c:pt idx="24">
                  <c:v>4.4846899410000001</c:v>
                </c:pt>
                <c:pt idx="25">
                  <c:v>4.4382524410000004</c:v>
                </c:pt>
                <c:pt idx="26">
                  <c:v>4.4111928709999999</c:v>
                </c:pt>
                <c:pt idx="27">
                  <c:v>4.3954433589999997</c:v>
                </c:pt>
                <c:pt idx="28">
                  <c:v>4.402812988</c:v>
                </c:pt>
                <c:pt idx="29">
                  <c:v>4.4110351560000005</c:v>
                </c:pt>
                <c:pt idx="30">
                  <c:v>4.3950136720000001</c:v>
                </c:pt>
                <c:pt idx="31">
                  <c:v>4.3994941409999999</c:v>
                </c:pt>
                <c:pt idx="32">
                  <c:v>4.3987758790000004</c:v>
                </c:pt>
                <c:pt idx="33">
                  <c:v>4.4046982420000003</c:v>
                </c:pt>
                <c:pt idx="34">
                  <c:v>4.4117407230000003</c:v>
                </c:pt>
                <c:pt idx="35">
                  <c:v>4.4106123049999999</c:v>
                </c:pt>
                <c:pt idx="36">
                  <c:v>4.4180664060000003</c:v>
                </c:pt>
                <c:pt idx="37">
                  <c:v>4.4168149409999993</c:v>
                </c:pt>
                <c:pt idx="38">
                  <c:v>4.4223022460000001</c:v>
                </c:pt>
                <c:pt idx="39">
                  <c:v>4.4393452150000003</c:v>
                </c:pt>
                <c:pt idx="40">
                  <c:v>4.4573227539999998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9ED-4A38-B5D9-0E3CDC6B0040}"/>
            </c:ext>
          </c:extLst>
        </c:ser>
        <c:ser>
          <c:idx val="6"/>
          <c:order val="4"/>
          <c:tx>
            <c:strRef>
              <c:f>Sheet1!$F$1</c:f>
              <c:strCache>
                <c:ptCount val="1"/>
                <c:pt idx="0">
                  <c:v>low oil and gas supply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4.8242343749999996</c:v>
                </c:pt>
                <c:pt idx="12">
                  <c:v>4.8618989260000003</c:v>
                </c:pt>
                <c:pt idx="13">
                  <c:v>4.8282768550000004</c:v>
                </c:pt>
                <c:pt idx="14">
                  <c:v>4.6819399410000004</c:v>
                </c:pt>
                <c:pt idx="15">
                  <c:v>4.6110341799999999</c:v>
                </c:pt>
                <c:pt idx="16">
                  <c:v>4.5604619139999993</c:v>
                </c:pt>
                <c:pt idx="17">
                  <c:v>4.517745605</c:v>
                </c:pt>
                <c:pt idx="18">
                  <c:v>4.4645312500000003</c:v>
                </c:pt>
                <c:pt idx="19">
                  <c:v>4.4048945310000001</c:v>
                </c:pt>
                <c:pt idx="20">
                  <c:v>4.353817383</c:v>
                </c:pt>
                <c:pt idx="21">
                  <c:v>4.3258461909999983</c:v>
                </c:pt>
                <c:pt idx="22">
                  <c:v>4.3126645510000001</c:v>
                </c:pt>
                <c:pt idx="23">
                  <c:v>4.3004628910000005</c:v>
                </c:pt>
                <c:pt idx="24">
                  <c:v>4.2887373049999997</c:v>
                </c:pt>
                <c:pt idx="25">
                  <c:v>4.2744204099999985</c:v>
                </c:pt>
                <c:pt idx="26">
                  <c:v>4.2751972660000002</c:v>
                </c:pt>
                <c:pt idx="27">
                  <c:v>4.2759145510000005</c:v>
                </c:pt>
                <c:pt idx="28">
                  <c:v>4.2774731450000001</c:v>
                </c:pt>
                <c:pt idx="29">
                  <c:v>4.2807187500000001</c:v>
                </c:pt>
                <c:pt idx="30">
                  <c:v>4.2745458980000004</c:v>
                </c:pt>
                <c:pt idx="31">
                  <c:v>4.2797465819999996</c:v>
                </c:pt>
                <c:pt idx="32">
                  <c:v>4.2895283200000005</c:v>
                </c:pt>
                <c:pt idx="33">
                  <c:v>4.2987143550000004</c:v>
                </c:pt>
                <c:pt idx="34">
                  <c:v>4.3121206050000005</c:v>
                </c:pt>
                <c:pt idx="35">
                  <c:v>4.3003710939999999</c:v>
                </c:pt>
                <c:pt idx="36">
                  <c:v>4.2952656249999999</c:v>
                </c:pt>
                <c:pt idx="37">
                  <c:v>4.2971635739999998</c:v>
                </c:pt>
                <c:pt idx="38">
                  <c:v>4.3034799799999996</c:v>
                </c:pt>
                <c:pt idx="39">
                  <c:v>4.3150234379999999</c:v>
                </c:pt>
                <c:pt idx="40">
                  <c:v>4.3320629880000006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69ED-4A38-B5D9-0E3CDC6B0040}"/>
            </c:ext>
          </c:extLst>
        </c:ser>
        <c:ser>
          <c:idx val="7"/>
          <c:order val="5"/>
          <c:tx>
            <c:strRef>
              <c:f>Sheet1!$G$1</c:f>
              <c:strCache>
                <c:ptCount val="1"/>
                <c:pt idx="0">
                  <c:v>low macro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Sheet1!$G$2:$G$42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4.8245224609999999</c:v>
                </c:pt>
                <c:pt idx="12">
                  <c:v>4.837442383</c:v>
                </c:pt>
                <c:pt idx="13">
                  <c:v>4.7828525389999994</c:v>
                </c:pt>
                <c:pt idx="14">
                  <c:v>4.6355405269999999</c:v>
                </c:pt>
                <c:pt idx="15">
                  <c:v>4.5835932619999999</c:v>
                </c:pt>
                <c:pt idx="16">
                  <c:v>4.5491372069999993</c:v>
                </c:pt>
                <c:pt idx="17">
                  <c:v>4.4968403319999997</c:v>
                </c:pt>
                <c:pt idx="18">
                  <c:v>4.497333984</c:v>
                </c:pt>
                <c:pt idx="19">
                  <c:v>4.473933594</c:v>
                </c:pt>
                <c:pt idx="20">
                  <c:v>4.4396411130000004</c:v>
                </c:pt>
                <c:pt idx="21">
                  <c:v>4.4172324219999997</c:v>
                </c:pt>
                <c:pt idx="22">
                  <c:v>4.3975844730000002</c:v>
                </c:pt>
                <c:pt idx="23">
                  <c:v>4.4054125979999998</c:v>
                </c:pt>
                <c:pt idx="24">
                  <c:v>4.3531874999999998</c:v>
                </c:pt>
                <c:pt idx="25">
                  <c:v>4.3020390620000004</c:v>
                </c:pt>
                <c:pt idx="26">
                  <c:v>4.2792270510000003</c:v>
                </c:pt>
                <c:pt idx="27">
                  <c:v>4.2715771480000004</c:v>
                </c:pt>
                <c:pt idx="28">
                  <c:v>4.2758847659999999</c:v>
                </c:pt>
                <c:pt idx="29">
                  <c:v>4.2862353519999985</c:v>
                </c:pt>
                <c:pt idx="30">
                  <c:v>4.2833505859999983</c:v>
                </c:pt>
                <c:pt idx="31">
                  <c:v>4.2874726560000003</c:v>
                </c:pt>
                <c:pt idx="32">
                  <c:v>4.2919985349999985</c:v>
                </c:pt>
                <c:pt idx="33">
                  <c:v>4.2990058589999993</c:v>
                </c:pt>
                <c:pt idx="34">
                  <c:v>4.301512207</c:v>
                </c:pt>
                <c:pt idx="35">
                  <c:v>4.3000161129999999</c:v>
                </c:pt>
                <c:pt idx="36">
                  <c:v>4.3153530270000005</c:v>
                </c:pt>
                <c:pt idx="37">
                  <c:v>4.3246552730000003</c:v>
                </c:pt>
                <c:pt idx="38">
                  <c:v>4.3318144529999998</c:v>
                </c:pt>
                <c:pt idx="39">
                  <c:v>4.3434990230000015</c:v>
                </c:pt>
                <c:pt idx="40">
                  <c:v>4.3778842769999997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69ED-4A38-B5D9-0E3CDC6B0040}"/>
            </c:ext>
          </c:extLst>
        </c:ser>
        <c:ser>
          <c:idx val="5"/>
          <c:order val="6"/>
          <c:tx>
            <c:strRef>
              <c:f>Sheet1!$H$1</c:f>
              <c:strCache>
                <c:ptCount val="1"/>
                <c:pt idx="0">
                  <c:v>low oil price</c:v>
                </c:pt>
              </c:strCache>
            </c:strRef>
          </c:tx>
          <c:spPr>
            <a:ln w="22225" cap="rnd">
              <a:solidFill>
                <a:srgbClr val="E3A5AC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Sheet1!$H$2:$H$42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4.8254575199999996</c:v>
                </c:pt>
                <c:pt idx="12">
                  <c:v>4.8483759769999999</c:v>
                </c:pt>
                <c:pt idx="13">
                  <c:v>4.8630048830000003</c:v>
                </c:pt>
                <c:pt idx="14">
                  <c:v>4.7412915039999994</c:v>
                </c:pt>
                <c:pt idx="15">
                  <c:v>4.6736372069999996</c:v>
                </c:pt>
                <c:pt idx="16">
                  <c:v>4.6796689450000004</c:v>
                </c:pt>
                <c:pt idx="17">
                  <c:v>4.6775366210000007</c:v>
                </c:pt>
                <c:pt idx="18">
                  <c:v>4.6747451170000005</c:v>
                </c:pt>
                <c:pt idx="19">
                  <c:v>4.6430634770000001</c:v>
                </c:pt>
                <c:pt idx="20">
                  <c:v>4.6233593749999997</c:v>
                </c:pt>
                <c:pt idx="21">
                  <c:v>4.6181181640000002</c:v>
                </c:pt>
                <c:pt idx="22">
                  <c:v>4.6106181640000008</c:v>
                </c:pt>
                <c:pt idx="23">
                  <c:v>4.6250805659999994</c:v>
                </c:pt>
                <c:pt idx="24">
                  <c:v>4.5951748050000001</c:v>
                </c:pt>
                <c:pt idx="25">
                  <c:v>4.5784370120000002</c:v>
                </c:pt>
                <c:pt idx="26">
                  <c:v>4.5651411129999993</c:v>
                </c:pt>
                <c:pt idx="27">
                  <c:v>4.5742680659999992</c:v>
                </c:pt>
                <c:pt idx="28">
                  <c:v>4.5947006840000002</c:v>
                </c:pt>
                <c:pt idx="29">
                  <c:v>4.6188134769999998</c:v>
                </c:pt>
                <c:pt idx="30">
                  <c:v>4.6325966799999998</c:v>
                </c:pt>
                <c:pt idx="31">
                  <c:v>4.65570752</c:v>
                </c:pt>
                <c:pt idx="32">
                  <c:v>4.6796972659999998</c:v>
                </c:pt>
                <c:pt idx="33">
                  <c:v>4.7067241210000006</c:v>
                </c:pt>
                <c:pt idx="34">
                  <c:v>4.7167622070000004</c:v>
                </c:pt>
                <c:pt idx="35">
                  <c:v>4.7194892579999985</c:v>
                </c:pt>
                <c:pt idx="36">
                  <c:v>4.7333027339999996</c:v>
                </c:pt>
                <c:pt idx="37">
                  <c:v>4.7609301760000005</c:v>
                </c:pt>
                <c:pt idx="38">
                  <c:v>4.7883623049999997</c:v>
                </c:pt>
                <c:pt idx="39">
                  <c:v>4.8120737299999998</c:v>
                </c:pt>
                <c:pt idx="40">
                  <c:v>4.8447504879999999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69ED-4A38-B5D9-0E3CDC6B0040}"/>
            </c:ext>
          </c:extLst>
        </c:ser>
        <c:ser>
          <c:idx val="1"/>
          <c:order val="7"/>
          <c:tx>
            <c:strRef>
              <c:f>Sheet1!$I$1</c:f>
              <c:strCache>
                <c:ptCount val="1"/>
                <c:pt idx="0">
                  <c:v>high oil price</c:v>
                </c:pt>
              </c:strCache>
            </c:strRef>
          </c:tx>
          <c:spPr>
            <a:ln w="22225" cap="rnd">
              <a:solidFill>
                <a:srgbClr val="7A263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Sheet1!$I$2:$I$42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4.8239414060000003</c:v>
                </c:pt>
                <c:pt idx="12">
                  <c:v>4.8261376950000008</c:v>
                </c:pt>
                <c:pt idx="13">
                  <c:v>4.806641602</c:v>
                </c:pt>
                <c:pt idx="14">
                  <c:v>4.7247099609999994</c:v>
                </c:pt>
                <c:pt idx="15">
                  <c:v>4.6904365230000007</c:v>
                </c:pt>
                <c:pt idx="16">
                  <c:v>4.6756274410000005</c:v>
                </c:pt>
                <c:pt idx="17">
                  <c:v>4.6319775390000002</c:v>
                </c:pt>
                <c:pt idx="18">
                  <c:v>4.6354672849999998</c:v>
                </c:pt>
                <c:pt idx="19">
                  <c:v>4.6258256840000005</c:v>
                </c:pt>
                <c:pt idx="20">
                  <c:v>4.622312988</c:v>
                </c:pt>
                <c:pt idx="21">
                  <c:v>4.62182373</c:v>
                </c:pt>
                <c:pt idx="22">
                  <c:v>4.6063452150000002</c:v>
                </c:pt>
                <c:pt idx="23">
                  <c:v>4.6041875000000001</c:v>
                </c:pt>
                <c:pt idx="24">
                  <c:v>4.5425097660000002</c:v>
                </c:pt>
                <c:pt idx="25">
                  <c:v>4.4945468750000002</c:v>
                </c:pt>
                <c:pt idx="26">
                  <c:v>4.466723633</c:v>
                </c:pt>
                <c:pt idx="27">
                  <c:v>4.4670229489999995</c:v>
                </c:pt>
                <c:pt idx="28">
                  <c:v>4.4645107420000008</c:v>
                </c:pt>
                <c:pt idx="29">
                  <c:v>4.4659067379999993</c:v>
                </c:pt>
                <c:pt idx="30">
                  <c:v>4.4651152339999998</c:v>
                </c:pt>
                <c:pt idx="31">
                  <c:v>4.478196777</c:v>
                </c:pt>
                <c:pt idx="32">
                  <c:v>4.49179248</c:v>
                </c:pt>
                <c:pt idx="33">
                  <c:v>4.5139584959999999</c:v>
                </c:pt>
                <c:pt idx="34">
                  <c:v>4.5342744139999995</c:v>
                </c:pt>
                <c:pt idx="35">
                  <c:v>4.5500195310000002</c:v>
                </c:pt>
                <c:pt idx="36">
                  <c:v>4.5735917969999997</c:v>
                </c:pt>
                <c:pt idx="37">
                  <c:v>4.5913481450000004</c:v>
                </c:pt>
                <c:pt idx="38">
                  <c:v>4.6023027339999993</c:v>
                </c:pt>
                <c:pt idx="39">
                  <c:v>4.6186220700000016</c:v>
                </c:pt>
                <c:pt idx="40">
                  <c:v>4.6352734380000005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69ED-4A38-B5D9-0E3CDC6B0040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Sheet1!$J$2:$J$42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4.8248852539999998</c:v>
                </c:pt>
                <c:pt idx="12">
                  <c:v>4.8836020510000004</c:v>
                </c:pt>
                <c:pt idx="13">
                  <c:v>4.8720019529999998</c:v>
                </c:pt>
                <c:pt idx="14">
                  <c:v>4.7405659180000006</c:v>
                </c:pt>
                <c:pt idx="15">
                  <c:v>4.7090126950000002</c:v>
                </c:pt>
                <c:pt idx="16">
                  <c:v>4.701848633</c:v>
                </c:pt>
                <c:pt idx="17">
                  <c:v>4.6858173829999998</c:v>
                </c:pt>
                <c:pt idx="18">
                  <c:v>4.6802988279999997</c:v>
                </c:pt>
                <c:pt idx="19">
                  <c:v>4.6430556639999994</c:v>
                </c:pt>
                <c:pt idx="20">
                  <c:v>4.6217744140000008</c:v>
                </c:pt>
                <c:pt idx="21">
                  <c:v>4.6071318360000006</c:v>
                </c:pt>
                <c:pt idx="22">
                  <c:v>4.5963364260000006</c:v>
                </c:pt>
                <c:pt idx="23">
                  <c:v>4.6056342770000001</c:v>
                </c:pt>
                <c:pt idx="24">
                  <c:v>4.5677163090000006</c:v>
                </c:pt>
                <c:pt idx="25">
                  <c:v>4.5454213870000002</c:v>
                </c:pt>
                <c:pt idx="26">
                  <c:v>4.5291489260000004</c:v>
                </c:pt>
                <c:pt idx="27">
                  <c:v>4.5327387699999999</c:v>
                </c:pt>
                <c:pt idx="28">
                  <c:v>4.5423041990000002</c:v>
                </c:pt>
                <c:pt idx="29">
                  <c:v>4.5537773439999993</c:v>
                </c:pt>
                <c:pt idx="30">
                  <c:v>4.5606796880000005</c:v>
                </c:pt>
                <c:pt idx="31">
                  <c:v>4.5758208009999999</c:v>
                </c:pt>
                <c:pt idx="32">
                  <c:v>4.5918408200000016</c:v>
                </c:pt>
                <c:pt idx="33">
                  <c:v>4.6007314450000001</c:v>
                </c:pt>
                <c:pt idx="34">
                  <c:v>4.6160908200000002</c:v>
                </c:pt>
                <c:pt idx="35">
                  <c:v>4.6313442380000005</c:v>
                </c:pt>
                <c:pt idx="36">
                  <c:v>4.6509667969999997</c:v>
                </c:pt>
                <c:pt idx="37">
                  <c:v>4.6681669920000015</c:v>
                </c:pt>
                <c:pt idx="38">
                  <c:v>4.6866381839999995</c:v>
                </c:pt>
                <c:pt idx="39">
                  <c:v>4.7070634769999993</c:v>
                </c:pt>
                <c:pt idx="40">
                  <c:v>4.7376791990000005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69ED-4A38-B5D9-0E3CDC6B00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25046960"/>
        <c:axId val="625037168"/>
      </c:lineChart>
      <c:catAx>
        <c:axId val="625046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5037168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25037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5046960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0" cap="flat" cmpd="sng" algn="ctr">
      <a:solidFill>
        <a:schemeClr val="bg1"/>
      </a:solidFill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8.4741023623496364E-2"/>
          <c:w val="0.77613002437732093"/>
          <c:h val="0.80762511328733289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electric power</c:v>
                </c:pt>
              </c:strCache>
            </c:strRef>
          </c:tx>
          <c:spPr>
            <a:ln w="22225" cap="rnd">
              <a:solidFill>
                <a:srgbClr val="E1AB76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2.2700631178775601</c:v>
                </c:pt>
                <c:pt idx="1">
                  <c:v>2.1696816119487297</c:v>
                </c:pt>
                <c:pt idx="2">
                  <c:v>2.0346702618885701</c:v>
                </c:pt>
                <c:pt idx="3">
                  <c:v>2.0493121087964501</c:v>
                </c:pt>
                <c:pt idx="4">
                  <c:v>2.0483724600674798</c:v>
                </c:pt>
                <c:pt idx="5">
                  <c:v>1.9118475349996498</c:v>
                </c:pt>
                <c:pt idx="6">
                  <c:v>1.8199952961594497</c:v>
                </c:pt>
                <c:pt idx="7">
                  <c:v>1.7426045154499199</c:v>
                </c:pt>
                <c:pt idx="8">
                  <c:v>1.7636996307315702</c:v>
                </c:pt>
                <c:pt idx="9">
                  <c:v>1.6170888828885801</c:v>
                </c:pt>
                <c:pt idx="10">
                  <c:v>1.4472586290795202</c:v>
                </c:pt>
                <c:pt idx="11">
                  <c:v>1.559483154</c:v>
                </c:pt>
                <c:pt idx="12">
                  <c:v>1.498266479</c:v>
                </c:pt>
                <c:pt idx="13">
                  <c:v>1.4744556880000002</c:v>
                </c:pt>
                <c:pt idx="14">
                  <c:v>1.3412297359999998</c:v>
                </c:pt>
                <c:pt idx="15">
                  <c:v>1.297628418</c:v>
                </c:pt>
                <c:pt idx="16">
                  <c:v>1.2821364749999999</c:v>
                </c:pt>
                <c:pt idx="17">
                  <c:v>1.2720135499999998</c:v>
                </c:pt>
                <c:pt idx="18">
                  <c:v>1.2692329099999999</c:v>
                </c:pt>
                <c:pt idx="19">
                  <c:v>1.2353489990000002</c:v>
                </c:pt>
                <c:pt idx="20">
                  <c:v>1.2142445070000001</c:v>
                </c:pt>
                <c:pt idx="21">
                  <c:v>1.20380957</c:v>
                </c:pt>
                <c:pt idx="22">
                  <c:v>1.1914732669999999</c:v>
                </c:pt>
                <c:pt idx="23">
                  <c:v>1.19962561</c:v>
                </c:pt>
                <c:pt idx="24">
                  <c:v>1.160451782</c:v>
                </c:pt>
                <c:pt idx="25">
                  <c:v>1.137097534</c:v>
                </c:pt>
                <c:pt idx="26">
                  <c:v>1.1160917969999999</c:v>
                </c:pt>
                <c:pt idx="27">
                  <c:v>1.1115886230000001</c:v>
                </c:pt>
                <c:pt idx="28">
                  <c:v>1.1150329590000001</c:v>
                </c:pt>
                <c:pt idx="29">
                  <c:v>1.1170866699999999</c:v>
                </c:pt>
                <c:pt idx="30">
                  <c:v>1.113200806</c:v>
                </c:pt>
                <c:pt idx="31">
                  <c:v>1.1173072509999999</c:v>
                </c:pt>
                <c:pt idx="32">
                  <c:v>1.1196865230000002</c:v>
                </c:pt>
                <c:pt idx="33">
                  <c:v>1.117544678</c:v>
                </c:pt>
                <c:pt idx="34">
                  <c:v>1.1195914309999999</c:v>
                </c:pt>
                <c:pt idx="35">
                  <c:v>1.1210722660000001</c:v>
                </c:pt>
                <c:pt idx="36">
                  <c:v>1.1245294190000001</c:v>
                </c:pt>
                <c:pt idx="37">
                  <c:v>1.127320557</c:v>
                </c:pt>
                <c:pt idx="38">
                  <c:v>1.1334722899999998</c:v>
                </c:pt>
                <c:pt idx="39">
                  <c:v>1.1375916749999999</c:v>
                </c:pt>
                <c:pt idx="40">
                  <c:v>1.1447965090000001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69ED-4A38-B5D9-0E3CDC6B0040}"/>
            </c:ext>
          </c:extLst>
        </c:ser>
        <c:ser>
          <c:idx val="7"/>
          <c:order val="1"/>
          <c:tx>
            <c:strRef>
              <c:f>Sheet1!$C$1</c:f>
              <c:strCache>
                <c:ptCount val="1"/>
                <c:pt idx="0">
                  <c:v>transportation</c:v>
                </c:pt>
              </c:strCache>
            </c:strRef>
          </c:tx>
          <c:spPr>
            <a:ln w="22225" cap="rnd">
              <a:solidFill>
                <a:srgbClr val="003953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1.84249437770698</c:v>
                </c:pt>
                <c:pt idx="1">
                  <c:v>1.80844000036762</c:v>
                </c:pt>
                <c:pt idx="2">
                  <c:v>1.77175961163232</c:v>
                </c:pt>
                <c:pt idx="3">
                  <c:v>1.7912823497835701</c:v>
                </c:pt>
                <c:pt idx="4">
                  <c:v>1.80944102485654</c:v>
                </c:pt>
                <c:pt idx="5">
                  <c:v>1.8331096675543299</c:v>
                </c:pt>
                <c:pt idx="6">
                  <c:v>1.86569814778984</c:v>
                </c:pt>
                <c:pt idx="7">
                  <c:v>1.8827713378721003</c:v>
                </c:pt>
                <c:pt idx="8">
                  <c:v>1.9142575701565501</c:v>
                </c:pt>
                <c:pt idx="9">
                  <c:v>1.92061695051884</c:v>
                </c:pt>
                <c:pt idx="10">
                  <c:v>1.6279891539258902</c:v>
                </c:pt>
                <c:pt idx="11">
                  <c:v>1.7281392480000002</c:v>
                </c:pt>
                <c:pt idx="12">
                  <c:v>1.7993991969999998</c:v>
                </c:pt>
                <c:pt idx="13">
                  <c:v>1.8081304530000002</c:v>
                </c:pt>
                <c:pt idx="14">
                  <c:v>1.8088744329999999</c:v>
                </c:pt>
                <c:pt idx="15">
                  <c:v>1.8106106880000001</c:v>
                </c:pt>
                <c:pt idx="16">
                  <c:v>1.8083282700000001</c:v>
                </c:pt>
                <c:pt idx="17">
                  <c:v>1.7997624510000001</c:v>
                </c:pt>
                <c:pt idx="18">
                  <c:v>1.791664041</c:v>
                </c:pt>
                <c:pt idx="19">
                  <c:v>1.7840258480000002</c:v>
                </c:pt>
                <c:pt idx="20">
                  <c:v>1.7785452559999999</c:v>
                </c:pt>
                <c:pt idx="21">
                  <c:v>1.773115596</c:v>
                </c:pt>
                <c:pt idx="22">
                  <c:v>1.76675604</c:v>
                </c:pt>
                <c:pt idx="23">
                  <c:v>1.7640891450000002</c:v>
                </c:pt>
                <c:pt idx="24">
                  <c:v>1.7611741700000001</c:v>
                </c:pt>
                <c:pt idx="25">
                  <c:v>1.7578911119999998</c:v>
                </c:pt>
                <c:pt idx="26">
                  <c:v>1.7571388889999999</c:v>
                </c:pt>
                <c:pt idx="27">
                  <c:v>1.7583591459999999</c:v>
                </c:pt>
                <c:pt idx="28">
                  <c:v>1.758172056</c:v>
                </c:pt>
                <c:pt idx="29">
                  <c:v>1.761608576</c:v>
                </c:pt>
                <c:pt idx="30">
                  <c:v>1.767524439</c:v>
                </c:pt>
                <c:pt idx="31">
                  <c:v>1.771848232</c:v>
                </c:pt>
                <c:pt idx="32">
                  <c:v>1.7778798200000001</c:v>
                </c:pt>
                <c:pt idx="33">
                  <c:v>1.783675602</c:v>
                </c:pt>
                <c:pt idx="34">
                  <c:v>1.7897312450000002</c:v>
                </c:pt>
                <c:pt idx="35">
                  <c:v>1.7982909869999999</c:v>
                </c:pt>
                <c:pt idx="36">
                  <c:v>1.808169924</c:v>
                </c:pt>
                <c:pt idx="37">
                  <c:v>1.8174050959999999</c:v>
                </c:pt>
                <c:pt idx="38">
                  <c:v>1.8252747919999999</c:v>
                </c:pt>
                <c:pt idx="39">
                  <c:v>1.8354068130000001</c:v>
                </c:pt>
                <c:pt idx="40">
                  <c:v>1.8486534080000001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69ED-4A38-B5D9-0E3CDC6B0040}"/>
            </c:ext>
          </c:extLst>
        </c:ser>
        <c:ser>
          <c:idx val="5"/>
          <c:order val="2"/>
          <c:tx>
            <c:strRef>
              <c:f>Sheet1!$D$1</c:f>
              <c:strCache>
                <c:ptCount val="1"/>
                <c:pt idx="0">
                  <c:v>industrial</c:v>
                </c:pt>
              </c:strCache>
            </c:strRef>
          </c:tx>
          <c:spPr>
            <a:ln w="22225" cap="rnd">
              <a:solidFill>
                <a:srgbClr val="5D973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0.92408549913746996</c:v>
                </c:pt>
                <c:pt idx="1">
                  <c:v>0.92860955762796116</c:v>
                </c:pt>
                <c:pt idx="2">
                  <c:v>0.94257253146618691</c:v>
                </c:pt>
                <c:pt idx="3">
                  <c:v>0.96303510101371659</c:v>
                </c:pt>
                <c:pt idx="4">
                  <c:v>0.97302851225226716</c:v>
                </c:pt>
                <c:pt idx="5">
                  <c:v>0.955152587426358</c:v>
                </c:pt>
                <c:pt idx="6">
                  <c:v>0.95356054811884816</c:v>
                </c:pt>
                <c:pt idx="7">
                  <c:v>0.9715423695229628</c:v>
                </c:pt>
                <c:pt idx="8">
                  <c:v>1.0016058485414701</c:v>
                </c:pt>
                <c:pt idx="9">
                  <c:v>1.0051342672152599</c:v>
                </c:pt>
                <c:pt idx="10">
                  <c:v>0.94682279260059088</c:v>
                </c:pt>
                <c:pt idx="11">
                  <c:v>0.96583352700000002</c:v>
                </c:pt>
                <c:pt idx="12">
                  <c:v>1.0007916569999999</c:v>
                </c:pt>
                <c:pt idx="13">
                  <c:v>1.0134058530000001</c:v>
                </c:pt>
                <c:pt idx="14">
                  <c:v>1.014254242</c:v>
                </c:pt>
                <c:pt idx="15">
                  <c:v>1.023979218</c:v>
                </c:pt>
                <c:pt idx="16">
                  <c:v>1.0350653990000001</c:v>
                </c:pt>
                <c:pt idx="17">
                  <c:v>1.037464752</c:v>
                </c:pt>
                <c:pt idx="18">
                  <c:v>1.0435703429999998</c:v>
                </c:pt>
                <c:pt idx="19">
                  <c:v>1.049284943</c:v>
                </c:pt>
                <c:pt idx="20">
                  <c:v>1.0558197639999998</c:v>
                </c:pt>
                <c:pt idx="21">
                  <c:v>1.058893219</c:v>
                </c:pt>
                <c:pt idx="22">
                  <c:v>1.067994568</c:v>
                </c:pt>
                <c:pt idx="23">
                  <c:v>1.072980469</c:v>
                </c:pt>
                <c:pt idx="24">
                  <c:v>1.077852448</c:v>
                </c:pt>
                <c:pt idx="25">
                  <c:v>1.0823722220000001</c:v>
                </c:pt>
                <c:pt idx="26">
                  <c:v>1.088000152</c:v>
                </c:pt>
                <c:pt idx="27">
                  <c:v>1.095305024</c:v>
                </c:pt>
                <c:pt idx="28">
                  <c:v>1.1021239009999999</c:v>
                </c:pt>
                <c:pt idx="29">
                  <c:v>1.108593078</c:v>
                </c:pt>
                <c:pt idx="30">
                  <c:v>1.1138711859999999</c:v>
                </c:pt>
                <c:pt idx="31">
                  <c:v>1.120768677</c:v>
                </c:pt>
                <c:pt idx="32">
                  <c:v>1.1285087900000002</c:v>
                </c:pt>
                <c:pt idx="33">
                  <c:v>1.1339489140000001</c:v>
                </c:pt>
                <c:pt idx="34">
                  <c:v>1.141354644</c:v>
                </c:pt>
                <c:pt idx="35">
                  <c:v>1.1467547309999999</c:v>
                </c:pt>
                <c:pt idx="36">
                  <c:v>1.153285186</c:v>
                </c:pt>
                <c:pt idx="37">
                  <c:v>1.1587577509999998</c:v>
                </c:pt>
                <c:pt idx="38">
                  <c:v>1.163443969</c:v>
                </c:pt>
                <c:pt idx="39">
                  <c:v>1.1699859930000001</c:v>
                </c:pt>
                <c:pt idx="40">
                  <c:v>1.1804989320000001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69ED-4A38-B5D9-0E3CDC6B0040}"/>
            </c:ext>
          </c:extLst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residential</c:v>
                </c:pt>
              </c:strCache>
            </c:strRef>
          </c:tx>
          <c:spPr>
            <a:ln w="22225" cap="rnd">
              <a:solidFill>
                <a:srgbClr val="72242D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0.33611394445940362</c:v>
                </c:pt>
                <c:pt idx="1">
                  <c:v>0.32617649094288592</c:v>
                </c:pt>
                <c:pt idx="2">
                  <c:v>0.28627150707416305</c:v>
                </c:pt>
                <c:pt idx="3">
                  <c:v>0.33251940351856035</c:v>
                </c:pt>
                <c:pt idx="4">
                  <c:v>0.34908867430365026</c:v>
                </c:pt>
                <c:pt idx="5">
                  <c:v>0.32239063929261885</c:v>
                </c:pt>
                <c:pt idx="6">
                  <c:v>0.29865202369097804</c:v>
                </c:pt>
                <c:pt idx="7">
                  <c:v>0.30117781207279631</c:v>
                </c:pt>
                <c:pt idx="8">
                  <c:v>0.34386427965196992</c:v>
                </c:pt>
                <c:pt idx="9">
                  <c:v>0.34666160790091444</c:v>
                </c:pt>
                <c:pt idx="10">
                  <c:v>0.3232567219823817</c:v>
                </c:pt>
                <c:pt idx="11">
                  <c:v>0.32614691200000001</c:v>
                </c:pt>
                <c:pt idx="12">
                  <c:v>0.33134179699999994</c:v>
                </c:pt>
                <c:pt idx="13">
                  <c:v>0.324816467</c:v>
                </c:pt>
                <c:pt idx="14">
                  <c:v>0.32483813499999997</c:v>
                </c:pt>
                <c:pt idx="15">
                  <c:v>0.32500549400000001</c:v>
                </c:pt>
                <c:pt idx="16">
                  <c:v>0.32468432600000002</c:v>
                </c:pt>
                <c:pt idx="17">
                  <c:v>0.32398208700000003</c:v>
                </c:pt>
                <c:pt idx="18">
                  <c:v>0.32291616799999995</c:v>
                </c:pt>
                <c:pt idx="19">
                  <c:v>0.321593872</c:v>
                </c:pt>
                <c:pt idx="20">
                  <c:v>0.32040466300000003</c:v>
                </c:pt>
                <c:pt idx="21">
                  <c:v>0.31881216400000012</c:v>
                </c:pt>
                <c:pt idx="22">
                  <c:v>0.31749914499999998</c:v>
                </c:pt>
                <c:pt idx="23">
                  <c:v>0.31623098800000005</c:v>
                </c:pt>
                <c:pt idx="24">
                  <c:v>0.31521328700000012</c:v>
                </c:pt>
                <c:pt idx="25">
                  <c:v>0.31445053100000009</c:v>
                </c:pt>
                <c:pt idx="26">
                  <c:v>0.31374057000000005</c:v>
                </c:pt>
                <c:pt idx="27">
                  <c:v>0.31295706200000012</c:v>
                </c:pt>
                <c:pt idx="28">
                  <c:v>0.31218456999999999</c:v>
                </c:pt>
                <c:pt idx="29">
                  <c:v>0.31143222000000004</c:v>
                </c:pt>
                <c:pt idx="30">
                  <c:v>0.31077963199999992</c:v>
                </c:pt>
                <c:pt idx="31">
                  <c:v>0.31014550800000001</c:v>
                </c:pt>
                <c:pt idx="32">
                  <c:v>0.30955667199999998</c:v>
                </c:pt>
                <c:pt idx="33">
                  <c:v>0.30897119200000001</c:v>
                </c:pt>
                <c:pt idx="34">
                  <c:v>0.30844339000000004</c:v>
                </c:pt>
                <c:pt idx="35">
                  <c:v>0.30789956600000001</c:v>
                </c:pt>
                <c:pt idx="36">
                  <c:v>0.30735491900000012</c:v>
                </c:pt>
                <c:pt idx="37">
                  <c:v>0.30679006899999994</c:v>
                </c:pt>
                <c:pt idx="38">
                  <c:v>0.30624304200000002</c:v>
                </c:pt>
                <c:pt idx="39">
                  <c:v>0.30565802000000003</c:v>
                </c:pt>
                <c:pt idx="40">
                  <c:v>0.30508099399999999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69ED-4A38-B5D9-0E3CDC6B0040}"/>
            </c:ext>
          </c:extLst>
        </c:ser>
        <c:ser>
          <c:idx val="8"/>
          <c:order val="4"/>
          <c:tx>
            <c:strRef>
              <c:f>Sheet1!$F$1</c:f>
              <c:strCache>
                <c:ptCount val="1"/>
                <c:pt idx="0">
                  <c:v>commercial</c:v>
                </c:pt>
              </c:strCache>
            </c:strRef>
          </c:tx>
          <c:spPr>
            <a:ln w="22225" cap="rnd">
              <a:solidFill>
                <a:srgbClr val="E3A5AC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0.2209052439209587</c:v>
                </c:pt>
                <c:pt idx="1">
                  <c:v>0.22178881075325865</c:v>
                </c:pt>
                <c:pt idx="2">
                  <c:v>0.20104863778384696</c:v>
                </c:pt>
                <c:pt idx="3">
                  <c:v>0.22272126835936276</c:v>
                </c:pt>
                <c:pt idx="4">
                  <c:v>0.23394812650443611</c:v>
                </c:pt>
                <c:pt idx="5">
                  <c:v>0.23957528653218216</c:v>
                </c:pt>
                <c:pt idx="6">
                  <c:v>0.23159096830097697</c:v>
                </c:pt>
                <c:pt idx="7">
                  <c:v>0.23298494576427789</c:v>
                </c:pt>
                <c:pt idx="8">
                  <c:v>0.25376542577120292</c:v>
                </c:pt>
                <c:pt idx="9">
                  <c:v>0.2548590688159651</c:v>
                </c:pt>
                <c:pt idx="10">
                  <c:v>0.2299182137327587</c:v>
                </c:pt>
                <c:pt idx="11">
                  <c:v>0.24528234900000009</c:v>
                </c:pt>
                <c:pt idx="12">
                  <c:v>0.253803161</c:v>
                </c:pt>
                <c:pt idx="13">
                  <c:v>0.25119354199999999</c:v>
                </c:pt>
                <c:pt idx="14">
                  <c:v>0.25136911000000012</c:v>
                </c:pt>
                <c:pt idx="15">
                  <c:v>0.25178888000000005</c:v>
                </c:pt>
                <c:pt idx="16">
                  <c:v>0.25163439900000001</c:v>
                </c:pt>
                <c:pt idx="17">
                  <c:v>0.25259426899999998</c:v>
                </c:pt>
                <c:pt idx="18">
                  <c:v>0.25291519200000001</c:v>
                </c:pt>
                <c:pt idx="19">
                  <c:v>0.25280187900000001</c:v>
                </c:pt>
                <c:pt idx="20">
                  <c:v>0.25276037600000001</c:v>
                </c:pt>
                <c:pt idx="21">
                  <c:v>0.25250115899999998</c:v>
                </c:pt>
                <c:pt idx="22">
                  <c:v>0.25261334200000002</c:v>
                </c:pt>
                <c:pt idx="23">
                  <c:v>0.25270858800000001</c:v>
                </c:pt>
                <c:pt idx="24">
                  <c:v>0.25302496299999999</c:v>
                </c:pt>
                <c:pt idx="25">
                  <c:v>0.25360986400000002</c:v>
                </c:pt>
                <c:pt idx="26">
                  <c:v>0.25417758200000001</c:v>
                </c:pt>
                <c:pt idx="27">
                  <c:v>0.25452841199999998</c:v>
                </c:pt>
                <c:pt idx="28">
                  <c:v>0.25479068000000005</c:v>
                </c:pt>
                <c:pt idx="29">
                  <c:v>0.25505664</c:v>
                </c:pt>
                <c:pt idx="30">
                  <c:v>0.25530380199999997</c:v>
                </c:pt>
                <c:pt idx="31">
                  <c:v>0.25575134300000002</c:v>
                </c:pt>
                <c:pt idx="32">
                  <c:v>0.25620895399999993</c:v>
                </c:pt>
                <c:pt idx="33">
                  <c:v>0.25659094199999999</c:v>
                </c:pt>
                <c:pt idx="34">
                  <c:v>0.25697033699999999</c:v>
                </c:pt>
                <c:pt idx="35">
                  <c:v>0.25732665999999998</c:v>
                </c:pt>
                <c:pt idx="36">
                  <c:v>0.25762799100000011</c:v>
                </c:pt>
                <c:pt idx="37">
                  <c:v>0.25789340199999999</c:v>
                </c:pt>
                <c:pt idx="38">
                  <c:v>0.25820425399999991</c:v>
                </c:pt>
                <c:pt idx="39">
                  <c:v>0.25842114300000002</c:v>
                </c:pt>
                <c:pt idx="40">
                  <c:v>0.25864953600000001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69ED-4A38-B5D9-0E3CDC6B00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1400080"/>
        <c:axId val="831396272"/>
      </c:lineChart>
      <c:catAx>
        <c:axId val="83140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39627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1396272"/>
        <c:scaling>
          <c:orientation val="minMax"/>
          <c:max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400080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0" cap="flat" cmpd="sng" algn="ctr">
      <a:solidFill>
        <a:schemeClr val="bg1"/>
      </a:solidFill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8.0640562983559733E-2"/>
          <c:w val="0.77613002437732093"/>
          <c:h val="0.8117255739272694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electric power</c:v>
                </c:pt>
              </c:strCache>
            </c:strRef>
          </c:tx>
          <c:spPr>
            <a:ln w="22225" cap="rnd">
              <a:solidFill>
                <a:srgbClr val="E1AB76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2.2700631178775601</c:v>
                </c:pt>
                <c:pt idx="1">
                  <c:v>2.1696816119487297</c:v>
                </c:pt>
                <c:pt idx="2">
                  <c:v>2.0346702618885701</c:v>
                </c:pt>
                <c:pt idx="3">
                  <c:v>2.0493121087964501</c:v>
                </c:pt>
                <c:pt idx="4">
                  <c:v>2.0483724600674798</c:v>
                </c:pt>
                <c:pt idx="5">
                  <c:v>1.9118475349996498</c:v>
                </c:pt>
                <c:pt idx="6">
                  <c:v>1.8199952961594497</c:v>
                </c:pt>
                <c:pt idx="7">
                  <c:v>1.7426045154499199</c:v>
                </c:pt>
                <c:pt idx="8">
                  <c:v>1.7636996307315702</c:v>
                </c:pt>
                <c:pt idx="9">
                  <c:v>1.6170888828885801</c:v>
                </c:pt>
                <c:pt idx="10">
                  <c:v>1.4472586290795202</c:v>
                </c:pt>
                <c:pt idx="11">
                  <c:v>1.559968384</c:v>
                </c:pt>
                <c:pt idx="12">
                  <c:v>1.5031292719999998</c:v>
                </c:pt>
                <c:pt idx="13">
                  <c:v>1.4872692870000002</c:v>
                </c:pt>
                <c:pt idx="14">
                  <c:v>1.3848575440000002</c:v>
                </c:pt>
                <c:pt idx="15">
                  <c:v>1.3066405029999999</c:v>
                </c:pt>
                <c:pt idx="16">
                  <c:v>1.2940543210000002</c:v>
                </c:pt>
                <c:pt idx="17">
                  <c:v>1.28882666</c:v>
                </c:pt>
                <c:pt idx="18">
                  <c:v>1.2844954829999999</c:v>
                </c:pt>
                <c:pt idx="19">
                  <c:v>1.254737183</c:v>
                </c:pt>
                <c:pt idx="20">
                  <c:v>1.2331317140000002</c:v>
                </c:pt>
                <c:pt idx="21">
                  <c:v>1.2272847899999999</c:v>
                </c:pt>
                <c:pt idx="22">
                  <c:v>1.21443396</c:v>
                </c:pt>
                <c:pt idx="23">
                  <c:v>1.2214570309999999</c:v>
                </c:pt>
                <c:pt idx="24">
                  <c:v>1.1839663090000001</c:v>
                </c:pt>
                <c:pt idx="25">
                  <c:v>1.160926514</c:v>
                </c:pt>
                <c:pt idx="26">
                  <c:v>1.1381651610000001</c:v>
                </c:pt>
                <c:pt idx="27">
                  <c:v>1.132409424</c:v>
                </c:pt>
                <c:pt idx="28">
                  <c:v>1.1351529539999998</c:v>
                </c:pt>
                <c:pt idx="29">
                  <c:v>1.1440826420000001</c:v>
                </c:pt>
                <c:pt idx="30">
                  <c:v>1.1422188719999999</c:v>
                </c:pt>
                <c:pt idx="31">
                  <c:v>1.1487529299999999</c:v>
                </c:pt>
                <c:pt idx="32">
                  <c:v>1.1547762450000001</c:v>
                </c:pt>
                <c:pt idx="33">
                  <c:v>1.163574463</c:v>
                </c:pt>
                <c:pt idx="34">
                  <c:v>1.158462769</c:v>
                </c:pt>
                <c:pt idx="35">
                  <c:v>1.145518799</c:v>
                </c:pt>
                <c:pt idx="36">
                  <c:v>1.1422001949999998</c:v>
                </c:pt>
                <c:pt idx="37">
                  <c:v>1.1504178469999999</c:v>
                </c:pt>
                <c:pt idx="38">
                  <c:v>1.1574837650000001</c:v>
                </c:pt>
                <c:pt idx="39">
                  <c:v>1.160497192</c:v>
                </c:pt>
                <c:pt idx="40">
                  <c:v>1.1734515379999999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512-423D-87E0-96196018F7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transportation</c:v>
                </c:pt>
              </c:strCache>
            </c:strRef>
          </c:tx>
          <c:spPr>
            <a:ln w="22225" cap="rnd">
              <a:solidFill>
                <a:srgbClr val="003953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1.84249437770698</c:v>
                </c:pt>
                <c:pt idx="1">
                  <c:v>1.80844000036762</c:v>
                </c:pt>
                <c:pt idx="2">
                  <c:v>1.77175961163232</c:v>
                </c:pt>
                <c:pt idx="3">
                  <c:v>1.7912823497835701</c:v>
                </c:pt>
                <c:pt idx="4">
                  <c:v>1.80944102485654</c:v>
                </c:pt>
                <c:pt idx="5">
                  <c:v>1.8331096675543299</c:v>
                </c:pt>
                <c:pt idx="6">
                  <c:v>1.86569814778984</c:v>
                </c:pt>
                <c:pt idx="7">
                  <c:v>1.8827713378721003</c:v>
                </c:pt>
                <c:pt idx="8">
                  <c:v>1.9142575701565501</c:v>
                </c:pt>
                <c:pt idx="9">
                  <c:v>1.92061695051884</c:v>
                </c:pt>
                <c:pt idx="10">
                  <c:v>1.6279891539258902</c:v>
                </c:pt>
                <c:pt idx="11">
                  <c:v>1.728223931</c:v>
                </c:pt>
                <c:pt idx="12">
                  <c:v>1.7877930350000002</c:v>
                </c:pt>
                <c:pt idx="13">
                  <c:v>1.826039041</c:v>
                </c:pt>
                <c:pt idx="14">
                  <c:v>1.8164410619999998</c:v>
                </c:pt>
                <c:pt idx="15">
                  <c:v>1.8167051090000002</c:v>
                </c:pt>
                <c:pt idx="16">
                  <c:v>1.818287019</c:v>
                </c:pt>
                <c:pt idx="17">
                  <c:v>1.8143392369999998</c:v>
                </c:pt>
                <c:pt idx="18">
                  <c:v>1.810064149</c:v>
                </c:pt>
                <c:pt idx="19">
                  <c:v>1.8037031540000001</c:v>
                </c:pt>
                <c:pt idx="20">
                  <c:v>1.8011015259999998</c:v>
                </c:pt>
                <c:pt idx="21">
                  <c:v>1.799541541</c:v>
                </c:pt>
                <c:pt idx="22">
                  <c:v>1.7976705160000002</c:v>
                </c:pt>
                <c:pt idx="23">
                  <c:v>1.8001957309999999</c:v>
                </c:pt>
                <c:pt idx="24">
                  <c:v>1.802728522</c:v>
                </c:pt>
                <c:pt idx="25">
                  <c:v>1.806191339</c:v>
                </c:pt>
                <c:pt idx="26">
                  <c:v>1.8112473259999999</c:v>
                </c:pt>
                <c:pt idx="27">
                  <c:v>1.8193815080000002</c:v>
                </c:pt>
                <c:pt idx="28">
                  <c:v>1.8285642280000001</c:v>
                </c:pt>
                <c:pt idx="29">
                  <c:v>1.8381987500000001</c:v>
                </c:pt>
                <c:pt idx="30">
                  <c:v>1.8488964290000001</c:v>
                </c:pt>
                <c:pt idx="31">
                  <c:v>1.8602887540000002</c:v>
                </c:pt>
                <c:pt idx="32">
                  <c:v>1.871462513</c:v>
                </c:pt>
                <c:pt idx="33">
                  <c:v>1.8839579660000001</c:v>
                </c:pt>
                <c:pt idx="34">
                  <c:v>1.8964279900000001</c:v>
                </c:pt>
                <c:pt idx="35">
                  <c:v>1.9083539790000001</c:v>
                </c:pt>
                <c:pt idx="36">
                  <c:v>1.9222694130000002</c:v>
                </c:pt>
                <c:pt idx="37">
                  <c:v>1.9370544030000001</c:v>
                </c:pt>
                <c:pt idx="38">
                  <c:v>1.9523603899999999</c:v>
                </c:pt>
                <c:pt idx="39">
                  <c:v>1.968333704</c:v>
                </c:pt>
                <c:pt idx="40">
                  <c:v>1.982264939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512-423D-87E0-96196018F7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industrial</c:v>
                </c:pt>
              </c:strCache>
            </c:strRef>
          </c:tx>
          <c:spPr>
            <a:ln w="22225" cap="rnd">
              <a:solidFill>
                <a:srgbClr val="5D973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0.92408549913746996</c:v>
                </c:pt>
                <c:pt idx="1">
                  <c:v>0.92860955762796116</c:v>
                </c:pt>
                <c:pt idx="2">
                  <c:v>0.94257253146618691</c:v>
                </c:pt>
                <c:pt idx="3">
                  <c:v>0.96303510101371659</c:v>
                </c:pt>
                <c:pt idx="4">
                  <c:v>0.97302851225226716</c:v>
                </c:pt>
                <c:pt idx="5">
                  <c:v>0.955152587426358</c:v>
                </c:pt>
                <c:pt idx="6">
                  <c:v>0.95356054811884816</c:v>
                </c:pt>
                <c:pt idx="7">
                  <c:v>0.9715423695229628</c:v>
                </c:pt>
                <c:pt idx="8">
                  <c:v>1.0016058485414701</c:v>
                </c:pt>
                <c:pt idx="9">
                  <c:v>1.0051342672152599</c:v>
                </c:pt>
                <c:pt idx="10">
                  <c:v>0.94682279260059088</c:v>
                </c:pt>
                <c:pt idx="11">
                  <c:v>0.96583606</c:v>
                </c:pt>
                <c:pt idx="12">
                  <c:v>0.97230880799999997</c:v>
                </c:pt>
                <c:pt idx="13">
                  <c:v>0.97023916599999993</c:v>
                </c:pt>
                <c:pt idx="14">
                  <c:v>0.96027688599999983</c:v>
                </c:pt>
                <c:pt idx="15">
                  <c:v>0.97033612000000002</c:v>
                </c:pt>
                <c:pt idx="16">
                  <c:v>0.98717041000000005</c:v>
                </c:pt>
                <c:pt idx="17">
                  <c:v>0.9931200859999999</c:v>
                </c:pt>
                <c:pt idx="18">
                  <c:v>0.99900726299999998</c:v>
                </c:pt>
                <c:pt idx="19">
                  <c:v>1.0041048890000002</c:v>
                </c:pt>
                <c:pt idx="20">
                  <c:v>1.0092015990000001</c:v>
                </c:pt>
                <c:pt idx="21">
                  <c:v>1.012880097</c:v>
                </c:pt>
                <c:pt idx="22">
                  <c:v>1.0212949529999999</c:v>
                </c:pt>
                <c:pt idx="23">
                  <c:v>1.0274183349999999</c:v>
                </c:pt>
                <c:pt idx="24">
                  <c:v>1.033333343</c:v>
                </c:pt>
                <c:pt idx="25">
                  <c:v>1.0369046329999998</c:v>
                </c:pt>
                <c:pt idx="26">
                  <c:v>1.0417621459999999</c:v>
                </c:pt>
                <c:pt idx="27">
                  <c:v>1.0488755190000001</c:v>
                </c:pt>
                <c:pt idx="28">
                  <c:v>1.0575412909999999</c:v>
                </c:pt>
                <c:pt idx="29">
                  <c:v>1.0629778740000002</c:v>
                </c:pt>
                <c:pt idx="30">
                  <c:v>1.0676331480000001</c:v>
                </c:pt>
                <c:pt idx="31">
                  <c:v>1.0726430659999999</c:v>
                </c:pt>
                <c:pt idx="32">
                  <c:v>1.0794329830000002</c:v>
                </c:pt>
                <c:pt idx="33">
                  <c:v>1.085312958</c:v>
                </c:pt>
                <c:pt idx="34">
                  <c:v>1.088338104</c:v>
                </c:pt>
                <c:pt idx="35">
                  <c:v>1.0924926450000001</c:v>
                </c:pt>
                <c:pt idx="36">
                  <c:v>1.0959762879999999</c:v>
                </c:pt>
                <c:pt idx="37">
                  <c:v>1.1008551640000002</c:v>
                </c:pt>
                <c:pt idx="38">
                  <c:v>1.1061781309999998</c:v>
                </c:pt>
                <c:pt idx="39">
                  <c:v>1.1112990109999998</c:v>
                </c:pt>
                <c:pt idx="40">
                  <c:v>1.1177394710000002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512-423D-87E0-96196018F71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residential</c:v>
                </c:pt>
              </c:strCache>
            </c:strRef>
          </c:tx>
          <c:spPr>
            <a:ln w="22225" cap="rnd">
              <a:solidFill>
                <a:srgbClr val="72242D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0.33611394445940362</c:v>
                </c:pt>
                <c:pt idx="1">
                  <c:v>0.32617649094288592</c:v>
                </c:pt>
                <c:pt idx="2">
                  <c:v>0.28627150707416305</c:v>
                </c:pt>
                <c:pt idx="3">
                  <c:v>0.33251940351856035</c:v>
                </c:pt>
                <c:pt idx="4">
                  <c:v>0.34908867430365026</c:v>
                </c:pt>
                <c:pt idx="5">
                  <c:v>0.32239063929261885</c:v>
                </c:pt>
                <c:pt idx="6">
                  <c:v>0.29865202369097804</c:v>
                </c:pt>
                <c:pt idx="7">
                  <c:v>0.30117781207279631</c:v>
                </c:pt>
                <c:pt idx="8">
                  <c:v>0.34386427965196992</c:v>
                </c:pt>
                <c:pt idx="9">
                  <c:v>0.34666160790091444</c:v>
                </c:pt>
                <c:pt idx="10">
                  <c:v>0.3232567219823817</c:v>
                </c:pt>
                <c:pt idx="11">
                  <c:v>0.32614691200000001</c:v>
                </c:pt>
                <c:pt idx="12">
                  <c:v>0.33134179699999994</c:v>
                </c:pt>
                <c:pt idx="13">
                  <c:v>0.32728698799999995</c:v>
                </c:pt>
                <c:pt idx="14">
                  <c:v>0.32730883799999994</c:v>
                </c:pt>
                <c:pt idx="15">
                  <c:v>0.32713873300000013</c:v>
                </c:pt>
                <c:pt idx="16">
                  <c:v>0.32684158299999994</c:v>
                </c:pt>
                <c:pt idx="17">
                  <c:v>0.32641867099999999</c:v>
                </c:pt>
                <c:pt idx="18">
                  <c:v>0.32562411499999999</c:v>
                </c:pt>
                <c:pt idx="19">
                  <c:v>0.32462558000000002</c:v>
                </c:pt>
                <c:pt idx="20">
                  <c:v>0.32370697100000012</c:v>
                </c:pt>
                <c:pt idx="21">
                  <c:v>0.32227612299999991</c:v>
                </c:pt>
                <c:pt idx="22">
                  <c:v>0.32098120099999999</c:v>
                </c:pt>
                <c:pt idx="23">
                  <c:v>0.31971255500000001</c:v>
                </c:pt>
                <c:pt idx="24">
                  <c:v>0.31862112399999998</c:v>
                </c:pt>
                <c:pt idx="25">
                  <c:v>0.317642547</c:v>
                </c:pt>
                <c:pt idx="26">
                  <c:v>0.31679693600000003</c:v>
                </c:pt>
                <c:pt idx="27">
                  <c:v>0.31602941899999998</c:v>
                </c:pt>
                <c:pt idx="28">
                  <c:v>0.31538018800000001</c:v>
                </c:pt>
                <c:pt idx="29">
                  <c:v>0.31486642399999998</c:v>
                </c:pt>
                <c:pt idx="30">
                  <c:v>0.31449539200000004</c:v>
                </c:pt>
                <c:pt idx="31">
                  <c:v>0.31406778000000002</c:v>
                </c:pt>
                <c:pt idx="32">
                  <c:v>0.31358947700000012</c:v>
                </c:pt>
                <c:pt idx="33">
                  <c:v>0.31306305000000001</c:v>
                </c:pt>
                <c:pt idx="34">
                  <c:v>0.31250247199999998</c:v>
                </c:pt>
                <c:pt idx="35">
                  <c:v>0.31190399099999994</c:v>
                </c:pt>
                <c:pt idx="36">
                  <c:v>0.31137313799999994</c:v>
                </c:pt>
                <c:pt idx="37">
                  <c:v>0.31085031099999999</c:v>
                </c:pt>
                <c:pt idx="38">
                  <c:v>0.31032891900000004</c:v>
                </c:pt>
                <c:pt idx="39">
                  <c:v>0.30975009100000012</c:v>
                </c:pt>
                <c:pt idx="40">
                  <c:v>0.30909075899999999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commercial</c:v>
                </c:pt>
              </c:strCache>
            </c:strRef>
          </c:tx>
          <c:spPr>
            <a:ln w="22225" cap="rnd">
              <a:solidFill>
                <a:srgbClr val="E3A5AC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0.2209052439209587</c:v>
                </c:pt>
                <c:pt idx="1">
                  <c:v>0.22178881075325865</c:v>
                </c:pt>
                <c:pt idx="2">
                  <c:v>0.20104863778384696</c:v>
                </c:pt>
                <c:pt idx="3">
                  <c:v>0.22272126835936276</c:v>
                </c:pt>
                <c:pt idx="4">
                  <c:v>0.23394812650443611</c:v>
                </c:pt>
                <c:pt idx="5">
                  <c:v>0.23957528653218216</c:v>
                </c:pt>
                <c:pt idx="6">
                  <c:v>0.23159096830097697</c:v>
                </c:pt>
                <c:pt idx="7">
                  <c:v>0.23298494576427789</c:v>
                </c:pt>
                <c:pt idx="8">
                  <c:v>0.25376542577120292</c:v>
                </c:pt>
                <c:pt idx="9">
                  <c:v>0.2548590688159651</c:v>
                </c:pt>
                <c:pt idx="10">
                  <c:v>0.2299182137327587</c:v>
                </c:pt>
                <c:pt idx="11">
                  <c:v>0.24528234900000001</c:v>
                </c:pt>
                <c:pt idx="12">
                  <c:v>0.25380316099999994</c:v>
                </c:pt>
                <c:pt idx="13">
                  <c:v>0.25217056199999999</c:v>
                </c:pt>
                <c:pt idx="14">
                  <c:v>0.25240731800000005</c:v>
                </c:pt>
                <c:pt idx="15">
                  <c:v>0.25281689499999993</c:v>
                </c:pt>
                <c:pt idx="16">
                  <c:v>0.25331555199999994</c:v>
                </c:pt>
                <c:pt idx="17">
                  <c:v>0.25483200100000003</c:v>
                </c:pt>
                <c:pt idx="18">
                  <c:v>0.25555456500000001</c:v>
                </c:pt>
                <c:pt idx="19">
                  <c:v>0.25589276100000002</c:v>
                </c:pt>
                <c:pt idx="20">
                  <c:v>0.25621762100000012</c:v>
                </c:pt>
                <c:pt idx="21">
                  <c:v>0.25613525399999998</c:v>
                </c:pt>
                <c:pt idx="22">
                  <c:v>0.25623770100000004</c:v>
                </c:pt>
                <c:pt idx="23">
                  <c:v>0.25629751599999995</c:v>
                </c:pt>
                <c:pt idx="24">
                  <c:v>0.25652575699999997</c:v>
                </c:pt>
                <c:pt idx="25">
                  <c:v>0.25677194199999998</c:v>
                </c:pt>
                <c:pt idx="26">
                  <c:v>0.2571698</c:v>
                </c:pt>
                <c:pt idx="27">
                  <c:v>0.25757198999999997</c:v>
                </c:pt>
                <c:pt idx="28">
                  <c:v>0.25806195100000001</c:v>
                </c:pt>
                <c:pt idx="29">
                  <c:v>0.25868743900000002</c:v>
                </c:pt>
                <c:pt idx="30">
                  <c:v>0.25935296700000005</c:v>
                </c:pt>
                <c:pt idx="31">
                  <c:v>0.25995477300000003</c:v>
                </c:pt>
                <c:pt idx="32">
                  <c:v>0.26043579100000003</c:v>
                </c:pt>
                <c:pt idx="33">
                  <c:v>0.26081567400000005</c:v>
                </c:pt>
                <c:pt idx="34">
                  <c:v>0.26103109800000002</c:v>
                </c:pt>
                <c:pt idx="35">
                  <c:v>0.26121984899999995</c:v>
                </c:pt>
                <c:pt idx="36">
                  <c:v>0.26148391699999995</c:v>
                </c:pt>
                <c:pt idx="37">
                  <c:v>0.26175232000000004</c:v>
                </c:pt>
                <c:pt idx="38">
                  <c:v>0.26201123000000004</c:v>
                </c:pt>
                <c:pt idx="39">
                  <c:v>0.26219399999999998</c:v>
                </c:pt>
                <c:pt idx="40">
                  <c:v>0.26220346100000003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1400624"/>
        <c:axId val="831398992"/>
      </c:lineChart>
      <c:catAx>
        <c:axId val="831400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39899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1398992"/>
        <c:scaling>
          <c:orientation val="minMax"/>
          <c:max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400624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0" cap="flat" cmpd="sng" algn="ctr">
      <a:solidFill>
        <a:schemeClr val="bg1"/>
      </a:solidFill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6.8339181063749907E-2"/>
          <c:w val="0.77613002437732093"/>
          <c:h val="0.82402695584707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electric power</c:v>
                </c:pt>
              </c:strCache>
            </c:strRef>
          </c:tx>
          <c:spPr>
            <a:ln w="22225" cap="rnd">
              <a:solidFill>
                <a:srgbClr val="E1AB76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2.2700631178775601</c:v>
                </c:pt>
                <c:pt idx="1">
                  <c:v>2.1696816119487297</c:v>
                </c:pt>
                <c:pt idx="2">
                  <c:v>2.0346702618885701</c:v>
                </c:pt>
                <c:pt idx="3">
                  <c:v>2.0493121087964501</c:v>
                </c:pt>
                <c:pt idx="4">
                  <c:v>2.0483724600674798</c:v>
                </c:pt>
                <c:pt idx="5">
                  <c:v>1.9118475349996498</c:v>
                </c:pt>
                <c:pt idx="6">
                  <c:v>1.8199952961594497</c:v>
                </c:pt>
                <c:pt idx="7">
                  <c:v>1.7426045154499199</c:v>
                </c:pt>
                <c:pt idx="8">
                  <c:v>1.7636996307315702</c:v>
                </c:pt>
                <c:pt idx="9">
                  <c:v>1.6170888828885801</c:v>
                </c:pt>
                <c:pt idx="10">
                  <c:v>1.4472586290795202</c:v>
                </c:pt>
                <c:pt idx="11">
                  <c:v>1.55944751</c:v>
                </c:pt>
                <c:pt idx="12">
                  <c:v>1.4978660890000002</c:v>
                </c:pt>
                <c:pt idx="13">
                  <c:v>1.4308131100000001</c:v>
                </c:pt>
                <c:pt idx="14">
                  <c:v>1.3140233149999998</c:v>
                </c:pt>
                <c:pt idx="15">
                  <c:v>1.2591295170000001</c:v>
                </c:pt>
                <c:pt idx="16">
                  <c:v>1.237071899</c:v>
                </c:pt>
                <c:pt idx="17">
                  <c:v>1.202040649</c:v>
                </c:pt>
                <c:pt idx="18">
                  <c:v>1.2101883539999998</c:v>
                </c:pt>
                <c:pt idx="19">
                  <c:v>1.1962802730000002</c:v>
                </c:pt>
                <c:pt idx="20">
                  <c:v>1.1833994140000001</c:v>
                </c:pt>
                <c:pt idx="21">
                  <c:v>1.1848769530000001</c:v>
                </c:pt>
                <c:pt idx="22">
                  <c:v>1.1733182369999999</c:v>
                </c:pt>
                <c:pt idx="23">
                  <c:v>1.1741994630000001</c:v>
                </c:pt>
                <c:pt idx="24">
                  <c:v>1.112324219</c:v>
                </c:pt>
                <c:pt idx="25">
                  <c:v>1.0667872309999999</c:v>
                </c:pt>
                <c:pt idx="26">
                  <c:v>1.038067139</c:v>
                </c:pt>
                <c:pt idx="27">
                  <c:v>1.0331997070000001</c:v>
                </c:pt>
                <c:pt idx="28">
                  <c:v>1.0371019290000001</c:v>
                </c:pt>
                <c:pt idx="29">
                  <c:v>1.0379527590000002</c:v>
                </c:pt>
                <c:pt idx="30">
                  <c:v>1.0327844240000001</c:v>
                </c:pt>
                <c:pt idx="31">
                  <c:v>1.0380795900000002</c:v>
                </c:pt>
                <c:pt idx="32">
                  <c:v>1.03878125</c:v>
                </c:pt>
                <c:pt idx="33">
                  <c:v>1.051772827</c:v>
                </c:pt>
                <c:pt idx="34">
                  <c:v>1.0563732909999999</c:v>
                </c:pt>
                <c:pt idx="35">
                  <c:v>1.060143311</c:v>
                </c:pt>
                <c:pt idx="36">
                  <c:v>1.066607544</c:v>
                </c:pt>
                <c:pt idx="37">
                  <c:v>1.0714217529999999</c:v>
                </c:pt>
                <c:pt idx="38">
                  <c:v>1.0754124759999999</c:v>
                </c:pt>
                <c:pt idx="39">
                  <c:v>1.0877648929999999</c:v>
                </c:pt>
                <c:pt idx="40">
                  <c:v>1.0927490229999999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E66-4216-AA3F-03911FD27D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transportation</c:v>
                </c:pt>
              </c:strCache>
            </c:strRef>
          </c:tx>
          <c:spPr>
            <a:ln w="22225" cap="rnd">
              <a:solidFill>
                <a:srgbClr val="003953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1.84249437770698</c:v>
                </c:pt>
                <c:pt idx="1">
                  <c:v>1.80844000036762</c:v>
                </c:pt>
                <c:pt idx="2">
                  <c:v>1.77175961163232</c:v>
                </c:pt>
                <c:pt idx="3">
                  <c:v>1.7912823497835701</c:v>
                </c:pt>
                <c:pt idx="4">
                  <c:v>1.80944102485654</c:v>
                </c:pt>
                <c:pt idx="5">
                  <c:v>1.8331096675543299</c:v>
                </c:pt>
                <c:pt idx="6">
                  <c:v>1.86569814778984</c:v>
                </c:pt>
                <c:pt idx="7">
                  <c:v>1.8827713378721003</c:v>
                </c:pt>
                <c:pt idx="8">
                  <c:v>1.9142575701565501</c:v>
                </c:pt>
                <c:pt idx="9">
                  <c:v>1.92061695051884</c:v>
                </c:pt>
                <c:pt idx="10">
                  <c:v>1.6279891539258902</c:v>
                </c:pt>
                <c:pt idx="11">
                  <c:v>1.7272391680000001</c:v>
                </c:pt>
                <c:pt idx="12">
                  <c:v>1.754418276</c:v>
                </c:pt>
                <c:pt idx="13">
                  <c:v>1.7915579610000003</c:v>
                </c:pt>
                <c:pt idx="14">
                  <c:v>1.8024871259999999</c:v>
                </c:pt>
                <c:pt idx="15">
                  <c:v>1.8083610210000001</c:v>
                </c:pt>
                <c:pt idx="16">
                  <c:v>1.8053476440000005</c:v>
                </c:pt>
                <c:pt idx="17">
                  <c:v>1.7891957420000002</c:v>
                </c:pt>
                <c:pt idx="18">
                  <c:v>1.7751227630000002</c:v>
                </c:pt>
                <c:pt idx="19">
                  <c:v>1.7679339540000001</c:v>
                </c:pt>
                <c:pt idx="20">
                  <c:v>1.7652430809999999</c:v>
                </c:pt>
                <c:pt idx="21">
                  <c:v>1.7588677430000002</c:v>
                </c:pt>
                <c:pt idx="22">
                  <c:v>1.7467679709999999</c:v>
                </c:pt>
                <c:pt idx="23">
                  <c:v>1.7373743969999995</c:v>
                </c:pt>
                <c:pt idx="24">
                  <c:v>1.7274979589999999</c:v>
                </c:pt>
                <c:pt idx="25">
                  <c:v>1.7172710759999998</c:v>
                </c:pt>
                <c:pt idx="26">
                  <c:v>1.708674869</c:v>
                </c:pt>
                <c:pt idx="27">
                  <c:v>1.7018414230000001</c:v>
                </c:pt>
                <c:pt idx="28">
                  <c:v>1.6888355899999998</c:v>
                </c:pt>
                <c:pt idx="29">
                  <c:v>1.6812161750000001</c:v>
                </c:pt>
                <c:pt idx="30">
                  <c:v>1.6773111949999999</c:v>
                </c:pt>
                <c:pt idx="31">
                  <c:v>1.674845879</c:v>
                </c:pt>
                <c:pt idx="32">
                  <c:v>1.6717892080000001</c:v>
                </c:pt>
                <c:pt idx="33">
                  <c:v>1.6660045890000001</c:v>
                </c:pt>
                <c:pt idx="34">
                  <c:v>1.669734856</c:v>
                </c:pt>
                <c:pt idx="35">
                  <c:v>1.67211726</c:v>
                </c:pt>
                <c:pt idx="36">
                  <c:v>1.6772965280000001</c:v>
                </c:pt>
                <c:pt idx="37">
                  <c:v>1.681001693</c:v>
                </c:pt>
                <c:pt idx="38">
                  <c:v>1.6811098099999999</c:v>
                </c:pt>
                <c:pt idx="39">
                  <c:v>1.680352311</c:v>
                </c:pt>
                <c:pt idx="40">
                  <c:v>1.6815622939999999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E66-4216-AA3F-03911FD27D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industrial</c:v>
                </c:pt>
              </c:strCache>
            </c:strRef>
          </c:tx>
          <c:spPr>
            <a:ln w="22225" cap="rnd">
              <a:solidFill>
                <a:srgbClr val="5D973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0.92408549913746996</c:v>
                </c:pt>
                <c:pt idx="1">
                  <c:v>0.92860955762796116</c:v>
                </c:pt>
                <c:pt idx="2">
                  <c:v>0.94257253146618691</c:v>
                </c:pt>
                <c:pt idx="3">
                  <c:v>0.96303510101371659</c:v>
                </c:pt>
                <c:pt idx="4">
                  <c:v>0.97302851225226716</c:v>
                </c:pt>
                <c:pt idx="5">
                  <c:v>0.955152587426358</c:v>
                </c:pt>
                <c:pt idx="6">
                  <c:v>0.95356054811884816</c:v>
                </c:pt>
                <c:pt idx="7">
                  <c:v>0.9715423695229628</c:v>
                </c:pt>
                <c:pt idx="8">
                  <c:v>1.0016058485414701</c:v>
                </c:pt>
                <c:pt idx="9">
                  <c:v>1.0051342672152599</c:v>
                </c:pt>
                <c:pt idx="10">
                  <c:v>0.94682279260059088</c:v>
                </c:pt>
                <c:pt idx="11">
                  <c:v>0.96582507299999998</c:v>
                </c:pt>
                <c:pt idx="12">
                  <c:v>0.98870852600000003</c:v>
                </c:pt>
                <c:pt idx="13">
                  <c:v>1.0121667169999999</c:v>
                </c:pt>
                <c:pt idx="14">
                  <c:v>1.0366300959999999</c:v>
                </c:pt>
                <c:pt idx="15">
                  <c:v>1.0511553649999998</c:v>
                </c:pt>
                <c:pt idx="16">
                  <c:v>1.062314515</c:v>
                </c:pt>
                <c:pt idx="17">
                  <c:v>1.0696445620000001</c:v>
                </c:pt>
                <c:pt idx="18">
                  <c:v>1.0796036070000001</c:v>
                </c:pt>
                <c:pt idx="19">
                  <c:v>1.0923975829999999</c:v>
                </c:pt>
                <c:pt idx="20">
                  <c:v>1.1056047669999998</c:v>
                </c:pt>
                <c:pt idx="21">
                  <c:v>1.111667663</c:v>
                </c:pt>
                <c:pt idx="22">
                  <c:v>1.121146057</c:v>
                </c:pt>
                <c:pt idx="23">
                  <c:v>1.128500976</c:v>
                </c:pt>
                <c:pt idx="24">
                  <c:v>1.1390375060000002</c:v>
                </c:pt>
                <c:pt idx="25">
                  <c:v>1.1470154730000002</c:v>
                </c:pt>
                <c:pt idx="26">
                  <c:v>1.156496521</c:v>
                </c:pt>
                <c:pt idx="27">
                  <c:v>1.1688925779999999</c:v>
                </c:pt>
                <c:pt idx="28">
                  <c:v>1.1761028139999998</c:v>
                </c:pt>
                <c:pt idx="29">
                  <c:v>1.185076325</c:v>
                </c:pt>
                <c:pt idx="30">
                  <c:v>1.1941325380000001</c:v>
                </c:pt>
                <c:pt idx="31">
                  <c:v>1.2052131659999998</c:v>
                </c:pt>
                <c:pt idx="32">
                  <c:v>1.2215642089999998</c:v>
                </c:pt>
                <c:pt idx="33">
                  <c:v>1.2367095339999998</c:v>
                </c:pt>
                <c:pt idx="34">
                  <c:v>1.248735138</c:v>
                </c:pt>
                <c:pt idx="35">
                  <c:v>1.2586144709999998</c:v>
                </c:pt>
                <c:pt idx="36">
                  <c:v>1.2708853149999999</c:v>
                </c:pt>
                <c:pt idx="37">
                  <c:v>1.280591553</c:v>
                </c:pt>
                <c:pt idx="38">
                  <c:v>1.2878589170000001</c:v>
                </c:pt>
                <c:pt idx="39">
                  <c:v>1.2933219</c:v>
                </c:pt>
                <c:pt idx="40">
                  <c:v>1.304661133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E66-4216-AA3F-03911FD27DD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residential</c:v>
                </c:pt>
              </c:strCache>
            </c:strRef>
          </c:tx>
          <c:spPr>
            <a:ln w="22225" cap="rnd">
              <a:solidFill>
                <a:srgbClr val="72242D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0.33611394445940362</c:v>
                </c:pt>
                <c:pt idx="1">
                  <c:v>0.32617649094288592</c:v>
                </c:pt>
                <c:pt idx="2">
                  <c:v>0.28627150707416305</c:v>
                </c:pt>
                <c:pt idx="3">
                  <c:v>0.33251940351856035</c:v>
                </c:pt>
                <c:pt idx="4">
                  <c:v>0.34908867430365026</c:v>
                </c:pt>
                <c:pt idx="5">
                  <c:v>0.32239063929261885</c:v>
                </c:pt>
                <c:pt idx="6">
                  <c:v>0.29865202369097804</c:v>
                </c:pt>
                <c:pt idx="7">
                  <c:v>0.30117781207279631</c:v>
                </c:pt>
                <c:pt idx="8">
                  <c:v>0.34386427965196992</c:v>
                </c:pt>
                <c:pt idx="9">
                  <c:v>0.34666160790091444</c:v>
                </c:pt>
                <c:pt idx="10">
                  <c:v>0.3232567219823817</c:v>
                </c:pt>
                <c:pt idx="11">
                  <c:v>0.32614691100000004</c:v>
                </c:pt>
                <c:pt idx="12">
                  <c:v>0.33134179700000005</c:v>
                </c:pt>
                <c:pt idx="13">
                  <c:v>0.32241027900000008</c:v>
                </c:pt>
                <c:pt idx="14">
                  <c:v>0.32204348799999999</c:v>
                </c:pt>
                <c:pt idx="15">
                  <c:v>0.322144439</c:v>
                </c:pt>
                <c:pt idx="16">
                  <c:v>0.32179531899999997</c:v>
                </c:pt>
                <c:pt idx="17">
                  <c:v>0.321067718</c:v>
                </c:pt>
                <c:pt idx="18">
                  <c:v>0.32003836000000008</c:v>
                </c:pt>
                <c:pt idx="19">
                  <c:v>0.31871151699999994</c:v>
                </c:pt>
                <c:pt idx="20">
                  <c:v>0.31748788400000005</c:v>
                </c:pt>
                <c:pt idx="21">
                  <c:v>0.31591375799999999</c:v>
                </c:pt>
                <c:pt idx="22">
                  <c:v>0.31450766000000002</c:v>
                </c:pt>
                <c:pt idx="23">
                  <c:v>0.31324655100000004</c:v>
                </c:pt>
                <c:pt idx="24">
                  <c:v>0.31224688700000003</c:v>
                </c:pt>
                <c:pt idx="25">
                  <c:v>0.311440094</c:v>
                </c:pt>
                <c:pt idx="26">
                  <c:v>0.31070031800000003</c:v>
                </c:pt>
                <c:pt idx="27">
                  <c:v>0.30984237600000009</c:v>
                </c:pt>
                <c:pt idx="28">
                  <c:v>0.30892620900000001</c:v>
                </c:pt>
                <c:pt idx="29">
                  <c:v>0.30794699099999995</c:v>
                </c:pt>
                <c:pt idx="30">
                  <c:v>0.30702136200000002</c:v>
                </c:pt>
                <c:pt idx="31">
                  <c:v>0.30605755600000001</c:v>
                </c:pt>
                <c:pt idx="32">
                  <c:v>0.30525051900000005</c:v>
                </c:pt>
                <c:pt idx="33">
                  <c:v>0.30454159600000003</c:v>
                </c:pt>
                <c:pt idx="34">
                  <c:v>0.30391177399999997</c:v>
                </c:pt>
                <c:pt idx="35">
                  <c:v>0.30320590200000003</c:v>
                </c:pt>
                <c:pt idx="36">
                  <c:v>0.30248245200000001</c:v>
                </c:pt>
                <c:pt idx="37">
                  <c:v>0.30172296199999993</c:v>
                </c:pt>
                <c:pt idx="38">
                  <c:v>0.30098492399999999</c:v>
                </c:pt>
                <c:pt idx="39">
                  <c:v>0.30013281299999994</c:v>
                </c:pt>
                <c:pt idx="40">
                  <c:v>0.29924142500000001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commercial</c:v>
                </c:pt>
              </c:strCache>
            </c:strRef>
          </c:tx>
          <c:spPr>
            <a:ln w="22225" cap="rnd">
              <a:solidFill>
                <a:srgbClr val="E3A5AC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0.2209052439209587</c:v>
                </c:pt>
                <c:pt idx="1">
                  <c:v>0.22178881075325865</c:v>
                </c:pt>
                <c:pt idx="2">
                  <c:v>0.20104863778384696</c:v>
                </c:pt>
                <c:pt idx="3">
                  <c:v>0.22272126835936276</c:v>
                </c:pt>
                <c:pt idx="4">
                  <c:v>0.23394812650443611</c:v>
                </c:pt>
                <c:pt idx="5">
                  <c:v>0.23957528653218216</c:v>
                </c:pt>
                <c:pt idx="6">
                  <c:v>0.23159096830097697</c:v>
                </c:pt>
                <c:pt idx="7">
                  <c:v>0.23298494576427789</c:v>
                </c:pt>
                <c:pt idx="8">
                  <c:v>0.25376542577120292</c:v>
                </c:pt>
                <c:pt idx="9">
                  <c:v>0.2548590688159651</c:v>
                </c:pt>
                <c:pt idx="10">
                  <c:v>0.2299182137327587</c:v>
                </c:pt>
                <c:pt idx="11">
                  <c:v>0.24528234900000001</c:v>
                </c:pt>
                <c:pt idx="12">
                  <c:v>0.25380316099999994</c:v>
                </c:pt>
                <c:pt idx="13">
                  <c:v>0.24969378600000011</c:v>
                </c:pt>
                <c:pt idx="14">
                  <c:v>0.249525787</c:v>
                </c:pt>
                <c:pt idx="15">
                  <c:v>0.24964572199999996</c:v>
                </c:pt>
                <c:pt idx="16">
                  <c:v>0.24909774800000006</c:v>
                </c:pt>
                <c:pt idx="17">
                  <c:v>0.25002880899999996</c:v>
                </c:pt>
                <c:pt idx="18">
                  <c:v>0.25051409899999999</c:v>
                </c:pt>
                <c:pt idx="19">
                  <c:v>0.25050262400000001</c:v>
                </c:pt>
                <c:pt idx="20">
                  <c:v>0.25057824700000003</c:v>
                </c:pt>
                <c:pt idx="21">
                  <c:v>0.25049752800000002</c:v>
                </c:pt>
                <c:pt idx="22">
                  <c:v>0.25060519400000003</c:v>
                </c:pt>
                <c:pt idx="23">
                  <c:v>0.25086605899999997</c:v>
                </c:pt>
                <c:pt idx="24">
                  <c:v>0.25140347299999999</c:v>
                </c:pt>
                <c:pt idx="25">
                  <c:v>0.25203338600000003</c:v>
                </c:pt>
                <c:pt idx="26">
                  <c:v>0.25278466799999999</c:v>
                </c:pt>
                <c:pt idx="27">
                  <c:v>0.25324661300000001</c:v>
                </c:pt>
                <c:pt idx="28">
                  <c:v>0.25354400700000002</c:v>
                </c:pt>
                <c:pt idx="29">
                  <c:v>0.25371414200000003</c:v>
                </c:pt>
                <c:pt idx="30">
                  <c:v>0.25386611899999995</c:v>
                </c:pt>
                <c:pt idx="31">
                  <c:v>0.25400051899999992</c:v>
                </c:pt>
                <c:pt idx="32">
                  <c:v>0.25440771500000003</c:v>
                </c:pt>
                <c:pt idx="33">
                  <c:v>0.25492984000000002</c:v>
                </c:pt>
                <c:pt idx="34">
                  <c:v>0.25551919599999995</c:v>
                </c:pt>
                <c:pt idx="35">
                  <c:v>0.25593844600000004</c:v>
                </c:pt>
                <c:pt idx="36">
                  <c:v>0.25631979399999999</c:v>
                </c:pt>
                <c:pt idx="37">
                  <c:v>0.256610169</c:v>
                </c:pt>
                <c:pt idx="38">
                  <c:v>0.25693658399999997</c:v>
                </c:pt>
                <c:pt idx="39">
                  <c:v>0.25704971300000001</c:v>
                </c:pt>
                <c:pt idx="40">
                  <c:v>0.25705920400000004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1399536"/>
        <c:axId val="831401168"/>
      </c:lineChart>
      <c:catAx>
        <c:axId val="831399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401168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1401168"/>
        <c:scaling>
          <c:orientation val="minMax"/>
          <c:max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399536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0" cap="flat" cmpd="sng" algn="ctr">
      <a:solidFill>
        <a:schemeClr val="bg1"/>
      </a:solidFill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8.0640562983559747E-2"/>
          <c:w val="0.77613002437732093"/>
          <c:h val="0.81172557392726941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high macro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4.824653809</c:v>
                </c:pt>
                <c:pt idx="12">
                  <c:v>4.9054272460000004</c:v>
                </c:pt>
                <c:pt idx="13">
                  <c:v>4.9194838870000002</c:v>
                </c:pt>
                <c:pt idx="14">
                  <c:v>4.8311894530000004</c:v>
                </c:pt>
                <c:pt idx="15">
                  <c:v>4.8398471680000004</c:v>
                </c:pt>
                <c:pt idx="16">
                  <c:v>4.8551762700000003</c:v>
                </c:pt>
                <c:pt idx="17">
                  <c:v>4.8466508789999994</c:v>
                </c:pt>
                <c:pt idx="18">
                  <c:v>4.8587846680000002</c:v>
                </c:pt>
                <c:pt idx="19">
                  <c:v>4.8471840820000001</c:v>
                </c:pt>
                <c:pt idx="20">
                  <c:v>4.8366435549999984</c:v>
                </c:pt>
                <c:pt idx="21">
                  <c:v>4.8422773440000002</c:v>
                </c:pt>
                <c:pt idx="22">
                  <c:v>4.836875977</c:v>
                </c:pt>
                <c:pt idx="23">
                  <c:v>4.8422080079999992</c:v>
                </c:pt>
                <c:pt idx="24">
                  <c:v>4.8192211910000005</c:v>
                </c:pt>
                <c:pt idx="25">
                  <c:v>4.8082041020000004</c:v>
                </c:pt>
                <c:pt idx="26">
                  <c:v>4.8069970700000004</c:v>
                </c:pt>
                <c:pt idx="27">
                  <c:v>4.818813477</c:v>
                </c:pt>
                <c:pt idx="28">
                  <c:v>4.8342587890000006</c:v>
                </c:pt>
                <c:pt idx="29">
                  <c:v>4.8761352539999994</c:v>
                </c:pt>
                <c:pt idx="30">
                  <c:v>4.8990732420000001</c:v>
                </c:pt>
                <c:pt idx="31">
                  <c:v>4.9382705080000004</c:v>
                </c:pt>
                <c:pt idx="32">
                  <c:v>4.9829619140000005</c:v>
                </c:pt>
                <c:pt idx="33">
                  <c:v>5.025785645</c:v>
                </c:pt>
                <c:pt idx="34">
                  <c:v>5.0657021480000006</c:v>
                </c:pt>
                <c:pt idx="35">
                  <c:v>5.0928017579999993</c:v>
                </c:pt>
                <c:pt idx="36">
                  <c:v>5.1181689450000016</c:v>
                </c:pt>
                <c:pt idx="37">
                  <c:v>5.1629326170000001</c:v>
                </c:pt>
                <c:pt idx="38">
                  <c:v>5.1973642580000003</c:v>
                </c:pt>
                <c:pt idx="39">
                  <c:v>5.2354282230000004</c:v>
                </c:pt>
                <c:pt idx="40">
                  <c:v>5.2797065430000005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869-48B1-B68D-61DBEFAB27F9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high oil price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4.8239414060000003</c:v>
                </c:pt>
                <c:pt idx="12">
                  <c:v>4.8261376950000008</c:v>
                </c:pt>
                <c:pt idx="13">
                  <c:v>4.806641602</c:v>
                </c:pt>
                <c:pt idx="14">
                  <c:v>4.7247099609999994</c:v>
                </c:pt>
                <c:pt idx="15">
                  <c:v>4.6904365230000007</c:v>
                </c:pt>
                <c:pt idx="16">
                  <c:v>4.6756274410000005</c:v>
                </c:pt>
                <c:pt idx="17">
                  <c:v>4.6319775390000002</c:v>
                </c:pt>
                <c:pt idx="18">
                  <c:v>4.6354672849999998</c:v>
                </c:pt>
                <c:pt idx="19">
                  <c:v>4.6258256840000005</c:v>
                </c:pt>
                <c:pt idx="20">
                  <c:v>4.622312988</c:v>
                </c:pt>
                <c:pt idx="21">
                  <c:v>4.62182373</c:v>
                </c:pt>
                <c:pt idx="22">
                  <c:v>4.6063452150000002</c:v>
                </c:pt>
                <c:pt idx="23">
                  <c:v>4.6041875000000001</c:v>
                </c:pt>
                <c:pt idx="24">
                  <c:v>4.5425097660000002</c:v>
                </c:pt>
                <c:pt idx="25">
                  <c:v>4.4945468750000002</c:v>
                </c:pt>
                <c:pt idx="26">
                  <c:v>4.466723633</c:v>
                </c:pt>
                <c:pt idx="27">
                  <c:v>4.4670229489999995</c:v>
                </c:pt>
                <c:pt idx="28">
                  <c:v>4.4645107420000008</c:v>
                </c:pt>
                <c:pt idx="29">
                  <c:v>4.4659067379999993</c:v>
                </c:pt>
                <c:pt idx="30">
                  <c:v>4.4651152339999998</c:v>
                </c:pt>
                <c:pt idx="31">
                  <c:v>4.478196777</c:v>
                </c:pt>
                <c:pt idx="32">
                  <c:v>4.49179248</c:v>
                </c:pt>
                <c:pt idx="33">
                  <c:v>4.5139584959999999</c:v>
                </c:pt>
                <c:pt idx="34">
                  <c:v>4.5342744139999995</c:v>
                </c:pt>
                <c:pt idx="35">
                  <c:v>4.5500195310000002</c:v>
                </c:pt>
                <c:pt idx="36">
                  <c:v>4.5735917969999997</c:v>
                </c:pt>
                <c:pt idx="37">
                  <c:v>4.5913481450000004</c:v>
                </c:pt>
                <c:pt idx="38">
                  <c:v>4.6023027339999993</c:v>
                </c:pt>
                <c:pt idx="39">
                  <c:v>4.6186220700000016</c:v>
                </c:pt>
                <c:pt idx="40">
                  <c:v>4.6352734380000005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869-48B1-B68D-61DBEFAB27F9}"/>
            </c:ext>
          </c:extLst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high renewable cost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4.8245483400000015</c:v>
                </c:pt>
                <c:pt idx="12">
                  <c:v>4.8714882810000004</c:v>
                </c:pt>
                <c:pt idx="13">
                  <c:v>4.8532685549999997</c:v>
                </c:pt>
                <c:pt idx="14">
                  <c:v>4.7547309569999996</c:v>
                </c:pt>
                <c:pt idx="15">
                  <c:v>4.73251416</c:v>
                </c:pt>
                <c:pt idx="16">
                  <c:v>4.7297016599999999</c:v>
                </c:pt>
                <c:pt idx="17">
                  <c:v>4.7156083980000005</c:v>
                </c:pt>
                <c:pt idx="18">
                  <c:v>4.7208579099999985</c:v>
                </c:pt>
                <c:pt idx="19">
                  <c:v>4.7123378910000007</c:v>
                </c:pt>
                <c:pt idx="20">
                  <c:v>4.6879394530000003</c:v>
                </c:pt>
                <c:pt idx="21">
                  <c:v>4.6803999019999996</c:v>
                </c:pt>
                <c:pt idx="22">
                  <c:v>4.6842114260000001</c:v>
                </c:pt>
                <c:pt idx="23">
                  <c:v>4.6983940430000004</c:v>
                </c:pt>
                <c:pt idx="24">
                  <c:v>4.679970215</c:v>
                </c:pt>
                <c:pt idx="25">
                  <c:v>4.6680087890000008</c:v>
                </c:pt>
                <c:pt idx="26">
                  <c:v>4.6677041020000001</c:v>
                </c:pt>
                <c:pt idx="27">
                  <c:v>4.6828994139999995</c:v>
                </c:pt>
                <c:pt idx="28">
                  <c:v>4.6917065430000005</c:v>
                </c:pt>
                <c:pt idx="29">
                  <c:v>4.7039975589999994</c:v>
                </c:pt>
                <c:pt idx="30">
                  <c:v>4.7136518550000002</c:v>
                </c:pt>
                <c:pt idx="31">
                  <c:v>4.7306088870000007</c:v>
                </c:pt>
                <c:pt idx="32">
                  <c:v>4.7461303710000005</c:v>
                </c:pt>
                <c:pt idx="33">
                  <c:v>4.7581064450000001</c:v>
                </c:pt>
                <c:pt idx="34">
                  <c:v>4.7693442380000004</c:v>
                </c:pt>
                <c:pt idx="35">
                  <c:v>4.7795561520000005</c:v>
                </c:pt>
                <c:pt idx="36">
                  <c:v>4.8001948240000001</c:v>
                </c:pt>
                <c:pt idx="37">
                  <c:v>4.8205800779999999</c:v>
                </c:pt>
                <c:pt idx="38">
                  <c:v>4.8445034180000004</c:v>
                </c:pt>
                <c:pt idx="39">
                  <c:v>4.8703403319999996</c:v>
                </c:pt>
                <c:pt idx="40">
                  <c:v>4.8958432620000005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869-48B1-B68D-61DBEFAB27F9}"/>
            </c:ext>
          </c:extLst>
        </c:ser>
        <c:ser>
          <c:idx val="5"/>
          <c:order val="3"/>
          <c:tx>
            <c:strRef>
              <c:f>Sheet1!$E$1</c:f>
              <c:strCache>
                <c:ptCount val="1"/>
                <c:pt idx="0">
                  <c:v>low renewable cost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4.825233398</c:v>
                </c:pt>
                <c:pt idx="12">
                  <c:v>4.8703159180000002</c:v>
                </c:pt>
                <c:pt idx="13">
                  <c:v>4.8496630860000005</c:v>
                </c:pt>
                <c:pt idx="14">
                  <c:v>4.7271962890000001</c:v>
                </c:pt>
                <c:pt idx="15">
                  <c:v>4.6926352539999998</c:v>
                </c:pt>
                <c:pt idx="16">
                  <c:v>4.674992188</c:v>
                </c:pt>
                <c:pt idx="17">
                  <c:v>4.6381728519999994</c:v>
                </c:pt>
                <c:pt idx="18">
                  <c:v>4.6325024410000006</c:v>
                </c:pt>
                <c:pt idx="19">
                  <c:v>4.6014248049999997</c:v>
                </c:pt>
                <c:pt idx="20">
                  <c:v>4.564604492</c:v>
                </c:pt>
                <c:pt idx="21">
                  <c:v>4.5229575200000003</c:v>
                </c:pt>
                <c:pt idx="22">
                  <c:v>4.492921387</c:v>
                </c:pt>
                <c:pt idx="23">
                  <c:v>4.5122353519999994</c:v>
                </c:pt>
                <c:pt idx="24">
                  <c:v>4.4846899410000001</c:v>
                </c:pt>
                <c:pt idx="25">
                  <c:v>4.4382524410000004</c:v>
                </c:pt>
                <c:pt idx="26">
                  <c:v>4.4111928709999999</c:v>
                </c:pt>
                <c:pt idx="27">
                  <c:v>4.3954433589999997</c:v>
                </c:pt>
                <c:pt idx="28">
                  <c:v>4.402812988</c:v>
                </c:pt>
                <c:pt idx="29">
                  <c:v>4.4110351560000005</c:v>
                </c:pt>
                <c:pt idx="30">
                  <c:v>4.3950136720000001</c:v>
                </c:pt>
                <c:pt idx="31">
                  <c:v>4.3994941409999999</c:v>
                </c:pt>
                <c:pt idx="32">
                  <c:v>4.3987758790000004</c:v>
                </c:pt>
                <c:pt idx="33">
                  <c:v>4.4046982420000003</c:v>
                </c:pt>
                <c:pt idx="34">
                  <c:v>4.4117407230000003</c:v>
                </c:pt>
                <c:pt idx="35">
                  <c:v>4.4106123049999999</c:v>
                </c:pt>
                <c:pt idx="36">
                  <c:v>4.4180664060000003</c:v>
                </c:pt>
                <c:pt idx="37">
                  <c:v>4.4168149409999993</c:v>
                </c:pt>
                <c:pt idx="38">
                  <c:v>4.4223022460000001</c:v>
                </c:pt>
                <c:pt idx="39">
                  <c:v>4.4393452150000003</c:v>
                </c:pt>
                <c:pt idx="40">
                  <c:v>4.4573227539999998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869-48B1-B68D-61DBEFAB27F9}"/>
            </c:ext>
          </c:extLst>
        </c:ser>
        <c:ser>
          <c:idx val="6"/>
          <c:order val="4"/>
          <c:tx>
            <c:strRef>
              <c:f>Sheet1!$F$1</c:f>
              <c:strCache>
                <c:ptCount val="1"/>
                <c:pt idx="0">
                  <c:v>low macro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4.8245224609999999</c:v>
                </c:pt>
                <c:pt idx="12">
                  <c:v>4.837442383</c:v>
                </c:pt>
                <c:pt idx="13">
                  <c:v>4.7828525389999994</c:v>
                </c:pt>
                <c:pt idx="14">
                  <c:v>4.6355405269999999</c:v>
                </c:pt>
                <c:pt idx="15">
                  <c:v>4.5835932619999999</c:v>
                </c:pt>
                <c:pt idx="16">
                  <c:v>4.5491372069999993</c:v>
                </c:pt>
                <c:pt idx="17">
                  <c:v>4.4968403319999997</c:v>
                </c:pt>
                <c:pt idx="18">
                  <c:v>4.497333984</c:v>
                </c:pt>
                <c:pt idx="19">
                  <c:v>4.473933594</c:v>
                </c:pt>
                <c:pt idx="20">
                  <c:v>4.4396411130000004</c:v>
                </c:pt>
                <c:pt idx="21">
                  <c:v>4.4172324219999997</c:v>
                </c:pt>
                <c:pt idx="22">
                  <c:v>4.3975844730000002</c:v>
                </c:pt>
                <c:pt idx="23">
                  <c:v>4.4054125979999998</c:v>
                </c:pt>
                <c:pt idx="24">
                  <c:v>4.3531874999999998</c:v>
                </c:pt>
                <c:pt idx="25">
                  <c:v>4.3020390620000004</c:v>
                </c:pt>
                <c:pt idx="26">
                  <c:v>4.2792270510000003</c:v>
                </c:pt>
                <c:pt idx="27">
                  <c:v>4.2715771480000004</c:v>
                </c:pt>
                <c:pt idx="28">
                  <c:v>4.2758847659999999</c:v>
                </c:pt>
                <c:pt idx="29">
                  <c:v>4.2862353519999985</c:v>
                </c:pt>
                <c:pt idx="30">
                  <c:v>4.2833505859999983</c:v>
                </c:pt>
                <c:pt idx="31">
                  <c:v>4.2874726560000003</c:v>
                </c:pt>
                <c:pt idx="32">
                  <c:v>4.2919985349999985</c:v>
                </c:pt>
                <c:pt idx="33">
                  <c:v>4.2990058589999993</c:v>
                </c:pt>
                <c:pt idx="34">
                  <c:v>4.301512207</c:v>
                </c:pt>
                <c:pt idx="35">
                  <c:v>4.3000161129999999</c:v>
                </c:pt>
                <c:pt idx="36">
                  <c:v>4.3153530270000005</c:v>
                </c:pt>
                <c:pt idx="37">
                  <c:v>4.3246552730000003</c:v>
                </c:pt>
                <c:pt idx="38">
                  <c:v>4.3318144529999998</c:v>
                </c:pt>
                <c:pt idx="39">
                  <c:v>4.3434990230000015</c:v>
                </c:pt>
                <c:pt idx="40">
                  <c:v>4.3778842769999997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D869-48B1-B68D-61DBEFAB27F9}"/>
            </c:ext>
          </c:extLst>
        </c:ser>
        <c:ser>
          <c:idx val="7"/>
          <c:order val="5"/>
          <c:tx>
            <c:strRef>
              <c:f>Sheet1!$G$1</c:f>
              <c:strCache>
                <c:ptCount val="1"/>
                <c:pt idx="0">
                  <c:v>low oil price</c:v>
                </c:pt>
              </c:strCache>
            </c:strRef>
          </c:tx>
          <c:spPr>
            <a:ln w="22225" cap="rnd">
              <a:solidFill>
                <a:srgbClr val="D9D9D9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Sheet1!$G$2:$G$42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4.8254575199999996</c:v>
                </c:pt>
                <c:pt idx="12">
                  <c:v>4.8483759769999999</c:v>
                </c:pt>
                <c:pt idx="13">
                  <c:v>4.8630048830000003</c:v>
                </c:pt>
                <c:pt idx="14">
                  <c:v>4.7412915039999994</c:v>
                </c:pt>
                <c:pt idx="15">
                  <c:v>4.6736372069999996</c:v>
                </c:pt>
                <c:pt idx="16">
                  <c:v>4.6796689450000004</c:v>
                </c:pt>
                <c:pt idx="17">
                  <c:v>4.6775366210000007</c:v>
                </c:pt>
                <c:pt idx="18">
                  <c:v>4.6747451170000005</c:v>
                </c:pt>
                <c:pt idx="19">
                  <c:v>4.6430634770000001</c:v>
                </c:pt>
                <c:pt idx="20">
                  <c:v>4.6233593749999997</c:v>
                </c:pt>
                <c:pt idx="21">
                  <c:v>4.6181181640000002</c:v>
                </c:pt>
                <c:pt idx="22">
                  <c:v>4.6106181640000008</c:v>
                </c:pt>
                <c:pt idx="23">
                  <c:v>4.6250805659999994</c:v>
                </c:pt>
                <c:pt idx="24">
                  <c:v>4.5951748050000001</c:v>
                </c:pt>
                <c:pt idx="25">
                  <c:v>4.5784370120000002</c:v>
                </c:pt>
                <c:pt idx="26">
                  <c:v>4.5651411129999993</c:v>
                </c:pt>
                <c:pt idx="27">
                  <c:v>4.5742680659999992</c:v>
                </c:pt>
                <c:pt idx="28">
                  <c:v>4.5947006840000002</c:v>
                </c:pt>
                <c:pt idx="29">
                  <c:v>4.6188134769999998</c:v>
                </c:pt>
                <c:pt idx="30">
                  <c:v>4.6325966799999998</c:v>
                </c:pt>
                <c:pt idx="31">
                  <c:v>4.65570752</c:v>
                </c:pt>
                <c:pt idx="32">
                  <c:v>4.6796972659999998</c:v>
                </c:pt>
                <c:pt idx="33">
                  <c:v>4.7067241210000006</c:v>
                </c:pt>
                <c:pt idx="34">
                  <c:v>4.7167622070000004</c:v>
                </c:pt>
                <c:pt idx="35">
                  <c:v>4.7194892579999985</c:v>
                </c:pt>
                <c:pt idx="36">
                  <c:v>4.7333027339999996</c:v>
                </c:pt>
                <c:pt idx="37">
                  <c:v>4.7609301760000005</c:v>
                </c:pt>
                <c:pt idx="38">
                  <c:v>4.7883623049999997</c:v>
                </c:pt>
                <c:pt idx="39">
                  <c:v>4.8120737299999998</c:v>
                </c:pt>
                <c:pt idx="40">
                  <c:v>4.8447504879999999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D869-48B1-B68D-61DBEFAB27F9}"/>
            </c:ext>
          </c:extLst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high oil and gas supply</c:v>
                </c:pt>
              </c:strCache>
            </c:strRef>
          </c:tx>
          <c:spPr>
            <a:ln w="22225" cap="rnd">
              <a:solidFill>
                <a:srgbClr val="8E561F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Sheet1!$H$2:$H$42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4.8245400389999995</c:v>
                </c:pt>
                <c:pt idx="12">
                  <c:v>4.8705966799999985</c:v>
                </c:pt>
                <c:pt idx="13">
                  <c:v>4.8463002930000005</c:v>
                </c:pt>
                <c:pt idx="14">
                  <c:v>4.7685449220000002</c:v>
                </c:pt>
                <c:pt idx="15">
                  <c:v>4.7553886720000005</c:v>
                </c:pt>
                <c:pt idx="16">
                  <c:v>4.7547700199999996</c:v>
                </c:pt>
                <c:pt idx="17">
                  <c:v>4.7223842769999997</c:v>
                </c:pt>
                <c:pt idx="18">
                  <c:v>4.7732963870000003</c:v>
                </c:pt>
                <c:pt idx="19">
                  <c:v>4.7471425780000001</c:v>
                </c:pt>
                <c:pt idx="20">
                  <c:v>4.7338374019999998</c:v>
                </c:pt>
                <c:pt idx="21">
                  <c:v>4.7205288090000002</c:v>
                </c:pt>
                <c:pt idx="22">
                  <c:v>4.7184794920000002</c:v>
                </c:pt>
                <c:pt idx="23">
                  <c:v>4.7729614260000002</c:v>
                </c:pt>
                <c:pt idx="24">
                  <c:v>4.7533403319999996</c:v>
                </c:pt>
                <c:pt idx="25">
                  <c:v>4.7388374019999997</c:v>
                </c:pt>
                <c:pt idx="26">
                  <c:v>4.7359394530000003</c:v>
                </c:pt>
                <c:pt idx="27">
                  <c:v>4.7482807620000003</c:v>
                </c:pt>
                <c:pt idx="28">
                  <c:v>4.76821875</c:v>
                </c:pt>
                <c:pt idx="29">
                  <c:v>4.8002695310000005</c:v>
                </c:pt>
                <c:pt idx="30">
                  <c:v>4.8085048830000003</c:v>
                </c:pt>
                <c:pt idx="31">
                  <c:v>4.8328168949999997</c:v>
                </c:pt>
                <c:pt idx="32">
                  <c:v>4.8608320310000002</c:v>
                </c:pt>
                <c:pt idx="33">
                  <c:v>4.876632324</c:v>
                </c:pt>
                <c:pt idx="34">
                  <c:v>4.8977509769999994</c:v>
                </c:pt>
                <c:pt idx="35">
                  <c:v>4.9203613280000003</c:v>
                </c:pt>
                <c:pt idx="36">
                  <c:v>4.9489506840000006</c:v>
                </c:pt>
                <c:pt idx="37">
                  <c:v>4.9884248049999984</c:v>
                </c:pt>
                <c:pt idx="38">
                  <c:v>5.0174985349999996</c:v>
                </c:pt>
                <c:pt idx="39">
                  <c:v>5.0487485349999996</c:v>
                </c:pt>
                <c:pt idx="40">
                  <c:v>5.094744629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D869-48B1-B68D-61DBEFAB27F9}"/>
            </c:ext>
          </c:extLst>
        </c:ser>
        <c:ser>
          <c:idx val="3"/>
          <c:order val="7"/>
          <c:tx>
            <c:strRef>
              <c:f>Sheet1!$I$1</c:f>
              <c:strCache>
                <c:ptCount val="1"/>
                <c:pt idx="0">
                  <c:v>low oil and gas supply</c:v>
                </c:pt>
              </c:strCache>
            </c:strRef>
          </c:tx>
          <c:spPr>
            <a:ln w="22225" cap="rnd">
              <a:solidFill>
                <a:srgbClr val="EBC7A4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Sheet1!$I$2:$I$42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4.8242343749999996</c:v>
                </c:pt>
                <c:pt idx="12">
                  <c:v>4.8618989260000003</c:v>
                </c:pt>
                <c:pt idx="13">
                  <c:v>4.8282768550000004</c:v>
                </c:pt>
                <c:pt idx="14">
                  <c:v>4.6819399410000004</c:v>
                </c:pt>
                <c:pt idx="15">
                  <c:v>4.6110341799999999</c:v>
                </c:pt>
                <c:pt idx="16">
                  <c:v>4.5604619139999993</c:v>
                </c:pt>
                <c:pt idx="17">
                  <c:v>4.517745605</c:v>
                </c:pt>
                <c:pt idx="18">
                  <c:v>4.4645312500000003</c:v>
                </c:pt>
                <c:pt idx="19">
                  <c:v>4.4048945310000001</c:v>
                </c:pt>
                <c:pt idx="20">
                  <c:v>4.353817383</c:v>
                </c:pt>
                <c:pt idx="21">
                  <c:v>4.3258461909999983</c:v>
                </c:pt>
                <c:pt idx="22">
                  <c:v>4.3126645510000001</c:v>
                </c:pt>
                <c:pt idx="23">
                  <c:v>4.3004628910000005</c:v>
                </c:pt>
                <c:pt idx="24">
                  <c:v>4.2887373049999997</c:v>
                </c:pt>
                <c:pt idx="25">
                  <c:v>4.2744204099999985</c:v>
                </c:pt>
                <c:pt idx="26">
                  <c:v>4.2751972660000002</c:v>
                </c:pt>
                <c:pt idx="27">
                  <c:v>4.2759145510000005</c:v>
                </c:pt>
                <c:pt idx="28">
                  <c:v>4.2774731450000001</c:v>
                </c:pt>
                <c:pt idx="29">
                  <c:v>4.2807187500000001</c:v>
                </c:pt>
                <c:pt idx="30">
                  <c:v>4.2745458980000004</c:v>
                </c:pt>
                <c:pt idx="31">
                  <c:v>4.2797465819999996</c:v>
                </c:pt>
                <c:pt idx="32">
                  <c:v>4.2895283200000005</c:v>
                </c:pt>
                <c:pt idx="33">
                  <c:v>4.2987143550000004</c:v>
                </c:pt>
                <c:pt idx="34">
                  <c:v>4.3121206050000005</c:v>
                </c:pt>
                <c:pt idx="35">
                  <c:v>4.3003710939999999</c:v>
                </c:pt>
                <c:pt idx="36">
                  <c:v>4.2952656249999999</c:v>
                </c:pt>
                <c:pt idx="37">
                  <c:v>4.2971635739999998</c:v>
                </c:pt>
                <c:pt idx="38">
                  <c:v>4.3034799799999996</c:v>
                </c:pt>
                <c:pt idx="39">
                  <c:v>4.3150234379999999</c:v>
                </c:pt>
                <c:pt idx="40">
                  <c:v>4.3320629880000006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D869-48B1-B68D-61DBEFAB27F9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Sheet1!$J$2:$J$42</c:f>
              <c:numCache>
                <c:formatCode>General</c:formatCode>
                <c:ptCount val="41"/>
                <c:pt idx="0">
                  <c:v>5.5936621830862805</c:v>
                </c:pt>
                <c:pt idx="1">
                  <c:v>5.45469647162468</c:v>
                </c:pt>
                <c:pt idx="2">
                  <c:v>5.2363225498185404</c:v>
                </c:pt>
                <c:pt idx="3">
                  <c:v>5.3588702314838494</c:v>
                </c:pt>
                <c:pt idx="4">
                  <c:v>5.4138787980156424</c:v>
                </c:pt>
                <c:pt idx="5">
                  <c:v>5.2620757158260716</c:v>
                </c:pt>
                <c:pt idx="6">
                  <c:v>5.1694969840639597</c:v>
                </c:pt>
                <c:pt idx="7">
                  <c:v>5.1310809806970799</c:v>
                </c:pt>
                <c:pt idx="8">
                  <c:v>5.2771927548857995</c:v>
                </c:pt>
                <c:pt idx="9">
                  <c:v>5.1443607773343398</c:v>
                </c:pt>
                <c:pt idx="10">
                  <c:v>4.5752455113150594</c:v>
                </c:pt>
                <c:pt idx="11">
                  <c:v>4.8248852539999998</c:v>
                </c:pt>
                <c:pt idx="12">
                  <c:v>4.8836020510000004</c:v>
                </c:pt>
                <c:pt idx="13">
                  <c:v>4.8720019529999998</c:v>
                </c:pt>
                <c:pt idx="14">
                  <c:v>4.7405659180000006</c:v>
                </c:pt>
                <c:pt idx="15">
                  <c:v>4.7090126950000002</c:v>
                </c:pt>
                <c:pt idx="16">
                  <c:v>4.701848633</c:v>
                </c:pt>
                <c:pt idx="17">
                  <c:v>4.6858173829999998</c:v>
                </c:pt>
                <c:pt idx="18">
                  <c:v>4.6802988279999997</c:v>
                </c:pt>
                <c:pt idx="19">
                  <c:v>4.6430556639999994</c:v>
                </c:pt>
                <c:pt idx="20">
                  <c:v>4.6217744140000008</c:v>
                </c:pt>
                <c:pt idx="21">
                  <c:v>4.6071318360000006</c:v>
                </c:pt>
                <c:pt idx="22">
                  <c:v>4.5963364260000006</c:v>
                </c:pt>
                <c:pt idx="23">
                  <c:v>4.6056342770000001</c:v>
                </c:pt>
                <c:pt idx="24">
                  <c:v>4.5677163090000006</c:v>
                </c:pt>
                <c:pt idx="25">
                  <c:v>4.5454213870000002</c:v>
                </c:pt>
                <c:pt idx="26">
                  <c:v>4.5291489260000004</c:v>
                </c:pt>
                <c:pt idx="27">
                  <c:v>4.5327387699999999</c:v>
                </c:pt>
                <c:pt idx="28">
                  <c:v>4.5423041990000002</c:v>
                </c:pt>
                <c:pt idx="29">
                  <c:v>4.5537773439999993</c:v>
                </c:pt>
                <c:pt idx="30">
                  <c:v>4.5606796880000005</c:v>
                </c:pt>
                <c:pt idx="31">
                  <c:v>4.5758208009999999</c:v>
                </c:pt>
                <c:pt idx="32">
                  <c:v>4.5918408200000016</c:v>
                </c:pt>
                <c:pt idx="33">
                  <c:v>4.6007314450000001</c:v>
                </c:pt>
                <c:pt idx="34">
                  <c:v>4.6160908200000002</c:v>
                </c:pt>
                <c:pt idx="35">
                  <c:v>4.6313442380000005</c:v>
                </c:pt>
                <c:pt idx="36">
                  <c:v>4.6509667969999997</c:v>
                </c:pt>
                <c:pt idx="37">
                  <c:v>4.6681669920000015</c:v>
                </c:pt>
                <c:pt idx="38">
                  <c:v>4.6866381839999995</c:v>
                </c:pt>
                <c:pt idx="39">
                  <c:v>4.7070634769999993</c:v>
                </c:pt>
                <c:pt idx="40">
                  <c:v>4.7376791990000005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D869-48B1-B68D-61DBEFAB2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1395728"/>
        <c:axId val="831393552"/>
      </c:lineChart>
      <c:catAx>
        <c:axId val="831395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39355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139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395728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0" cap="flat" cmpd="sng" algn="ctr">
      <a:solidFill>
        <a:schemeClr val="bg1"/>
      </a:solidFill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17847769035E-2"/>
          <c:y val="7.6540102343623115E-2"/>
          <c:w val="0.77613002437732093"/>
          <c:h val="0.8158260345672060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 oil and gas supply</c:v>
                </c:pt>
              </c:strCache>
            </c:strRef>
          </c:tx>
          <c:spPr>
            <a:ln w="22225" cap="rnd">
              <a:solidFill>
                <a:srgbClr val="8E561F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2.7638056855599999</c:v>
                </c:pt>
                <c:pt idx="1">
                  <c:v>2.6723832676300003</c:v>
                </c:pt>
                <c:pt idx="2">
                  <c:v>2.6534196941099997</c:v>
                </c:pt>
                <c:pt idx="3">
                  <c:v>2.6211809332199998</c:v>
                </c:pt>
                <c:pt idx="4">
                  <c:v>2.6299895733700005</c:v>
                </c:pt>
                <c:pt idx="5">
                  <c:v>2.60515465807</c:v>
                </c:pt>
                <c:pt idx="6">
                  <c:v>2.5317530012999998</c:v>
                </c:pt>
                <c:pt idx="7">
                  <c:v>2.4146308157500007</c:v>
                </c:pt>
                <c:pt idx="8">
                  <c:v>2.5319235785799998</c:v>
                </c:pt>
                <c:pt idx="9">
                  <c:v>2.4530913716699998</c:v>
                </c:pt>
                <c:pt idx="10">
                  <c:v>2.2968503414799999</c:v>
                </c:pt>
                <c:pt idx="11">
                  <c:v>2.2729529909999999</c:v>
                </c:pt>
                <c:pt idx="12">
                  <c:v>2.19759853</c:v>
                </c:pt>
                <c:pt idx="13">
                  <c:v>2.2187778460000001</c:v>
                </c:pt>
                <c:pt idx="14">
                  <c:v>2.1727651890000002</c:v>
                </c:pt>
                <c:pt idx="15">
                  <c:v>2.165089966</c:v>
                </c:pt>
                <c:pt idx="16">
                  <c:v>2.1684827800000002</c:v>
                </c:pt>
                <c:pt idx="17">
                  <c:v>2.1754066780000003</c:v>
                </c:pt>
                <c:pt idx="18">
                  <c:v>2.287898947</c:v>
                </c:pt>
                <c:pt idx="19">
                  <c:v>2.2631008370000001</c:v>
                </c:pt>
                <c:pt idx="20">
                  <c:v>2.2492312559999998</c:v>
                </c:pt>
                <c:pt idx="21">
                  <c:v>2.2505158380000001</c:v>
                </c:pt>
                <c:pt idx="22">
                  <c:v>2.2729405640000002</c:v>
                </c:pt>
                <c:pt idx="23">
                  <c:v>2.411952163</c:v>
                </c:pt>
                <c:pt idx="24">
                  <c:v>2.400095232</c:v>
                </c:pt>
                <c:pt idx="25">
                  <c:v>2.3764965869999997</c:v>
                </c:pt>
                <c:pt idx="26">
                  <c:v>2.3681880689999999</c:v>
                </c:pt>
                <c:pt idx="27">
                  <c:v>2.3797752910000001</c:v>
                </c:pt>
                <c:pt idx="28">
                  <c:v>2.4044508369999997</c:v>
                </c:pt>
                <c:pt idx="29">
                  <c:v>2.4476645530000001</c:v>
                </c:pt>
                <c:pt idx="30">
                  <c:v>2.4582841440000003</c:v>
                </c:pt>
                <c:pt idx="31">
                  <c:v>2.4804569019999998</c:v>
                </c:pt>
                <c:pt idx="32">
                  <c:v>2.502920262</c:v>
                </c:pt>
                <c:pt idx="33">
                  <c:v>2.5236358140000004</c:v>
                </c:pt>
                <c:pt idx="34">
                  <c:v>2.537495871</c:v>
                </c:pt>
                <c:pt idx="35">
                  <c:v>2.5509706640000003</c:v>
                </c:pt>
                <c:pt idx="36">
                  <c:v>2.582648888</c:v>
                </c:pt>
                <c:pt idx="37">
                  <c:v>2.6095434150000001</c:v>
                </c:pt>
                <c:pt idx="38">
                  <c:v>2.6404977160000001</c:v>
                </c:pt>
                <c:pt idx="39">
                  <c:v>2.6687189769999997</c:v>
                </c:pt>
                <c:pt idx="40">
                  <c:v>2.7024300330000002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FB2-40BD-8755-25D8472E1A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 oil and gas supply</c:v>
                </c:pt>
              </c:strCache>
            </c:strRef>
          </c:tx>
          <c:spPr>
            <a:ln w="22225" cap="rnd">
              <a:solidFill>
                <a:srgbClr val="EBC7A4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2.7638056855599999</c:v>
                </c:pt>
                <c:pt idx="1">
                  <c:v>2.6723832676300003</c:v>
                </c:pt>
                <c:pt idx="2">
                  <c:v>2.6534196941099997</c:v>
                </c:pt>
                <c:pt idx="3">
                  <c:v>2.6211809332199998</c:v>
                </c:pt>
                <c:pt idx="4">
                  <c:v>2.6299895733700005</c:v>
                </c:pt>
                <c:pt idx="5">
                  <c:v>2.60515465807</c:v>
                </c:pt>
                <c:pt idx="6">
                  <c:v>2.5317530012999998</c:v>
                </c:pt>
                <c:pt idx="7">
                  <c:v>2.4146308157500007</c:v>
                </c:pt>
                <c:pt idx="8">
                  <c:v>2.5319235785799998</c:v>
                </c:pt>
                <c:pt idx="9">
                  <c:v>2.4530913716699998</c:v>
                </c:pt>
                <c:pt idx="10">
                  <c:v>2.2968503414799999</c:v>
                </c:pt>
                <c:pt idx="11">
                  <c:v>2.2733270709999998</c:v>
                </c:pt>
                <c:pt idx="12">
                  <c:v>2.187653858</c:v>
                </c:pt>
                <c:pt idx="13">
                  <c:v>2.1678467330000002</c:v>
                </c:pt>
                <c:pt idx="14">
                  <c:v>1.996001535</c:v>
                </c:pt>
                <c:pt idx="15">
                  <c:v>1.8724009230000001</c:v>
                </c:pt>
                <c:pt idx="16">
                  <c:v>1.789791259</c:v>
                </c:pt>
                <c:pt idx="17">
                  <c:v>1.7282946990000001</c:v>
                </c:pt>
                <c:pt idx="18">
                  <c:v>1.6641324</c:v>
                </c:pt>
                <c:pt idx="19">
                  <c:v>1.5905021640000001</c:v>
                </c:pt>
                <c:pt idx="20">
                  <c:v>1.502218668</c:v>
                </c:pt>
                <c:pt idx="21">
                  <c:v>1.4481582830000002</c:v>
                </c:pt>
                <c:pt idx="22">
                  <c:v>1.4273742969999998</c:v>
                </c:pt>
                <c:pt idx="23">
                  <c:v>1.411662331</c:v>
                </c:pt>
                <c:pt idx="24">
                  <c:v>1.3867072759999999</c:v>
                </c:pt>
                <c:pt idx="25">
                  <c:v>1.3512378350000001</c:v>
                </c:pt>
                <c:pt idx="26">
                  <c:v>1.3426419099999998</c:v>
                </c:pt>
                <c:pt idx="27">
                  <c:v>1.3359944020000001</c:v>
                </c:pt>
                <c:pt idx="28">
                  <c:v>1.342819955</c:v>
                </c:pt>
                <c:pt idx="29">
                  <c:v>1.3471639369999999</c:v>
                </c:pt>
                <c:pt idx="30">
                  <c:v>1.3441738430000001</c:v>
                </c:pt>
                <c:pt idx="31">
                  <c:v>1.3479415589999999</c:v>
                </c:pt>
                <c:pt idx="32">
                  <c:v>1.3586762709999998</c:v>
                </c:pt>
                <c:pt idx="33">
                  <c:v>1.3708487230000002</c:v>
                </c:pt>
                <c:pt idx="34">
                  <c:v>1.3839556770000001</c:v>
                </c:pt>
                <c:pt idx="35">
                  <c:v>1.3808909730000001</c:v>
                </c:pt>
                <c:pt idx="36">
                  <c:v>1.3648938990000001</c:v>
                </c:pt>
                <c:pt idx="37">
                  <c:v>1.3551804719999998</c:v>
                </c:pt>
                <c:pt idx="38">
                  <c:v>1.3576284310000002</c:v>
                </c:pt>
                <c:pt idx="39">
                  <c:v>1.3603607150000001</c:v>
                </c:pt>
                <c:pt idx="40">
                  <c:v>1.371043217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FB2-40BD-8755-25D8472E1A3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Reference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2.7638056855599999</c:v>
                </c:pt>
                <c:pt idx="1">
                  <c:v>2.6723832676300003</c:v>
                </c:pt>
                <c:pt idx="2">
                  <c:v>2.6534196941099997</c:v>
                </c:pt>
                <c:pt idx="3">
                  <c:v>2.6211809332199998</c:v>
                </c:pt>
                <c:pt idx="4">
                  <c:v>2.6299895733700005</c:v>
                </c:pt>
                <c:pt idx="5">
                  <c:v>2.60515465807</c:v>
                </c:pt>
                <c:pt idx="6">
                  <c:v>2.5317530012999998</c:v>
                </c:pt>
                <c:pt idx="7">
                  <c:v>2.4146308157500007</c:v>
                </c:pt>
                <c:pt idx="8">
                  <c:v>2.5319235785799998</c:v>
                </c:pt>
                <c:pt idx="9">
                  <c:v>2.4530913716699998</c:v>
                </c:pt>
                <c:pt idx="10">
                  <c:v>2.2968503414799999</c:v>
                </c:pt>
                <c:pt idx="11">
                  <c:v>2.2731372790000002</c:v>
                </c:pt>
                <c:pt idx="12">
                  <c:v>2.201258647</c:v>
                </c:pt>
                <c:pt idx="13">
                  <c:v>2.211192923</c:v>
                </c:pt>
                <c:pt idx="14">
                  <c:v>2.097321177</c:v>
                </c:pt>
                <c:pt idx="15">
                  <c:v>2.0468198040000001</c:v>
                </c:pt>
                <c:pt idx="16">
                  <c:v>2.0332236409999997</c:v>
                </c:pt>
                <c:pt idx="17">
                  <c:v>2.0379762220000002</c:v>
                </c:pt>
                <c:pt idx="18">
                  <c:v>2.0496847140000001</c:v>
                </c:pt>
                <c:pt idx="19">
                  <c:v>2.0086043730000003</c:v>
                </c:pt>
                <c:pt idx="20">
                  <c:v>1.974547979</c:v>
                </c:pt>
                <c:pt idx="21">
                  <c:v>1.96511284</c:v>
                </c:pt>
                <c:pt idx="22">
                  <c:v>1.9585750070000001</c:v>
                </c:pt>
                <c:pt idx="23">
                  <c:v>1.9751645099999999</c:v>
                </c:pt>
                <c:pt idx="24">
                  <c:v>1.937476201</c:v>
                </c:pt>
                <c:pt idx="25">
                  <c:v>1.907838736</c:v>
                </c:pt>
                <c:pt idx="26">
                  <c:v>1.89145842</c:v>
                </c:pt>
                <c:pt idx="27">
                  <c:v>1.899602373</c:v>
                </c:pt>
                <c:pt idx="28">
                  <c:v>1.915123065</c:v>
                </c:pt>
                <c:pt idx="29">
                  <c:v>1.924658985</c:v>
                </c:pt>
                <c:pt idx="30">
                  <c:v>1.9332982299999999</c:v>
                </c:pt>
                <c:pt idx="31">
                  <c:v>1.9536308899999999</c:v>
                </c:pt>
                <c:pt idx="32">
                  <c:v>1.968718403</c:v>
                </c:pt>
                <c:pt idx="33">
                  <c:v>1.9754660690000001</c:v>
                </c:pt>
                <c:pt idx="34">
                  <c:v>1.9973710480000002</c:v>
                </c:pt>
                <c:pt idx="35">
                  <c:v>2.0125379890000001</c:v>
                </c:pt>
                <c:pt idx="36">
                  <c:v>2.025537618</c:v>
                </c:pt>
                <c:pt idx="37">
                  <c:v>2.0376556350000001</c:v>
                </c:pt>
                <c:pt idx="38">
                  <c:v>2.0546357749999999</c:v>
                </c:pt>
                <c:pt idx="39">
                  <c:v>2.0671574300000004</c:v>
                </c:pt>
                <c:pt idx="40">
                  <c:v>2.0857137409999997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FB2-40BD-8755-25D8472E1A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1401712"/>
        <c:axId val="831397904"/>
      </c:lineChart>
      <c:catAx>
        <c:axId val="831401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39790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1397904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22225">
            <a:solidFill>
              <a:schemeClr val="bg1">
                <a:lumMod val="65000"/>
              </a:schemeClr>
            </a:solidFill>
            <a:prstDash val="lg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401712"/>
        <c:crossesAt val="1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0" cap="flat" cmpd="sng" algn="ctr">
      <a:solidFill>
        <a:schemeClr val="bg1"/>
      </a:solidFill>
      <a:round/>
    </a:ln>
    <a:effectLst/>
  </c:spPr>
  <c:txPr>
    <a:bodyPr/>
    <a:lstStyle/>
    <a:p>
      <a:pPr>
        <a:defRPr sz="10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0.17551</cdr:x>
      <cdr:y>0.00604</cdr:y>
    </cdr:from>
    <cdr:to>
      <cdr:x>0.59218</cdr:x>
      <cdr:y>0.13538</cdr:y>
    </cdr:to>
    <cdr:sp macro="" textlink="">
      <cdr:nvSpPr>
        <cdr:cNvPr id="6" name="TextBox 3"/>
        <cdr:cNvSpPr txBox="1"/>
      </cdr:nvSpPr>
      <cdr:spPr bwMode="auto">
        <a:xfrm xmlns:a="http://schemas.openxmlformats.org/drawingml/2006/main">
          <a:off x="1404245" y="18592"/>
          <a:ext cx="3333777" cy="39813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history    </a:t>
          </a:r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projections</a:t>
          </a:r>
          <a:endParaRPr lang="en-US" sz="1200" b="0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0.77919</cdr:x>
      <cdr:y>0.06647</cdr:y>
    </cdr:from>
    <cdr:to>
      <cdr:x>1</cdr:x>
      <cdr:y>0.39633</cdr:y>
    </cdr:to>
    <cdr:sp macro="" textlink="">
      <cdr:nvSpPr>
        <cdr:cNvPr id="8" name="TextBox 1"/>
        <cdr:cNvSpPr txBox="1"/>
      </cdr:nvSpPr>
      <cdr:spPr bwMode="auto">
        <a:xfrm xmlns:a="http://schemas.openxmlformats.org/drawingml/2006/main">
          <a:off x="6234299" y="204609"/>
          <a:ext cx="1766701" cy="101536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7432" rIns="27432" bIns="27432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rgbClr val="0071A1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High Economic Growth</a:t>
          </a:r>
        </a:p>
        <a:p xmlns:a="http://schemas.openxmlformats.org/drawingml/2006/main">
          <a:pPr eaLnBrk="0" hangingPunct="0"/>
          <a:endParaRPr lang="en-US" sz="1200" b="1" i="0" baseline="0" dirty="0" smtClean="0">
            <a:solidFill>
              <a:srgbClr val="000000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Reference</a:t>
          </a:r>
          <a:endParaRPr lang="en-US" sz="1200" b="1" i="0" baseline="0" dirty="0">
            <a:solidFill>
              <a:srgbClr val="000000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rgbClr val="89DBFF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Low Economic Growth</a:t>
          </a:r>
        </a:p>
        <a:p xmlns:a="http://schemas.openxmlformats.org/drawingml/2006/main">
          <a:pPr eaLnBrk="0" hangingPunct="0"/>
          <a:r>
            <a:rPr lang="en-US" sz="1200" b="1" dirty="0" smtClean="0">
              <a:solidFill>
                <a:srgbClr val="D9D9D9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o</a:t>
          </a:r>
          <a:r>
            <a:rPr lang="en-US" sz="1200" b="1" i="0" baseline="0" dirty="0" smtClean="0">
              <a:solidFill>
                <a:srgbClr val="D9D9D9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ther cases</a:t>
          </a:r>
          <a:endParaRPr lang="en-US" sz="1200" b="1" i="0" baseline="0" dirty="0">
            <a:solidFill>
              <a:srgbClr val="D9D9D9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0.55686</cdr:x>
      <cdr:y>0.1932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0" y="0"/>
          <a:ext cx="3322928" cy="9645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endParaRPr lang="en-US" sz="1100" i="0" dirty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0.06073</cdr:x>
      <cdr:y>0.02097</cdr:y>
    </cdr:from>
    <cdr:to>
      <cdr:x>0.67755</cdr:x>
      <cdr:y>0.15031</cdr:y>
    </cdr:to>
    <cdr:sp macro="" textlink="">
      <cdr:nvSpPr>
        <cdr:cNvPr id="6" name="TextBox 3"/>
        <cdr:cNvSpPr txBox="1"/>
      </cdr:nvSpPr>
      <cdr:spPr bwMode="auto">
        <a:xfrm xmlns:a="http://schemas.openxmlformats.org/drawingml/2006/main">
          <a:off x="157814" y="59117"/>
          <a:ext cx="1602967" cy="36459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b="1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history    projections</a:t>
          </a:r>
          <a:endParaRPr lang="en-US" sz="1200" b="0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0.55686</cdr:x>
      <cdr:y>0.1932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0" y="0"/>
          <a:ext cx="3322928" cy="9645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endParaRPr lang="en-US" sz="1400" i="0" dirty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0.0561</cdr:x>
      <cdr:y>0</cdr:y>
    </cdr:from>
    <cdr:to>
      <cdr:x>0.69792</cdr:x>
      <cdr:y>0.12934</cdr:y>
    </cdr:to>
    <cdr:sp macro="" textlink="">
      <cdr:nvSpPr>
        <cdr:cNvPr id="6" name="TextBox 3"/>
        <cdr:cNvSpPr txBox="1"/>
      </cdr:nvSpPr>
      <cdr:spPr bwMode="auto">
        <a:xfrm xmlns:a="http://schemas.openxmlformats.org/drawingml/2006/main">
          <a:off x="145781" y="0"/>
          <a:ext cx="1667936" cy="3569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        </a:t>
          </a:r>
          <a:r>
            <a:rPr lang="en-US" sz="1200" b="1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history    projections</a:t>
          </a:r>
          <a:endParaRPr lang="en-US" sz="1200" b="0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0.48183</cdr:x>
      <cdr:y>0.41086</cdr:y>
    </cdr:from>
    <cdr:to>
      <cdr:x>0.87355</cdr:x>
      <cdr:y>0.81593</cdr:y>
    </cdr:to>
    <cdr:sp macro="" textlink="">
      <cdr:nvSpPr>
        <cdr:cNvPr id="7" name="TextBox 1"/>
        <cdr:cNvSpPr txBox="1"/>
      </cdr:nvSpPr>
      <cdr:spPr bwMode="auto">
        <a:xfrm xmlns:a="http://schemas.openxmlformats.org/drawingml/2006/main">
          <a:off x="1252158" y="1133973"/>
          <a:ext cx="1017978" cy="1118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7432" rIns="27432" bIns="27432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rgbClr val="467126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High </a:t>
          </a:r>
          <a:r>
            <a:rPr lang="en-US" sz="1200" b="1" i="0" baseline="0" dirty="0">
              <a:solidFill>
                <a:srgbClr val="467126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Renewables</a:t>
          </a:r>
        </a:p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rgbClr val="467126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Cost</a:t>
          </a:r>
          <a:endParaRPr lang="en-US" sz="1200" b="1" i="0" baseline="0" dirty="0">
            <a:solidFill>
              <a:srgbClr val="467126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Reference</a:t>
          </a:r>
          <a:endParaRPr lang="en-US" sz="1200" b="1" i="0" baseline="0" dirty="0">
            <a:solidFill>
              <a:schemeClr val="accent3">
                <a:lumMod val="40000"/>
                <a:lumOff val="60000"/>
              </a:schemeClr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eaLnBrk="0" hangingPunct="0"/>
          <a:r>
            <a:rPr lang="en-US" sz="1200" b="1" i="0" baseline="0" dirty="0">
              <a:solidFill>
                <a:srgbClr val="BDE0A4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Low Renewables</a:t>
          </a:r>
        </a:p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rgbClr val="BDE0A4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Cost</a:t>
          </a:r>
          <a:endParaRPr lang="en-US" sz="1200" b="1" i="0" baseline="0" dirty="0" smtClean="0">
            <a:solidFill>
              <a:srgbClr val="BDE0A4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marL="0" marR="0" lvl="0" indent="0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dirty="0">
              <a:solidFill>
                <a:srgbClr val="D9D9D9"/>
              </a:solidFill>
              <a:ea typeface="Times New Roman" charset="0"/>
              <a:cs typeface="Times New Roman" charset="0"/>
            </a:rPr>
            <a:t>o</a:t>
          </a:r>
          <a:r>
            <a:rPr lang="en-US" sz="1200" b="1" dirty="0" smtClean="0">
              <a:solidFill>
                <a:srgbClr val="D9D9D9"/>
              </a:solidFill>
              <a:ea typeface="Times New Roman" charset="0"/>
              <a:cs typeface="Times New Roman" charset="0"/>
            </a:rPr>
            <a:t>ther cases</a:t>
          </a:r>
          <a:endParaRPr lang="en-US" sz="1200" b="1" i="0" baseline="0" dirty="0">
            <a:solidFill>
              <a:srgbClr val="D9D9D9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i="0" dirty="0">
            <a:solidFill>
              <a:schemeClr val="accent3"/>
            </a:solidFill>
            <a:ea typeface="Times New Roman" charset="0"/>
            <a:cs typeface="Times New Roman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0.55686</cdr:x>
      <cdr:y>0.1932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0" y="0"/>
          <a:ext cx="3322928" cy="9645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endParaRPr lang="en-US" sz="1400" i="0" dirty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0.04238</cdr:x>
      <cdr:y>0</cdr:y>
    </cdr:from>
    <cdr:to>
      <cdr:x>0.72591</cdr:x>
      <cdr:y>0.12934</cdr:y>
    </cdr:to>
    <cdr:sp macro="" textlink="">
      <cdr:nvSpPr>
        <cdr:cNvPr id="6" name="TextBox 3"/>
        <cdr:cNvSpPr txBox="1"/>
      </cdr:nvSpPr>
      <cdr:spPr bwMode="auto">
        <a:xfrm xmlns:a="http://schemas.openxmlformats.org/drawingml/2006/main">
          <a:off x="110210" y="0"/>
          <a:ext cx="1777379" cy="3569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        </a:t>
          </a:r>
          <a:r>
            <a:rPr lang="en-US" sz="1200" b="1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history    projections</a:t>
          </a:r>
          <a:endParaRPr lang="en-US" sz="1200" b="0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0.55686</cdr:x>
      <cdr:y>0.1932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0" y="0"/>
          <a:ext cx="3322928" cy="9645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endParaRPr lang="en-US" sz="1400" i="0" dirty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0.09328</cdr:x>
      <cdr:y>0</cdr:y>
    </cdr:from>
    <cdr:to>
      <cdr:x>0.70758</cdr:x>
      <cdr:y>0.12934</cdr:y>
    </cdr:to>
    <cdr:sp macro="" textlink="">
      <cdr:nvSpPr>
        <cdr:cNvPr id="6" name="TextBox 3"/>
        <cdr:cNvSpPr txBox="1"/>
      </cdr:nvSpPr>
      <cdr:spPr bwMode="auto">
        <a:xfrm xmlns:a="http://schemas.openxmlformats.org/drawingml/2006/main">
          <a:off x="242404" y="0"/>
          <a:ext cx="1596404" cy="3569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        </a:t>
          </a:r>
          <a:r>
            <a:rPr lang="en-US" sz="1200" b="1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history    projections</a:t>
          </a:r>
          <a:endParaRPr lang="en-US" sz="1200" b="0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0.37828</cdr:x>
      <cdr:y>0.00623</cdr:y>
    </cdr:from>
    <cdr:to>
      <cdr:x>0.57047</cdr:x>
      <cdr:y>0.13557</cdr:y>
    </cdr:to>
    <cdr:sp macro="" textlink="">
      <cdr:nvSpPr>
        <cdr:cNvPr id="6" name="TextBox 3"/>
        <cdr:cNvSpPr txBox="1"/>
      </cdr:nvSpPr>
      <cdr:spPr bwMode="auto">
        <a:xfrm xmlns:a="http://schemas.openxmlformats.org/drawingml/2006/main">
          <a:off x="3026583" y="18904"/>
          <a:ext cx="1537713" cy="3925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        </a:t>
          </a:r>
          <a:r>
            <a:rPr lang="en-US" sz="1200" b="1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history    projections</a:t>
          </a:r>
          <a:endParaRPr lang="en-US" sz="1200" b="0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0.87026</cdr:x>
      <cdr:y>0.09796</cdr:y>
    </cdr:from>
    <cdr:to>
      <cdr:x>1</cdr:x>
      <cdr:y>0.66154</cdr:y>
    </cdr:to>
    <cdr:sp macro="" textlink="">
      <cdr:nvSpPr>
        <cdr:cNvPr id="5" name="TextBox 1"/>
        <cdr:cNvSpPr txBox="1"/>
      </cdr:nvSpPr>
      <cdr:spPr bwMode="auto">
        <a:xfrm xmlns:a="http://schemas.openxmlformats.org/drawingml/2006/main">
          <a:off x="6962950" y="297334"/>
          <a:ext cx="1038050" cy="17105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eaLnBrk="0" hangingPunct="0"/>
          <a:endParaRPr lang="en-US" sz="1100" b="1" i="0" dirty="0">
            <a:solidFill>
              <a:schemeClr val="tx2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l" eaLnBrk="0" hangingPunct="0"/>
          <a:endParaRPr kumimoji="0" lang="en-US" sz="1100" b="1" i="0" u="none" strike="noStrike" kern="0" cap="none" spc="0" normalizeH="0" baseline="0" noProof="0" dirty="0" smtClean="0">
            <a:ln>
              <a:noFill/>
            </a:ln>
            <a:solidFill>
              <a:srgbClr val="003953"/>
            </a:solidFill>
            <a:effectLst/>
            <a:uLnTx/>
            <a:uFillTx/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l" eaLnBrk="0" hangingPunct="0"/>
          <a:r>
            <a: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3953"/>
              </a:solidFill>
              <a:effectLst/>
              <a:uLnTx/>
              <a:uFillTx/>
              <a:latin typeface="+mn-lt"/>
              <a:ea typeface="Times New Roman" charset="0"/>
              <a:cs typeface="Times New Roman" charset="0"/>
            </a:rPr>
            <a:t>transportation</a:t>
          </a:r>
          <a:endParaRPr kumimoji="0" lang="en-US" sz="1100" b="1" i="0" u="none" strike="noStrike" kern="0" cap="none" spc="0" normalizeH="0" baseline="0" noProof="0" dirty="0">
            <a:ln>
              <a:noFill/>
            </a:ln>
            <a:solidFill>
              <a:srgbClr val="003953"/>
            </a:solidFill>
            <a:effectLst/>
            <a:uLnTx/>
            <a:uFillTx/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marL="0" marR="0" lvl="0" indent="0" algn="l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n-US" sz="1100" b="1" i="0" u="none" strike="noStrike" kern="0" cap="none" spc="0" normalizeH="0" baseline="0" noProof="0" dirty="0" smtClean="0">
            <a:ln>
              <a:noFill/>
            </a:ln>
            <a:solidFill>
              <a:srgbClr val="E3A5AC"/>
            </a:solidFill>
            <a:effectLst/>
            <a:uLnTx/>
            <a:uFillTx/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marL="0" marR="0" lvl="0" indent="0" algn="l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100" b="1" dirty="0" smtClean="0">
            <a:solidFill>
              <a:srgbClr val="E3A5AC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marL="0" marR="0" lvl="0" indent="0" algn="l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n-US" sz="1100" b="1" i="0" u="none" strike="noStrike" kern="0" cap="none" spc="0" normalizeH="0" baseline="0" noProof="0" dirty="0" smtClean="0">
            <a:ln>
              <a:noFill/>
            </a:ln>
            <a:solidFill>
              <a:srgbClr val="5D9732"/>
            </a:solidFill>
            <a:effectLst/>
            <a:uLnTx/>
            <a:uFillTx/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marL="0" marR="0" lvl="0" indent="0" algn="l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Times New Roman" charset="0"/>
              <a:cs typeface="Times New Roman" charset="0"/>
            </a:rPr>
            <a:t>industrial</a:t>
          </a:r>
        </a:p>
        <a:p xmlns:a="http://schemas.openxmlformats.org/drawingml/2006/main">
          <a:pPr algn="l" eaLnBrk="0" hangingPunct="0">
            <a:defRPr/>
          </a:pPr>
          <a:r>
            <a:rPr lang="en-US" b="1" dirty="0" smtClean="0">
              <a:solidFill>
                <a:srgbClr val="E3A5AC"/>
              </a:solidFill>
              <a:ea typeface="Times New Roman" charset="0"/>
              <a:cs typeface="Times New Roman" charset="0"/>
            </a:rPr>
            <a:t>commercial</a:t>
          </a:r>
          <a:endParaRPr lang="en-US" b="1" dirty="0">
            <a:solidFill>
              <a:srgbClr val="E3A5AC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marL="0" marR="0" lvl="0" indent="0" algn="l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noProof="0" dirty="0" smtClean="0">
              <a:solidFill>
                <a:srgbClr val="72242D"/>
              </a:solidFill>
              <a:ea typeface="Times New Roman" charset="0"/>
              <a:cs typeface="Times New Roman" charset="0"/>
            </a:rPr>
            <a:t>residential</a:t>
          </a:r>
          <a:endParaRPr kumimoji="0" lang="en-US" sz="1100" b="1" i="0" u="none" strike="noStrike" kern="0" cap="none" spc="0" normalizeH="0" baseline="0" noProof="0" dirty="0" smtClean="0">
            <a:ln>
              <a:noFill/>
            </a:ln>
            <a:solidFill>
              <a:srgbClr val="72242D"/>
            </a:solidFill>
            <a:effectLst/>
            <a:uLnTx/>
            <a:uFillTx/>
            <a:ea typeface="Times New Roman" charset="0"/>
            <a:cs typeface="Times New Roman" charset="0"/>
          </a:endParaRPr>
        </a:p>
        <a:p xmlns:a="http://schemas.openxmlformats.org/drawingml/2006/main">
          <a:pPr algn="l" eaLnBrk="0" hangingPunct="0"/>
          <a:endParaRPr lang="en-US" sz="1100" b="1" i="0" dirty="0">
            <a:solidFill>
              <a:schemeClr val="accent5">
                <a:lumMod val="75000"/>
              </a:schemeClr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l" eaLnBrk="0" hangingPunct="0"/>
          <a:endParaRPr lang="en-US" sz="1100" b="1" i="0" dirty="0">
            <a:solidFill>
              <a:schemeClr val="accent5">
                <a:lumMod val="75000"/>
              </a:schemeClr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l" eaLnBrk="0" hangingPunct="0"/>
          <a:endParaRPr lang="en-US" sz="1100" b="1" i="0" dirty="0">
            <a:solidFill>
              <a:schemeClr val="accent5">
                <a:lumMod val="60000"/>
                <a:lumOff val="40000"/>
              </a:schemeClr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0.59071</cdr:x>
      <cdr:y>0.16923</cdr:y>
    </cdr:from>
    <cdr:to>
      <cdr:x>0.89274</cdr:x>
      <cdr:y>0.73298</cdr:y>
    </cdr:to>
    <cdr:sp macro="" textlink="">
      <cdr:nvSpPr>
        <cdr:cNvPr id="3" name="TextBox 1"/>
        <cdr:cNvSpPr txBox="1"/>
      </cdr:nvSpPr>
      <cdr:spPr bwMode="auto">
        <a:xfrm xmlns:a="http://schemas.openxmlformats.org/drawingml/2006/main">
          <a:off x="2322812" y="524134"/>
          <a:ext cx="1187654" cy="174607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eaLnBrk="0" hangingPunct="0"/>
          <a:endParaRPr lang="en-US" sz="1200" b="1" i="0" dirty="0">
            <a:solidFill>
              <a:schemeClr val="tx2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1200" b="1" i="0" dirty="0">
            <a:solidFill>
              <a:schemeClr val="accent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r>
            <a:rPr lang="en-US" sz="1200" b="1" i="0" dirty="0">
              <a:solidFill>
                <a:srgbClr val="E1AB76"/>
              </a:solidFill>
              <a:latin typeface="+mn-lt"/>
              <a:ea typeface="Times New Roman" charset="0"/>
              <a:cs typeface="Times New Roman" charset="0"/>
            </a:rPr>
            <a:t>  </a:t>
          </a:r>
        </a:p>
        <a:p xmlns:a="http://schemas.openxmlformats.org/drawingml/2006/main">
          <a:pPr marL="0" marR="0" lvl="0" indent="0" algn="r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3953"/>
              </a:solidFill>
              <a:effectLst/>
              <a:uLnTx/>
              <a:uFillTx/>
              <a:latin typeface="+mn-lt"/>
              <a:ea typeface="Times New Roman" charset="0"/>
              <a:cs typeface="Times New Roman" charset="0"/>
            </a:rPr>
            <a:t>transportation</a:t>
          </a:r>
          <a:endParaRPr kumimoji="0" lang="en-US" sz="1200" b="1" i="0" u="none" strike="noStrike" kern="0" cap="none" spc="0" normalizeH="0" baseline="0" noProof="0" dirty="0">
            <a:ln>
              <a:noFill/>
            </a:ln>
            <a:solidFill>
              <a:srgbClr val="003953"/>
            </a:solidFill>
            <a:effectLst/>
            <a:uLnTx/>
            <a:uFillTx/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1200" b="1" i="0" dirty="0" smtClean="0">
            <a:solidFill>
              <a:schemeClr val="accent2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1200" b="1" dirty="0">
            <a:solidFill>
              <a:schemeClr val="accent2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r>
            <a:rPr lang="en-US" sz="1200" b="1" dirty="0" smtClean="0">
              <a:solidFill>
                <a:schemeClr val="accent3"/>
              </a:solidFill>
              <a:ea typeface="Times New Roman" charset="0"/>
              <a:cs typeface="Times New Roman" charset="0"/>
            </a:rPr>
            <a:t>industrial</a:t>
          </a:r>
          <a:endParaRPr lang="en-US" sz="1200" b="1" i="0" dirty="0" smtClean="0">
            <a:solidFill>
              <a:schemeClr val="accent3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1400" b="1" i="0" dirty="0">
            <a:solidFill>
              <a:schemeClr val="accent3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r>
            <a:rPr lang="en-US" sz="1200" b="1" dirty="0">
              <a:solidFill>
                <a:srgbClr val="E1AB76"/>
              </a:solidFill>
              <a:ea typeface="Times New Roman" charset="0"/>
              <a:cs typeface="Times New Roman" charset="0"/>
            </a:rPr>
            <a:t>e</a:t>
          </a:r>
          <a:r>
            <a:rPr lang="en-US" sz="1200" b="1" dirty="0" smtClean="0">
              <a:solidFill>
                <a:srgbClr val="E1AB76"/>
              </a:solidFill>
              <a:ea typeface="Times New Roman" charset="0"/>
              <a:cs typeface="Times New Roman" charset="0"/>
            </a:rPr>
            <a:t>lectric power</a:t>
          </a:r>
        </a:p>
        <a:p xmlns:a="http://schemas.openxmlformats.org/drawingml/2006/main">
          <a:pPr algn="r" eaLnBrk="0" hangingPunct="0"/>
          <a:endParaRPr lang="en-US" b="1" i="0" dirty="0" smtClean="0">
            <a:solidFill>
              <a:srgbClr val="E1AB76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r>
            <a:rPr lang="en-US" sz="1200" b="1" i="0" dirty="0" smtClean="0">
              <a:solidFill>
                <a:srgbClr val="72242D"/>
              </a:solidFill>
              <a:latin typeface="+mn-lt"/>
              <a:ea typeface="Times New Roman" charset="0"/>
              <a:cs typeface="Times New Roman" charset="0"/>
            </a:rPr>
            <a:t>residential</a:t>
          </a:r>
          <a:endParaRPr lang="en-US" sz="1200" b="1" i="0" dirty="0">
            <a:solidFill>
              <a:srgbClr val="72242D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200" b="1" i="0" dirty="0" smtClean="0">
            <a:solidFill>
              <a:srgbClr val="E9B8BD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r>
            <a:rPr lang="en-US" sz="1200" b="1" i="0" dirty="0" smtClean="0">
              <a:solidFill>
                <a:srgbClr val="E3A5AC"/>
              </a:solidFill>
              <a:latin typeface="+mn-lt"/>
              <a:ea typeface="Times New Roman" charset="0"/>
              <a:cs typeface="Times New Roman" charset="0"/>
            </a:rPr>
            <a:t>commercial</a:t>
          </a:r>
          <a:endParaRPr lang="en-US" sz="1200" b="1" i="0" dirty="0">
            <a:solidFill>
              <a:srgbClr val="E3A5AC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0.38217</cdr:x>
      <cdr:y>0.01244</cdr:y>
    </cdr:from>
    <cdr:to>
      <cdr:x>0.67285</cdr:x>
      <cdr:y>0.21412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1502801" y="38529"/>
          <a:ext cx="1143023" cy="6246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0" tIns="0" rIns="0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r>
            <a:rPr lang="en-US" sz="1200" i="0" dirty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 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history    projections</a:t>
          </a:r>
          <a:r>
            <a:rPr lang="en-US" sz="1200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</a:t>
          </a:r>
          <a:endParaRPr lang="en-US" sz="1200" i="0" dirty="0">
            <a:solidFill>
              <a:srgbClr val="333333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0.65547</cdr:x>
      <cdr:y>0.21022</cdr:y>
    </cdr:from>
    <cdr:to>
      <cdr:x>0.90529</cdr:x>
      <cdr:y>0.72668</cdr:y>
    </cdr:to>
    <cdr:sp macro="" textlink="">
      <cdr:nvSpPr>
        <cdr:cNvPr id="3" name="TextBox 1"/>
        <cdr:cNvSpPr txBox="1"/>
      </cdr:nvSpPr>
      <cdr:spPr bwMode="auto">
        <a:xfrm xmlns:a="http://schemas.openxmlformats.org/drawingml/2006/main">
          <a:off x="2636773" y="651099"/>
          <a:ext cx="1004957" cy="15995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eaLnBrk="0" hangingPunct="0"/>
          <a:r>
            <a:rPr lang="en-US" sz="1200" b="1" i="0" dirty="0">
              <a:solidFill>
                <a:srgbClr val="BD732A"/>
              </a:solidFill>
              <a:latin typeface="+mn-lt"/>
              <a:ea typeface="Times New Roman" charset="0"/>
              <a:cs typeface="Times New Roman" charset="0"/>
            </a:rPr>
            <a:t>petroleum</a:t>
          </a:r>
        </a:p>
        <a:p xmlns:a="http://schemas.openxmlformats.org/drawingml/2006/main">
          <a:pPr algn="r" eaLnBrk="0" hangingPunct="0"/>
          <a:endParaRPr lang="en-US" sz="500" b="1" i="0" dirty="0">
            <a:solidFill>
              <a:schemeClr val="accent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b="1" i="0" dirty="0" smtClean="0">
            <a:solidFill>
              <a:schemeClr val="accent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r>
            <a:rPr lang="en-US" sz="1200" b="1" i="0" dirty="0" smtClean="0">
              <a:solidFill>
                <a:schemeClr val="accent1"/>
              </a:solidFill>
              <a:latin typeface="+mn-lt"/>
              <a:ea typeface="Times New Roman" charset="0"/>
              <a:cs typeface="Times New Roman" charset="0"/>
            </a:rPr>
            <a:t>natural </a:t>
          </a:r>
          <a:r>
            <a:rPr lang="en-US" sz="1200" b="1" i="0" dirty="0">
              <a:solidFill>
                <a:schemeClr val="accent1"/>
              </a:solidFill>
              <a:latin typeface="+mn-lt"/>
              <a:ea typeface="Times New Roman" charset="0"/>
              <a:cs typeface="Times New Roman" charset="0"/>
            </a:rPr>
            <a:t>gas</a:t>
          </a:r>
        </a:p>
        <a:p xmlns:a="http://schemas.openxmlformats.org/drawingml/2006/main">
          <a:pPr algn="r" eaLnBrk="0" hangingPunct="0"/>
          <a:endParaRPr lang="en-US" sz="1200" b="1" i="0" dirty="0">
            <a:solidFill>
              <a:schemeClr val="accent2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1200" b="1" i="0" dirty="0">
            <a:solidFill>
              <a:schemeClr val="tx1">
                <a:lumMod val="50000"/>
                <a:lumOff val="50000"/>
              </a:schemeClr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1200" b="1" i="0" dirty="0" smtClean="0">
            <a:solidFill>
              <a:schemeClr val="tx1">
                <a:lumMod val="50000"/>
                <a:lumOff val="50000"/>
              </a:schemeClr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1200" b="1" i="0" dirty="0" smtClean="0">
            <a:solidFill>
              <a:schemeClr val="tx1">
                <a:lumMod val="50000"/>
                <a:lumOff val="50000"/>
              </a:schemeClr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r>
            <a:rPr lang="en-US" sz="1200" b="1" i="0" dirty="0" smtClean="0">
              <a:solidFill>
                <a:srgbClr val="8B8B8B"/>
              </a:solidFill>
              <a:latin typeface="+mn-lt"/>
              <a:ea typeface="Times New Roman" charset="0"/>
              <a:cs typeface="Times New Roman" charset="0"/>
            </a:rPr>
            <a:t>coal</a:t>
          </a:r>
          <a:endParaRPr lang="en-US" sz="1200" b="1" i="0" dirty="0">
            <a:solidFill>
              <a:srgbClr val="8B8B8B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0.36918</cdr:x>
      <cdr:y>0.00707</cdr:y>
    </cdr:from>
    <cdr:to>
      <cdr:x>0.69664</cdr:x>
      <cdr:y>0.15993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1485109" y="21896"/>
          <a:ext cx="1317270" cy="4734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0" tIns="0" rIns="0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r>
            <a:rPr lang="en-US" sz="1200" i="0" dirty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       </a:t>
          </a:r>
          <a:r>
            <a:rPr lang="en-US" sz="1200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</a:p>
        <a:p xmlns:a="http://schemas.openxmlformats.org/drawingml/2006/main">
          <a:pPr eaLnBrk="0" hangingPunct="0"/>
          <a:r>
            <a:rPr lang="en-US" sz="120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history    projections</a:t>
          </a:r>
        </a:p>
        <a:p xmlns:a="http://schemas.openxmlformats.org/drawingml/2006/main">
          <a:pPr eaLnBrk="0" hangingPunct="0"/>
          <a:endParaRPr lang="en-US" sz="1400" i="0" dirty="0">
            <a:solidFill>
              <a:srgbClr val="333333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0.55686</cdr:x>
      <cdr:y>0.1932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0" y="0"/>
          <a:ext cx="3322928" cy="9645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endParaRPr lang="en-US" sz="1200" i="0" dirty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0.15825</cdr:x>
      <cdr:y>0.02557</cdr:y>
    </cdr:from>
    <cdr:to>
      <cdr:x>0.69921</cdr:x>
      <cdr:y>0.15491</cdr:y>
    </cdr:to>
    <cdr:sp macro="" textlink="">
      <cdr:nvSpPr>
        <cdr:cNvPr id="6" name="TextBox 3"/>
        <cdr:cNvSpPr txBox="1"/>
      </cdr:nvSpPr>
      <cdr:spPr bwMode="auto">
        <a:xfrm xmlns:a="http://schemas.openxmlformats.org/drawingml/2006/main">
          <a:off x="1266196" y="77611"/>
          <a:ext cx="4328221" cy="3925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        </a:t>
          </a:r>
          <a:r>
            <a:rPr lang="en-US" sz="1200" b="1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 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   history    projections</a:t>
          </a:r>
          <a:endParaRPr lang="en-US" sz="1200" b="0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0.82222</cdr:x>
      <cdr:y>0.12252</cdr:y>
    </cdr:from>
    <cdr:to>
      <cdr:x>1</cdr:x>
      <cdr:y>0.4345</cdr:y>
    </cdr:to>
    <cdr:sp macro="" textlink="">
      <cdr:nvSpPr>
        <cdr:cNvPr id="5" name="TextBox 1"/>
        <cdr:cNvSpPr txBox="1"/>
      </cdr:nvSpPr>
      <cdr:spPr bwMode="auto">
        <a:xfrm xmlns:a="http://schemas.openxmlformats.org/drawingml/2006/main">
          <a:off x="6578582" y="377145"/>
          <a:ext cx="1422418" cy="9603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7432" rIns="27432" bIns="27432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rgbClr val="E3A5AC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Low </a:t>
          </a:r>
          <a:r>
            <a:rPr lang="en-US" sz="1200" b="1" i="0" baseline="0" dirty="0">
              <a:solidFill>
                <a:srgbClr val="E3A5AC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Oil </a:t>
          </a:r>
          <a:r>
            <a:rPr lang="en-US" sz="1200" b="1" i="0" baseline="0" dirty="0" smtClean="0">
              <a:solidFill>
                <a:srgbClr val="E3A5AC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Price</a:t>
          </a:r>
          <a:endParaRPr lang="en-US" sz="1200" b="1" i="0" baseline="0" dirty="0">
            <a:solidFill>
              <a:srgbClr val="E3A5AC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Reference</a:t>
          </a:r>
          <a:endParaRPr lang="en-US" sz="1200" b="1" i="0" baseline="0" dirty="0">
            <a:solidFill>
              <a:schemeClr val="accent3">
                <a:lumMod val="40000"/>
                <a:lumOff val="60000"/>
              </a:schemeClr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eaLnBrk="0" hangingPunct="0"/>
          <a:r>
            <a:rPr lang="en-US" sz="1200" b="1" i="0" baseline="0" dirty="0">
              <a:solidFill>
                <a:srgbClr val="7A2630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High Oil </a:t>
          </a:r>
          <a:r>
            <a:rPr lang="en-US" sz="1200" b="1" i="0" baseline="0" dirty="0" smtClean="0">
              <a:solidFill>
                <a:srgbClr val="7A2630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Price</a:t>
          </a:r>
          <a:endParaRPr lang="en-US" sz="1200" b="1" dirty="0">
            <a:solidFill>
              <a:srgbClr val="7A2630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eaLnBrk="0" hangingPunct="0"/>
          <a:r>
            <a:rPr lang="en-US" sz="1200" b="1" dirty="0">
              <a:solidFill>
                <a:srgbClr val="D9D9D9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o</a:t>
          </a:r>
          <a:r>
            <a:rPr lang="en-US" sz="1200" b="1" i="0" baseline="0" dirty="0" smtClean="0">
              <a:solidFill>
                <a:srgbClr val="D9D9D9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ther cases</a:t>
          </a:r>
        </a:p>
        <a:p xmlns:a="http://schemas.openxmlformats.org/drawingml/2006/main">
          <a:pPr eaLnBrk="0" hangingPunct="0"/>
          <a:endParaRPr lang="en-US" sz="1200" b="1" i="0" baseline="0" dirty="0">
            <a:solidFill>
              <a:srgbClr val="7A2630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marL="0" marR="0" lvl="0" indent="0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i="0" baseline="0" dirty="0">
            <a:solidFill>
              <a:srgbClr val="7A2630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i="0" dirty="0">
            <a:solidFill>
              <a:schemeClr val="accent3"/>
            </a:solidFill>
            <a:ea typeface="Times New Roman" charset="0"/>
            <a:cs typeface="Times New Roman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0.55686</cdr:x>
      <cdr:y>0.1932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0" y="0"/>
          <a:ext cx="3322928" cy="9645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endParaRPr lang="en-US" sz="1200" i="0" dirty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0.09717</cdr:x>
      <cdr:y>0.0228</cdr:y>
    </cdr:from>
    <cdr:to>
      <cdr:x>0.7561</cdr:x>
      <cdr:y>0.15214</cdr:y>
    </cdr:to>
    <cdr:sp macro="" textlink="">
      <cdr:nvSpPr>
        <cdr:cNvPr id="6" name="TextBox 3"/>
        <cdr:cNvSpPr txBox="1"/>
      </cdr:nvSpPr>
      <cdr:spPr bwMode="auto">
        <a:xfrm xmlns:a="http://schemas.openxmlformats.org/drawingml/2006/main">
          <a:off x="252526" y="68275"/>
          <a:ext cx="1712380" cy="38731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        </a:t>
          </a:r>
          <a:r>
            <a:rPr lang="en-US" sz="1200" b="1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history    projections</a:t>
          </a:r>
          <a:endParaRPr lang="en-US" sz="1200" b="0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0.55686</cdr:x>
      <cdr:y>0.1932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0" y="0"/>
          <a:ext cx="3322928" cy="9645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endParaRPr lang="en-US" sz="1200" i="0" dirty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0.0982</cdr:x>
      <cdr:y>0.0228</cdr:y>
    </cdr:from>
    <cdr:to>
      <cdr:x>0.71242</cdr:x>
      <cdr:y>0.15214</cdr:y>
    </cdr:to>
    <cdr:sp macro="" textlink="">
      <cdr:nvSpPr>
        <cdr:cNvPr id="6" name="TextBox 3"/>
        <cdr:cNvSpPr txBox="1"/>
      </cdr:nvSpPr>
      <cdr:spPr bwMode="auto">
        <a:xfrm xmlns:a="http://schemas.openxmlformats.org/drawingml/2006/main">
          <a:off x="255346" y="68275"/>
          <a:ext cx="1597186" cy="38731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        </a:t>
          </a:r>
          <a:r>
            <a:rPr lang="en-US" sz="1200" b="1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history    projections</a:t>
          </a:r>
          <a:endParaRPr lang="en-US" sz="1200" b="0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0.55686</cdr:x>
      <cdr:y>0.1932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0" y="0"/>
          <a:ext cx="3322928" cy="9645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endParaRPr lang="en-US" sz="1200" i="0" dirty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0.09096</cdr:x>
      <cdr:y>0.00571</cdr:y>
    </cdr:from>
    <cdr:to>
      <cdr:x>0.75297</cdr:x>
      <cdr:y>0.13505</cdr:y>
    </cdr:to>
    <cdr:sp macro="" textlink="">
      <cdr:nvSpPr>
        <cdr:cNvPr id="6" name="TextBox 3"/>
        <cdr:cNvSpPr txBox="1"/>
      </cdr:nvSpPr>
      <cdr:spPr bwMode="auto">
        <a:xfrm xmlns:a="http://schemas.openxmlformats.org/drawingml/2006/main">
          <a:off x="236392" y="17099"/>
          <a:ext cx="1720369" cy="38731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        </a:t>
          </a:r>
          <a:r>
            <a:rPr lang="en-US" sz="1200" b="1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history    projections</a:t>
          </a:r>
          <a:endParaRPr lang="en-US" sz="1200" b="0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0.55686</cdr:x>
      <cdr:y>0.1932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0" y="0"/>
          <a:ext cx="3322928" cy="9645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endParaRPr lang="en-US" sz="1100" i="0" dirty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0.09098</cdr:x>
      <cdr:y>0.02097</cdr:y>
    </cdr:from>
    <cdr:to>
      <cdr:x>0.63194</cdr:x>
      <cdr:y>0.15031</cdr:y>
    </cdr:to>
    <cdr:sp macro="" textlink="">
      <cdr:nvSpPr>
        <cdr:cNvPr id="6" name="TextBox 3"/>
        <cdr:cNvSpPr txBox="1"/>
      </cdr:nvSpPr>
      <cdr:spPr bwMode="auto">
        <a:xfrm xmlns:a="http://schemas.openxmlformats.org/drawingml/2006/main">
          <a:off x="236446" y="59117"/>
          <a:ext cx="1405813" cy="36459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      </a:t>
          </a:r>
          <a:r>
            <a:rPr lang="en-US" sz="1200" b="1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history    projections</a:t>
          </a:r>
          <a:endParaRPr lang="en-US" sz="1200" b="0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0.5425</cdr:x>
      <cdr:y>0.40545</cdr:y>
    </cdr:from>
    <cdr:to>
      <cdr:x>0.83587</cdr:x>
      <cdr:y>0.80388</cdr:y>
    </cdr:to>
    <cdr:sp macro="" textlink="">
      <cdr:nvSpPr>
        <cdr:cNvPr id="7" name="TextBox 1"/>
        <cdr:cNvSpPr txBox="1"/>
      </cdr:nvSpPr>
      <cdr:spPr bwMode="auto">
        <a:xfrm xmlns:a="http://schemas.openxmlformats.org/drawingml/2006/main">
          <a:off x="2119211" y="2029131"/>
          <a:ext cx="1145988" cy="19939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7432" rIns="27432" bIns="27432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rgbClr val="8E561F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High </a:t>
          </a:r>
          <a:r>
            <a:rPr lang="en-US" sz="1200" b="1" i="0" baseline="0" dirty="0">
              <a:solidFill>
                <a:srgbClr val="8E561F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Oil and </a:t>
          </a:r>
        </a:p>
        <a:p xmlns:a="http://schemas.openxmlformats.org/drawingml/2006/main">
          <a:pPr eaLnBrk="0" hangingPunct="0"/>
          <a:r>
            <a:rPr lang="en-US" sz="1200" b="1" i="0" baseline="0" dirty="0">
              <a:solidFill>
                <a:srgbClr val="8E561F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Gas </a:t>
          </a:r>
          <a:r>
            <a:rPr lang="en-US" sz="1200" b="1" i="0" baseline="0" dirty="0" smtClean="0">
              <a:solidFill>
                <a:srgbClr val="8E561F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Supply</a:t>
          </a:r>
          <a:endParaRPr lang="en-US" sz="1200" b="1" i="0" baseline="0" dirty="0">
            <a:solidFill>
              <a:srgbClr val="8E561F"/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eaLnBrk="0" hangingPunct="0"/>
          <a:r>
            <a:rPr lang="en-US" sz="1200" b="1" i="0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Reference</a:t>
          </a:r>
          <a:endParaRPr lang="en-US" sz="1200" b="1" i="0" baseline="0" dirty="0">
            <a:solidFill>
              <a:schemeClr val="accent3">
                <a:lumMod val="40000"/>
                <a:lumOff val="60000"/>
              </a:schemeClr>
            </a:solidFill>
            <a:latin typeface="Arial" panose="020B0604020202020204" pitchFamily="34" charset="0"/>
            <a:ea typeface="Times New Roman" charset="0"/>
            <a:cs typeface="Arial" panose="020B0604020202020204" pitchFamily="34" charset="0"/>
          </a:endParaRPr>
        </a:p>
        <a:p xmlns:a="http://schemas.openxmlformats.org/drawingml/2006/main">
          <a:pPr eaLnBrk="0" hangingPunct="0"/>
          <a:r>
            <a:rPr lang="en-US" sz="1200" b="1" i="0" baseline="0" dirty="0">
              <a:solidFill>
                <a:srgbClr val="EBC7A4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Low Oil and</a:t>
          </a:r>
        </a:p>
        <a:p xmlns:a="http://schemas.openxmlformats.org/drawingml/2006/main">
          <a:pPr eaLnBrk="0" hangingPunct="0"/>
          <a:r>
            <a:rPr lang="en-US" sz="1200" b="1" i="0" baseline="0" dirty="0">
              <a:solidFill>
                <a:srgbClr val="EBC7A4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Gas </a:t>
          </a:r>
          <a:r>
            <a:rPr lang="en-US" sz="1200" b="1" i="0" baseline="0" dirty="0" smtClean="0">
              <a:solidFill>
                <a:srgbClr val="EBC7A4"/>
              </a:solidFill>
              <a:latin typeface="Arial" panose="020B0604020202020204" pitchFamily="34" charset="0"/>
              <a:ea typeface="Times New Roman" charset="0"/>
              <a:cs typeface="Arial" panose="020B0604020202020204" pitchFamily="34" charset="0"/>
            </a:rPr>
            <a:t>Supply</a:t>
          </a:r>
          <a:endParaRPr lang="en-US" sz="1200" b="1" i="0" baseline="0" dirty="0" smtClean="0">
            <a:solidFill>
              <a:srgbClr val="EBC7A4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marL="0" marR="0" lvl="0" indent="0" defTabSz="914400" eaLnBrk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dirty="0">
              <a:solidFill>
                <a:srgbClr val="D9D9D9"/>
              </a:solidFill>
              <a:ea typeface="Times New Roman" charset="0"/>
              <a:cs typeface="Times New Roman" charset="0"/>
            </a:rPr>
            <a:t>o</a:t>
          </a:r>
          <a:r>
            <a:rPr lang="en-US" sz="1200" b="1" i="0" baseline="0" dirty="0" smtClean="0">
              <a:solidFill>
                <a:srgbClr val="D9D9D9"/>
              </a:solidFill>
              <a:ea typeface="Times New Roman" charset="0"/>
              <a:cs typeface="Times New Roman" charset="0"/>
            </a:rPr>
            <a:t>ther cases</a:t>
          </a:r>
          <a:endParaRPr lang="en-US" sz="1200" b="1" i="0" baseline="0" dirty="0">
            <a:solidFill>
              <a:srgbClr val="D9D9D9"/>
            </a:solidFill>
            <a:ea typeface="Times New Roman" charset="0"/>
            <a:cs typeface="Times New Roman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0.55686</cdr:x>
      <cdr:y>0.1932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0" y="0"/>
          <a:ext cx="3322928" cy="9645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27432" tIns="27432" rIns="27432" bIns="27432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endParaRPr lang="en-US" sz="1100" i="0" dirty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0.06147</cdr:x>
      <cdr:y>0.01793</cdr:y>
    </cdr:from>
    <cdr:to>
      <cdr:x>0.81498</cdr:x>
      <cdr:y>0.14727</cdr:y>
    </cdr:to>
    <cdr:sp macro="" textlink="">
      <cdr:nvSpPr>
        <cdr:cNvPr id="6" name="TextBox 3"/>
        <cdr:cNvSpPr txBox="1"/>
      </cdr:nvSpPr>
      <cdr:spPr bwMode="auto">
        <a:xfrm xmlns:a="http://schemas.openxmlformats.org/drawingml/2006/main">
          <a:off x="159845" y="50542"/>
          <a:ext cx="1959367" cy="36459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 anchor="t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         </a:t>
          </a:r>
          <a:r>
            <a:rPr lang="en-US" sz="1200" b="1" i="0" dirty="0" smtClean="0">
              <a:solidFill>
                <a:srgbClr val="333333"/>
              </a:solidFill>
              <a:latin typeface="+mn-lt"/>
              <a:ea typeface="Times New Roman" charset="0"/>
              <a:cs typeface="Times New Roman" charset="0"/>
            </a:rPr>
            <a:t> </a:t>
          </a:r>
          <a:r>
            <a:rPr lang="en-US" sz="1200" b="1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2021</a:t>
          </a:r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0" i="0" dirty="0" smtClean="0">
              <a:solidFill>
                <a:schemeClr val="tx1"/>
              </a:solidFill>
              <a:latin typeface="+mn-lt"/>
              <a:ea typeface="Times New Roman" charset="0"/>
              <a:cs typeface="Times New Roman" charset="0"/>
            </a:rPr>
            <a:t>   history    projections</a:t>
          </a:r>
          <a:endParaRPr lang="en-US" sz="1200" b="0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i="0" dirty="0">
            <a:solidFill>
              <a:schemeClr val="tx1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3746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049336-6624-4A1E-9498-510DC43D0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556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895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536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58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56616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8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56616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45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7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0"/>
          <p:cNvSpPr>
            <a:spLocks noGrp="1"/>
          </p:cNvSpPr>
          <p:nvPr>
            <p:ph sz="quarter" idx="12"/>
          </p:nvPr>
        </p:nvSpPr>
        <p:spPr>
          <a:xfrm>
            <a:off x="685799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2599266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indent="0">
              <a:lnSpc>
                <a:spcPct val="100000"/>
              </a:lnSpc>
              <a:spcBef>
                <a:spcPts val="0"/>
              </a:spcBef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2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3386666" y="894520"/>
            <a:ext cx="2599267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indent="0" algn="l">
              <a:lnSpc>
                <a:spcPct val="100000"/>
              </a:lnSpc>
              <a:spcBef>
                <a:spcPts val="0"/>
              </a:spcBef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3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10"/>
          <p:cNvSpPr>
            <a:spLocks noGrp="1"/>
          </p:cNvSpPr>
          <p:nvPr>
            <p:ph sz="quarter" idx="19"/>
          </p:nvPr>
        </p:nvSpPr>
        <p:spPr>
          <a:xfrm>
            <a:off x="3386666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10"/>
          <p:cNvSpPr>
            <a:spLocks noGrp="1"/>
          </p:cNvSpPr>
          <p:nvPr>
            <p:ph sz="quarter" idx="20"/>
          </p:nvPr>
        </p:nvSpPr>
        <p:spPr>
          <a:xfrm>
            <a:off x="6087533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9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6087532" y="894519"/>
            <a:ext cx="2599267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indent="0" algn="l">
              <a:lnSpc>
                <a:spcPct val="100000"/>
              </a:lnSpc>
              <a:spcBef>
                <a:spcPts val="0"/>
              </a:spcBef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1674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Title — click to edit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0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1080" y="482623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0" y="4785734"/>
            <a:ext cx="9144000" cy="3651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52463" y="4846394"/>
            <a:ext cx="60897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0" dirty="0" smtClean="0">
                <a:solidFill>
                  <a:schemeClr val="bg1"/>
                </a:solidFill>
              </a:rPr>
              <a:t>Source: U.S. Energy Information Administration</a:t>
            </a:r>
            <a:r>
              <a:rPr lang="en-US" sz="1050" b="0" baseline="0" dirty="0" smtClean="0">
                <a:solidFill>
                  <a:schemeClr val="bg1"/>
                </a:solidFill>
              </a:rPr>
              <a:t>, </a:t>
            </a:r>
            <a:r>
              <a:rPr lang="en-US" sz="1050" b="0" i="1" baseline="0" dirty="0" smtClean="0">
                <a:solidFill>
                  <a:schemeClr val="bg1"/>
                </a:solidFill>
              </a:rPr>
              <a:t>Annual Energy Outlook 2022</a:t>
            </a:r>
            <a:r>
              <a:rPr lang="en-US" sz="1050" b="0" i="0" baseline="0" dirty="0" smtClean="0">
                <a:solidFill>
                  <a:schemeClr val="bg1"/>
                </a:solidFill>
              </a:rPr>
              <a:t> (AEO2022)</a:t>
            </a:r>
            <a:endParaRPr lang="en-US" sz="1050" b="0" i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070883" y="4846394"/>
            <a:ext cx="14803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>
                <a:solidFill>
                  <a:schemeClr val="bg1"/>
                </a:solidFill>
                <a:latin typeface="+mn-lt"/>
              </a:rPr>
              <a:t>www.eia.gov/aeo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53125" y="4842273"/>
            <a:ext cx="351507" cy="24282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Straight Connector 12"/>
          <p:cNvCxnSpPr>
            <a:cxnSpLocks noChangeShapeType="1"/>
          </p:cNvCxnSpPr>
          <p:nvPr userDrawn="1"/>
        </p:nvCxnSpPr>
        <p:spPr bwMode="auto">
          <a:xfrm>
            <a:off x="586383" y="4829380"/>
            <a:ext cx="0" cy="264893"/>
          </a:xfrm>
          <a:prstGeom prst="line">
            <a:avLst/>
          </a:prstGeom>
          <a:noFill/>
          <a:ln w="12700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9" name="Oval 13"/>
          <p:cNvSpPr>
            <a:spLocks/>
          </p:cNvSpPr>
          <p:nvPr userDrawn="1"/>
        </p:nvSpPr>
        <p:spPr bwMode="auto">
          <a:xfrm>
            <a:off x="8732839" y="4871769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8" r:id="rId1"/>
    <p:sldLayoutId id="2147485272" r:id="rId2"/>
    <p:sldLayoutId id="2147485260" r:id="rId3"/>
    <p:sldLayoutId id="2147485261" r:id="rId4"/>
    <p:sldLayoutId id="2147485273" r:id="rId5"/>
    <p:sldLayoutId id="2147485275" r:id="rId6"/>
    <p:sldLayoutId id="2147485262" r:id="rId7"/>
    <p:sldLayoutId id="2147485263" r:id="rId8"/>
    <p:sldLayoutId id="2147485264" r:id="rId9"/>
    <p:sldLayoutId id="2147485265" r:id="rId10"/>
    <p:sldLayoutId id="2147485266" r:id="rId11"/>
    <p:sldLayoutId id="2147485267" r:id="rId12"/>
    <p:sldLayoutId id="2147485268" r:id="rId13"/>
    <p:sldLayoutId id="2147485269" r:id="rId14"/>
    <p:sldLayoutId id="2147485274" r:id="rId1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334876" y="1733274"/>
            <a:ext cx="5063114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>
                <a:solidFill>
                  <a:schemeClr val="bg1"/>
                </a:solidFill>
              </a:rPr>
              <a:t>Emissions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81CF0CCA-BE65-7044-851E-52E37117544A}"/>
              </a:ext>
            </a:extLst>
          </p:cNvPr>
          <p:cNvGrpSpPr/>
          <p:nvPr/>
        </p:nvGrpSpPr>
        <p:grpSpPr>
          <a:xfrm>
            <a:off x="1251598" y="1260618"/>
            <a:ext cx="1833750" cy="1845000"/>
            <a:chOff x="1251598" y="1260618"/>
            <a:chExt cx="1833750" cy="1845000"/>
          </a:xfrm>
        </p:grpSpPr>
        <p:pic>
          <p:nvPicPr>
            <p:cNvPr id="7" name="Picture 6">
              <a:extLst>
                <a:ext uri="{FF2B5EF4-FFF2-40B4-BE49-F238E27FC236}">
                  <a16:creationId xmlns="" xmlns:a16="http://schemas.microsoft.com/office/drawing/2014/main" id="{E88E5124-D50D-CD40-A901-695E677060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51598" y="1260618"/>
              <a:ext cx="1833750" cy="1845000"/>
            </a:xfrm>
            <a:prstGeom prst="rect">
              <a:avLst/>
            </a:prstGeom>
          </p:spPr>
        </p:pic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E481FED4-7BCA-7744-B8CA-919A34A0F648}"/>
                </a:ext>
              </a:extLst>
            </p:cNvPr>
            <p:cNvSpPr/>
            <p:nvPr/>
          </p:nvSpPr>
          <p:spPr>
            <a:xfrm>
              <a:off x="1453644" y="1473262"/>
              <a:ext cx="1429657" cy="141514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1515945" y="1817495"/>
            <a:ext cx="1413320" cy="692026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9pPr>
          </a:lstStyle>
          <a:p>
            <a:r>
              <a:rPr lang="en-US" sz="5000" b="1" dirty="0">
                <a:solidFill>
                  <a:schemeClr val="bg1"/>
                </a:solidFill>
                <a:latin typeface="Myriad pro"/>
              </a:rPr>
              <a:t>CO</a:t>
            </a:r>
            <a:r>
              <a:rPr lang="en-US" sz="5000" b="1" baseline="-25000" dirty="0">
                <a:solidFill>
                  <a:schemeClr val="bg1"/>
                </a:solidFill>
                <a:latin typeface="Myriad pro"/>
              </a:rPr>
              <a:t>2</a:t>
            </a:r>
            <a:endParaRPr lang="en-US" sz="5000" dirty="0">
              <a:solidFill>
                <a:schemeClr val="bg1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61209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784"/>
            <a:ext cx="640080" cy="640080"/>
          </a:xfrm>
          <a:prstGeom prst="rect">
            <a:avLst/>
          </a:prstGeom>
        </p:spPr>
      </p:pic>
      <p:graphicFrame>
        <p:nvGraphicFramePr>
          <p:cNvPr id="11" name="EMI01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462192639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85800" y="948379"/>
            <a:ext cx="4005263" cy="411162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b="1" dirty="0" smtClean="0"/>
              <a:t>U.S. energy-related CO</a:t>
            </a:r>
            <a:r>
              <a:rPr lang="en-US" b="1" baseline="-25000" dirty="0" smtClean="0"/>
              <a:t>2 </a:t>
            </a:r>
            <a:r>
              <a:rPr lang="en-US" b="1" dirty="0" smtClean="0"/>
              <a:t>emissions</a:t>
            </a:r>
          </a:p>
          <a:p>
            <a:pPr marL="0" indent="0">
              <a:spcBef>
                <a:spcPts val="0"/>
              </a:spcBef>
            </a:pPr>
            <a:r>
              <a:rPr lang="en-US" b="1" dirty="0" smtClean="0"/>
              <a:t>AEO2022 economic growth cases</a:t>
            </a:r>
          </a:p>
          <a:p>
            <a:pPr marL="0" indent="0">
              <a:spcBef>
                <a:spcPts val="0"/>
              </a:spcBef>
            </a:pPr>
            <a:r>
              <a:rPr lang="en-US" sz="1100" dirty="0" smtClean="0"/>
              <a:t>billion metric tons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emissions based on macroeconomic growth assumptions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8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5035"/>
            <a:ext cx="8001000" cy="761415"/>
          </a:xfrm>
        </p:spPr>
        <p:txBody>
          <a:bodyPr/>
          <a:lstStyle/>
          <a:p>
            <a:r>
              <a:rPr lang="en-US" dirty="0"/>
              <a:t>Energy-related CO</a:t>
            </a:r>
            <a:r>
              <a:rPr lang="en-US" baseline="-25000" dirty="0"/>
              <a:t>2 </a:t>
            </a:r>
            <a:r>
              <a:rPr lang="en-US" dirty="0" smtClean="0"/>
              <a:t>emissions </a:t>
            </a:r>
            <a:r>
              <a:rPr lang="en-US" dirty="0"/>
              <a:t>by sector and </a:t>
            </a:r>
            <a:r>
              <a:rPr lang="en-US" dirty="0" smtClean="0"/>
              <a:t>fuel</a:t>
            </a:r>
            <a:endParaRPr lang="en-US" dirty="0"/>
          </a:p>
        </p:txBody>
      </p:sp>
      <p:graphicFrame>
        <p:nvGraphicFramePr>
          <p:cNvPr id="9" name="EMI02a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038826816"/>
              </p:ext>
            </p:extLst>
          </p:nvPr>
        </p:nvGraphicFramePr>
        <p:xfrm>
          <a:off x="685800" y="1292225"/>
          <a:ext cx="39322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EMI02b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1740887"/>
              </p:ext>
            </p:extLst>
          </p:nvPr>
        </p:nvGraphicFramePr>
        <p:xfrm>
          <a:off x="4664075" y="1292225"/>
          <a:ext cx="4022725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709477" y="1035401"/>
            <a:ext cx="4023360" cy="350851"/>
          </a:xfrm>
        </p:spPr>
        <p:txBody>
          <a:bodyPr lIns="0"/>
          <a:lstStyle/>
          <a:p>
            <a:pPr marL="0" indent="0" algn="l" eaLnBrk="0" hangingPunct="0">
              <a:spcBef>
                <a:spcPts val="0"/>
              </a:spcBef>
            </a:pPr>
            <a:r>
              <a:rPr lang="en-US" b="1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Energy-related </a:t>
            </a:r>
            <a:r>
              <a:rPr lang="en-US" b="1" dirty="0"/>
              <a:t> CO</a:t>
            </a:r>
            <a:r>
              <a:rPr lang="en-US" b="1" baseline="-25000" dirty="0"/>
              <a:t>2 </a:t>
            </a:r>
            <a:r>
              <a:rPr lang="en-US" b="1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emissions </a:t>
            </a:r>
            <a:r>
              <a:rPr lang="en-US" b="1" dirty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by </a:t>
            </a:r>
            <a:r>
              <a:rPr lang="en-US" b="1" dirty="0" smtClean="0">
                <a:ea typeface="Times New Roman" charset="0"/>
                <a:cs typeface="Times New Roman" charset="0"/>
              </a:rPr>
              <a:t>f</a:t>
            </a:r>
            <a:r>
              <a:rPr lang="en-US" b="1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uel </a:t>
            </a:r>
          </a:p>
          <a:p>
            <a:pPr marL="0" indent="0" algn="l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AEO2022 </a:t>
            </a:r>
            <a:r>
              <a:rPr lang="en-US" b="1" dirty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Reference </a:t>
            </a:r>
            <a:r>
              <a:rPr lang="en-US" b="1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case</a:t>
            </a:r>
            <a:endParaRPr lang="en-US" b="1" dirty="0">
              <a:solidFill>
                <a:sysClr val="windowText" lastClr="000000"/>
              </a:solidFill>
              <a:ea typeface="Times New Roman" charset="0"/>
              <a:cs typeface="Times New Roman" charset="0"/>
            </a:endParaRPr>
          </a:p>
          <a:p>
            <a:pPr marL="0" indent="0" algn="l" eaLnBrk="0" hangingPunct="0">
              <a:spcBef>
                <a:spcPts val="0"/>
              </a:spcBef>
            </a:pPr>
            <a:r>
              <a:rPr lang="en-US" sz="1100" dirty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billion metric </a:t>
            </a:r>
            <a:r>
              <a:rPr lang="en-US" sz="1100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tons  </a:t>
            </a:r>
            <a:endParaRPr lang="en-US" sz="1100" dirty="0">
              <a:solidFill>
                <a:sysClr val="windowText" lastClr="000000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708502" y="1048537"/>
            <a:ext cx="3931920" cy="350851"/>
          </a:xfrm>
        </p:spPr>
        <p:txBody>
          <a:bodyPr/>
          <a:lstStyle/>
          <a:p>
            <a:pPr marL="0" lvl="0" indent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Energy-related </a:t>
            </a:r>
            <a:r>
              <a:rPr lang="en-US" b="1" dirty="0" smtClean="0"/>
              <a:t>CO</a:t>
            </a:r>
            <a:r>
              <a:rPr lang="en-US" b="1" baseline="-25000" dirty="0" smtClean="0"/>
              <a:t>2 </a:t>
            </a:r>
            <a:r>
              <a:rPr lang="en-US" b="1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emissions </a:t>
            </a:r>
            <a:r>
              <a:rPr lang="en-US" b="1" dirty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by </a:t>
            </a:r>
            <a:r>
              <a:rPr lang="en-US" b="1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sector</a:t>
            </a:r>
          </a:p>
          <a:p>
            <a:pPr marL="0" lvl="0" indent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ea typeface="Times New Roman" charset="0"/>
                <a:cs typeface="Times New Roman" charset="0"/>
              </a:rPr>
              <a:t>AEO2022 </a:t>
            </a:r>
            <a:r>
              <a:rPr lang="en-US" b="1" dirty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Reference </a:t>
            </a:r>
            <a:r>
              <a:rPr lang="en-US" b="1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case</a:t>
            </a:r>
            <a:endParaRPr lang="en-US" b="1" dirty="0">
              <a:solidFill>
                <a:sysClr val="windowText" lastClr="000000"/>
              </a:solidFill>
              <a:ea typeface="Times New Roman" charset="0"/>
              <a:cs typeface="Times New Roman" charset="0"/>
            </a:endParaRPr>
          </a:p>
          <a:p>
            <a:pPr marL="0" lvl="0" indent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kern="0" dirty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billion metric tons</a:t>
            </a:r>
            <a:endParaRPr lang="en-US" sz="1100" dirty="0">
              <a:solidFill>
                <a:sysClr val="windowText" lastClr="000000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5800" y="4389438"/>
            <a:ext cx="8001000" cy="321270"/>
          </a:xfrm>
        </p:spPr>
        <p:txBody>
          <a:bodyPr/>
          <a:lstStyle/>
          <a:p>
            <a:r>
              <a:rPr lang="en-US" dirty="0" smtClean="0"/>
              <a:t>Note: Series does not include greenhouse gases other than CO</a:t>
            </a:r>
            <a:r>
              <a:rPr lang="en-US" baseline="-25000" dirty="0" smtClean="0"/>
              <a:t>2</a:t>
            </a:r>
            <a:r>
              <a:rPr lang="en-US" dirty="0" smtClean="0"/>
              <a:t>. Industrial sector CO</a:t>
            </a:r>
            <a:r>
              <a:rPr lang="en-US" baseline="-25000" dirty="0" smtClean="0"/>
              <a:t>2 </a:t>
            </a:r>
            <a:r>
              <a:rPr lang="en-US" dirty="0" smtClean="0"/>
              <a:t>emissions </a:t>
            </a:r>
            <a:r>
              <a:rPr lang="en-US" dirty="0"/>
              <a:t>do not include process emissions, such as the emissions from cement clinker production.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784"/>
            <a:ext cx="64008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49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81228" y="829994"/>
            <a:ext cx="4005072" cy="524223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b="1" dirty="0"/>
              <a:t>U.S. energy-related CO</a:t>
            </a:r>
            <a:r>
              <a:rPr lang="en-US" b="1" baseline="-25000" dirty="0"/>
              <a:t>2 </a:t>
            </a:r>
            <a:r>
              <a:rPr lang="en-US" b="1" dirty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emissions </a:t>
            </a:r>
            <a:endParaRPr lang="en-US" b="1" dirty="0" smtClean="0">
              <a:solidFill>
                <a:sysClr val="windowText" lastClr="000000"/>
              </a:solidFill>
              <a:ea typeface="Times New Roman" charset="0"/>
              <a:cs typeface="Times New Roman" charset="0"/>
            </a:endParaRPr>
          </a:p>
          <a:p>
            <a:pPr marL="0" indent="0">
              <a:spcBef>
                <a:spcPts val="0"/>
              </a:spcBef>
            </a:pPr>
            <a:r>
              <a:rPr lang="en-US" b="1" dirty="0" smtClean="0"/>
              <a:t>AEO2022 oil price cases</a:t>
            </a:r>
            <a:endParaRPr lang="en-US" b="1" dirty="0"/>
          </a:p>
          <a:p>
            <a:pPr marL="0" indent="0">
              <a:spcBef>
                <a:spcPts val="0"/>
              </a:spcBef>
            </a:pPr>
            <a:r>
              <a:rPr lang="en-US" sz="1100" dirty="0"/>
              <a:t>billion metric tons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Energy-related CO</a:t>
            </a:r>
            <a:r>
              <a:rPr lang="en-US" baseline="-25000" dirty="0"/>
              <a:t>2</a:t>
            </a:r>
            <a:r>
              <a:rPr lang="en-US" dirty="0" smtClean="0"/>
              <a:t> </a:t>
            </a:r>
            <a:r>
              <a:rPr lang="en-US" dirty="0"/>
              <a:t>emissions </a:t>
            </a:r>
            <a:r>
              <a:rPr lang="en-US" dirty="0" smtClean="0"/>
              <a:t>based on </a:t>
            </a:r>
            <a:r>
              <a:rPr lang="en-US" dirty="0"/>
              <a:t>oil price </a:t>
            </a:r>
            <a:r>
              <a:rPr lang="en-US" dirty="0" smtClean="0"/>
              <a:t>assumptions</a:t>
            </a:r>
            <a:endParaRPr lang="en-US" dirty="0"/>
          </a:p>
        </p:txBody>
      </p:sp>
      <p:graphicFrame>
        <p:nvGraphicFramePr>
          <p:cNvPr id="9" name="EMI03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3660849073"/>
              </p:ext>
            </p:extLst>
          </p:nvPr>
        </p:nvGraphicFramePr>
        <p:xfrm>
          <a:off x="685800" y="1354217"/>
          <a:ext cx="8001000" cy="3035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784"/>
            <a:ext cx="64008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01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EMI04a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700722745"/>
              </p:ext>
            </p:extLst>
          </p:nvPr>
        </p:nvGraphicFramePr>
        <p:xfrm>
          <a:off x="685800" y="1394905"/>
          <a:ext cx="2598738" cy="2994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800" y="1044068"/>
            <a:ext cx="2793045" cy="350837"/>
          </a:xfrm>
        </p:spPr>
        <p:txBody>
          <a:bodyPr/>
          <a:lstStyle/>
          <a:p>
            <a:pPr marL="0"/>
            <a:r>
              <a:rPr lang="en-US" b="1" dirty="0" smtClean="0"/>
              <a:t> </a:t>
            </a:r>
          </a:p>
          <a:p>
            <a:pPr marL="0"/>
            <a:r>
              <a:rPr lang="en-US" b="1" dirty="0" smtClean="0"/>
              <a:t>Reference case</a:t>
            </a:r>
          </a:p>
          <a:p>
            <a:pPr marL="0"/>
            <a:r>
              <a:rPr lang="en-US" sz="1100" dirty="0" smtClean="0"/>
              <a:t>billion metric tons</a:t>
            </a:r>
            <a:endParaRPr lang="en-US" sz="1100" dirty="0"/>
          </a:p>
        </p:txBody>
      </p:sp>
      <p:graphicFrame>
        <p:nvGraphicFramePr>
          <p:cNvPr id="18" name="EMI04b"/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458150642"/>
              </p:ext>
            </p:extLst>
          </p:nvPr>
        </p:nvGraphicFramePr>
        <p:xfrm>
          <a:off x="3386138" y="1394905"/>
          <a:ext cx="2600325" cy="2994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EMI04c"/>
          <p:cNvGraphicFramePr>
            <a:graphicFrameLocks noGrp="1"/>
          </p:cNvGraphicFramePr>
          <p:nvPr>
            <p:ph sz="quarter" idx="20"/>
            <p:extLst>
              <p:ext uri="{D42A27DB-BD31-4B8C-83A1-F6EECF244321}">
                <p14:modId xmlns:p14="http://schemas.microsoft.com/office/powerpoint/2010/main" val="210942545"/>
              </p:ext>
            </p:extLst>
          </p:nvPr>
        </p:nvGraphicFramePr>
        <p:xfrm>
          <a:off x="6088063" y="1394905"/>
          <a:ext cx="2598737" cy="2994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85800" y="47954"/>
            <a:ext cx="8001000" cy="761415"/>
          </a:xfrm>
        </p:spPr>
        <p:txBody>
          <a:bodyPr/>
          <a:lstStyle/>
          <a:p>
            <a:r>
              <a:rPr lang="en-US" dirty="0" smtClean="0"/>
              <a:t>Energy-related CO</a:t>
            </a:r>
            <a:r>
              <a:rPr lang="en-US" baseline="-25000" dirty="0" smtClean="0"/>
              <a:t>2</a:t>
            </a:r>
            <a:r>
              <a:rPr lang="en-US" dirty="0" smtClean="0"/>
              <a:t> emissions by sector </a:t>
            </a:r>
            <a:r>
              <a:rPr lang="en-US" dirty="0"/>
              <a:t>based on </a:t>
            </a:r>
            <a:r>
              <a:rPr lang="en-US" dirty="0" smtClean="0"/>
              <a:t>oil price assumptions</a:t>
            </a:r>
            <a:endParaRPr lang="en-US" dirty="0"/>
          </a:p>
        </p:txBody>
      </p:sp>
      <p:sp>
        <p:nvSpPr>
          <p:cNvPr id="15" name="TextBox 1"/>
          <p:cNvSpPr txBox="1"/>
          <p:nvPr/>
        </p:nvSpPr>
        <p:spPr bwMode="auto">
          <a:xfrm>
            <a:off x="1896116" y="1697801"/>
            <a:ext cx="1187654" cy="2025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 eaLnBrk="0" hangingPunct="0"/>
            <a:endParaRPr lang="en-US" sz="1200" b="1" i="0" dirty="0">
              <a:solidFill>
                <a:schemeClr val="accent1"/>
              </a:solidFill>
              <a:latin typeface="+mn-lt"/>
              <a:ea typeface="Times New Roman" charset="0"/>
              <a:cs typeface="Times New Roman" charset="0"/>
            </a:endParaRPr>
          </a:p>
          <a:p>
            <a:pPr algn="r" eaLnBrk="0" hangingPunct="0"/>
            <a:r>
              <a:rPr lang="en-US" sz="1200" b="1" i="0" dirty="0">
                <a:solidFill>
                  <a:srgbClr val="E1AB76"/>
                </a:solidFill>
                <a:latin typeface="+mn-lt"/>
                <a:ea typeface="Times New Roman" charset="0"/>
                <a:cs typeface="Times New Roman" charset="0"/>
              </a:rPr>
              <a:t>  </a:t>
            </a:r>
          </a:p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53"/>
                </a:solidFill>
                <a:effectLst/>
                <a:uLnTx/>
                <a:uFillTx/>
                <a:latin typeface="+mn-lt"/>
                <a:ea typeface="Times New Roman" charset="0"/>
                <a:cs typeface="Times New Roman" charset="0"/>
              </a:rPr>
              <a:t>transportation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3953"/>
              </a:solidFill>
              <a:effectLst/>
              <a:uLnTx/>
              <a:uFillTx/>
              <a:latin typeface="+mn-lt"/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i="0" dirty="0" smtClean="0">
              <a:solidFill>
                <a:schemeClr val="accent2"/>
              </a:solidFill>
              <a:latin typeface="+mn-lt"/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000" b="1" dirty="0">
              <a:solidFill>
                <a:schemeClr val="accent2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b="1" i="0" dirty="0">
              <a:solidFill>
                <a:schemeClr val="accent2"/>
              </a:solidFill>
              <a:latin typeface="+mn-lt"/>
              <a:ea typeface="Times New Roman" charset="0"/>
              <a:cs typeface="Times New Roman" charset="0"/>
            </a:endParaRPr>
          </a:p>
          <a:p>
            <a:pPr algn="r" eaLnBrk="0" hangingPunct="0"/>
            <a:r>
              <a:rPr lang="en-US" sz="1200" b="1" dirty="0" smtClean="0">
                <a:solidFill>
                  <a:schemeClr val="accent3"/>
                </a:solidFill>
                <a:ea typeface="Times New Roman" charset="0"/>
                <a:cs typeface="Times New Roman" charset="0"/>
              </a:rPr>
              <a:t>industrial</a:t>
            </a:r>
            <a:endParaRPr lang="en-US" sz="1200" b="1" i="0" dirty="0">
              <a:solidFill>
                <a:schemeClr val="accent3"/>
              </a:solidFill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200" b="1" i="0" dirty="0">
              <a:solidFill>
                <a:schemeClr val="accent3"/>
              </a:solidFill>
              <a:latin typeface="+mn-lt"/>
              <a:ea typeface="Times New Roman" charset="0"/>
              <a:cs typeface="Times New Roman" charset="0"/>
            </a:endParaRPr>
          </a:p>
          <a:p>
            <a:pPr algn="r" eaLnBrk="0" hangingPunct="0"/>
            <a:r>
              <a:rPr lang="en-US" sz="1200" b="1" dirty="0">
                <a:solidFill>
                  <a:srgbClr val="E1AB76"/>
                </a:solidFill>
                <a:ea typeface="Times New Roman" charset="0"/>
                <a:cs typeface="Times New Roman" charset="0"/>
              </a:rPr>
              <a:t>e</a:t>
            </a:r>
            <a:r>
              <a:rPr lang="en-US" sz="1200" b="1" i="0" dirty="0" smtClean="0">
                <a:solidFill>
                  <a:srgbClr val="E1AB76"/>
                </a:solidFill>
                <a:latin typeface="+mn-lt"/>
                <a:ea typeface="Times New Roman" charset="0"/>
                <a:cs typeface="Times New Roman" charset="0"/>
              </a:rPr>
              <a:t>lectric power</a:t>
            </a:r>
            <a:endParaRPr lang="en-US" sz="1200" b="1" i="0" dirty="0">
              <a:solidFill>
                <a:srgbClr val="E1AB76"/>
              </a:solidFill>
              <a:latin typeface="+mn-lt"/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1800" b="1" i="0" dirty="0">
              <a:solidFill>
                <a:schemeClr val="accent5">
                  <a:lumMod val="75000"/>
                </a:schemeClr>
              </a:solidFill>
              <a:latin typeface="+mn-lt"/>
              <a:ea typeface="Times New Roman" charset="0"/>
              <a:cs typeface="Times New Roman" charset="0"/>
            </a:endParaRPr>
          </a:p>
          <a:p>
            <a:pPr algn="r" eaLnBrk="0" hangingPunct="0"/>
            <a:r>
              <a:rPr lang="en-US" sz="1200" b="1" i="0" dirty="0" smtClean="0">
                <a:solidFill>
                  <a:srgbClr val="72242D"/>
                </a:solidFill>
                <a:latin typeface="+mn-lt"/>
                <a:ea typeface="Times New Roman" charset="0"/>
                <a:cs typeface="Times New Roman" charset="0"/>
              </a:rPr>
              <a:t>residential</a:t>
            </a:r>
            <a:endParaRPr lang="en-US" sz="1200" b="1" i="0" dirty="0">
              <a:solidFill>
                <a:srgbClr val="72242D"/>
              </a:solidFill>
              <a:latin typeface="+mn-lt"/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200" b="1" i="0" dirty="0" smtClean="0">
              <a:solidFill>
                <a:srgbClr val="E9B8BD"/>
              </a:solidFill>
              <a:latin typeface="+mn-lt"/>
              <a:ea typeface="Times New Roman" charset="0"/>
              <a:cs typeface="Times New Roman" charset="0"/>
            </a:endParaRPr>
          </a:p>
          <a:p>
            <a:pPr algn="r" eaLnBrk="0" hangingPunct="0"/>
            <a:endParaRPr lang="en-US" sz="200" b="1" i="0" dirty="0" smtClean="0">
              <a:solidFill>
                <a:srgbClr val="E9B8BD"/>
              </a:solidFill>
              <a:latin typeface="+mn-lt"/>
              <a:ea typeface="Times New Roman" charset="0"/>
              <a:cs typeface="Times New Roman" charset="0"/>
            </a:endParaRPr>
          </a:p>
          <a:p>
            <a:pPr algn="r" eaLnBrk="0" hangingPunct="0"/>
            <a:r>
              <a:rPr lang="en-US" sz="1200" b="1" i="0" dirty="0" smtClean="0">
                <a:solidFill>
                  <a:srgbClr val="E3A5AC"/>
                </a:solidFill>
                <a:latin typeface="+mn-lt"/>
                <a:ea typeface="Times New Roman" charset="0"/>
                <a:cs typeface="Times New Roman" charset="0"/>
              </a:rPr>
              <a:t>commercial</a:t>
            </a:r>
            <a:endParaRPr lang="en-US" sz="1200" b="1" i="0" dirty="0">
              <a:solidFill>
                <a:srgbClr val="E3A5AC"/>
              </a:solidFill>
              <a:latin typeface="+mn-lt"/>
              <a:ea typeface="Times New Roman" charset="0"/>
              <a:cs typeface="Times New Roman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3396438" y="1044068"/>
            <a:ext cx="2773502" cy="350851"/>
          </a:xfrm>
        </p:spPr>
        <p:txBody>
          <a:bodyPr lIns="0"/>
          <a:lstStyle/>
          <a:p>
            <a:pPr marL="0" eaLnBrk="0" hangingPunct="0"/>
            <a:r>
              <a:rPr lang="en-US" b="1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 </a:t>
            </a:r>
          </a:p>
          <a:p>
            <a:pPr marL="0" eaLnBrk="0" hangingPunct="0"/>
            <a:r>
              <a:rPr lang="en-US" b="1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Low Oil Price case</a:t>
            </a:r>
          </a:p>
          <a:p>
            <a:pPr marL="0" eaLnBrk="0" hangingPunct="0"/>
            <a:r>
              <a:rPr lang="en-US" sz="1100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billion metric tons</a:t>
            </a:r>
            <a:endParaRPr lang="en-US" sz="1100" dirty="0">
              <a:solidFill>
                <a:sysClr val="windowText" lastClr="000000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1"/>
          </p:nvPr>
        </p:nvSpPr>
        <p:spPr>
          <a:xfrm>
            <a:off x="6088063" y="1044068"/>
            <a:ext cx="2773503" cy="350851"/>
          </a:xfrm>
        </p:spPr>
        <p:txBody>
          <a:bodyPr lIns="0"/>
          <a:lstStyle/>
          <a:p>
            <a:pPr marL="0"/>
            <a:r>
              <a:rPr lang="en-US" b="1" dirty="0" smtClean="0"/>
              <a:t> </a:t>
            </a:r>
          </a:p>
          <a:p>
            <a:pPr marL="0"/>
            <a:r>
              <a:rPr lang="en-US" b="1" dirty="0" smtClean="0"/>
              <a:t>High Oil Price case</a:t>
            </a:r>
          </a:p>
          <a:p>
            <a:pPr marL="0"/>
            <a:r>
              <a:rPr lang="en-US" sz="1100" dirty="0" smtClean="0"/>
              <a:t>billion metric tons</a:t>
            </a:r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685800" y="809369"/>
            <a:ext cx="621001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/>
              <a:t>CO</a:t>
            </a:r>
            <a:r>
              <a:rPr lang="en-US" sz="1200" b="1" baseline="-25000" dirty="0"/>
              <a:t>2 </a:t>
            </a:r>
            <a:r>
              <a:rPr lang="en-US" sz="1200" b="1" baseline="-25000" dirty="0" smtClean="0"/>
              <a:t> </a:t>
            </a:r>
            <a:r>
              <a:rPr lang="en-US" sz="1200" b="1" dirty="0" smtClean="0"/>
              <a:t>emissions by sector, AEO2022 oil price cases</a:t>
            </a:r>
            <a:endParaRPr lang="en-US" sz="12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5800" y="4504968"/>
            <a:ext cx="8001000" cy="205740"/>
          </a:xfrm>
        </p:spPr>
        <p:txBody>
          <a:bodyPr/>
          <a:lstStyle/>
          <a:p>
            <a:r>
              <a:rPr lang="en-US" dirty="0" smtClean="0"/>
              <a:t>Note: Industrial sector 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 smtClean="0"/>
              <a:t> </a:t>
            </a:r>
            <a:r>
              <a:rPr lang="en-US" dirty="0"/>
              <a:t>emissions do not include process emissions, such as the emissions from cement clinker production.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784"/>
            <a:ext cx="64008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90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MI05a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163262887"/>
              </p:ext>
            </p:extLst>
          </p:nvPr>
        </p:nvGraphicFramePr>
        <p:xfrm>
          <a:off x="685800" y="1570567"/>
          <a:ext cx="2598738" cy="2818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85800" y="1078121"/>
            <a:ext cx="2598738" cy="551564"/>
          </a:xfrm>
        </p:spPr>
        <p:txBody>
          <a:bodyPr/>
          <a:lstStyle/>
          <a:p>
            <a:pPr marL="0"/>
            <a:r>
              <a:rPr lang="en-US" b="1" dirty="0"/>
              <a:t>U.S. energy-related CO</a:t>
            </a:r>
            <a:r>
              <a:rPr lang="en-US" b="1" baseline="-25000" dirty="0"/>
              <a:t>2 </a:t>
            </a:r>
            <a:r>
              <a:rPr lang="en-US" b="1" dirty="0" smtClean="0"/>
              <a:t>emissions</a:t>
            </a:r>
          </a:p>
          <a:p>
            <a:pPr marL="0"/>
            <a:r>
              <a:rPr lang="en-US" sz="1100" dirty="0" smtClean="0"/>
              <a:t>billion metric tons</a:t>
            </a:r>
          </a:p>
          <a:p>
            <a:pPr marL="0"/>
            <a:endParaRPr lang="en-US" sz="1100" dirty="0"/>
          </a:p>
        </p:txBody>
      </p:sp>
      <p:graphicFrame>
        <p:nvGraphicFramePr>
          <p:cNvPr id="11" name="EMI05b"/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4182477502"/>
              </p:ext>
            </p:extLst>
          </p:nvPr>
        </p:nvGraphicFramePr>
        <p:xfrm>
          <a:off x="3386138" y="1570567"/>
          <a:ext cx="2600325" cy="2818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EMI05c"/>
          <p:cNvGraphicFramePr>
            <a:graphicFrameLocks noGrp="1"/>
          </p:cNvGraphicFramePr>
          <p:nvPr>
            <p:ph sz="quarter" idx="20"/>
            <p:extLst>
              <p:ext uri="{D42A27DB-BD31-4B8C-83A1-F6EECF244321}">
                <p14:modId xmlns:p14="http://schemas.microsoft.com/office/powerpoint/2010/main" val="3856970444"/>
              </p:ext>
            </p:extLst>
          </p:nvPr>
        </p:nvGraphicFramePr>
        <p:xfrm>
          <a:off x="6088063" y="1570567"/>
          <a:ext cx="2598737" cy="2818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power generation and </a:t>
            </a:r>
            <a:r>
              <a:rPr lang="en-US" dirty="0"/>
              <a:t>e</a:t>
            </a:r>
            <a:r>
              <a:rPr lang="en-US" dirty="0" smtClean="0"/>
              <a:t>nergy-related </a:t>
            </a:r>
            <a:r>
              <a:rPr lang="en-US" dirty="0"/>
              <a:t>CO</a:t>
            </a:r>
            <a:r>
              <a:rPr lang="en-US" baseline="-25000" dirty="0"/>
              <a:t>2 </a:t>
            </a:r>
            <a:r>
              <a:rPr lang="en-US" dirty="0" smtClean="0"/>
              <a:t>emissions </a:t>
            </a:r>
            <a:r>
              <a:rPr lang="en-US" dirty="0"/>
              <a:t>based on oil </a:t>
            </a:r>
            <a:r>
              <a:rPr lang="en-US" dirty="0" smtClean="0"/>
              <a:t>and natural gas supply assumptions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1"/>
          </p:nvPr>
        </p:nvSpPr>
        <p:spPr>
          <a:xfrm>
            <a:off x="6088063" y="1278847"/>
            <a:ext cx="2599267" cy="350851"/>
          </a:xfrm>
        </p:spPr>
        <p:txBody>
          <a:bodyPr lIns="0"/>
          <a:lstStyle/>
          <a:p>
            <a:pPr marL="0"/>
            <a:r>
              <a:rPr lang="en-US" b="1" dirty="0" smtClean="0"/>
              <a:t>Renewable </a:t>
            </a:r>
            <a:r>
              <a:rPr lang="en-US" b="1" dirty="0"/>
              <a:t>electric </a:t>
            </a:r>
            <a:r>
              <a:rPr lang="en-US" b="1" dirty="0" smtClean="0"/>
              <a:t>power generation</a:t>
            </a:r>
            <a:endParaRPr lang="en-US" b="1" dirty="0"/>
          </a:p>
          <a:p>
            <a:pPr marL="0"/>
            <a:r>
              <a:rPr lang="en-US" sz="1100" dirty="0" smtClean="0"/>
              <a:t>trillion kilowatthours</a:t>
            </a:r>
            <a:endParaRPr lang="en-US" sz="1100" dirty="0"/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3387725" y="1078120"/>
            <a:ext cx="2598738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3387196" y="1280418"/>
            <a:ext cx="2599267" cy="350851"/>
          </a:xfrm>
        </p:spPr>
        <p:txBody>
          <a:bodyPr lIns="0"/>
          <a:lstStyle/>
          <a:p>
            <a:pPr marL="0" eaLnBrk="0" hangingPunct="0"/>
            <a:r>
              <a:rPr lang="en-US" b="1" dirty="0">
                <a:ea typeface="Times New Roman" charset="0"/>
                <a:cs typeface="Times New Roman" charset="0"/>
              </a:rPr>
              <a:t>F</a:t>
            </a:r>
            <a:r>
              <a:rPr lang="en-US" b="1" dirty="0" smtClean="0">
                <a:ea typeface="Times New Roman" charset="0"/>
                <a:cs typeface="Times New Roman" charset="0"/>
              </a:rPr>
              <a:t>ossil </a:t>
            </a:r>
            <a:r>
              <a:rPr lang="en-US" b="1" dirty="0">
                <a:ea typeface="Times New Roman" charset="0"/>
                <a:cs typeface="Times New Roman" charset="0"/>
              </a:rPr>
              <a:t>fuel-fired electric </a:t>
            </a:r>
            <a:r>
              <a:rPr lang="en-US" b="1" dirty="0" smtClean="0">
                <a:ea typeface="Times New Roman" charset="0"/>
                <a:cs typeface="Times New Roman" charset="0"/>
              </a:rPr>
              <a:t>power generation</a:t>
            </a:r>
            <a:endParaRPr lang="en-US" b="1" dirty="0">
              <a:ea typeface="Times New Roman" charset="0"/>
              <a:cs typeface="Times New Roman" charset="0"/>
            </a:endParaRPr>
          </a:p>
          <a:p>
            <a:pPr marL="0" eaLnBrk="0" hangingPunct="0"/>
            <a:r>
              <a:rPr lang="en-US" sz="1100" dirty="0">
                <a:ea typeface="Times New Roman" charset="0"/>
                <a:cs typeface="Times New Roman" charset="0"/>
              </a:rPr>
              <a:t>trillion kilowatthours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4211" y="838640"/>
            <a:ext cx="648922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/>
              <a:t>CO</a:t>
            </a:r>
            <a:r>
              <a:rPr lang="en-US" sz="1200" b="1" baseline="-25000" dirty="0"/>
              <a:t>2 </a:t>
            </a:r>
            <a:r>
              <a:rPr lang="en-US" sz="1200" b="1" baseline="-25000" dirty="0" smtClean="0"/>
              <a:t> </a:t>
            </a:r>
            <a:r>
              <a:rPr lang="en-US" sz="1200" b="1" dirty="0" smtClean="0"/>
              <a:t>emissions and electric power generation, AEO2022 oil and natural gas supply cases</a:t>
            </a:r>
            <a:endParaRPr lang="en-US" sz="12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784"/>
            <a:ext cx="64008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14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EMI06a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679461173"/>
              </p:ext>
            </p:extLst>
          </p:nvPr>
        </p:nvGraphicFramePr>
        <p:xfrm>
          <a:off x="685800" y="1629420"/>
          <a:ext cx="2598738" cy="2760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94523" y="1005566"/>
            <a:ext cx="2639756" cy="623853"/>
          </a:xfrm>
        </p:spPr>
        <p:txBody>
          <a:bodyPr/>
          <a:lstStyle/>
          <a:p>
            <a:pPr marL="0"/>
            <a:r>
              <a:rPr lang="en-US" b="1" dirty="0"/>
              <a:t>U.S. </a:t>
            </a:r>
            <a:r>
              <a:rPr lang="en-US" b="1" dirty="0" smtClean="0"/>
              <a:t>energy-related CO</a:t>
            </a:r>
            <a:r>
              <a:rPr lang="en-US" b="1" baseline="-25000" dirty="0" smtClean="0"/>
              <a:t>2</a:t>
            </a:r>
            <a:r>
              <a:rPr lang="en-US" b="1" dirty="0" smtClean="0"/>
              <a:t> emissions</a:t>
            </a:r>
          </a:p>
          <a:p>
            <a:pPr marL="0"/>
            <a:r>
              <a:rPr lang="en-US" sz="1100" dirty="0" smtClean="0"/>
              <a:t>billion metric tons</a:t>
            </a:r>
          </a:p>
          <a:p>
            <a:pPr marL="0"/>
            <a:endParaRPr lang="en-US" sz="1100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8"/>
          </p:nvPr>
        </p:nvSpPr>
        <p:spPr>
          <a:xfrm>
            <a:off x="3385608" y="1278568"/>
            <a:ext cx="2599267" cy="350851"/>
          </a:xfrm>
        </p:spPr>
        <p:txBody>
          <a:bodyPr lIns="0"/>
          <a:lstStyle/>
          <a:p>
            <a:pPr marL="0" eaLnBrk="0" hangingPunct="0"/>
            <a:r>
              <a:rPr lang="en-US" b="1" dirty="0">
                <a:ea typeface="Times New Roman" charset="0"/>
                <a:cs typeface="Times New Roman" charset="0"/>
              </a:rPr>
              <a:t>F</a:t>
            </a:r>
            <a:r>
              <a:rPr lang="en-US" b="1" dirty="0" smtClean="0">
                <a:ea typeface="Times New Roman" charset="0"/>
                <a:cs typeface="Times New Roman" charset="0"/>
              </a:rPr>
              <a:t>ossil </a:t>
            </a:r>
            <a:r>
              <a:rPr lang="en-US" b="1" dirty="0">
                <a:ea typeface="Times New Roman" charset="0"/>
                <a:cs typeface="Times New Roman" charset="0"/>
              </a:rPr>
              <a:t>fuel-fired electric </a:t>
            </a:r>
            <a:r>
              <a:rPr lang="en-US" b="1" dirty="0" smtClean="0">
                <a:ea typeface="Times New Roman" charset="0"/>
                <a:cs typeface="Times New Roman" charset="0"/>
              </a:rPr>
              <a:t>power generation</a:t>
            </a:r>
            <a:endParaRPr lang="en-US" b="1" dirty="0">
              <a:ea typeface="Times New Roman" charset="0"/>
              <a:cs typeface="Times New Roman" charset="0"/>
            </a:endParaRPr>
          </a:p>
          <a:p>
            <a:pPr marL="0" eaLnBrk="0" hangingPunct="0"/>
            <a:r>
              <a:rPr lang="en-US" sz="1100" dirty="0">
                <a:ea typeface="Times New Roman" charset="0"/>
                <a:cs typeface="Times New Roman" charset="0"/>
              </a:rPr>
              <a:t>trillion kilowatthours</a:t>
            </a:r>
          </a:p>
        </p:txBody>
      </p:sp>
      <p:graphicFrame>
        <p:nvGraphicFramePr>
          <p:cNvPr id="14" name="EMI06b"/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2098759146"/>
              </p:ext>
            </p:extLst>
          </p:nvPr>
        </p:nvGraphicFramePr>
        <p:xfrm>
          <a:off x="3385608" y="1629420"/>
          <a:ext cx="2600325" cy="2760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EMI06c"/>
          <p:cNvGraphicFramePr>
            <a:graphicFrameLocks noGrp="1"/>
          </p:cNvGraphicFramePr>
          <p:nvPr>
            <p:ph sz="quarter" idx="20"/>
            <p:extLst>
              <p:ext uri="{D42A27DB-BD31-4B8C-83A1-F6EECF244321}">
                <p14:modId xmlns:p14="http://schemas.microsoft.com/office/powerpoint/2010/main" val="2582439951"/>
              </p:ext>
            </p:extLst>
          </p:nvPr>
        </p:nvGraphicFramePr>
        <p:xfrm>
          <a:off x="5984875" y="1629420"/>
          <a:ext cx="2701925" cy="2760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power generation and energy-related </a:t>
            </a:r>
            <a:r>
              <a:rPr lang="en-US" dirty="0"/>
              <a:t>CO</a:t>
            </a:r>
            <a:r>
              <a:rPr lang="en-US" baseline="-25000" dirty="0"/>
              <a:t>2 </a:t>
            </a:r>
            <a:r>
              <a:rPr lang="en-US" dirty="0" smtClean="0"/>
              <a:t>emissions </a:t>
            </a:r>
            <a:r>
              <a:rPr lang="en-US" dirty="0"/>
              <a:t>based on renewable </a:t>
            </a:r>
            <a:r>
              <a:rPr lang="en-US" dirty="0" smtClean="0"/>
              <a:t>cost assumptions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1"/>
          </p:nvPr>
        </p:nvSpPr>
        <p:spPr>
          <a:xfrm>
            <a:off x="6087533" y="1278569"/>
            <a:ext cx="2599267" cy="350851"/>
          </a:xfrm>
        </p:spPr>
        <p:txBody>
          <a:bodyPr lIns="0"/>
          <a:lstStyle/>
          <a:p>
            <a:pPr marL="0"/>
            <a:r>
              <a:rPr lang="en-US" b="1" dirty="0" smtClean="0"/>
              <a:t>Renewable electric power generation</a:t>
            </a:r>
            <a:endParaRPr lang="en-US" b="1" dirty="0"/>
          </a:p>
          <a:p>
            <a:pPr marL="0"/>
            <a:r>
              <a:rPr lang="en-US" sz="1100" dirty="0" smtClean="0"/>
              <a:t>trillion kilowatthours</a:t>
            </a:r>
            <a:endParaRPr lang="en-US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684212" y="838640"/>
            <a:ext cx="678027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/>
              <a:t>CO</a:t>
            </a:r>
            <a:r>
              <a:rPr lang="en-US" sz="1200" b="1" baseline="-25000" dirty="0"/>
              <a:t>2</a:t>
            </a:r>
            <a:r>
              <a:rPr lang="en-US" sz="1200" b="1" dirty="0"/>
              <a:t> emissions and electric power generation, AEO2022 renewables cost cases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784"/>
            <a:ext cx="64008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72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685800" y="4389438"/>
            <a:ext cx="8001000" cy="321270"/>
          </a:xfrm>
        </p:spPr>
        <p:txBody>
          <a:bodyPr/>
          <a:lstStyle/>
          <a:p>
            <a:r>
              <a:rPr lang="en-US" dirty="0" smtClean="0"/>
              <a:t>Note: Each end-use sector takes into account the carbon intensity of electric power</a:t>
            </a:r>
            <a:r>
              <a:rPr lang="en-US" dirty="0"/>
              <a:t>. Industrial sector CO</a:t>
            </a:r>
            <a:r>
              <a:rPr lang="en-US" baseline="-25000" dirty="0"/>
              <a:t>2</a:t>
            </a:r>
            <a:r>
              <a:rPr lang="en-US" dirty="0" smtClean="0"/>
              <a:t> </a:t>
            </a:r>
            <a:r>
              <a:rPr lang="en-US" dirty="0"/>
              <a:t>emissions do not include process emissions, such as the emissions from cement clinker production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</a:t>
            </a:r>
            <a:r>
              <a:rPr lang="en-US" baseline="-25000" dirty="0"/>
              <a:t>2 </a:t>
            </a:r>
            <a:r>
              <a:rPr lang="en-US" dirty="0" smtClean="0"/>
              <a:t>intensity </a:t>
            </a:r>
            <a:r>
              <a:rPr lang="en-US" dirty="0"/>
              <a:t>by </a:t>
            </a:r>
            <a:r>
              <a:rPr lang="en-US" dirty="0" smtClean="0"/>
              <a:t>sector</a:t>
            </a:r>
            <a:endParaRPr lang="en-US" dirty="0"/>
          </a:p>
        </p:txBody>
      </p:sp>
      <p:graphicFrame>
        <p:nvGraphicFramePr>
          <p:cNvPr id="8" name="EMI07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2457595616"/>
              </p:ext>
            </p:extLst>
          </p:nvPr>
        </p:nvGraphicFramePr>
        <p:xfrm>
          <a:off x="685800" y="1354217"/>
          <a:ext cx="8001000" cy="3035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85800" y="985679"/>
            <a:ext cx="4525592" cy="411480"/>
          </a:xfrm>
        </p:spPr>
        <p:txBody>
          <a:bodyPr/>
          <a:lstStyle/>
          <a:p>
            <a:pPr marL="0" indent="0" eaLnBrk="0" hangingPunct="0">
              <a:spcBef>
                <a:spcPts val="0"/>
              </a:spcBef>
            </a:pPr>
            <a:r>
              <a:rPr lang="en-US" b="1" dirty="0"/>
              <a:t>CO</a:t>
            </a:r>
            <a:r>
              <a:rPr lang="en-US" b="1" baseline="-25000" dirty="0"/>
              <a:t>2</a:t>
            </a:r>
            <a:r>
              <a:rPr lang="en-US" b="1" dirty="0"/>
              <a:t> </a:t>
            </a:r>
            <a:r>
              <a:rPr lang="en-US" b="1" dirty="0" smtClean="0">
                <a:ea typeface="Times New Roman" charset="0"/>
                <a:cs typeface="Times New Roman" charset="0"/>
              </a:rPr>
              <a:t>intensity </a:t>
            </a:r>
            <a:r>
              <a:rPr lang="en-US" b="1" dirty="0">
                <a:ea typeface="Times New Roman" charset="0"/>
                <a:cs typeface="Times New Roman" charset="0"/>
              </a:rPr>
              <a:t>by end-use sector </a:t>
            </a:r>
          </a:p>
          <a:p>
            <a:pPr marL="0" indent="0" eaLnBrk="0" hangingPunct="0">
              <a:spcBef>
                <a:spcPts val="0"/>
              </a:spcBef>
            </a:pPr>
            <a:r>
              <a:rPr lang="en-US" b="1" dirty="0" smtClean="0">
                <a:ea typeface="Times New Roman" charset="0"/>
                <a:cs typeface="Times New Roman" charset="0"/>
              </a:rPr>
              <a:t>AEO2022 </a:t>
            </a:r>
            <a:r>
              <a:rPr lang="en-US" b="1" dirty="0">
                <a:ea typeface="Times New Roman" charset="0"/>
                <a:cs typeface="Times New Roman" charset="0"/>
              </a:rPr>
              <a:t>Reference </a:t>
            </a:r>
            <a:r>
              <a:rPr lang="en-US" b="1" dirty="0" smtClean="0">
                <a:ea typeface="Times New Roman" charset="0"/>
                <a:cs typeface="Times New Roman" charset="0"/>
              </a:rPr>
              <a:t>case</a:t>
            </a:r>
            <a:endParaRPr lang="en-US" b="1" dirty="0">
              <a:solidFill>
                <a:sysClr val="windowText" lastClr="000000"/>
              </a:solidFill>
              <a:ea typeface="Times New Roman" charset="0"/>
              <a:cs typeface="Times New Roman" charset="0"/>
            </a:endParaRPr>
          </a:p>
          <a:p>
            <a:pPr marL="0" indent="0" eaLnBrk="0" hangingPunct="0">
              <a:spcBef>
                <a:spcPts val="0"/>
              </a:spcBef>
            </a:pPr>
            <a:r>
              <a:rPr lang="en-US" sz="1100" dirty="0">
                <a:ea typeface="Times New Roman" charset="0"/>
                <a:cs typeface="Times New Roman" charset="0"/>
              </a:rPr>
              <a:t>m</a:t>
            </a:r>
            <a:r>
              <a:rPr lang="en-US" sz="1100" dirty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etric tons of </a:t>
            </a:r>
            <a:r>
              <a:rPr lang="en-US" sz="1100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CO</a:t>
            </a:r>
            <a:r>
              <a:rPr lang="en-US" sz="1100" baseline="-25000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2</a:t>
            </a:r>
            <a:r>
              <a:rPr lang="en-US" sz="1100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 per </a:t>
            </a:r>
            <a:r>
              <a:rPr lang="en-US" sz="1100" dirty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billion British thermal </a:t>
            </a:r>
            <a:r>
              <a:rPr lang="en-US" sz="1100" dirty="0" smtClean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unit</a:t>
            </a:r>
            <a:endParaRPr lang="en-US" sz="1100" dirty="0">
              <a:solidFill>
                <a:sysClr val="windowText" lastClr="000000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784"/>
            <a:ext cx="64008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71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Otemplatenew2020" id="{22974630-7C29-4446-A3AF-BF6DC17F8D11}" vid="{67E6A860-A119-471C-8D66-7B6EFF9AB4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AEOtemplatenew2020</Template>
  <TotalTime>3873</TotalTime>
  <Words>449</Words>
  <Application>Microsoft Office PowerPoint</Application>
  <PresentationFormat>On-screen Show (16:9)</PresentationFormat>
  <Paragraphs>154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Myriad pro</vt:lpstr>
      <vt:lpstr>Times New Roman</vt:lpstr>
      <vt:lpstr>eia_template_16x9</vt:lpstr>
      <vt:lpstr>PowerPoint Presentation</vt:lpstr>
      <vt:lpstr>CO2 emissions based on macroeconomic growth assumptions</vt:lpstr>
      <vt:lpstr>Energy-related CO2 emissions by sector and fuel</vt:lpstr>
      <vt:lpstr>Energy-related CO2 emissions based on oil price assumptions</vt:lpstr>
      <vt:lpstr>Energy-related CO2 emissions by sector based on oil price assumptions</vt:lpstr>
      <vt:lpstr>Electric power generation and energy-related CO2 emissions based on oil and natural gas supply assumptions</vt:lpstr>
      <vt:lpstr>Electric power generation and energy-related CO2 emissions based on renewable cost assumptions</vt:lpstr>
      <vt:lpstr>CO2 intensity by sector</vt:lpstr>
    </vt:vector>
  </TitlesOfParts>
  <Manager>U.S. Energy Information Administration</Manager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U.S. Energy Information Administration</dc:creator>
  <cp:lastModifiedBy>Kline, Mala M.</cp:lastModifiedBy>
  <cp:revision>226</cp:revision>
  <cp:lastPrinted>2021-03-30T13:30:15Z</cp:lastPrinted>
  <dcterms:created xsi:type="dcterms:W3CDTF">2020-01-30T17:25:42Z</dcterms:created>
  <dcterms:modified xsi:type="dcterms:W3CDTF">2022-02-23T13:33:09Z</dcterms:modified>
</cp:coreProperties>
</file>